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42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F13"/>
    <a:srgbClr val="F5DF3B"/>
    <a:srgbClr val="D1E3F3"/>
    <a:srgbClr val="CEE1F2"/>
    <a:srgbClr val="C6DCF0"/>
    <a:srgbClr val="F6F8FC"/>
    <a:srgbClr val="E7F0F9"/>
    <a:srgbClr val="D9E848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363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29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377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86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0393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0711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1285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421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134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7890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660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1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image" Target="../media/image19.gif"/><Relationship Id="rId21" Type="http://schemas.openxmlformats.org/officeDocument/2006/relationships/image" Target="../media/image14.png"/><Relationship Id="rId34" Type="http://schemas.openxmlformats.org/officeDocument/2006/relationships/slide" Target="slide8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slide" Target="slide7.xml"/><Relationship Id="rId38" Type="http://schemas.openxmlformats.org/officeDocument/2006/relationships/image" Target="../media/image21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3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6.xml"/><Relationship Id="rId37" Type="http://schemas.openxmlformats.org/officeDocument/2006/relationships/slide" Target="slide11.xml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image" Target="../media/image20.gif"/><Relationship Id="rId36" Type="http://schemas.openxmlformats.org/officeDocument/2006/relationships/slide" Target="slide10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slide" Target="slide2.xml"/><Relationship Id="rId30" Type="http://schemas.openxmlformats.org/officeDocument/2006/relationships/slide" Target="slide4.xml"/><Relationship Id="rId35" Type="http://schemas.openxmlformats.org/officeDocument/2006/relationships/slide" Target="slide9.xml"/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2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3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4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5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6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7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439" y="1996847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615377" y="2721025"/>
            <a:ext cx="7380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070087" y="5701430"/>
            <a:ext cx="228015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5365376" y="1639808"/>
            <a:ext cx="1984871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2006" y="6485966"/>
            <a:ext cx="163884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10168184" y="6401260"/>
            <a:ext cx="1581347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627094" y="5580977"/>
            <a:ext cx="128344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9250484" y="5415834"/>
            <a:ext cx="1157540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222813" y="4531181"/>
            <a:ext cx="128344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699568" y="4528230"/>
            <a:ext cx="1174273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3550024" y="3610211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7841611" y="3610210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4096420" y="2701418"/>
            <a:ext cx="973667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7125929" y="2607897"/>
            <a:ext cx="1083437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triều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Triều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sang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sorry! I’m busy!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xin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lỗi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đang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bận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272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609600" y="4953000"/>
            <a:ext cx="11277600" cy="16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2133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/>
            <a:r>
              <a:rPr lang="en-US" sz="3733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373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Nhà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nước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đầu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tiên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ta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tên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Lang</a:t>
            </a:r>
            <a:endParaRPr lang="vi-VN" sz="5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Đất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giống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tỉnh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phố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ta: 62,63,64,65?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giờ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30?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Anh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Many thanks! Bets wishes to you!</a:t>
            </a:r>
            <a:endParaRPr lang="vi-VN" sz="4000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đẹp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vua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Hùng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Bạch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Hạc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Phú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Thọ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cực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nằm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tỉnh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Mau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Hòn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lớn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Phú</a:t>
            </a:r>
            <a:r>
              <a:rPr lang="en-US" sz="48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Quốc</a:t>
            </a:r>
            <a:r>
              <a:rPr lang="en-US" sz="48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8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Ngọc</a:t>
            </a:r>
            <a:r>
              <a:rPr lang="en-US" sz="48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264</Words>
  <PresentationFormat>Màn hình rộng</PresentationFormat>
  <Paragraphs>53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2023-09-16T08:55:08Z</dcterms:modified>
</cp:coreProperties>
</file>