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3" r:id="rId4"/>
    <p:sldId id="258" r:id="rId5"/>
    <p:sldId id="270" r:id="rId6"/>
    <p:sldId id="272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6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8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32: NHÂN VỚI SỐ CÓ MỘT CHỮ SỐ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KHÔNG NHỚ)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32: NHÂN VỚI SỐ CÓ MỘT CHỮ SỐ ( KHÔNG NHỚ)</a:t>
            </a:r>
          </a:p>
        </p:txBody>
      </p:sp>
      <p:pic>
        <p:nvPicPr>
          <p:cNvPr id="25" name="Picture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6" y="1617378"/>
            <a:ext cx="140208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6" y="5105400"/>
            <a:ext cx="13715999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3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32: NHÂN VỚI SỐ CÓ MỘT CHỮ SỐ ( KHÔNG NHỚ)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203" t="30209" r="18375" b="37500"/>
          <a:stretch/>
        </p:blipFill>
        <p:spPr>
          <a:xfrm>
            <a:off x="2728119" y="2133600"/>
            <a:ext cx="11430000" cy="441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39521" y="5715000"/>
            <a:ext cx="935518" cy="914400"/>
            <a:chOff x="219324" y="3657600"/>
            <a:chExt cx="935518" cy="914400"/>
          </a:xfrm>
        </p:grpSpPr>
        <p:sp>
          <p:nvSpPr>
            <p:cNvPr id="13" name="Rounded Rectangle 1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940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69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6441" y="5715000"/>
            <a:ext cx="935518" cy="914400"/>
            <a:chOff x="219324" y="3657600"/>
            <a:chExt cx="935518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8459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68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033361" y="5715000"/>
            <a:ext cx="935518" cy="914400"/>
            <a:chOff x="219324" y="3657600"/>
            <a:chExt cx="935518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7304" y="37338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 84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928360" y="5715000"/>
            <a:ext cx="935518" cy="914400"/>
            <a:chOff x="219324" y="3657600"/>
            <a:chExt cx="935518" cy="914400"/>
          </a:xfrm>
        </p:grpSpPr>
        <p:sp>
          <p:nvSpPr>
            <p:cNvPr id="23" name="Rounded Rectangle 2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940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55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32: NHÂN VỚI SỐ CÓ MỘT CHỮ SỐ ( KHÔNG NHỚ)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474" t="28125" r="23060" b="11458"/>
          <a:stretch/>
        </p:blipFill>
        <p:spPr>
          <a:xfrm>
            <a:off x="2042319" y="1828800"/>
            <a:ext cx="12954000" cy="441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98167" y="69553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</a:t>
            </a:r>
            <a:endParaRPr lang="en-US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88811" y="67597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923739" y="7610529"/>
            <a:ext cx="6089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38480" y="64008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24</a:t>
            </a:r>
            <a:endParaRPr lang="en-US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28119" y="75979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8811" y="7597914"/>
            <a:ext cx="921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3167" y="69553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</a:t>
            </a:r>
            <a:endParaRPr lang="en-US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593811" y="67597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828739" y="7610529"/>
            <a:ext cx="6089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43480" y="64008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43</a:t>
            </a:r>
            <a:endParaRPr lang="en-US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26280" y="7597914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12967" y="69553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03611" y="67597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7038539" y="7610529"/>
            <a:ext cx="6089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53280" y="64008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12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836080" y="7597914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48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70367" y="69553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3</a:t>
            </a:r>
            <a:endParaRPr lang="en-US" sz="4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861011" y="67597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9095939" y="7610529"/>
            <a:ext cx="6089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110680" y="64008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31</a:t>
            </a:r>
            <a:endParaRPr lang="en-US" sz="4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893480" y="7597914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93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27767" y="691211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3</a:t>
            </a:r>
            <a:endParaRPr lang="en-US" sz="4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0918411" y="66835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1153339" y="7620000"/>
            <a:ext cx="6089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168080" y="637871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22</a:t>
            </a:r>
            <a:endParaRPr lang="en-US" sz="4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0950880" y="7597914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66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21" grpId="0"/>
      <p:bldP spid="22" grpId="0"/>
      <p:bldP spid="24" grpId="0"/>
      <p:bldP spid="25" grpId="0"/>
      <p:bldP spid="30" grpId="0"/>
      <p:bldP spid="31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32: NHÂN VỚI SỐ CÓ MỘT CHỮ SỐ ( KHÔNG NHỚ)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403" t="27773" r="25402" b="62501"/>
          <a:stretch/>
        </p:blipFill>
        <p:spPr>
          <a:xfrm>
            <a:off x="137319" y="2133600"/>
            <a:ext cx="10515600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733" t="36457" r="29686" b="9120"/>
          <a:stretch/>
        </p:blipFill>
        <p:spPr>
          <a:xfrm>
            <a:off x="11262519" y="1962530"/>
            <a:ext cx="5014119" cy="268567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909719" y="4001869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80519" y="40018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7919" y="4792920"/>
            <a:ext cx="654217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3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ghế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ghế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13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ngồi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….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gười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60990" y="3944034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6268" y="5172432"/>
            <a:ext cx="77610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13 x 3 = 39 (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39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người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217</Words>
  <Application>Microsoft Office PowerPoint</Application>
  <PresentationFormat>Custom</PresentationFormat>
  <Paragraphs>58</Paragraphs>
  <Slides>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175</cp:revision>
  <dcterms:created xsi:type="dcterms:W3CDTF">2022-07-10T01:37:20Z</dcterms:created>
  <dcterms:modified xsi:type="dcterms:W3CDTF">2022-08-20T09:23:38Z</dcterms:modified>
</cp:coreProperties>
</file>