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1"/>
  </p:notesMasterIdLst>
  <p:sldIdLst>
    <p:sldId id="289" r:id="rId3"/>
    <p:sldId id="295" r:id="rId4"/>
    <p:sldId id="296" r:id="rId5"/>
    <p:sldId id="297" r:id="rId6"/>
    <p:sldId id="299" r:id="rId7"/>
    <p:sldId id="318" r:id="rId8"/>
    <p:sldId id="320" r:id="rId9"/>
    <p:sldId id="300" r:id="rId10"/>
    <p:sldId id="301" r:id="rId11"/>
    <p:sldId id="304" r:id="rId12"/>
    <p:sldId id="302" r:id="rId13"/>
    <p:sldId id="303" r:id="rId14"/>
    <p:sldId id="321" r:id="rId15"/>
    <p:sldId id="305" r:id="rId16"/>
    <p:sldId id="319" r:id="rId17"/>
    <p:sldId id="322" r:id="rId18"/>
    <p:sldId id="309" r:id="rId19"/>
    <p:sldId id="3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660"/>
  </p:normalViewPr>
  <p:slideViewPr>
    <p:cSldViewPr snapToGrid="0">
      <p:cViewPr varScale="1">
        <p:scale>
          <a:sx n="87" d="100"/>
          <a:sy n="87" d="100"/>
        </p:scale>
        <p:origin x="10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769CB-47D6-44E5-9B6D-2D50BD63894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045E239C-6272-4C96-BADD-BA648B0DBCED}">
      <dgm:prSet phldrT="[Text]"/>
      <dgm:spPr/>
      <dgm:t>
        <a:bodyPr/>
        <a:lstStyle/>
        <a:p>
          <a:r>
            <a:rPr lang="en-US" dirty="0" err="1"/>
            <a:t>Ngôi</a:t>
          </a:r>
          <a:r>
            <a:rPr lang="en-US" dirty="0"/>
            <a:t> </a:t>
          </a:r>
          <a:r>
            <a:rPr lang="en-US" dirty="0" err="1"/>
            <a:t>thứ</a:t>
          </a:r>
          <a:r>
            <a:rPr lang="en-US" dirty="0"/>
            <a:t> </a:t>
          </a:r>
          <a:r>
            <a:rPr lang="en-US" dirty="0" err="1"/>
            <a:t>nhất</a:t>
          </a:r>
          <a:endParaRPr lang="en-US" dirty="0"/>
        </a:p>
      </dgm:t>
    </dgm:pt>
    <dgm:pt modelId="{99FEA004-9011-4DF8-B287-83C9B4D2D9E1}" type="parTrans" cxnId="{94A21F54-3B8F-4BFB-9282-AA7582D0DBDC}">
      <dgm:prSet/>
      <dgm:spPr/>
      <dgm:t>
        <a:bodyPr/>
        <a:lstStyle/>
        <a:p>
          <a:endParaRPr lang="en-US"/>
        </a:p>
      </dgm:t>
    </dgm:pt>
    <dgm:pt modelId="{AA074E49-24B2-4A49-9779-5E6948FB4888}" type="sibTrans" cxnId="{94A21F54-3B8F-4BFB-9282-AA7582D0DBDC}">
      <dgm:prSet/>
      <dgm:spPr/>
      <dgm:t>
        <a:bodyPr/>
        <a:lstStyle/>
        <a:p>
          <a:endParaRPr lang="en-US"/>
        </a:p>
      </dgm:t>
    </dgm:pt>
    <dgm:pt modelId="{6C00AA5F-72E0-431F-9D3F-298E2A665BF4}">
      <dgm:prSet phldrT="[Text]" custT="1"/>
      <dgm:spPr/>
      <dgm:t>
        <a:bodyPr/>
        <a:lstStyle/>
        <a:p>
          <a:pPr algn="just"/>
          <a:r>
            <a:rPr lang="vi-VN" altLang="en-US" sz="1800" dirty="0">
              <a:solidFill>
                <a:srgbClr val="002060"/>
              </a:solidFill>
              <a:latin typeface="+mn-lt"/>
            </a:rPr>
            <a:t>Nguời kể chuyện xưng tôi - đi sâu vào tâm tư, tình cảm diễn biến tâm lý phức tạp của nhân vật </a:t>
          </a:r>
          <a:r>
            <a:rPr lang="en-US" altLang="en-US" sz="1800" dirty="0">
              <a:solidFill>
                <a:srgbClr val="002060"/>
              </a:solidFill>
              <a:latin typeface="+mn-lt"/>
              <a:sym typeface="Wingdings" panose="05000000000000000000" pitchFamily="2" charset="2"/>
            </a:rPr>
            <a:t></a:t>
          </a:r>
          <a:r>
            <a:rPr lang="vi-VN" altLang="en-US" sz="1800" dirty="0">
              <a:solidFill>
                <a:srgbClr val="002060"/>
              </a:solidFill>
              <a:latin typeface="+mn-lt"/>
            </a:rPr>
            <a:t> chủ quan.</a:t>
          </a:r>
          <a:endParaRPr lang="en-US" altLang="en-US" sz="1800" dirty="0">
            <a:solidFill>
              <a:srgbClr val="002060"/>
            </a:solidFill>
            <a:latin typeface="+mn-lt"/>
          </a:endParaRPr>
        </a:p>
        <a:p>
          <a:pPr algn="just"/>
          <a:endParaRPr lang="en-US" sz="1800" dirty="0">
            <a:solidFill>
              <a:srgbClr val="002060"/>
            </a:solidFill>
            <a:latin typeface="+mn-lt"/>
          </a:endParaRPr>
        </a:p>
      </dgm:t>
    </dgm:pt>
    <dgm:pt modelId="{906A4F20-6726-498B-99CD-0323FFFB5E3B}" type="parTrans" cxnId="{598AEE27-A3ED-45FA-81C7-FCB6C26B5637}">
      <dgm:prSet/>
      <dgm:spPr/>
      <dgm:t>
        <a:bodyPr/>
        <a:lstStyle/>
        <a:p>
          <a:endParaRPr lang="en-US"/>
        </a:p>
      </dgm:t>
    </dgm:pt>
    <dgm:pt modelId="{D6241903-B64C-4807-B59B-FE79B85C61A7}" type="sibTrans" cxnId="{598AEE27-A3ED-45FA-81C7-FCB6C26B5637}">
      <dgm:prSet/>
      <dgm:spPr/>
      <dgm:t>
        <a:bodyPr/>
        <a:lstStyle/>
        <a:p>
          <a:endParaRPr lang="en-US"/>
        </a:p>
      </dgm:t>
    </dgm:pt>
    <dgm:pt modelId="{824D82A0-C29D-4813-BE44-BD4D407B91D5}">
      <dgm:prSet phldrT="[Text]"/>
      <dgm:spPr/>
      <dgm:t>
        <a:bodyPr/>
        <a:lstStyle/>
        <a:p>
          <a:r>
            <a:rPr lang="en-US" dirty="0" err="1"/>
            <a:t>Ngôi</a:t>
          </a:r>
          <a:r>
            <a:rPr lang="en-US" dirty="0"/>
            <a:t> </a:t>
          </a:r>
          <a:r>
            <a:rPr lang="en-US" dirty="0" err="1"/>
            <a:t>thứ</a:t>
          </a:r>
          <a:r>
            <a:rPr lang="en-US" dirty="0"/>
            <a:t> </a:t>
          </a:r>
          <a:r>
            <a:rPr lang="en-US" dirty="0" err="1"/>
            <a:t>ba</a:t>
          </a:r>
          <a:endParaRPr lang="en-US" dirty="0"/>
        </a:p>
      </dgm:t>
    </dgm:pt>
    <dgm:pt modelId="{A916EE4F-8409-4836-BEB8-F91A987B61EB}" type="parTrans" cxnId="{3F7FD1BA-8023-4632-8F9C-59D1FCA95DEA}">
      <dgm:prSet/>
      <dgm:spPr/>
      <dgm:t>
        <a:bodyPr/>
        <a:lstStyle/>
        <a:p>
          <a:endParaRPr lang="en-US"/>
        </a:p>
      </dgm:t>
    </dgm:pt>
    <dgm:pt modelId="{BC9293D1-0AEB-492A-BEE5-E98BD60C984C}" type="sibTrans" cxnId="{3F7FD1BA-8023-4632-8F9C-59D1FCA95DEA}">
      <dgm:prSet/>
      <dgm:spPr/>
      <dgm:t>
        <a:bodyPr/>
        <a:lstStyle/>
        <a:p>
          <a:endParaRPr lang="en-US"/>
        </a:p>
      </dgm:t>
    </dgm:pt>
    <dgm:pt modelId="{580AE8EA-150E-4D99-BBC1-2BC811B440F1}">
      <dgm:prSet phldrT="[Text]" custT="1"/>
      <dgm:spPr/>
      <dgm:t>
        <a:bodyPr/>
        <a:lstStyle/>
        <a:p>
          <a:pPr algn="just"/>
          <a:r>
            <a:rPr lang="vi-VN" altLang="en-US" sz="1600" dirty="0">
              <a:solidFill>
                <a:srgbClr val="002060"/>
              </a:solidFill>
            </a:rPr>
            <a:t>Người kể giấu mình nhưng có mặt ở khắp nơi trong văn bản  dường như biết hết mọi chuyện </a:t>
          </a:r>
          <a:r>
            <a:rPr lang="en-US" altLang="en-US" sz="1600" dirty="0">
              <a:solidFill>
                <a:srgbClr val="002060"/>
              </a:solidFill>
              <a:sym typeface="Wingdings" panose="05000000000000000000" pitchFamily="2" charset="2"/>
            </a:rPr>
            <a:t></a:t>
          </a:r>
          <a:r>
            <a:rPr lang="vi-VN" altLang="en-US" sz="1600" dirty="0">
              <a:solidFill>
                <a:srgbClr val="002060"/>
              </a:solidFill>
            </a:rPr>
            <a:t> khách quan hơn.</a:t>
          </a:r>
          <a:endParaRPr lang="en-US" altLang="en-US" sz="1600" dirty="0">
            <a:solidFill>
              <a:srgbClr val="002060"/>
            </a:solidFill>
            <a:latin typeface=".VnTime" panose="020B7200000000000000" pitchFamily="34" charset="0"/>
          </a:endParaRPr>
        </a:p>
        <a:p>
          <a:pPr algn="just"/>
          <a:endParaRPr lang="en-US" sz="1600" dirty="0"/>
        </a:p>
      </dgm:t>
    </dgm:pt>
    <dgm:pt modelId="{8C9D8D3F-0C04-4C66-8D4A-432486977C88}" type="parTrans" cxnId="{4635C022-53F1-4382-BD86-1F77E2FB3410}">
      <dgm:prSet/>
      <dgm:spPr/>
      <dgm:t>
        <a:bodyPr/>
        <a:lstStyle/>
        <a:p>
          <a:endParaRPr lang="en-US"/>
        </a:p>
      </dgm:t>
    </dgm:pt>
    <dgm:pt modelId="{293296D6-C599-479A-AA6B-D54B8029F153}" type="sibTrans" cxnId="{4635C022-53F1-4382-BD86-1F77E2FB3410}">
      <dgm:prSet/>
      <dgm:spPr/>
      <dgm:t>
        <a:bodyPr/>
        <a:lstStyle/>
        <a:p>
          <a:endParaRPr lang="en-US"/>
        </a:p>
      </dgm:t>
    </dgm:pt>
    <dgm:pt modelId="{A14611A5-4F95-4FD2-AEE3-E9F5F1CB11B0}" type="pres">
      <dgm:prSet presAssocID="{1E1769CB-47D6-44E5-9B6D-2D50BD638946}" presName="list" presStyleCnt="0">
        <dgm:presLayoutVars>
          <dgm:dir/>
          <dgm:animLvl val="lvl"/>
        </dgm:presLayoutVars>
      </dgm:prSet>
      <dgm:spPr/>
    </dgm:pt>
    <dgm:pt modelId="{B058D2E4-1552-4A0E-93A1-6BA5F1D7A40B}" type="pres">
      <dgm:prSet presAssocID="{045E239C-6272-4C96-BADD-BA648B0DBCED}" presName="posSpace" presStyleCnt="0"/>
      <dgm:spPr/>
    </dgm:pt>
    <dgm:pt modelId="{F69EB06D-4DA4-46E9-89B4-A77C9992E895}" type="pres">
      <dgm:prSet presAssocID="{045E239C-6272-4C96-BADD-BA648B0DBCED}" presName="vertFlow" presStyleCnt="0"/>
      <dgm:spPr/>
    </dgm:pt>
    <dgm:pt modelId="{154FF815-73B9-48F7-9DFE-52C78404F02B}" type="pres">
      <dgm:prSet presAssocID="{045E239C-6272-4C96-BADD-BA648B0DBCED}" presName="topSpace" presStyleCnt="0"/>
      <dgm:spPr/>
    </dgm:pt>
    <dgm:pt modelId="{ADD1C1EB-3E86-4C99-B187-0A7FF933A7D6}" type="pres">
      <dgm:prSet presAssocID="{045E239C-6272-4C96-BADD-BA648B0DBCED}" presName="firstComp" presStyleCnt="0"/>
      <dgm:spPr/>
    </dgm:pt>
    <dgm:pt modelId="{9BD2C85F-A0EF-4D74-95F9-EE6E0443939C}" type="pres">
      <dgm:prSet presAssocID="{045E239C-6272-4C96-BADD-BA648B0DBCED}" presName="firstChild" presStyleLbl="bgAccFollowNode1" presStyleIdx="0" presStyleCnt="2" custScaleX="116060" custLinFactNeighborX="12254" custLinFactNeighborY="35966"/>
      <dgm:spPr/>
    </dgm:pt>
    <dgm:pt modelId="{520B306B-E728-48BF-A5AA-2D45D0A309EB}" type="pres">
      <dgm:prSet presAssocID="{045E239C-6272-4C96-BADD-BA648B0DBCED}" presName="firstChildTx" presStyleLbl="bgAccFollowNode1" presStyleIdx="0" presStyleCnt="2">
        <dgm:presLayoutVars>
          <dgm:bulletEnabled val="1"/>
        </dgm:presLayoutVars>
      </dgm:prSet>
      <dgm:spPr/>
    </dgm:pt>
    <dgm:pt modelId="{6A2287B5-070C-4535-A469-FF8A3E41FC27}" type="pres">
      <dgm:prSet presAssocID="{045E239C-6272-4C96-BADD-BA648B0DBCED}" presName="negSpace" presStyleCnt="0"/>
      <dgm:spPr/>
    </dgm:pt>
    <dgm:pt modelId="{612CFD1C-1C3F-42FB-A3AF-EACD06ABCB6F}" type="pres">
      <dgm:prSet presAssocID="{045E239C-6272-4C96-BADD-BA648B0DBCED}" presName="circle" presStyleLbl="node1" presStyleIdx="0" presStyleCnt="2"/>
      <dgm:spPr/>
    </dgm:pt>
    <dgm:pt modelId="{451FD33C-6523-4602-9255-5ECB57C31AB5}" type="pres">
      <dgm:prSet presAssocID="{AA074E49-24B2-4A49-9779-5E6948FB4888}" presName="transSpace" presStyleCnt="0"/>
      <dgm:spPr/>
    </dgm:pt>
    <dgm:pt modelId="{BEFF4DF4-7D72-4913-AAB4-D6A44DAB5237}" type="pres">
      <dgm:prSet presAssocID="{824D82A0-C29D-4813-BE44-BD4D407B91D5}" presName="posSpace" presStyleCnt="0"/>
      <dgm:spPr/>
    </dgm:pt>
    <dgm:pt modelId="{342511BD-7333-43A1-B4A5-8A3066A8B1A1}" type="pres">
      <dgm:prSet presAssocID="{824D82A0-C29D-4813-BE44-BD4D407B91D5}" presName="vertFlow" presStyleCnt="0"/>
      <dgm:spPr/>
    </dgm:pt>
    <dgm:pt modelId="{DDC16DF6-6E4A-469E-AFDC-0D1767A8A124}" type="pres">
      <dgm:prSet presAssocID="{824D82A0-C29D-4813-BE44-BD4D407B91D5}" presName="topSpace" presStyleCnt="0"/>
      <dgm:spPr/>
    </dgm:pt>
    <dgm:pt modelId="{9EC754B3-4313-4566-8A15-DF9D2E47EC25}" type="pres">
      <dgm:prSet presAssocID="{824D82A0-C29D-4813-BE44-BD4D407B91D5}" presName="firstComp" presStyleCnt="0"/>
      <dgm:spPr/>
    </dgm:pt>
    <dgm:pt modelId="{002A66EB-6E24-4422-9EDA-949D165985FB}" type="pres">
      <dgm:prSet presAssocID="{824D82A0-C29D-4813-BE44-BD4D407B91D5}" presName="firstChild" presStyleLbl="bgAccFollowNode1" presStyleIdx="1" presStyleCnt="2" custLinFactNeighborX="-14681" custLinFactNeighborY="30819"/>
      <dgm:spPr/>
    </dgm:pt>
    <dgm:pt modelId="{CD8EB635-36CC-4D93-8A46-5E989F60D965}" type="pres">
      <dgm:prSet presAssocID="{824D82A0-C29D-4813-BE44-BD4D407B91D5}" presName="firstChildTx" presStyleLbl="bgAccFollowNode1" presStyleIdx="1" presStyleCnt="2">
        <dgm:presLayoutVars>
          <dgm:bulletEnabled val="1"/>
        </dgm:presLayoutVars>
      </dgm:prSet>
      <dgm:spPr/>
    </dgm:pt>
    <dgm:pt modelId="{38AFA68A-54DC-4BC9-AA92-910CF44F6BBC}" type="pres">
      <dgm:prSet presAssocID="{824D82A0-C29D-4813-BE44-BD4D407B91D5}" presName="negSpace" presStyleCnt="0"/>
      <dgm:spPr/>
    </dgm:pt>
    <dgm:pt modelId="{54CDD890-B861-4C78-B4AC-85B3B2F85272}" type="pres">
      <dgm:prSet presAssocID="{824D82A0-C29D-4813-BE44-BD4D407B91D5}" presName="circle" presStyleLbl="node1" presStyleIdx="1" presStyleCnt="2" custLinFactNeighborX="-5598" custLinFactNeighborY="-2948"/>
      <dgm:spPr/>
    </dgm:pt>
  </dgm:ptLst>
  <dgm:cxnLst>
    <dgm:cxn modelId="{4635C022-53F1-4382-BD86-1F77E2FB3410}" srcId="{824D82A0-C29D-4813-BE44-BD4D407B91D5}" destId="{580AE8EA-150E-4D99-BBC1-2BC811B440F1}" srcOrd="0" destOrd="0" parTransId="{8C9D8D3F-0C04-4C66-8D4A-432486977C88}" sibTransId="{293296D6-C599-479A-AA6B-D54B8029F153}"/>
    <dgm:cxn modelId="{1FC52523-FBDA-4E8E-A75F-81B71A31C7B2}" type="presOf" srcId="{045E239C-6272-4C96-BADD-BA648B0DBCED}" destId="{612CFD1C-1C3F-42FB-A3AF-EACD06ABCB6F}" srcOrd="0" destOrd="0" presId="urn:microsoft.com/office/officeart/2005/8/layout/hList9"/>
    <dgm:cxn modelId="{598AEE27-A3ED-45FA-81C7-FCB6C26B5637}" srcId="{045E239C-6272-4C96-BADD-BA648B0DBCED}" destId="{6C00AA5F-72E0-431F-9D3F-298E2A665BF4}" srcOrd="0" destOrd="0" parTransId="{906A4F20-6726-498B-99CD-0323FFFB5E3B}" sibTransId="{D6241903-B64C-4807-B59B-FE79B85C61A7}"/>
    <dgm:cxn modelId="{E1282F2B-3654-424E-96B2-5FBBAA0B3020}" type="presOf" srcId="{6C00AA5F-72E0-431F-9D3F-298E2A665BF4}" destId="{9BD2C85F-A0EF-4D74-95F9-EE6E0443939C}" srcOrd="0" destOrd="0" presId="urn:microsoft.com/office/officeart/2005/8/layout/hList9"/>
    <dgm:cxn modelId="{4097DC51-4C17-434C-9407-18F1CB340594}" type="presOf" srcId="{1E1769CB-47D6-44E5-9B6D-2D50BD638946}" destId="{A14611A5-4F95-4FD2-AEE3-E9F5F1CB11B0}" srcOrd="0" destOrd="0" presId="urn:microsoft.com/office/officeart/2005/8/layout/hList9"/>
    <dgm:cxn modelId="{94A21F54-3B8F-4BFB-9282-AA7582D0DBDC}" srcId="{1E1769CB-47D6-44E5-9B6D-2D50BD638946}" destId="{045E239C-6272-4C96-BADD-BA648B0DBCED}" srcOrd="0" destOrd="0" parTransId="{99FEA004-9011-4DF8-B287-83C9B4D2D9E1}" sibTransId="{AA074E49-24B2-4A49-9779-5E6948FB4888}"/>
    <dgm:cxn modelId="{2D3C4F54-075C-48F7-BECD-2D197D681151}" type="presOf" srcId="{580AE8EA-150E-4D99-BBC1-2BC811B440F1}" destId="{CD8EB635-36CC-4D93-8A46-5E989F60D965}" srcOrd="1" destOrd="0" presId="urn:microsoft.com/office/officeart/2005/8/layout/hList9"/>
    <dgm:cxn modelId="{3F7FD1BA-8023-4632-8F9C-59D1FCA95DEA}" srcId="{1E1769CB-47D6-44E5-9B6D-2D50BD638946}" destId="{824D82A0-C29D-4813-BE44-BD4D407B91D5}" srcOrd="1" destOrd="0" parTransId="{A916EE4F-8409-4836-BEB8-F91A987B61EB}" sibTransId="{BC9293D1-0AEB-492A-BEE5-E98BD60C984C}"/>
    <dgm:cxn modelId="{B1DBD4CA-566A-4580-B5DB-FC77453AB003}" type="presOf" srcId="{580AE8EA-150E-4D99-BBC1-2BC811B440F1}" destId="{002A66EB-6E24-4422-9EDA-949D165985FB}" srcOrd="0" destOrd="0" presId="urn:microsoft.com/office/officeart/2005/8/layout/hList9"/>
    <dgm:cxn modelId="{A5F92FCE-8653-449E-8355-EFFFD873E8E2}" type="presOf" srcId="{824D82A0-C29D-4813-BE44-BD4D407B91D5}" destId="{54CDD890-B861-4C78-B4AC-85B3B2F85272}" srcOrd="0" destOrd="0" presId="urn:microsoft.com/office/officeart/2005/8/layout/hList9"/>
    <dgm:cxn modelId="{05EDC2E1-4869-43D6-B5FF-080BFD611787}" type="presOf" srcId="{6C00AA5F-72E0-431F-9D3F-298E2A665BF4}" destId="{520B306B-E728-48BF-A5AA-2D45D0A309EB}" srcOrd="1" destOrd="0" presId="urn:microsoft.com/office/officeart/2005/8/layout/hList9"/>
    <dgm:cxn modelId="{D85EDE26-07D2-4C53-99AB-8EE0F4DAB940}" type="presParOf" srcId="{A14611A5-4F95-4FD2-AEE3-E9F5F1CB11B0}" destId="{B058D2E4-1552-4A0E-93A1-6BA5F1D7A40B}" srcOrd="0" destOrd="0" presId="urn:microsoft.com/office/officeart/2005/8/layout/hList9"/>
    <dgm:cxn modelId="{D2C15C0A-9024-477B-91D1-394A97672958}" type="presParOf" srcId="{A14611A5-4F95-4FD2-AEE3-E9F5F1CB11B0}" destId="{F69EB06D-4DA4-46E9-89B4-A77C9992E895}" srcOrd="1" destOrd="0" presId="urn:microsoft.com/office/officeart/2005/8/layout/hList9"/>
    <dgm:cxn modelId="{9FD3DFDB-D373-4730-8D17-46641D0B7DD1}" type="presParOf" srcId="{F69EB06D-4DA4-46E9-89B4-A77C9992E895}" destId="{154FF815-73B9-48F7-9DFE-52C78404F02B}" srcOrd="0" destOrd="0" presId="urn:microsoft.com/office/officeart/2005/8/layout/hList9"/>
    <dgm:cxn modelId="{AC2DB248-72A0-45F8-AA50-E317A3EC8CF4}" type="presParOf" srcId="{F69EB06D-4DA4-46E9-89B4-A77C9992E895}" destId="{ADD1C1EB-3E86-4C99-B187-0A7FF933A7D6}" srcOrd="1" destOrd="0" presId="urn:microsoft.com/office/officeart/2005/8/layout/hList9"/>
    <dgm:cxn modelId="{DF168082-336A-46FE-9FEA-5A32D05D86C3}" type="presParOf" srcId="{ADD1C1EB-3E86-4C99-B187-0A7FF933A7D6}" destId="{9BD2C85F-A0EF-4D74-95F9-EE6E0443939C}" srcOrd="0" destOrd="0" presId="urn:microsoft.com/office/officeart/2005/8/layout/hList9"/>
    <dgm:cxn modelId="{7956AA9D-8FEC-4934-B840-94BE15E08835}" type="presParOf" srcId="{ADD1C1EB-3E86-4C99-B187-0A7FF933A7D6}" destId="{520B306B-E728-48BF-A5AA-2D45D0A309EB}" srcOrd="1" destOrd="0" presId="urn:microsoft.com/office/officeart/2005/8/layout/hList9"/>
    <dgm:cxn modelId="{8F037652-3ABC-4CC9-8F95-360CD4ABD9C6}" type="presParOf" srcId="{A14611A5-4F95-4FD2-AEE3-E9F5F1CB11B0}" destId="{6A2287B5-070C-4535-A469-FF8A3E41FC27}" srcOrd="2" destOrd="0" presId="urn:microsoft.com/office/officeart/2005/8/layout/hList9"/>
    <dgm:cxn modelId="{13DB6099-9216-4FE5-A912-CE7FAC9BD33F}" type="presParOf" srcId="{A14611A5-4F95-4FD2-AEE3-E9F5F1CB11B0}" destId="{612CFD1C-1C3F-42FB-A3AF-EACD06ABCB6F}" srcOrd="3" destOrd="0" presId="urn:microsoft.com/office/officeart/2005/8/layout/hList9"/>
    <dgm:cxn modelId="{DAB60874-079D-498D-98E8-84251F5E6297}" type="presParOf" srcId="{A14611A5-4F95-4FD2-AEE3-E9F5F1CB11B0}" destId="{451FD33C-6523-4602-9255-5ECB57C31AB5}" srcOrd="4" destOrd="0" presId="urn:microsoft.com/office/officeart/2005/8/layout/hList9"/>
    <dgm:cxn modelId="{12B38063-0B66-4E13-9856-30BC9C438D50}" type="presParOf" srcId="{A14611A5-4F95-4FD2-AEE3-E9F5F1CB11B0}" destId="{BEFF4DF4-7D72-4913-AAB4-D6A44DAB5237}" srcOrd="5" destOrd="0" presId="urn:microsoft.com/office/officeart/2005/8/layout/hList9"/>
    <dgm:cxn modelId="{3D5C0BB4-0A93-447B-A345-DC6BF7472E9B}" type="presParOf" srcId="{A14611A5-4F95-4FD2-AEE3-E9F5F1CB11B0}" destId="{342511BD-7333-43A1-B4A5-8A3066A8B1A1}" srcOrd="6" destOrd="0" presId="urn:microsoft.com/office/officeart/2005/8/layout/hList9"/>
    <dgm:cxn modelId="{AA371ACC-806F-42D7-B63C-AA0B6C97F60D}" type="presParOf" srcId="{342511BD-7333-43A1-B4A5-8A3066A8B1A1}" destId="{DDC16DF6-6E4A-469E-AFDC-0D1767A8A124}" srcOrd="0" destOrd="0" presId="urn:microsoft.com/office/officeart/2005/8/layout/hList9"/>
    <dgm:cxn modelId="{2F2488B0-3826-45E9-85D7-C3153954A73F}" type="presParOf" srcId="{342511BD-7333-43A1-B4A5-8A3066A8B1A1}" destId="{9EC754B3-4313-4566-8A15-DF9D2E47EC25}" srcOrd="1" destOrd="0" presId="urn:microsoft.com/office/officeart/2005/8/layout/hList9"/>
    <dgm:cxn modelId="{36540A08-73B1-49BF-9434-E72A27A577B9}" type="presParOf" srcId="{9EC754B3-4313-4566-8A15-DF9D2E47EC25}" destId="{002A66EB-6E24-4422-9EDA-949D165985FB}" srcOrd="0" destOrd="0" presId="urn:microsoft.com/office/officeart/2005/8/layout/hList9"/>
    <dgm:cxn modelId="{BD79E77A-DC6F-490B-B0C7-5BBF2C630FBE}" type="presParOf" srcId="{9EC754B3-4313-4566-8A15-DF9D2E47EC25}" destId="{CD8EB635-36CC-4D93-8A46-5E989F60D965}" srcOrd="1" destOrd="0" presId="urn:microsoft.com/office/officeart/2005/8/layout/hList9"/>
    <dgm:cxn modelId="{2B0C289A-457E-42DB-A3A2-FF68283CA477}" type="presParOf" srcId="{A14611A5-4F95-4FD2-AEE3-E9F5F1CB11B0}" destId="{38AFA68A-54DC-4BC9-AA92-910CF44F6BBC}" srcOrd="7" destOrd="0" presId="urn:microsoft.com/office/officeart/2005/8/layout/hList9"/>
    <dgm:cxn modelId="{70621E6D-A6C4-4783-BA45-488A878E4F69}" type="presParOf" srcId="{A14611A5-4F95-4FD2-AEE3-E9F5F1CB11B0}" destId="{54CDD890-B861-4C78-B4AC-85B3B2F85272}"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E412E-52AC-47ED-A7A8-DE5772ECA73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1FD1A9-8D12-4272-B43C-D009B65AD3AF}">
      <dgm:prSet phldrT="[Text]" custT="1"/>
      <dgm:spPr/>
      <dgm:t>
        <a:bodyPr/>
        <a:lstStyle/>
        <a:p>
          <a:r>
            <a:rPr lang="en-US" sz="1600" dirty="0" err="1">
              <a:latin typeface="Arial" panose="020B0604020202020204" pitchFamily="34" charset="0"/>
              <a:cs typeface="Arial" panose="020B0604020202020204" pitchFamily="34" charset="0"/>
            </a:rPr>
            <a:t>Điểm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nhìn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văn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sự</a:t>
          </a:r>
          <a:endParaRPr lang="en-US" sz="1600" dirty="0">
            <a:latin typeface="Arial" panose="020B0604020202020204" pitchFamily="34" charset="0"/>
            <a:cs typeface="Arial" panose="020B0604020202020204" pitchFamily="34" charset="0"/>
          </a:endParaRPr>
        </a:p>
      </dgm:t>
    </dgm:pt>
    <dgm:pt modelId="{7C05D098-1737-4060-BC11-5BF1CDAA0EF2}" type="parTrans" cxnId="{83E1653D-63AB-487F-B6E9-340298845547}">
      <dgm:prSet/>
      <dgm:spPr/>
      <dgm:t>
        <a:bodyPr/>
        <a:lstStyle/>
        <a:p>
          <a:endParaRPr lang="en-US" sz="1200">
            <a:latin typeface="Arial" panose="020B0604020202020204" pitchFamily="34" charset="0"/>
            <a:cs typeface="Arial" panose="020B0604020202020204" pitchFamily="34" charset="0"/>
          </a:endParaRPr>
        </a:p>
      </dgm:t>
    </dgm:pt>
    <dgm:pt modelId="{4900C1C7-626E-4177-8CD0-3F539C25EDAB}" type="sibTrans" cxnId="{83E1653D-63AB-487F-B6E9-340298845547}">
      <dgm:prSet/>
      <dgm:spPr/>
      <dgm:t>
        <a:bodyPr/>
        <a:lstStyle/>
        <a:p>
          <a:endParaRPr lang="en-US" sz="1200">
            <a:latin typeface="Arial" panose="020B0604020202020204" pitchFamily="34" charset="0"/>
            <a:cs typeface="Arial" panose="020B0604020202020204" pitchFamily="34" charset="0"/>
          </a:endParaRPr>
        </a:p>
      </dgm:t>
    </dgm:pt>
    <dgm:pt modelId="{CE012DF9-2A47-4B32-8CC1-07F3B046A0B2}">
      <dgm:prSet phldrT="[Text]" custT="1"/>
      <dgm:spPr/>
      <dgm:t>
        <a:bodyPr/>
        <a:lstStyle/>
        <a:p>
          <a:r>
            <a:rPr lang="en-US" sz="1600" dirty="0" err="1">
              <a:latin typeface="Arial" panose="020B0604020202020204" pitchFamily="34" charset="0"/>
              <a:cs typeface="Arial" panose="020B0604020202020204" pitchFamily="34" charset="0"/>
            </a:rPr>
            <a:t>Điểm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nhìn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endParaRPr lang="en-US" sz="1600" dirty="0">
            <a:latin typeface="Arial" panose="020B0604020202020204" pitchFamily="34" charset="0"/>
            <a:cs typeface="Arial" panose="020B0604020202020204" pitchFamily="34" charset="0"/>
          </a:endParaRPr>
        </a:p>
      </dgm:t>
    </dgm:pt>
    <dgm:pt modelId="{CD9ED0DC-F7E1-4A02-98DC-DBE28AD3B5A9}" type="parTrans" cxnId="{C6184F5F-86FF-4DD1-81CC-DA5A539FF6FF}">
      <dgm:prSet/>
      <dgm:spPr/>
      <dgm:t>
        <a:bodyPr/>
        <a:lstStyle/>
        <a:p>
          <a:endParaRPr lang="en-US" sz="1200">
            <a:latin typeface="Arial" panose="020B0604020202020204" pitchFamily="34" charset="0"/>
            <a:cs typeface="Arial" panose="020B0604020202020204" pitchFamily="34" charset="0"/>
          </a:endParaRPr>
        </a:p>
      </dgm:t>
    </dgm:pt>
    <dgm:pt modelId="{8FB758CE-9CD5-44AD-ACEE-324F89D4B101}" type="sibTrans" cxnId="{C6184F5F-86FF-4DD1-81CC-DA5A539FF6FF}">
      <dgm:prSet/>
      <dgm:spPr/>
      <dgm:t>
        <a:bodyPr/>
        <a:lstStyle/>
        <a:p>
          <a:endParaRPr lang="en-US" sz="1200">
            <a:latin typeface="Arial" panose="020B0604020202020204" pitchFamily="34" charset="0"/>
            <a:cs typeface="Arial" panose="020B0604020202020204" pitchFamily="34" charset="0"/>
          </a:endParaRPr>
        </a:p>
      </dgm:t>
    </dgm:pt>
    <dgm:pt modelId="{EEED4D12-403B-420C-A57B-916E4E4BC1A3}">
      <dgm:prSet phldrT="[Text]" custT="1"/>
      <dgm:spPr/>
      <dgm:t>
        <a:bodyPr/>
        <a:lstStyle/>
        <a:p>
          <a:r>
            <a:rPr lang="en-US" sz="1600" dirty="0" err="1">
              <a:latin typeface="Arial" panose="020B0604020202020204" pitchFamily="34" charset="0"/>
              <a:cs typeface="Arial" panose="020B0604020202020204" pitchFamily="34" charset="0"/>
            </a:rPr>
            <a:t>Điểm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nhìn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ngoài</a:t>
          </a:r>
          <a:endParaRPr lang="en-US" sz="1600" dirty="0">
            <a:latin typeface="Arial" panose="020B0604020202020204" pitchFamily="34" charset="0"/>
            <a:cs typeface="Arial" panose="020B0604020202020204" pitchFamily="34" charset="0"/>
          </a:endParaRPr>
        </a:p>
      </dgm:t>
    </dgm:pt>
    <dgm:pt modelId="{00672F5B-63A5-4CFC-8A1F-0B4A2B410789}" type="parTrans" cxnId="{C07E345C-08D2-47D2-BCDC-F4F0AC7CBBA0}">
      <dgm:prSet/>
      <dgm:spPr/>
      <dgm:t>
        <a:bodyPr/>
        <a:lstStyle/>
        <a:p>
          <a:endParaRPr lang="en-US" sz="1200">
            <a:latin typeface="Arial" panose="020B0604020202020204" pitchFamily="34" charset="0"/>
            <a:cs typeface="Arial" panose="020B0604020202020204" pitchFamily="34" charset="0"/>
          </a:endParaRPr>
        </a:p>
      </dgm:t>
    </dgm:pt>
    <dgm:pt modelId="{3DC266B7-DC15-481C-9E99-FAF469DE46BC}" type="sibTrans" cxnId="{C07E345C-08D2-47D2-BCDC-F4F0AC7CBBA0}">
      <dgm:prSet/>
      <dgm:spPr/>
      <dgm:t>
        <a:bodyPr/>
        <a:lstStyle/>
        <a:p>
          <a:endParaRPr lang="en-US" sz="1200">
            <a:latin typeface="Arial" panose="020B0604020202020204" pitchFamily="34" charset="0"/>
            <a:cs typeface="Arial" panose="020B0604020202020204" pitchFamily="34" charset="0"/>
          </a:endParaRPr>
        </a:p>
      </dgm:t>
    </dgm:pt>
    <dgm:pt modelId="{DB7BBEDB-E288-4CE3-A542-80C6B9EEF97A}">
      <dgm:prSet phldrT="[Text]" custT="1"/>
      <dgm:spPr/>
      <dgm:t>
        <a:bodyPr/>
        <a:lstStyle/>
        <a:p>
          <a:r>
            <a:rPr lang="en-US" sz="1600" dirty="0" err="1">
              <a:latin typeface="Arial" panose="020B0604020202020204" pitchFamily="34" charset="0"/>
              <a:cs typeface="Arial" panose="020B0604020202020204" pitchFamily="34" charset="0"/>
            </a:rPr>
            <a:t>Điểm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nhìn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thấu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suốt</a:t>
          </a:r>
          <a:endParaRPr lang="en-US" sz="1600" dirty="0">
            <a:latin typeface="Arial" panose="020B0604020202020204" pitchFamily="34" charset="0"/>
            <a:cs typeface="Arial" panose="020B0604020202020204" pitchFamily="34" charset="0"/>
          </a:endParaRPr>
        </a:p>
      </dgm:t>
    </dgm:pt>
    <dgm:pt modelId="{09E028FF-C2F7-45B8-8119-8DB35DB14AD1}" type="parTrans" cxnId="{3BAAEB8D-46F2-4347-B311-7814A9FCEA8E}">
      <dgm:prSet/>
      <dgm:spPr/>
      <dgm:t>
        <a:bodyPr/>
        <a:lstStyle/>
        <a:p>
          <a:endParaRPr lang="en-US" sz="1200">
            <a:latin typeface="Arial" panose="020B0604020202020204" pitchFamily="34" charset="0"/>
            <a:cs typeface="Arial" panose="020B0604020202020204" pitchFamily="34" charset="0"/>
          </a:endParaRPr>
        </a:p>
      </dgm:t>
    </dgm:pt>
    <dgm:pt modelId="{50AB7970-6481-42A6-ACC3-8F521F020275}" type="sibTrans" cxnId="{3BAAEB8D-46F2-4347-B311-7814A9FCEA8E}">
      <dgm:prSet/>
      <dgm:spPr/>
      <dgm:t>
        <a:bodyPr/>
        <a:lstStyle/>
        <a:p>
          <a:endParaRPr lang="en-US" sz="1200">
            <a:latin typeface="Arial" panose="020B0604020202020204" pitchFamily="34" charset="0"/>
            <a:cs typeface="Arial" panose="020B0604020202020204" pitchFamily="34" charset="0"/>
          </a:endParaRPr>
        </a:p>
      </dgm:t>
    </dgm:pt>
    <dgm:pt modelId="{A6C3B3A0-2CD5-4125-BFFC-BBC7EFF454BD}" type="pres">
      <dgm:prSet presAssocID="{101E412E-52AC-47ED-A7A8-DE5772ECA738}" presName="hierChild1" presStyleCnt="0">
        <dgm:presLayoutVars>
          <dgm:orgChart val="1"/>
          <dgm:chPref val="1"/>
          <dgm:dir/>
          <dgm:animOne val="branch"/>
          <dgm:animLvl val="lvl"/>
          <dgm:resizeHandles/>
        </dgm:presLayoutVars>
      </dgm:prSet>
      <dgm:spPr/>
    </dgm:pt>
    <dgm:pt modelId="{DAC7B896-2C76-48FD-AEDE-B5BCA0FE6D8E}" type="pres">
      <dgm:prSet presAssocID="{E31FD1A9-8D12-4272-B43C-D009B65AD3AF}" presName="hierRoot1" presStyleCnt="0">
        <dgm:presLayoutVars>
          <dgm:hierBranch val="init"/>
        </dgm:presLayoutVars>
      </dgm:prSet>
      <dgm:spPr/>
    </dgm:pt>
    <dgm:pt modelId="{A86FCE3D-E350-4417-BDE8-74BC423948F1}" type="pres">
      <dgm:prSet presAssocID="{E31FD1A9-8D12-4272-B43C-D009B65AD3AF}" presName="rootComposite1" presStyleCnt="0"/>
      <dgm:spPr/>
    </dgm:pt>
    <dgm:pt modelId="{53B031FB-33F7-4CFC-AA82-C1A525668869}" type="pres">
      <dgm:prSet presAssocID="{E31FD1A9-8D12-4272-B43C-D009B65AD3AF}" presName="rootText1" presStyleLbl="node0" presStyleIdx="0" presStyleCnt="1" custLinFactNeighborX="-19420" custLinFactNeighborY="4755">
        <dgm:presLayoutVars>
          <dgm:chPref val="3"/>
        </dgm:presLayoutVars>
      </dgm:prSet>
      <dgm:spPr/>
    </dgm:pt>
    <dgm:pt modelId="{6AF41849-44BE-458F-8534-476356ECA64C}" type="pres">
      <dgm:prSet presAssocID="{E31FD1A9-8D12-4272-B43C-D009B65AD3AF}" presName="rootConnector1" presStyleLbl="node1" presStyleIdx="0" presStyleCnt="0"/>
      <dgm:spPr/>
    </dgm:pt>
    <dgm:pt modelId="{C8261760-C5AF-4329-8CFA-063A3C74451F}" type="pres">
      <dgm:prSet presAssocID="{E31FD1A9-8D12-4272-B43C-D009B65AD3AF}" presName="hierChild2" presStyleCnt="0"/>
      <dgm:spPr/>
    </dgm:pt>
    <dgm:pt modelId="{E8DAC426-D851-400A-AF57-9A8A2CDFD627}" type="pres">
      <dgm:prSet presAssocID="{CD9ED0DC-F7E1-4A02-98DC-DBE28AD3B5A9}" presName="Name37" presStyleLbl="parChTrans1D2" presStyleIdx="0" presStyleCnt="3"/>
      <dgm:spPr/>
    </dgm:pt>
    <dgm:pt modelId="{95C41378-309F-439E-A18E-AA810F8983D2}" type="pres">
      <dgm:prSet presAssocID="{CE012DF9-2A47-4B32-8CC1-07F3B046A0B2}" presName="hierRoot2" presStyleCnt="0">
        <dgm:presLayoutVars>
          <dgm:hierBranch val="init"/>
        </dgm:presLayoutVars>
      </dgm:prSet>
      <dgm:spPr/>
    </dgm:pt>
    <dgm:pt modelId="{DDC24322-BA4D-49FC-970B-E411C17E1D07}" type="pres">
      <dgm:prSet presAssocID="{CE012DF9-2A47-4B32-8CC1-07F3B046A0B2}" presName="rootComposite" presStyleCnt="0"/>
      <dgm:spPr/>
    </dgm:pt>
    <dgm:pt modelId="{433284CB-7B89-40AA-A8E0-E2CA4544FFA8}" type="pres">
      <dgm:prSet presAssocID="{CE012DF9-2A47-4B32-8CC1-07F3B046A0B2}" presName="rootText" presStyleLbl="node2" presStyleIdx="0" presStyleCnt="3" custScaleX="117487" custLinFactNeighborX="-59659" custLinFactNeighborY="1196">
        <dgm:presLayoutVars>
          <dgm:chPref val="3"/>
        </dgm:presLayoutVars>
      </dgm:prSet>
      <dgm:spPr/>
    </dgm:pt>
    <dgm:pt modelId="{83B1B6A2-8A2B-40E9-85B8-90B47D1710BF}" type="pres">
      <dgm:prSet presAssocID="{CE012DF9-2A47-4B32-8CC1-07F3B046A0B2}" presName="rootConnector" presStyleLbl="node2" presStyleIdx="0" presStyleCnt="3"/>
      <dgm:spPr/>
    </dgm:pt>
    <dgm:pt modelId="{F490C8D1-8118-4E3C-BA64-880498FC133C}" type="pres">
      <dgm:prSet presAssocID="{CE012DF9-2A47-4B32-8CC1-07F3B046A0B2}" presName="hierChild4" presStyleCnt="0"/>
      <dgm:spPr/>
    </dgm:pt>
    <dgm:pt modelId="{FE449B97-88FE-43FD-A26C-91B9F0B79657}" type="pres">
      <dgm:prSet presAssocID="{CE012DF9-2A47-4B32-8CC1-07F3B046A0B2}" presName="hierChild5" presStyleCnt="0"/>
      <dgm:spPr/>
    </dgm:pt>
    <dgm:pt modelId="{7933A236-0417-4448-B501-E85CCCF80153}" type="pres">
      <dgm:prSet presAssocID="{00672F5B-63A5-4CFC-8A1F-0B4A2B410789}" presName="Name37" presStyleLbl="parChTrans1D2" presStyleIdx="1" presStyleCnt="3"/>
      <dgm:spPr/>
    </dgm:pt>
    <dgm:pt modelId="{D3A295AC-75CD-4AEE-ACB3-8C3B2092675E}" type="pres">
      <dgm:prSet presAssocID="{EEED4D12-403B-420C-A57B-916E4E4BC1A3}" presName="hierRoot2" presStyleCnt="0">
        <dgm:presLayoutVars>
          <dgm:hierBranch val="init"/>
        </dgm:presLayoutVars>
      </dgm:prSet>
      <dgm:spPr/>
    </dgm:pt>
    <dgm:pt modelId="{8436E47E-FCA8-4193-BDAC-CCD4A3414AF7}" type="pres">
      <dgm:prSet presAssocID="{EEED4D12-403B-420C-A57B-916E4E4BC1A3}" presName="rootComposite" presStyleCnt="0"/>
      <dgm:spPr/>
    </dgm:pt>
    <dgm:pt modelId="{2488720B-A1C8-470C-9B10-01B2DEB4A8A7}" type="pres">
      <dgm:prSet presAssocID="{EEED4D12-403B-420C-A57B-916E4E4BC1A3}" presName="rootText" presStyleLbl="node2" presStyleIdx="1" presStyleCnt="3" custScaleX="112444" custLinFactNeighborX="-35416" custLinFactNeighborY="-1998">
        <dgm:presLayoutVars>
          <dgm:chPref val="3"/>
        </dgm:presLayoutVars>
      </dgm:prSet>
      <dgm:spPr/>
    </dgm:pt>
    <dgm:pt modelId="{E0AB0180-0E6F-4440-915A-063EE3893D73}" type="pres">
      <dgm:prSet presAssocID="{EEED4D12-403B-420C-A57B-916E4E4BC1A3}" presName="rootConnector" presStyleLbl="node2" presStyleIdx="1" presStyleCnt="3"/>
      <dgm:spPr/>
    </dgm:pt>
    <dgm:pt modelId="{360796D7-AF57-4BF8-9FD0-2178BAF85D12}" type="pres">
      <dgm:prSet presAssocID="{EEED4D12-403B-420C-A57B-916E4E4BC1A3}" presName="hierChild4" presStyleCnt="0"/>
      <dgm:spPr/>
    </dgm:pt>
    <dgm:pt modelId="{940897B1-8D45-4F23-9BAD-5511F1BC7904}" type="pres">
      <dgm:prSet presAssocID="{EEED4D12-403B-420C-A57B-916E4E4BC1A3}" presName="hierChild5" presStyleCnt="0"/>
      <dgm:spPr/>
    </dgm:pt>
    <dgm:pt modelId="{C51EF6C2-112A-4EE4-86F9-D0E24C5937C0}" type="pres">
      <dgm:prSet presAssocID="{09E028FF-C2F7-45B8-8119-8DB35DB14AD1}" presName="Name37" presStyleLbl="parChTrans1D2" presStyleIdx="2" presStyleCnt="3"/>
      <dgm:spPr/>
    </dgm:pt>
    <dgm:pt modelId="{134D0AFC-ABFA-47F5-8BC0-5D4A1A7348A3}" type="pres">
      <dgm:prSet presAssocID="{DB7BBEDB-E288-4CE3-A542-80C6B9EEF97A}" presName="hierRoot2" presStyleCnt="0">
        <dgm:presLayoutVars>
          <dgm:hierBranch val="init"/>
        </dgm:presLayoutVars>
      </dgm:prSet>
      <dgm:spPr/>
    </dgm:pt>
    <dgm:pt modelId="{741EE237-F44E-4F53-AC42-560AA1BA45C9}" type="pres">
      <dgm:prSet presAssocID="{DB7BBEDB-E288-4CE3-A542-80C6B9EEF97A}" presName="rootComposite" presStyleCnt="0"/>
      <dgm:spPr/>
    </dgm:pt>
    <dgm:pt modelId="{06D90EE3-4C0E-449D-9D64-E10591950C46}" type="pres">
      <dgm:prSet presAssocID="{DB7BBEDB-E288-4CE3-A542-80C6B9EEF97A}" presName="rootText" presStyleLbl="node2" presStyleIdx="2" presStyleCnt="3" custScaleX="124888" custLinFactNeighborX="16527" custLinFactNeighborY="-3542">
        <dgm:presLayoutVars>
          <dgm:chPref val="3"/>
        </dgm:presLayoutVars>
      </dgm:prSet>
      <dgm:spPr/>
    </dgm:pt>
    <dgm:pt modelId="{8075920A-8072-4815-99B6-6A05C95B9745}" type="pres">
      <dgm:prSet presAssocID="{DB7BBEDB-E288-4CE3-A542-80C6B9EEF97A}" presName="rootConnector" presStyleLbl="node2" presStyleIdx="2" presStyleCnt="3"/>
      <dgm:spPr/>
    </dgm:pt>
    <dgm:pt modelId="{C98195CF-059B-415A-84CF-8AEBA7D224EC}" type="pres">
      <dgm:prSet presAssocID="{DB7BBEDB-E288-4CE3-A542-80C6B9EEF97A}" presName="hierChild4" presStyleCnt="0"/>
      <dgm:spPr/>
    </dgm:pt>
    <dgm:pt modelId="{5DD92EC4-6E0B-41DC-B11F-729EF14221D9}" type="pres">
      <dgm:prSet presAssocID="{DB7BBEDB-E288-4CE3-A542-80C6B9EEF97A}" presName="hierChild5" presStyleCnt="0"/>
      <dgm:spPr/>
    </dgm:pt>
    <dgm:pt modelId="{574037B8-2D28-47C6-99E8-3B41016EE4F3}" type="pres">
      <dgm:prSet presAssocID="{E31FD1A9-8D12-4272-B43C-D009B65AD3AF}" presName="hierChild3" presStyleCnt="0"/>
      <dgm:spPr/>
    </dgm:pt>
  </dgm:ptLst>
  <dgm:cxnLst>
    <dgm:cxn modelId="{C8093B0A-E79E-4B49-BAE8-4845AB10EC87}" type="presOf" srcId="{DB7BBEDB-E288-4CE3-A542-80C6B9EEF97A}" destId="{8075920A-8072-4815-99B6-6A05C95B9745}" srcOrd="1" destOrd="0" presId="urn:microsoft.com/office/officeart/2005/8/layout/orgChart1"/>
    <dgm:cxn modelId="{A8883B0B-3E06-4AEE-A803-67276EC27E58}" type="presOf" srcId="{E31FD1A9-8D12-4272-B43C-D009B65AD3AF}" destId="{53B031FB-33F7-4CFC-AA82-C1A525668869}" srcOrd="0" destOrd="0" presId="urn:microsoft.com/office/officeart/2005/8/layout/orgChart1"/>
    <dgm:cxn modelId="{097AB610-85D7-4C3A-B5BB-35F7ECACBF17}" type="presOf" srcId="{EEED4D12-403B-420C-A57B-916E4E4BC1A3}" destId="{E0AB0180-0E6F-4440-915A-063EE3893D73}" srcOrd="1" destOrd="0" presId="urn:microsoft.com/office/officeart/2005/8/layout/orgChart1"/>
    <dgm:cxn modelId="{06FC0A2C-2020-483B-8A40-5B14CCA3B033}" type="presOf" srcId="{EEED4D12-403B-420C-A57B-916E4E4BC1A3}" destId="{2488720B-A1C8-470C-9B10-01B2DEB4A8A7}" srcOrd="0" destOrd="0" presId="urn:microsoft.com/office/officeart/2005/8/layout/orgChart1"/>
    <dgm:cxn modelId="{83E1653D-63AB-487F-B6E9-340298845547}" srcId="{101E412E-52AC-47ED-A7A8-DE5772ECA738}" destId="{E31FD1A9-8D12-4272-B43C-D009B65AD3AF}" srcOrd="0" destOrd="0" parTransId="{7C05D098-1737-4060-BC11-5BF1CDAA0EF2}" sibTransId="{4900C1C7-626E-4177-8CD0-3F539C25EDAB}"/>
    <dgm:cxn modelId="{C07E345C-08D2-47D2-BCDC-F4F0AC7CBBA0}" srcId="{E31FD1A9-8D12-4272-B43C-D009B65AD3AF}" destId="{EEED4D12-403B-420C-A57B-916E4E4BC1A3}" srcOrd="1" destOrd="0" parTransId="{00672F5B-63A5-4CFC-8A1F-0B4A2B410789}" sibTransId="{3DC266B7-DC15-481C-9E99-FAF469DE46BC}"/>
    <dgm:cxn modelId="{C6184F5F-86FF-4DD1-81CC-DA5A539FF6FF}" srcId="{E31FD1A9-8D12-4272-B43C-D009B65AD3AF}" destId="{CE012DF9-2A47-4B32-8CC1-07F3B046A0B2}" srcOrd="0" destOrd="0" parTransId="{CD9ED0DC-F7E1-4A02-98DC-DBE28AD3B5A9}" sibTransId="{8FB758CE-9CD5-44AD-ACEE-324F89D4B101}"/>
    <dgm:cxn modelId="{F8043F78-B57B-4ABD-82B6-F48B4408C561}" type="presOf" srcId="{CE012DF9-2A47-4B32-8CC1-07F3B046A0B2}" destId="{433284CB-7B89-40AA-A8E0-E2CA4544FFA8}" srcOrd="0" destOrd="0" presId="urn:microsoft.com/office/officeart/2005/8/layout/orgChart1"/>
    <dgm:cxn modelId="{2F1BA182-4007-4ECD-920B-13E36A80B3DA}" type="presOf" srcId="{09E028FF-C2F7-45B8-8119-8DB35DB14AD1}" destId="{C51EF6C2-112A-4EE4-86F9-D0E24C5937C0}" srcOrd="0" destOrd="0" presId="urn:microsoft.com/office/officeart/2005/8/layout/orgChart1"/>
    <dgm:cxn modelId="{3BAAEB8D-46F2-4347-B311-7814A9FCEA8E}" srcId="{E31FD1A9-8D12-4272-B43C-D009B65AD3AF}" destId="{DB7BBEDB-E288-4CE3-A542-80C6B9EEF97A}" srcOrd="2" destOrd="0" parTransId="{09E028FF-C2F7-45B8-8119-8DB35DB14AD1}" sibTransId="{50AB7970-6481-42A6-ACC3-8F521F020275}"/>
    <dgm:cxn modelId="{71F2A390-A077-4E93-8141-A147F53BD4E7}" type="presOf" srcId="{00672F5B-63A5-4CFC-8A1F-0B4A2B410789}" destId="{7933A236-0417-4448-B501-E85CCCF80153}" srcOrd="0" destOrd="0" presId="urn:microsoft.com/office/officeart/2005/8/layout/orgChart1"/>
    <dgm:cxn modelId="{2A1BC699-0463-4344-8598-929F08DE0F1D}" type="presOf" srcId="{CD9ED0DC-F7E1-4A02-98DC-DBE28AD3B5A9}" destId="{E8DAC426-D851-400A-AF57-9A8A2CDFD627}" srcOrd="0" destOrd="0" presId="urn:microsoft.com/office/officeart/2005/8/layout/orgChart1"/>
    <dgm:cxn modelId="{88D5709D-E78D-45AF-8B1D-1FC465630591}" type="presOf" srcId="{E31FD1A9-8D12-4272-B43C-D009B65AD3AF}" destId="{6AF41849-44BE-458F-8534-476356ECA64C}" srcOrd="1" destOrd="0" presId="urn:microsoft.com/office/officeart/2005/8/layout/orgChart1"/>
    <dgm:cxn modelId="{ABDCE7B8-E555-4780-B364-CBD43368EC18}" type="presOf" srcId="{DB7BBEDB-E288-4CE3-A542-80C6B9EEF97A}" destId="{06D90EE3-4C0E-449D-9D64-E10591950C46}" srcOrd="0" destOrd="0" presId="urn:microsoft.com/office/officeart/2005/8/layout/orgChart1"/>
    <dgm:cxn modelId="{570C3DD7-9AB1-4928-A46A-C203F645F855}" type="presOf" srcId="{101E412E-52AC-47ED-A7A8-DE5772ECA738}" destId="{A6C3B3A0-2CD5-4125-BFFC-BBC7EFF454BD}" srcOrd="0" destOrd="0" presId="urn:microsoft.com/office/officeart/2005/8/layout/orgChart1"/>
    <dgm:cxn modelId="{D34531F2-8A44-4A01-A290-F8CB86551B87}" type="presOf" srcId="{CE012DF9-2A47-4B32-8CC1-07F3B046A0B2}" destId="{83B1B6A2-8A2B-40E9-85B8-90B47D1710BF}" srcOrd="1" destOrd="0" presId="urn:microsoft.com/office/officeart/2005/8/layout/orgChart1"/>
    <dgm:cxn modelId="{2C3673C3-5F7C-4CF6-9C1A-8D1D57952860}" type="presParOf" srcId="{A6C3B3A0-2CD5-4125-BFFC-BBC7EFF454BD}" destId="{DAC7B896-2C76-48FD-AEDE-B5BCA0FE6D8E}" srcOrd="0" destOrd="0" presId="urn:microsoft.com/office/officeart/2005/8/layout/orgChart1"/>
    <dgm:cxn modelId="{5887541D-88A9-42E2-920B-5121798EC0EA}" type="presParOf" srcId="{DAC7B896-2C76-48FD-AEDE-B5BCA0FE6D8E}" destId="{A86FCE3D-E350-4417-BDE8-74BC423948F1}" srcOrd="0" destOrd="0" presId="urn:microsoft.com/office/officeart/2005/8/layout/orgChart1"/>
    <dgm:cxn modelId="{9F7B8530-E15B-4451-A962-524173701A92}" type="presParOf" srcId="{A86FCE3D-E350-4417-BDE8-74BC423948F1}" destId="{53B031FB-33F7-4CFC-AA82-C1A525668869}" srcOrd="0" destOrd="0" presId="urn:microsoft.com/office/officeart/2005/8/layout/orgChart1"/>
    <dgm:cxn modelId="{D7B5C032-37AE-4C79-989C-EB38411A5B44}" type="presParOf" srcId="{A86FCE3D-E350-4417-BDE8-74BC423948F1}" destId="{6AF41849-44BE-458F-8534-476356ECA64C}" srcOrd="1" destOrd="0" presId="urn:microsoft.com/office/officeart/2005/8/layout/orgChart1"/>
    <dgm:cxn modelId="{E7EA9250-4582-4D49-AE40-2E9E019A4844}" type="presParOf" srcId="{DAC7B896-2C76-48FD-AEDE-B5BCA0FE6D8E}" destId="{C8261760-C5AF-4329-8CFA-063A3C74451F}" srcOrd="1" destOrd="0" presId="urn:microsoft.com/office/officeart/2005/8/layout/orgChart1"/>
    <dgm:cxn modelId="{86B15241-7B96-410F-B068-FAA439BC71E1}" type="presParOf" srcId="{C8261760-C5AF-4329-8CFA-063A3C74451F}" destId="{E8DAC426-D851-400A-AF57-9A8A2CDFD627}" srcOrd="0" destOrd="0" presId="urn:microsoft.com/office/officeart/2005/8/layout/orgChart1"/>
    <dgm:cxn modelId="{4AD29693-8284-4B36-BEAB-F99D0C76E723}" type="presParOf" srcId="{C8261760-C5AF-4329-8CFA-063A3C74451F}" destId="{95C41378-309F-439E-A18E-AA810F8983D2}" srcOrd="1" destOrd="0" presId="urn:microsoft.com/office/officeart/2005/8/layout/orgChart1"/>
    <dgm:cxn modelId="{E37E3E6F-148C-44B9-B33A-01BC16525EE2}" type="presParOf" srcId="{95C41378-309F-439E-A18E-AA810F8983D2}" destId="{DDC24322-BA4D-49FC-970B-E411C17E1D07}" srcOrd="0" destOrd="0" presId="urn:microsoft.com/office/officeart/2005/8/layout/orgChart1"/>
    <dgm:cxn modelId="{E6ECB959-B853-4580-AE10-350DC2CBBF04}" type="presParOf" srcId="{DDC24322-BA4D-49FC-970B-E411C17E1D07}" destId="{433284CB-7B89-40AA-A8E0-E2CA4544FFA8}" srcOrd="0" destOrd="0" presId="urn:microsoft.com/office/officeart/2005/8/layout/orgChart1"/>
    <dgm:cxn modelId="{B1768AC9-9FF6-4E21-88CA-5E3A372E4847}" type="presParOf" srcId="{DDC24322-BA4D-49FC-970B-E411C17E1D07}" destId="{83B1B6A2-8A2B-40E9-85B8-90B47D1710BF}" srcOrd="1" destOrd="0" presId="urn:microsoft.com/office/officeart/2005/8/layout/orgChart1"/>
    <dgm:cxn modelId="{C947AC15-7120-41FC-88E0-7A68E1BF6985}" type="presParOf" srcId="{95C41378-309F-439E-A18E-AA810F8983D2}" destId="{F490C8D1-8118-4E3C-BA64-880498FC133C}" srcOrd="1" destOrd="0" presId="urn:microsoft.com/office/officeart/2005/8/layout/orgChart1"/>
    <dgm:cxn modelId="{E50D6399-71AF-4C64-BE43-50ABF17E248B}" type="presParOf" srcId="{95C41378-309F-439E-A18E-AA810F8983D2}" destId="{FE449B97-88FE-43FD-A26C-91B9F0B79657}" srcOrd="2" destOrd="0" presId="urn:microsoft.com/office/officeart/2005/8/layout/orgChart1"/>
    <dgm:cxn modelId="{62AF7AA3-FADD-4935-A05B-0E1CB47B02D0}" type="presParOf" srcId="{C8261760-C5AF-4329-8CFA-063A3C74451F}" destId="{7933A236-0417-4448-B501-E85CCCF80153}" srcOrd="2" destOrd="0" presId="urn:microsoft.com/office/officeart/2005/8/layout/orgChart1"/>
    <dgm:cxn modelId="{55CEAB58-56A3-4E2D-ACA9-723D9CC20796}" type="presParOf" srcId="{C8261760-C5AF-4329-8CFA-063A3C74451F}" destId="{D3A295AC-75CD-4AEE-ACB3-8C3B2092675E}" srcOrd="3" destOrd="0" presId="urn:microsoft.com/office/officeart/2005/8/layout/orgChart1"/>
    <dgm:cxn modelId="{7D696496-6AFC-4781-A84A-C979D5C66684}" type="presParOf" srcId="{D3A295AC-75CD-4AEE-ACB3-8C3B2092675E}" destId="{8436E47E-FCA8-4193-BDAC-CCD4A3414AF7}" srcOrd="0" destOrd="0" presId="urn:microsoft.com/office/officeart/2005/8/layout/orgChart1"/>
    <dgm:cxn modelId="{156CC1D5-8B12-40B7-87DF-54E340AA1248}" type="presParOf" srcId="{8436E47E-FCA8-4193-BDAC-CCD4A3414AF7}" destId="{2488720B-A1C8-470C-9B10-01B2DEB4A8A7}" srcOrd="0" destOrd="0" presId="urn:microsoft.com/office/officeart/2005/8/layout/orgChart1"/>
    <dgm:cxn modelId="{8C961A63-E591-49F3-90F2-94C20CF6AB98}" type="presParOf" srcId="{8436E47E-FCA8-4193-BDAC-CCD4A3414AF7}" destId="{E0AB0180-0E6F-4440-915A-063EE3893D73}" srcOrd="1" destOrd="0" presId="urn:microsoft.com/office/officeart/2005/8/layout/orgChart1"/>
    <dgm:cxn modelId="{306ED17D-FC16-430B-989E-A9816E123EC1}" type="presParOf" srcId="{D3A295AC-75CD-4AEE-ACB3-8C3B2092675E}" destId="{360796D7-AF57-4BF8-9FD0-2178BAF85D12}" srcOrd="1" destOrd="0" presId="urn:microsoft.com/office/officeart/2005/8/layout/orgChart1"/>
    <dgm:cxn modelId="{A06DB385-6591-47D9-B3DD-3546B904FCC4}" type="presParOf" srcId="{D3A295AC-75CD-4AEE-ACB3-8C3B2092675E}" destId="{940897B1-8D45-4F23-9BAD-5511F1BC7904}" srcOrd="2" destOrd="0" presId="urn:microsoft.com/office/officeart/2005/8/layout/orgChart1"/>
    <dgm:cxn modelId="{352CDC34-AB26-4C0D-A2EF-1CA0D099B9E6}" type="presParOf" srcId="{C8261760-C5AF-4329-8CFA-063A3C74451F}" destId="{C51EF6C2-112A-4EE4-86F9-D0E24C5937C0}" srcOrd="4" destOrd="0" presId="urn:microsoft.com/office/officeart/2005/8/layout/orgChart1"/>
    <dgm:cxn modelId="{8DA40E0B-7477-47F0-B1B3-3E7FF3E3F7DD}" type="presParOf" srcId="{C8261760-C5AF-4329-8CFA-063A3C74451F}" destId="{134D0AFC-ABFA-47F5-8BC0-5D4A1A7348A3}" srcOrd="5" destOrd="0" presId="urn:microsoft.com/office/officeart/2005/8/layout/orgChart1"/>
    <dgm:cxn modelId="{62157253-BFD3-49D7-8518-0023DAF1381B}" type="presParOf" srcId="{134D0AFC-ABFA-47F5-8BC0-5D4A1A7348A3}" destId="{741EE237-F44E-4F53-AC42-560AA1BA45C9}" srcOrd="0" destOrd="0" presId="urn:microsoft.com/office/officeart/2005/8/layout/orgChart1"/>
    <dgm:cxn modelId="{E5F73A29-0E22-4EAB-8288-1C4B2A501BDE}" type="presParOf" srcId="{741EE237-F44E-4F53-AC42-560AA1BA45C9}" destId="{06D90EE3-4C0E-449D-9D64-E10591950C46}" srcOrd="0" destOrd="0" presId="urn:microsoft.com/office/officeart/2005/8/layout/orgChart1"/>
    <dgm:cxn modelId="{4E410586-E98F-4D2F-8859-030D956B7526}" type="presParOf" srcId="{741EE237-F44E-4F53-AC42-560AA1BA45C9}" destId="{8075920A-8072-4815-99B6-6A05C95B9745}" srcOrd="1" destOrd="0" presId="urn:microsoft.com/office/officeart/2005/8/layout/orgChart1"/>
    <dgm:cxn modelId="{AD1310A7-62EF-4313-95A7-3F6C0843CA83}" type="presParOf" srcId="{134D0AFC-ABFA-47F5-8BC0-5D4A1A7348A3}" destId="{C98195CF-059B-415A-84CF-8AEBA7D224EC}" srcOrd="1" destOrd="0" presId="urn:microsoft.com/office/officeart/2005/8/layout/orgChart1"/>
    <dgm:cxn modelId="{FB113BC2-CFBE-470C-8B6D-2D26FBD52C1E}" type="presParOf" srcId="{134D0AFC-ABFA-47F5-8BC0-5D4A1A7348A3}" destId="{5DD92EC4-6E0B-41DC-B11F-729EF14221D9}" srcOrd="2" destOrd="0" presId="urn:microsoft.com/office/officeart/2005/8/layout/orgChart1"/>
    <dgm:cxn modelId="{2036DFE6-ED0A-4C5F-B533-E1570142B290}" type="presParOf" srcId="{DAC7B896-2C76-48FD-AEDE-B5BCA0FE6D8E}" destId="{574037B8-2D28-47C6-99E8-3B41016EE4F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1E412E-52AC-47ED-A7A8-DE5772ECA73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1FD1A9-8D12-4272-B43C-D009B65AD3AF}">
      <dgm:prSet phldrT="[Text]" custT="1"/>
      <dgm:spPr/>
      <dgm:t>
        <a:bodyPr/>
        <a:lstStyle/>
        <a:p>
          <a:r>
            <a:rPr lang="en-US" sz="1600" dirty="0" err="1">
              <a:latin typeface="Arial" panose="020B0604020202020204" pitchFamily="34" charset="0"/>
              <a:cs typeface="Arial" panose="020B0604020202020204" pitchFamily="34" charset="0"/>
            </a:rPr>
            <a:t>Điểm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nhìn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văn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sự</a:t>
          </a:r>
          <a:endParaRPr lang="en-US" sz="1600" dirty="0">
            <a:latin typeface="Arial" panose="020B0604020202020204" pitchFamily="34" charset="0"/>
            <a:cs typeface="Arial" panose="020B0604020202020204" pitchFamily="34" charset="0"/>
          </a:endParaRPr>
        </a:p>
      </dgm:t>
    </dgm:pt>
    <dgm:pt modelId="{7C05D098-1737-4060-BC11-5BF1CDAA0EF2}" type="parTrans" cxnId="{83E1653D-63AB-487F-B6E9-340298845547}">
      <dgm:prSet/>
      <dgm:spPr/>
      <dgm:t>
        <a:bodyPr/>
        <a:lstStyle/>
        <a:p>
          <a:endParaRPr lang="en-US" sz="1200">
            <a:latin typeface="Arial" panose="020B0604020202020204" pitchFamily="34" charset="0"/>
            <a:cs typeface="Arial" panose="020B0604020202020204" pitchFamily="34" charset="0"/>
          </a:endParaRPr>
        </a:p>
      </dgm:t>
    </dgm:pt>
    <dgm:pt modelId="{4900C1C7-626E-4177-8CD0-3F539C25EDAB}" type="sibTrans" cxnId="{83E1653D-63AB-487F-B6E9-340298845547}">
      <dgm:prSet/>
      <dgm:spPr/>
      <dgm:t>
        <a:bodyPr/>
        <a:lstStyle/>
        <a:p>
          <a:endParaRPr lang="en-US" sz="1200">
            <a:latin typeface="Arial" panose="020B0604020202020204" pitchFamily="34" charset="0"/>
            <a:cs typeface="Arial" panose="020B0604020202020204" pitchFamily="34" charset="0"/>
          </a:endParaRPr>
        </a:p>
      </dgm:t>
    </dgm:pt>
    <dgm:pt modelId="{CE012DF9-2A47-4B32-8CC1-07F3B046A0B2}">
      <dgm:prSet phldrT="[Text]" custT="1"/>
      <dgm:spPr/>
      <dgm:t>
        <a:bodyPr/>
        <a:lstStyle/>
        <a:p>
          <a:r>
            <a:rPr lang="en-US" sz="1600" dirty="0" err="1">
              <a:latin typeface="Arial" panose="020B0604020202020204" pitchFamily="34" charset="0"/>
              <a:cs typeface="Arial" panose="020B0604020202020204" pitchFamily="34" charset="0"/>
            </a:rPr>
            <a:t>Điểm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nhìn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endParaRPr lang="en-US" sz="1600" dirty="0">
            <a:latin typeface="Arial" panose="020B0604020202020204" pitchFamily="34" charset="0"/>
            <a:cs typeface="Arial" panose="020B0604020202020204" pitchFamily="34" charset="0"/>
          </a:endParaRPr>
        </a:p>
      </dgm:t>
    </dgm:pt>
    <dgm:pt modelId="{CD9ED0DC-F7E1-4A02-98DC-DBE28AD3B5A9}" type="parTrans" cxnId="{C6184F5F-86FF-4DD1-81CC-DA5A539FF6FF}">
      <dgm:prSet/>
      <dgm:spPr/>
      <dgm:t>
        <a:bodyPr/>
        <a:lstStyle/>
        <a:p>
          <a:endParaRPr lang="en-US" sz="1200">
            <a:latin typeface="Arial" panose="020B0604020202020204" pitchFamily="34" charset="0"/>
            <a:cs typeface="Arial" panose="020B0604020202020204" pitchFamily="34" charset="0"/>
          </a:endParaRPr>
        </a:p>
      </dgm:t>
    </dgm:pt>
    <dgm:pt modelId="{8FB758CE-9CD5-44AD-ACEE-324F89D4B101}" type="sibTrans" cxnId="{C6184F5F-86FF-4DD1-81CC-DA5A539FF6FF}">
      <dgm:prSet/>
      <dgm:spPr/>
      <dgm:t>
        <a:bodyPr/>
        <a:lstStyle/>
        <a:p>
          <a:endParaRPr lang="en-US" sz="1200">
            <a:latin typeface="Arial" panose="020B0604020202020204" pitchFamily="34" charset="0"/>
            <a:cs typeface="Arial" panose="020B0604020202020204" pitchFamily="34" charset="0"/>
          </a:endParaRPr>
        </a:p>
      </dgm:t>
    </dgm:pt>
    <dgm:pt modelId="{EEED4D12-403B-420C-A57B-916E4E4BC1A3}">
      <dgm:prSet phldrT="[Text]" custT="1"/>
      <dgm:spPr/>
      <dgm:t>
        <a:bodyPr/>
        <a:lstStyle/>
        <a:p>
          <a:r>
            <a:rPr lang="en-US" sz="1600" dirty="0" err="1">
              <a:latin typeface="Arial" panose="020B0604020202020204" pitchFamily="34" charset="0"/>
              <a:cs typeface="Arial" panose="020B0604020202020204" pitchFamily="34" charset="0"/>
            </a:rPr>
            <a:t>Điểm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nhìn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ngoài</a:t>
          </a:r>
          <a:endParaRPr lang="en-US" sz="1600" dirty="0">
            <a:latin typeface="Arial" panose="020B0604020202020204" pitchFamily="34" charset="0"/>
            <a:cs typeface="Arial" panose="020B0604020202020204" pitchFamily="34" charset="0"/>
          </a:endParaRPr>
        </a:p>
      </dgm:t>
    </dgm:pt>
    <dgm:pt modelId="{00672F5B-63A5-4CFC-8A1F-0B4A2B410789}" type="parTrans" cxnId="{C07E345C-08D2-47D2-BCDC-F4F0AC7CBBA0}">
      <dgm:prSet/>
      <dgm:spPr/>
      <dgm:t>
        <a:bodyPr/>
        <a:lstStyle/>
        <a:p>
          <a:endParaRPr lang="en-US" sz="1200">
            <a:latin typeface="Arial" panose="020B0604020202020204" pitchFamily="34" charset="0"/>
            <a:cs typeface="Arial" panose="020B0604020202020204" pitchFamily="34" charset="0"/>
          </a:endParaRPr>
        </a:p>
      </dgm:t>
    </dgm:pt>
    <dgm:pt modelId="{3DC266B7-DC15-481C-9E99-FAF469DE46BC}" type="sibTrans" cxnId="{C07E345C-08D2-47D2-BCDC-F4F0AC7CBBA0}">
      <dgm:prSet/>
      <dgm:spPr/>
      <dgm:t>
        <a:bodyPr/>
        <a:lstStyle/>
        <a:p>
          <a:endParaRPr lang="en-US" sz="1200">
            <a:latin typeface="Arial" panose="020B0604020202020204" pitchFamily="34" charset="0"/>
            <a:cs typeface="Arial" panose="020B0604020202020204" pitchFamily="34" charset="0"/>
          </a:endParaRPr>
        </a:p>
      </dgm:t>
    </dgm:pt>
    <dgm:pt modelId="{DB7BBEDB-E288-4CE3-A542-80C6B9EEF97A}">
      <dgm:prSet phldrT="[Text]" custT="1"/>
      <dgm:spPr/>
      <dgm:t>
        <a:bodyPr/>
        <a:lstStyle/>
        <a:p>
          <a:r>
            <a:rPr lang="en-US" sz="1600" dirty="0" err="1">
              <a:latin typeface="Arial" panose="020B0604020202020204" pitchFamily="34" charset="0"/>
              <a:cs typeface="Arial" panose="020B0604020202020204" pitchFamily="34" charset="0"/>
            </a:rPr>
            <a:t>Điểm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nhìn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thấu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suốt</a:t>
          </a:r>
          <a:endParaRPr lang="en-US" sz="1600" dirty="0">
            <a:latin typeface="Arial" panose="020B0604020202020204" pitchFamily="34" charset="0"/>
            <a:cs typeface="Arial" panose="020B0604020202020204" pitchFamily="34" charset="0"/>
          </a:endParaRPr>
        </a:p>
      </dgm:t>
    </dgm:pt>
    <dgm:pt modelId="{09E028FF-C2F7-45B8-8119-8DB35DB14AD1}" type="parTrans" cxnId="{3BAAEB8D-46F2-4347-B311-7814A9FCEA8E}">
      <dgm:prSet/>
      <dgm:spPr/>
      <dgm:t>
        <a:bodyPr/>
        <a:lstStyle/>
        <a:p>
          <a:endParaRPr lang="en-US" sz="1200">
            <a:latin typeface="Arial" panose="020B0604020202020204" pitchFamily="34" charset="0"/>
            <a:cs typeface="Arial" panose="020B0604020202020204" pitchFamily="34" charset="0"/>
          </a:endParaRPr>
        </a:p>
      </dgm:t>
    </dgm:pt>
    <dgm:pt modelId="{50AB7970-6481-42A6-ACC3-8F521F020275}" type="sibTrans" cxnId="{3BAAEB8D-46F2-4347-B311-7814A9FCEA8E}">
      <dgm:prSet/>
      <dgm:spPr/>
      <dgm:t>
        <a:bodyPr/>
        <a:lstStyle/>
        <a:p>
          <a:endParaRPr lang="en-US" sz="1200">
            <a:latin typeface="Arial" panose="020B0604020202020204" pitchFamily="34" charset="0"/>
            <a:cs typeface="Arial" panose="020B0604020202020204" pitchFamily="34" charset="0"/>
          </a:endParaRPr>
        </a:p>
      </dgm:t>
    </dgm:pt>
    <dgm:pt modelId="{A6C3B3A0-2CD5-4125-BFFC-BBC7EFF454BD}" type="pres">
      <dgm:prSet presAssocID="{101E412E-52AC-47ED-A7A8-DE5772ECA738}" presName="hierChild1" presStyleCnt="0">
        <dgm:presLayoutVars>
          <dgm:orgChart val="1"/>
          <dgm:chPref val="1"/>
          <dgm:dir/>
          <dgm:animOne val="branch"/>
          <dgm:animLvl val="lvl"/>
          <dgm:resizeHandles/>
        </dgm:presLayoutVars>
      </dgm:prSet>
      <dgm:spPr/>
    </dgm:pt>
    <dgm:pt modelId="{DAC7B896-2C76-48FD-AEDE-B5BCA0FE6D8E}" type="pres">
      <dgm:prSet presAssocID="{E31FD1A9-8D12-4272-B43C-D009B65AD3AF}" presName="hierRoot1" presStyleCnt="0">
        <dgm:presLayoutVars>
          <dgm:hierBranch val="init"/>
        </dgm:presLayoutVars>
      </dgm:prSet>
      <dgm:spPr/>
    </dgm:pt>
    <dgm:pt modelId="{A86FCE3D-E350-4417-BDE8-74BC423948F1}" type="pres">
      <dgm:prSet presAssocID="{E31FD1A9-8D12-4272-B43C-D009B65AD3AF}" presName="rootComposite1" presStyleCnt="0"/>
      <dgm:spPr/>
    </dgm:pt>
    <dgm:pt modelId="{53B031FB-33F7-4CFC-AA82-C1A525668869}" type="pres">
      <dgm:prSet presAssocID="{E31FD1A9-8D12-4272-B43C-D009B65AD3AF}" presName="rootText1" presStyleLbl="node0" presStyleIdx="0" presStyleCnt="1" custLinFactNeighborX="-4073" custLinFactNeighborY="5936">
        <dgm:presLayoutVars>
          <dgm:chPref val="3"/>
        </dgm:presLayoutVars>
      </dgm:prSet>
      <dgm:spPr/>
    </dgm:pt>
    <dgm:pt modelId="{6AF41849-44BE-458F-8534-476356ECA64C}" type="pres">
      <dgm:prSet presAssocID="{E31FD1A9-8D12-4272-B43C-D009B65AD3AF}" presName="rootConnector1" presStyleLbl="node1" presStyleIdx="0" presStyleCnt="0"/>
      <dgm:spPr/>
    </dgm:pt>
    <dgm:pt modelId="{C8261760-C5AF-4329-8CFA-063A3C74451F}" type="pres">
      <dgm:prSet presAssocID="{E31FD1A9-8D12-4272-B43C-D009B65AD3AF}" presName="hierChild2" presStyleCnt="0"/>
      <dgm:spPr/>
    </dgm:pt>
    <dgm:pt modelId="{E8DAC426-D851-400A-AF57-9A8A2CDFD627}" type="pres">
      <dgm:prSet presAssocID="{CD9ED0DC-F7E1-4A02-98DC-DBE28AD3B5A9}" presName="Name37" presStyleLbl="parChTrans1D2" presStyleIdx="0" presStyleCnt="3"/>
      <dgm:spPr/>
    </dgm:pt>
    <dgm:pt modelId="{95C41378-309F-439E-A18E-AA810F8983D2}" type="pres">
      <dgm:prSet presAssocID="{CE012DF9-2A47-4B32-8CC1-07F3B046A0B2}" presName="hierRoot2" presStyleCnt="0">
        <dgm:presLayoutVars>
          <dgm:hierBranch val="init"/>
        </dgm:presLayoutVars>
      </dgm:prSet>
      <dgm:spPr/>
    </dgm:pt>
    <dgm:pt modelId="{DDC24322-BA4D-49FC-970B-E411C17E1D07}" type="pres">
      <dgm:prSet presAssocID="{CE012DF9-2A47-4B32-8CC1-07F3B046A0B2}" presName="rootComposite" presStyleCnt="0"/>
      <dgm:spPr/>
    </dgm:pt>
    <dgm:pt modelId="{433284CB-7B89-40AA-A8E0-E2CA4544FFA8}" type="pres">
      <dgm:prSet presAssocID="{CE012DF9-2A47-4B32-8CC1-07F3B046A0B2}" presName="rootText" presStyleLbl="node2" presStyleIdx="0" presStyleCnt="3" custScaleX="117487" custLinFactNeighborX="-22752" custLinFactNeighborY="5634">
        <dgm:presLayoutVars>
          <dgm:chPref val="3"/>
        </dgm:presLayoutVars>
      </dgm:prSet>
      <dgm:spPr/>
    </dgm:pt>
    <dgm:pt modelId="{83B1B6A2-8A2B-40E9-85B8-90B47D1710BF}" type="pres">
      <dgm:prSet presAssocID="{CE012DF9-2A47-4B32-8CC1-07F3B046A0B2}" presName="rootConnector" presStyleLbl="node2" presStyleIdx="0" presStyleCnt="3"/>
      <dgm:spPr/>
    </dgm:pt>
    <dgm:pt modelId="{F490C8D1-8118-4E3C-BA64-880498FC133C}" type="pres">
      <dgm:prSet presAssocID="{CE012DF9-2A47-4B32-8CC1-07F3B046A0B2}" presName="hierChild4" presStyleCnt="0"/>
      <dgm:spPr/>
    </dgm:pt>
    <dgm:pt modelId="{FE449B97-88FE-43FD-A26C-91B9F0B79657}" type="pres">
      <dgm:prSet presAssocID="{CE012DF9-2A47-4B32-8CC1-07F3B046A0B2}" presName="hierChild5" presStyleCnt="0"/>
      <dgm:spPr/>
    </dgm:pt>
    <dgm:pt modelId="{7933A236-0417-4448-B501-E85CCCF80153}" type="pres">
      <dgm:prSet presAssocID="{00672F5B-63A5-4CFC-8A1F-0B4A2B410789}" presName="Name37" presStyleLbl="parChTrans1D2" presStyleIdx="1" presStyleCnt="3"/>
      <dgm:spPr/>
    </dgm:pt>
    <dgm:pt modelId="{D3A295AC-75CD-4AEE-ACB3-8C3B2092675E}" type="pres">
      <dgm:prSet presAssocID="{EEED4D12-403B-420C-A57B-916E4E4BC1A3}" presName="hierRoot2" presStyleCnt="0">
        <dgm:presLayoutVars>
          <dgm:hierBranch val="init"/>
        </dgm:presLayoutVars>
      </dgm:prSet>
      <dgm:spPr/>
    </dgm:pt>
    <dgm:pt modelId="{8436E47E-FCA8-4193-BDAC-CCD4A3414AF7}" type="pres">
      <dgm:prSet presAssocID="{EEED4D12-403B-420C-A57B-916E4E4BC1A3}" presName="rootComposite" presStyleCnt="0"/>
      <dgm:spPr/>
    </dgm:pt>
    <dgm:pt modelId="{2488720B-A1C8-470C-9B10-01B2DEB4A8A7}" type="pres">
      <dgm:prSet presAssocID="{EEED4D12-403B-420C-A57B-916E4E4BC1A3}" presName="rootText" presStyleLbl="node2" presStyleIdx="1" presStyleCnt="3" custScaleX="112444">
        <dgm:presLayoutVars>
          <dgm:chPref val="3"/>
        </dgm:presLayoutVars>
      </dgm:prSet>
      <dgm:spPr/>
    </dgm:pt>
    <dgm:pt modelId="{E0AB0180-0E6F-4440-915A-063EE3893D73}" type="pres">
      <dgm:prSet presAssocID="{EEED4D12-403B-420C-A57B-916E4E4BC1A3}" presName="rootConnector" presStyleLbl="node2" presStyleIdx="1" presStyleCnt="3"/>
      <dgm:spPr/>
    </dgm:pt>
    <dgm:pt modelId="{360796D7-AF57-4BF8-9FD0-2178BAF85D12}" type="pres">
      <dgm:prSet presAssocID="{EEED4D12-403B-420C-A57B-916E4E4BC1A3}" presName="hierChild4" presStyleCnt="0"/>
      <dgm:spPr/>
    </dgm:pt>
    <dgm:pt modelId="{940897B1-8D45-4F23-9BAD-5511F1BC7904}" type="pres">
      <dgm:prSet presAssocID="{EEED4D12-403B-420C-A57B-916E4E4BC1A3}" presName="hierChild5" presStyleCnt="0"/>
      <dgm:spPr/>
    </dgm:pt>
    <dgm:pt modelId="{C51EF6C2-112A-4EE4-86F9-D0E24C5937C0}" type="pres">
      <dgm:prSet presAssocID="{09E028FF-C2F7-45B8-8119-8DB35DB14AD1}" presName="Name37" presStyleLbl="parChTrans1D2" presStyleIdx="2" presStyleCnt="3"/>
      <dgm:spPr/>
    </dgm:pt>
    <dgm:pt modelId="{134D0AFC-ABFA-47F5-8BC0-5D4A1A7348A3}" type="pres">
      <dgm:prSet presAssocID="{DB7BBEDB-E288-4CE3-A542-80C6B9EEF97A}" presName="hierRoot2" presStyleCnt="0">
        <dgm:presLayoutVars>
          <dgm:hierBranch val="init"/>
        </dgm:presLayoutVars>
      </dgm:prSet>
      <dgm:spPr/>
    </dgm:pt>
    <dgm:pt modelId="{741EE237-F44E-4F53-AC42-560AA1BA45C9}" type="pres">
      <dgm:prSet presAssocID="{DB7BBEDB-E288-4CE3-A542-80C6B9EEF97A}" presName="rootComposite" presStyleCnt="0"/>
      <dgm:spPr/>
    </dgm:pt>
    <dgm:pt modelId="{06D90EE3-4C0E-449D-9D64-E10591950C46}" type="pres">
      <dgm:prSet presAssocID="{DB7BBEDB-E288-4CE3-A542-80C6B9EEF97A}" presName="rootText" presStyleLbl="node2" presStyleIdx="2" presStyleCnt="3" custScaleX="124888">
        <dgm:presLayoutVars>
          <dgm:chPref val="3"/>
        </dgm:presLayoutVars>
      </dgm:prSet>
      <dgm:spPr/>
    </dgm:pt>
    <dgm:pt modelId="{8075920A-8072-4815-99B6-6A05C95B9745}" type="pres">
      <dgm:prSet presAssocID="{DB7BBEDB-E288-4CE3-A542-80C6B9EEF97A}" presName="rootConnector" presStyleLbl="node2" presStyleIdx="2" presStyleCnt="3"/>
      <dgm:spPr/>
    </dgm:pt>
    <dgm:pt modelId="{C98195CF-059B-415A-84CF-8AEBA7D224EC}" type="pres">
      <dgm:prSet presAssocID="{DB7BBEDB-E288-4CE3-A542-80C6B9EEF97A}" presName="hierChild4" presStyleCnt="0"/>
      <dgm:spPr/>
    </dgm:pt>
    <dgm:pt modelId="{5DD92EC4-6E0B-41DC-B11F-729EF14221D9}" type="pres">
      <dgm:prSet presAssocID="{DB7BBEDB-E288-4CE3-A542-80C6B9EEF97A}" presName="hierChild5" presStyleCnt="0"/>
      <dgm:spPr/>
    </dgm:pt>
    <dgm:pt modelId="{574037B8-2D28-47C6-99E8-3B41016EE4F3}" type="pres">
      <dgm:prSet presAssocID="{E31FD1A9-8D12-4272-B43C-D009B65AD3AF}" presName="hierChild3" presStyleCnt="0"/>
      <dgm:spPr/>
    </dgm:pt>
  </dgm:ptLst>
  <dgm:cxnLst>
    <dgm:cxn modelId="{C8093B0A-E79E-4B49-BAE8-4845AB10EC87}" type="presOf" srcId="{DB7BBEDB-E288-4CE3-A542-80C6B9EEF97A}" destId="{8075920A-8072-4815-99B6-6A05C95B9745}" srcOrd="1" destOrd="0" presId="urn:microsoft.com/office/officeart/2005/8/layout/orgChart1"/>
    <dgm:cxn modelId="{A8883B0B-3E06-4AEE-A803-67276EC27E58}" type="presOf" srcId="{E31FD1A9-8D12-4272-B43C-D009B65AD3AF}" destId="{53B031FB-33F7-4CFC-AA82-C1A525668869}" srcOrd="0" destOrd="0" presId="urn:microsoft.com/office/officeart/2005/8/layout/orgChart1"/>
    <dgm:cxn modelId="{097AB610-85D7-4C3A-B5BB-35F7ECACBF17}" type="presOf" srcId="{EEED4D12-403B-420C-A57B-916E4E4BC1A3}" destId="{E0AB0180-0E6F-4440-915A-063EE3893D73}" srcOrd="1" destOrd="0" presId="urn:microsoft.com/office/officeart/2005/8/layout/orgChart1"/>
    <dgm:cxn modelId="{06FC0A2C-2020-483B-8A40-5B14CCA3B033}" type="presOf" srcId="{EEED4D12-403B-420C-A57B-916E4E4BC1A3}" destId="{2488720B-A1C8-470C-9B10-01B2DEB4A8A7}" srcOrd="0" destOrd="0" presId="urn:microsoft.com/office/officeart/2005/8/layout/orgChart1"/>
    <dgm:cxn modelId="{83E1653D-63AB-487F-B6E9-340298845547}" srcId="{101E412E-52AC-47ED-A7A8-DE5772ECA738}" destId="{E31FD1A9-8D12-4272-B43C-D009B65AD3AF}" srcOrd="0" destOrd="0" parTransId="{7C05D098-1737-4060-BC11-5BF1CDAA0EF2}" sibTransId="{4900C1C7-626E-4177-8CD0-3F539C25EDAB}"/>
    <dgm:cxn modelId="{C07E345C-08D2-47D2-BCDC-F4F0AC7CBBA0}" srcId="{E31FD1A9-8D12-4272-B43C-D009B65AD3AF}" destId="{EEED4D12-403B-420C-A57B-916E4E4BC1A3}" srcOrd="1" destOrd="0" parTransId="{00672F5B-63A5-4CFC-8A1F-0B4A2B410789}" sibTransId="{3DC266B7-DC15-481C-9E99-FAF469DE46BC}"/>
    <dgm:cxn modelId="{C6184F5F-86FF-4DD1-81CC-DA5A539FF6FF}" srcId="{E31FD1A9-8D12-4272-B43C-D009B65AD3AF}" destId="{CE012DF9-2A47-4B32-8CC1-07F3B046A0B2}" srcOrd="0" destOrd="0" parTransId="{CD9ED0DC-F7E1-4A02-98DC-DBE28AD3B5A9}" sibTransId="{8FB758CE-9CD5-44AD-ACEE-324F89D4B101}"/>
    <dgm:cxn modelId="{F8043F78-B57B-4ABD-82B6-F48B4408C561}" type="presOf" srcId="{CE012DF9-2A47-4B32-8CC1-07F3B046A0B2}" destId="{433284CB-7B89-40AA-A8E0-E2CA4544FFA8}" srcOrd="0" destOrd="0" presId="urn:microsoft.com/office/officeart/2005/8/layout/orgChart1"/>
    <dgm:cxn modelId="{2F1BA182-4007-4ECD-920B-13E36A80B3DA}" type="presOf" srcId="{09E028FF-C2F7-45B8-8119-8DB35DB14AD1}" destId="{C51EF6C2-112A-4EE4-86F9-D0E24C5937C0}" srcOrd="0" destOrd="0" presId="urn:microsoft.com/office/officeart/2005/8/layout/orgChart1"/>
    <dgm:cxn modelId="{3BAAEB8D-46F2-4347-B311-7814A9FCEA8E}" srcId="{E31FD1A9-8D12-4272-B43C-D009B65AD3AF}" destId="{DB7BBEDB-E288-4CE3-A542-80C6B9EEF97A}" srcOrd="2" destOrd="0" parTransId="{09E028FF-C2F7-45B8-8119-8DB35DB14AD1}" sibTransId="{50AB7970-6481-42A6-ACC3-8F521F020275}"/>
    <dgm:cxn modelId="{71F2A390-A077-4E93-8141-A147F53BD4E7}" type="presOf" srcId="{00672F5B-63A5-4CFC-8A1F-0B4A2B410789}" destId="{7933A236-0417-4448-B501-E85CCCF80153}" srcOrd="0" destOrd="0" presId="urn:microsoft.com/office/officeart/2005/8/layout/orgChart1"/>
    <dgm:cxn modelId="{2A1BC699-0463-4344-8598-929F08DE0F1D}" type="presOf" srcId="{CD9ED0DC-F7E1-4A02-98DC-DBE28AD3B5A9}" destId="{E8DAC426-D851-400A-AF57-9A8A2CDFD627}" srcOrd="0" destOrd="0" presId="urn:microsoft.com/office/officeart/2005/8/layout/orgChart1"/>
    <dgm:cxn modelId="{88D5709D-E78D-45AF-8B1D-1FC465630591}" type="presOf" srcId="{E31FD1A9-8D12-4272-B43C-D009B65AD3AF}" destId="{6AF41849-44BE-458F-8534-476356ECA64C}" srcOrd="1" destOrd="0" presId="urn:microsoft.com/office/officeart/2005/8/layout/orgChart1"/>
    <dgm:cxn modelId="{ABDCE7B8-E555-4780-B364-CBD43368EC18}" type="presOf" srcId="{DB7BBEDB-E288-4CE3-A542-80C6B9EEF97A}" destId="{06D90EE3-4C0E-449D-9D64-E10591950C46}" srcOrd="0" destOrd="0" presId="urn:microsoft.com/office/officeart/2005/8/layout/orgChart1"/>
    <dgm:cxn modelId="{570C3DD7-9AB1-4928-A46A-C203F645F855}" type="presOf" srcId="{101E412E-52AC-47ED-A7A8-DE5772ECA738}" destId="{A6C3B3A0-2CD5-4125-BFFC-BBC7EFF454BD}" srcOrd="0" destOrd="0" presId="urn:microsoft.com/office/officeart/2005/8/layout/orgChart1"/>
    <dgm:cxn modelId="{D34531F2-8A44-4A01-A290-F8CB86551B87}" type="presOf" srcId="{CE012DF9-2A47-4B32-8CC1-07F3B046A0B2}" destId="{83B1B6A2-8A2B-40E9-85B8-90B47D1710BF}" srcOrd="1" destOrd="0" presId="urn:microsoft.com/office/officeart/2005/8/layout/orgChart1"/>
    <dgm:cxn modelId="{2C3673C3-5F7C-4CF6-9C1A-8D1D57952860}" type="presParOf" srcId="{A6C3B3A0-2CD5-4125-BFFC-BBC7EFF454BD}" destId="{DAC7B896-2C76-48FD-AEDE-B5BCA0FE6D8E}" srcOrd="0" destOrd="0" presId="urn:microsoft.com/office/officeart/2005/8/layout/orgChart1"/>
    <dgm:cxn modelId="{5887541D-88A9-42E2-920B-5121798EC0EA}" type="presParOf" srcId="{DAC7B896-2C76-48FD-AEDE-B5BCA0FE6D8E}" destId="{A86FCE3D-E350-4417-BDE8-74BC423948F1}" srcOrd="0" destOrd="0" presId="urn:microsoft.com/office/officeart/2005/8/layout/orgChart1"/>
    <dgm:cxn modelId="{9F7B8530-E15B-4451-A962-524173701A92}" type="presParOf" srcId="{A86FCE3D-E350-4417-BDE8-74BC423948F1}" destId="{53B031FB-33F7-4CFC-AA82-C1A525668869}" srcOrd="0" destOrd="0" presId="urn:microsoft.com/office/officeart/2005/8/layout/orgChart1"/>
    <dgm:cxn modelId="{D7B5C032-37AE-4C79-989C-EB38411A5B44}" type="presParOf" srcId="{A86FCE3D-E350-4417-BDE8-74BC423948F1}" destId="{6AF41849-44BE-458F-8534-476356ECA64C}" srcOrd="1" destOrd="0" presId="urn:microsoft.com/office/officeart/2005/8/layout/orgChart1"/>
    <dgm:cxn modelId="{E7EA9250-4582-4D49-AE40-2E9E019A4844}" type="presParOf" srcId="{DAC7B896-2C76-48FD-AEDE-B5BCA0FE6D8E}" destId="{C8261760-C5AF-4329-8CFA-063A3C74451F}" srcOrd="1" destOrd="0" presId="urn:microsoft.com/office/officeart/2005/8/layout/orgChart1"/>
    <dgm:cxn modelId="{86B15241-7B96-410F-B068-FAA439BC71E1}" type="presParOf" srcId="{C8261760-C5AF-4329-8CFA-063A3C74451F}" destId="{E8DAC426-D851-400A-AF57-9A8A2CDFD627}" srcOrd="0" destOrd="0" presId="urn:microsoft.com/office/officeart/2005/8/layout/orgChart1"/>
    <dgm:cxn modelId="{4AD29693-8284-4B36-BEAB-F99D0C76E723}" type="presParOf" srcId="{C8261760-C5AF-4329-8CFA-063A3C74451F}" destId="{95C41378-309F-439E-A18E-AA810F8983D2}" srcOrd="1" destOrd="0" presId="urn:microsoft.com/office/officeart/2005/8/layout/orgChart1"/>
    <dgm:cxn modelId="{E37E3E6F-148C-44B9-B33A-01BC16525EE2}" type="presParOf" srcId="{95C41378-309F-439E-A18E-AA810F8983D2}" destId="{DDC24322-BA4D-49FC-970B-E411C17E1D07}" srcOrd="0" destOrd="0" presId="urn:microsoft.com/office/officeart/2005/8/layout/orgChart1"/>
    <dgm:cxn modelId="{E6ECB959-B853-4580-AE10-350DC2CBBF04}" type="presParOf" srcId="{DDC24322-BA4D-49FC-970B-E411C17E1D07}" destId="{433284CB-7B89-40AA-A8E0-E2CA4544FFA8}" srcOrd="0" destOrd="0" presId="urn:microsoft.com/office/officeart/2005/8/layout/orgChart1"/>
    <dgm:cxn modelId="{B1768AC9-9FF6-4E21-88CA-5E3A372E4847}" type="presParOf" srcId="{DDC24322-BA4D-49FC-970B-E411C17E1D07}" destId="{83B1B6A2-8A2B-40E9-85B8-90B47D1710BF}" srcOrd="1" destOrd="0" presId="urn:microsoft.com/office/officeart/2005/8/layout/orgChart1"/>
    <dgm:cxn modelId="{C947AC15-7120-41FC-88E0-7A68E1BF6985}" type="presParOf" srcId="{95C41378-309F-439E-A18E-AA810F8983D2}" destId="{F490C8D1-8118-4E3C-BA64-880498FC133C}" srcOrd="1" destOrd="0" presId="urn:microsoft.com/office/officeart/2005/8/layout/orgChart1"/>
    <dgm:cxn modelId="{E50D6399-71AF-4C64-BE43-50ABF17E248B}" type="presParOf" srcId="{95C41378-309F-439E-A18E-AA810F8983D2}" destId="{FE449B97-88FE-43FD-A26C-91B9F0B79657}" srcOrd="2" destOrd="0" presId="urn:microsoft.com/office/officeart/2005/8/layout/orgChart1"/>
    <dgm:cxn modelId="{62AF7AA3-FADD-4935-A05B-0E1CB47B02D0}" type="presParOf" srcId="{C8261760-C5AF-4329-8CFA-063A3C74451F}" destId="{7933A236-0417-4448-B501-E85CCCF80153}" srcOrd="2" destOrd="0" presId="urn:microsoft.com/office/officeart/2005/8/layout/orgChart1"/>
    <dgm:cxn modelId="{55CEAB58-56A3-4E2D-ACA9-723D9CC20796}" type="presParOf" srcId="{C8261760-C5AF-4329-8CFA-063A3C74451F}" destId="{D3A295AC-75CD-4AEE-ACB3-8C3B2092675E}" srcOrd="3" destOrd="0" presId="urn:microsoft.com/office/officeart/2005/8/layout/orgChart1"/>
    <dgm:cxn modelId="{7D696496-6AFC-4781-A84A-C979D5C66684}" type="presParOf" srcId="{D3A295AC-75CD-4AEE-ACB3-8C3B2092675E}" destId="{8436E47E-FCA8-4193-BDAC-CCD4A3414AF7}" srcOrd="0" destOrd="0" presId="urn:microsoft.com/office/officeart/2005/8/layout/orgChart1"/>
    <dgm:cxn modelId="{156CC1D5-8B12-40B7-87DF-54E340AA1248}" type="presParOf" srcId="{8436E47E-FCA8-4193-BDAC-CCD4A3414AF7}" destId="{2488720B-A1C8-470C-9B10-01B2DEB4A8A7}" srcOrd="0" destOrd="0" presId="urn:microsoft.com/office/officeart/2005/8/layout/orgChart1"/>
    <dgm:cxn modelId="{8C961A63-E591-49F3-90F2-94C20CF6AB98}" type="presParOf" srcId="{8436E47E-FCA8-4193-BDAC-CCD4A3414AF7}" destId="{E0AB0180-0E6F-4440-915A-063EE3893D73}" srcOrd="1" destOrd="0" presId="urn:microsoft.com/office/officeart/2005/8/layout/orgChart1"/>
    <dgm:cxn modelId="{306ED17D-FC16-430B-989E-A9816E123EC1}" type="presParOf" srcId="{D3A295AC-75CD-4AEE-ACB3-8C3B2092675E}" destId="{360796D7-AF57-4BF8-9FD0-2178BAF85D12}" srcOrd="1" destOrd="0" presId="urn:microsoft.com/office/officeart/2005/8/layout/orgChart1"/>
    <dgm:cxn modelId="{A06DB385-6591-47D9-B3DD-3546B904FCC4}" type="presParOf" srcId="{D3A295AC-75CD-4AEE-ACB3-8C3B2092675E}" destId="{940897B1-8D45-4F23-9BAD-5511F1BC7904}" srcOrd="2" destOrd="0" presId="urn:microsoft.com/office/officeart/2005/8/layout/orgChart1"/>
    <dgm:cxn modelId="{352CDC34-AB26-4C0D-A2EF-1CA0D099B9E6}" type="presParOf" srcId="{C8261760-C5AF-4329-8CFA-063A3C74451F}" destId="{C51EF6C2-112A-4EE4-86F9-D0E24C5937C0}" srcOrd="4" destOrd="0" presId="urn:microsoft.com/office/officeart/2005/8/layout/orgChart1"/>
    <dgm:cxn modelId="{8DA40E0B-7477-47F0-B1B3-3E7FF3E3F7DD}" type="presParOf" srcId="{C8261760-C5AF-4329-8CFA-063A3C74451F}" destId="{134D0AFC-ABFA-47F5-8BC0-5D4A1A7348A3}" srcOrd="5" destOrd="0" presId="urn:microsoft.com/office/officeart/2005/8/layout/orgChart1"/>
    <dgm:cxn modelId="{62157253-BFD3-49D7-8518-0023DAF1381B}" type="presParOf" srcId="{134D0AFC-ABFA-47F5-8BC0-5D4A1A7348A3}" destId="{741EE237-F44E-4F53-AC42-560AA1BA45C9}" srcOrd="0" destOrd="0" presId="urn:microsoft.com/office/officeart/2005/8/layout/orgChart1"/>
    <dgm:cxn modelId="{E5F73A29-0E22-4EAB-8288-1C4B2A501BDE}" type="presParOf" srcId="{741EE237-F44E-4F53-AC42-560AA1BA45C9}" destId="{06D90EE3-4C0E-449D-9D64-E10591950C46}" srcOrd="0" destOrd="0" presId="urn:microsoft.com/office/officeart/2005/8/layout/orgChart1"/>
    <dgm:cxn modelId="{4E410586-E98F-4D2F-8859-030D956B7526}" type="presParOf" srcId="{741EE237-F44E-4F53-AC42-560AA1BA45C9}" destId="{8075920A-8072-4815-99B6-6A05C95B9745}" srcOrd="1" destOrd="0" presId="urn:microsoft.com/office/officeart/2005/8/layout/orgChart1"/>
    <dgm:cxn modelId="{AD1310A7-62EF-4313-95A7-3F6C0843CA83}" type="presParOf" srcId="{134D0AFC-ABFA-47F5-8BC0-5D4A1A7348A3}" destId="{C98195CF-059B-415A-84CF-8AEBA7D224EC}" srcOrd="1" destOrd="0" presId="urn:microsoft.com/office/officeart/2005/8/layout/orgChart1"/>
    <dgm:cxn modelId="{FB113BC2-CFBE-470C-8B6D-2D26FBD52C1E}" type="presParOf" srcId="{134D0AFC-ABFA-47F5-8BC0-5D4A1A7348A3}" destId="{5DD92EC4-6E0B-41DC-B11F-729EF14221D9}" srcOrd="2" destOrd="0" presId="urn:microsoft.com/office/officeart/2005/8/layout/orgChart1"/>
    <dgm:cxn modelId="{2036DFE6-ED0A-4C5F-B533-E1570142B290}" type="presParOf" srcId="{DAC7B896-2C76-48FD-AEDE-B5BCA0FE6D8E}" destId="{574037B8-2D28-47C6-99E8-3B41016EE4F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2C85F-A0EF-4D74-95F9-EE6E0443939C}">
      <dsp:nvSpPr>
        <dsp:cNvPr id="0" name=""/>
        <dsp:cNvSpPr/>
      </dsp:nvSpPr>
      <dsp:spPr>
        <a:xfrm>
          <a:off x="1497813" y="1739842"/>
          <a:ext cx="3457645" cy="17121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just" defTabSz="800100">
            <a:lnSpc>
              <a:spcPct val="90000"/>
            </a:lnSpc>
            <a:spcBef>
              <a:spcPct val="0"/>
            </a:spcBef>
            <a:spcAft>
              <a:spcPct val="35000"/>
            </a:spcAft>
            <a:buNone/>
          </a:pPr>
          <a:r>
            <a:rPr lang="vi-VN" altLang="en-US" sz="1800" kern="1200" dirty="0">
              <a:solidFill>
                <a:srgbClr val="002060"/>
              </a:solidFill>
              <a:latin typeface="+mn-lt"/>
            </a:rPr>
            <a:t>Nguời kể chuyện xưng tôi - đi sâu vào tâm tư, tình cảm diễn biến tâm lý phức tạp của nhân vật </a:t>
          </a:r>
          <a:r>
            <a:rPr lang="en-US" altLang="en-US" sz="1800" kern="1200" dirty="0">
              <a:solidFill>
                <a:srgbClr val="002060"/>
              </a:solidFill>
              <a:latin typeface="+mn-lt"/>
              <a:sym typeface="Wingdings" panose="05000000000000000000" pitchFamily="2" charset="2"/>
            </a:rPr>
            <a:t></a:t>
          </a:r>
          <a:r>
            <a:rPr lang="vi-VN" altLang="en-US" sz="1800" kern="1200" dirty="0">
              <a:solidFill>
                <a:srgbClr val="002060"/>
              </a:solidFill>
              <a:latin typeface="+mn-lt"/>
            </a:rPr>
            <a:t> chủ quan.</a:t>
          </a:r>
          <a:endParaRPr lang="en-US" altLang="en-US" sz="1800" kern="1200" dirty="0">
            <a:solidFill>
              <a:srgbClr val="002060"/>
            </a:solidFill>
            <a:latin typeface="+mn-lt"/>
          </a:endParaRPr>
        </a:p>
        <a:p>
          <a:pPr marL="0" lvl="0" indent="0" algn="just" defTabSz="800100">
            <a:lnSpc>
              <a:spcPct val="90000"/>
            </a:lnSpc>
            <a:spcBef>
              <a:spcPct val="0"/>
            </a:spcBef>
            <a:spcAft>
              <a:spcPct val="35000"/>
            </a:spcAft>
            <a:buNone/>
          </a:pPr>
          <a:endParaRPr lang="en-US" sz="1800" kern="1200" dirty="0">
            <a:solidFill>
              <a:srgbClr val="002060"/>
            </a:solidFill>
            <a:latin typeface="+mn-lt"/>
          </a:endParaRPr>
        </a:p>
      </dsp:txBody>
      <dsp:txXfrm>
        <a:off x="2051036" y="1739842"/>
        <a:ext cx="2904421" cy="1712147"/>
      </dsp:txXfrm>
    </dsp:sp>
    <dsp:sp modelId="{612CFD1C-1C3F-42FB-A3AF-EACD06ABCB6F}">
      <dsp:nvSpPr>
        <dsp:cNvPr id="0" name=""/>
        <dsp:cNvSpPr/>
      </dsp:nvSpPr>
      <dsp:spPr>
        <a:xfrm>
          <a:off x="654418" y="527663"/>
          <a:ext cx="1711291" cy="1711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err="1"/>
            <a:t>Ngôi</a:t>
          </a:r>
          <a:r>
            <a:rPr lang="en-US" sz="3000" kern="1200" dirty="0"/>
            <a:t> </a:t>
          </a:r>
          <a:r>
            <a:rPr lang="en-US" sz="3000" kern="1200" dirty="0" err="1"/>
            <a:t>thứ</a:t>
          </a:r>
          <a:r>
            <a:rPr lang="en-US" sz="3000" kern="1200" dirty="0"/>
            <a:t> </a:t>
          </a:r>
          <a:r>
            <a:rPr lang="en-US" sz="3000" kern="1200" dirty="0" err="1"/>
            <a:t>nhất</a:t>
          </a:r>
          <a:endParaRPr lang="en-US" sz="3000" kern="1200" dirty="0"/>
        </a:p>
      </dsp:txBody>
      <dsp:txXfrm>
        <a:off x="905031" y="778276"/>
        <a:ext cx="1210065" cy="1210065"/>
      </dsp:txXfrm>
    </dsp:sp>
    <dsp:sp modelId="{002A66EB-6E24-4422-9EDA-949D165985FB}">
      <dsp:nvSpPr>
        <dsp:cNvPr id="0" name=""/>
        <dsp:cNvSpPr/>
      </dsp:nvSpPr>
      <dsp:spPr>
        <a:xfrm>
          <a:off x="5924828" y="1739842"/>
          <a:ext cx="2566937" cy="17121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just" defTabSz="711200">
            <a:lnSpc>
              <a:spcPct val="90000"/>
            </a:lnSpc>
            <a:spcBef>
              <a:spcPct val="0"/>
            </a:spcBef>
            <a:spcAft>
              <a:spcPct val="35000"/>
            </a:spcAft>
            <a:buNone/>
          </a:pPr>
          <a:r>
            <a:rPr lang="vi-VN" altLang="en-US" sz="1600" kern="1200" dirty="0">
              <a:solidFill>
                <a:srgbClr val="002060"/>
              </a:solidFill>
            </a:rPr>
            <a:t>Người kể giấu mình nhưng có mặt ở khắp nơi trong văn bản  dường như biết hết mọi chuyện </a:t>
          </a:r>
          <a:r>
            <a:rPr lang="en-US" altLang="en-US" sz="1600" kern="1200" dirty="0">
              <a:solidFill>
                <a:srgbClr val="002060"/>
              </a:solidFill>
              <a:sym typeface="Wingdings" panose="05000000000000000000" pitchFamily="2" charset="2"/>
            </a:rPr>
            <a:t></a:t>
          </a:r>
          <a:r>
            <a:rPr lang="vi-VN" altLang="en-US" sz="1600" kern="1200" dirty="0">
              <a:solidFill>
                <a:srgbClr val="002060"/>
              </a:solidFill>
            </a:rPr>
            <a:t> khách quan hơn.</a:t>
          </a:r>
          <a:endParaRPr lang="en-US" altLang="en-US" sz="1600" kern="1200" dirty="0">
            <a:solidFill>
              <a:srgbClr val="002060"/>
            </a:solidFill>
            <a:latin typeface=".VnTime" panose="020B7200000000000000" pitchFamily="34" charset="0"/>
          </a:endParaRPr>
        </a:p>
        <a:p>
          <a:pPr marL="0" lvl="0" indent="0" algn="just" defTabSz="711200">
            <a:lnSpc>
              <a:spcPct val="90000"/>
            </a:lnSpc>
            <a:spcBef>
              <a:spcPct val="0"/>
            </a:spcBef>
            <a:spcAft>
              <a:spcPct val="35000"/>
            </a:spcAft>
            <a:buNone/>
          </a:pPr>
          <a:endParaRPr lang="en-US" sz="1600" kern="1200" dirty="0"/>
        </a:p>
      </dsp:txBody>
      <dsp:txXfrm>
        <a:off x="6335538" y="1739842"/>
        <a:ext cx="2156227" cy="1712147"/>
      </dsp:txXfrm>
    </dsp:sp>
    <dsp:sp modelId="{54CDD890-B861-4C78-B4AC-85B3B2F85272}">
      <dsp:nvSpPr>
        <dsp:cNvPr id="0" name=""/>
        <dsp:cNvSpPr/>
      </dsp:nvSpPr>
      <dsp:spPr>
        <a:xfrm>
          <a:off x="4712311" y="477214"/>
          <a:ext cx="1711291" cy="1711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err="1"/>
            <a:t>Ngôi</a:t>
          </a:r>
          <a:r>
            <a:rPr lang="en-US" sz="3000" kern="1200" dirty="0"/>
            <a:t> </a:t>
          </a:r>
          <a:r>
            <a:rPr lang="en-US" sz="3000" kern="1200" dirty="0" err="1"/>
            <a:t>thứ</a:t>
          </a:r>
          <a:r>
            <a:rPr lang="en-US" sz="3000" kern="1200" dirty="0"/>
            <a:t> </a:t>
          </a:r>
          <a:r>
            <a:rPr lang="en-US" sz="3000" kern="1200" dirty="0" err="1"/>
            <a:t>ba</a:t>
          </a:r>
          <a:endParaRPr lang="en-US" sz="3000" kern="1200" dirty="0"/>
        </a:p>
      </dsp:txBody>
      <dsp:txXfrm>
        <a:off x="4962924" y="727827"/>
        <a:ext cx="1210065" cy="1210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EF6C2-112A-4EE4-86F9-D0E24C5937C0}">
      <dsp:nvSpPr>
        <dsp:cNvPr id="0" name=""/>
        <dsp:cNvSpPr/>
      </dsp:nvSpPr>
      <dsp:spPr>
        <a:xfrm>
          <a:off x="4768339" y="977735"/>
          <a:ext cx="3208624" cy="314521"/>
        </a:xfrm>
        <a:custGeom>
          <a:avLst/>
          <a:gdLst/>
          <a:ahLst/>
          <a:cxnLst/>
          <a:rect l="0" t="0" r="0" b="0"/>
          <a:pathLst>
            <a:path>
              <a:moveTo>
                <a:pt x="0" y="0"/>
              </a:moveTo>
              <a:lnTo>
                <a:pt x="0" y="118546"/>
              </a:lnTo>
              <a:lnTo>
                <a:pt x="3208624" y="118546"/>
              </a:lnTo>
              <a:lnTo>
                <a:pt x="3208624" y="314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33A236-0417-4448-B501-E85CCCF80153}">
      <dsp:nvSpPr>
        <dsp:cNvPr id="0" name=""/>
        <dsp:cNvSpPr/>
      </dsp:nvSpPr>
      <dsp:spPr>
        <a:xfrm>
          <a:off x="4400718" y="977735"/>
          <a:ext cx="367621" cy="328930"/>
        </a:xfrm>
        <a:custGeom>
          <a:avLst/>
          <a:gdLst/>
          <a:ahLst/>
          <a:cxnLst/>
          <a:rect l="0" t="0" r="0" b="0"/>
          <a:pathLst>
            <a:path>
              <a:moveTo>
                <a:pt x="367621" y="0"/>
              </a:moveTo>
              <a:lnTo>
                <a:pt x="367621" y="132955"/>
              </a:lnTo>
              <a:lnTo>
                <a:pt x="0" y="132955"/>
              </a:lnTo>
              <a:lnTo>
                <a:pt x="0" y="328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DAC426-D851-400A-AF57-9A8A2CDFD627}">
      <dsp:nvSpPr>
        <dsp:cNvPr id="0" name=""/>
        <dsp:cNvSpPr/>
      </dsp:nvSpPr>
      <dsp:spPr>
        <a:xfrm>
          <a:off x="1410540" y="977735"/>
          <a:ext cx="3357798" cy="347722"/>
        </a:xfrm>
        <a:custGeom>
          <a:avLst/>
          <a:gdLst/>
          <a:ahLst/>
          <a:cxnLst/>
          <a:rect l="0" t="0" r="0" b="0"/>
          <a:pathLst>
            <a:path>
              <a:moveTo>
                <a:pt x="3357798" y="0"/>
              </a:moveTo>
              <a:lnTo>
                <a:pt x="3357798" y="151747"/>
              </a:lnTo>
              <a:lnTo>
                <a:pt x="0" y="151747"/>
              </a:lnTo>
              <a:lnTo>
                <a:pt x="0" y="3477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B031FB-33F7-4CFC-AA82-C1A525668869}">
      <dsp:nvSpPr>
        <dsp:cNvPr id="0" name=""/>
        <dsp:cNvSpPr/>
      </dsp:nvSpPr>
      <dsp:spPr>
        <a:xfrm>
          <a:off x="3835125" y="44520"/>
          <a:ext cx="1866428" cy="9332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Arial" panose="020B0604020202020204" pitchFamily="34" charset="0"/>
              <a:cs typeface="Arial" panose="020B0604020202020204" pitchFamily="34" charset="0"/>
            </a:rPr>
            <a:t>Điểm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nhìn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trong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văn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bản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tự</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sự</a:t>
          </a:r>
          <a:endParaRPr lang="en-US" sz="1600" kern="1200" dirty="0">
            <a:latin typeface="Arial" panose="020B0604020202020204" pitchFamily="34" charset="0"/>
            <a:cs typeface="Arial" panose="020B0604020202020204" pitchFamily="34" charset="0"/>
          </a:endParaRPr>
        </a:p>
      </dsp:txBody>
      <dsp:txXfrm>
        <a:off x="3835125" y="44520"/>
        <a:ext cx="1866428" cy="933214"/>
      </dsp:txXfrm>
    </dsp:sp>
    <dsp:sp modelId="{433284CB-7B89-40AA-A8E0-E2CA4544FFA8}">
      <dsp:nvSpPr>
        <dsp:cNvPr id="0" name=""/>
        <dsp:cNvSpPr/>
      </dsp:nvSpPr>
      <dsp:spPr>
        <a:xfrm>
          <a:off x="314135" y="1325457"/>
          <a:ext cx="2192811" cy="9332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Arial" panose="020B0604020202020204" pitchFamily="34" charset="0"/>
              <a:cs typeface="Arial" panose="020B0604020202020204" pitchFamily="34" charset="0"/>
            </a:rPr>
            <a:t>Điểm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nhìn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bên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trong</a:t>
          </a:r>
          <a:endParaRPr lang="en-US" sz="1600" kern="1200" dirty="0">
            <a:latin typeface="Arial" panose="020B0604020202020204" pitchFamily="34" charset="0"/>
            <a:cs typeface="Arial" panose="020B0604020202020204" pitchFamily="34" charset="0"/>
          </a:endParaRPr>
        </a:p>
      </dsp:txBody>
      <dsp:txXfrm>
        <a:off x="314135" y="1325457"/>
        <a:ext cx="2192811" cy="933214"/>
      </dsp:txXfrm>
    </dsp:sp>
    <dsp:sp modelId="{2488720B-A1C8-470C-9B10-01B2DEB4A8A7}">
      <dsp:nvSpPr>
        <dsp:cNvPr id="0" name=""/>
        <dsp:cNvSpPr/>
      </dsp:nvSpPr>
      <dsp:spPr>
        <a:xfrm>
          <a:off x="3351374" y="1306665"/>
          <a:ext cx="2098687" cy="9332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Arial" panose="020B0604020202020204" pitchFamily="34" charset="0"/>
              <a:cs typeface="Arial" panose="020B0604020202020204" pitchFamily="34" charset="0"/>
            </a:rPr>
            <a:t>Điểm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nhìn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bên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ngoài</a:t>
          </a:r>
          <a:endParaRPr lang="en-US" sz="1600" kern="1200" dirty="0">
            <a:latin typeface="Arial" panose="020B0604020202020204" pitchFamily="34" charset="0"/>
            <a:cs typeface="Arial" panose="020B0604020202020204" pitchFamily="34" charset="0"/>
          </a:endParaRPr>
        </a:p>
      </dsp:txBody>
      <dsp:txXfrm>
        <a:off x="3351374" y="1306665"/>
        <a:ext cx="2098687" cy="933214"/>
      </dsp:txXfrm>
    </dsp:sp>
    <dsp:sp modelId="{06D90EE3-4C0E-449D-9D64-E10591950C46}">
      <dsp:nvSpPr>
        <dsp:cNvPr id="0" name=""/>
        <dsp:cNvSpPr/>
      </dsp:nvSpPr>
      <dsp:spPr>
        <a:xfrm>
          <a:off x="6811491" y="1292256"/>
          <a:ext cx="2330945" cy="9332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Arial" panose="020B0604020202020204" pitchFamily="34" charset="0"/>
              <a:cs typeface="Arial" panose="020B0604020202020204" pitchFamily="34" charset="0"/>
            </a:rPr>
            <a:t>Điểm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nhìn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thấu</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suốt</a:t>
          </a:r>
          <a:endParaRPr lang="en-US" sz="1600" kern="1200" dirty="0">
            <a:latin typeface="Arial" panose="020B0604020202020204" pitchFamily="34" charset="0"/>
            <a:cs typeface="Arial" panose="020B0604020202020204" pitchFamily="34" charset="0"/>
          </a:endParaRPr>
        </a:p>
      </dsp:txBody>
      <dsp:txXfrm>
        <a:off x="6811491" y="1292256"/>
        <a:ext cx="2330945" cy="933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EF6C2-112A-4EE4-86F9-D0E24C5937C0}">
      <dsp:nvSpPr>
        <dsp:cNvPr id="0" name=""/>
        <dsp:cNvSpPr/>
      </dsp:nvSpPr>
      <dsp:spPr>
        <a:xfrm>
          <a:off x="5035137" y="1245496"/>
          <a:ext cx="3289075" cy="423516"/>
        </a:xfrm>
        <a:custGeom>
          <a:avLst/>
          <a:gdLst/>
          <a:ahLst/>
          <a:cxnLst/>
          <a:rect l="0" t="0" r="0" b="0"/>
          <a:pathLst>
            <a:path>
              <a:moveTo>
                <a:pt x="0" y="0"/>
              </a:moveTo>
              <a:lnTo>
                <a:pt x="0" y="176903"/>
              </a:lnTo>
              <a:lnTo>
                <a:pt x="3289075" y="176903"/>
              </a:lnTo>
              <a:lnTo>
                <a:pt x="3289075" y="42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33A236-0417-4448-B501-E85CCCF80153}">
      <dsp:nvSpPr>
        <dsp:cNvPr id="0" name=""/>
        <dsp:cNvSpPr/>
      </dsp:nvSpPr>
      <dsp:spPr>
        <a:xfrm>
          <a:off x="4989417" y="1245496"/>
          <a:ext cx="91440" cy="423516"/>
        </a:xfrm>
        <a:custGeom>
          <a:avLst/>
          <a:gdLst/>
          <a:ahLst/>
          <a:cxnLst/>
          <a:rect l="0" t="0" r="0" b="0"/>
          <a:pathLst>
            <a:path>
              <a:moveTo>
                <a:pt x="45720" y="0"/>
              </a:moveTo>
              <a:lnTo>
                <a:pt x="45720" y="176903"/>
              </a:lnTo>
              <a:lnTo>
                <a:pt x="54468" y="176903"/>
              </a:lnTo>
              <a:lnTo>
                <a:pt x="54468" y="42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DAC426-D851-400A-AF57-9A8A2CDFD627}">
      <dsp:nvSpPr>
        <dsp:cNvPr id="0" name=""/>
        <dsp:cNvSpPr/>
      </dsp:nvSpPr>
      <dsp:spPr>
        <a:xfrm>
          <a:off x="1379704" y="1245496"/>
          <a:ext cx="3655432" cy="424956"/>
        </a:xfrm>
        <a:custGeom>
          <a:avLst/>
          <a:gdLst/>
          <a:ahLst/>
          <a:cxnLst/>
          <a:rect l="0" t="0" r="0" b="0"/>
          <a:pathLst>
            <a:path>
              <a:moveTo>
                <a:pt x="3655432" y="0"/>
              </a:moveTo>
              <a:lnTo>
                <a:pt x="3655432" y="178343"/>
              </a:lnTo>
              <a:lnTo>
                <a:pt x="0" y="178343"/>
              </a:lnTo>
              <a:lnTo>
                <a:pt x="0" y="4249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B031FB-33F7-4CFC-AA82-C1A525668869}">
      <dsp:nvSpPr>
        <dsp:cNvPr id="0" name=""/>
        <dsp:cNvSpPr/>
      </dsp:nvSpPr>
      <dsp:spPr>
        <a:xfrm>
          <a:off x="3860790" y="71149"/>
          <a:ext cx="2348693" cy="11743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Arial" panose="020B0604020202020204" pitchFamily="34" charset="0"/>
              <a:cs typeface="Arial" panose="020B0604020202020204" pitchFamily="34" charset="0"/>
            </a:rPr>
            <a:t>Điểm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nhìn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trong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văn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bản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tự</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sự</a:t>
          </a:r>
          <a:endParaRPr lang="en-US" sz="1600" kern="1200" dirty="0">
            <a:latin typeface="Arial" panose="020B0604020202020204" pitchFamily="34" charset="0"/>
            <a:cs typeface="Arial" panose="020B0604020202020204" pitchFamily="34" charset="0"/>
          </a:endParaRPr>
        </a:p>
      </dsp:txBody>
      <dsp:txXfrm>
        <a:off x="3860790" y="71149"/>
        <a:ext cx="2348693" cy="1174346"/>
      </dsp:txXfrm>
    </dsp:sp>
    <dsp:sp modelId="{433284CB-7B89-40AA-A8E0-E2CA4544FFA8}">
      <dsp:nvSpPr>
        <dsp:cNvPr id="0" name=""/>
        <dsp:cNvSpPr/>
      </dsp:nvSpPr>
      <dsp:spPr>
        <a:xfrm>
          <a:off x="0" y="1670453"/>
          <a:ext cx="2759409" cy="11743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Arial" panose="020B0604020202020204" pitchFamily="34" charset="0"/>
              <a:cs typeface="Arial" panose="020B0604020202020204" pitchFamily="34" charset="0"/>
            </a:rPr>
            <a:t>Điểm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nhìn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bên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trong</a:t>
          </a:r>
          <a:endParaRPr lang="en-US" sz="1600" kern="1200" dirty="0">
            <a:latin typeface="Arial" panose="020B0604020202020204" pitchFamily="34" charset="0"/>
            <a:cs typeface="Arial" panose="020B0604020202020204" pitchFamily="34" charset="0"/>
          </a:endParaRPr>
        </a:p>
      </dsp:txBody>
      <dsp:txXfrm>
        <a:off x="0" y="1670453"/>
        <a:ext cx="2759409" cy="1174346"/>
      </dsp:txXfrm>
    </dsp:sp>
    <dsp:sp modelId="{2488720B-A1C8-470C-9B10-01B2DEB4A8A7}">
      <dsp:nvSpPr>
        <dsp:cNvPr id="0" name=""/>
        <dsp:cNvSpPr/>
      </dsp:nvSpPr>
      <dsp:spPr>
        <a:xfrm>
          <a:off x="3723403" y="1669012"/>
          <a:ext cx="2640965" cy="11743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Arial" panose="020B0604020202020204" pitchFamily="34" charset="0"/>
              <a:cs typeface="Arial" panose="020B0604020202020204" pitchFamily="34" charset="0"/>
            </a:rPr>
            <a:t>Điểm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nhìn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bên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ngoài</a:t>
          </a:r>
          <a:endParaRPr lang="en-US" sz="1600" kern="1200" dirty="0">
            <a:latin typeface="Arial" panose="020B0604020202020204" pitchFamily="34" charset="0"/>
            <a:cs typeface="Arial" panose="020B0604020202020204" pitchFamily="34" charset="0"/>
          </a:endParaRPr>
        </a:p>
      </dsp:txBody>
      <dsp:txXfrm>
        <a:off x="3723403" y="1669012"/>
        <a:ext cx="2640965" cy="1174346"/>
      </dsp:txXfrm>
    </dsp:sp>
    <dsp:sp modelId="{06D90EE3-4C0E-449D-9D64-E10591950C46}">
      <dsp:nvSpPr>
        <dsp:cNvPr id="0" name=""/>
        <dsp:cNvSpPr/>
      </dsp:nvSpPr>
      <dsp:spPr>
        <a:xfrm>
          <a:off x="6857594" y="1669012"/>
          <a:ext cx="2933236" cy="11743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Arial" panose="020B0604020202020204" pitchFamily="34" charset="0"/>
              <a:cs typeface="Arial" panose="020B0604020202020204" pitchFamily="34" charset="0"/>
            </a:rPr>
            <a:t>Điểm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nhìn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thấu</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suốt</a:t>
          </a:r>
          <a:endParaRPr lang="en-US" sz="1600" kern="1200" dirty="0">
            <a:latin typeface="Arial" panose="020B0604020202020204" pitchFamily="34" charset="0"/>
            <a:cs typeface="Arial" panose="020B0604020202020204" pitchFamily="34" charset="0"/>
          </a:endParaRPr>
        </a:p>
      </dsp:txBody>
      <dsp:txXfrm>
        <a:off x="6857594" y="1669012"/>
        <a:ext cx="2933236" cy="117434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20B3D-8F82-4B5E-B893-7E3041746C11}"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8DB18-0B31-42D9-8BAB-DC19C9BCAF4E}" type="slidenum">
              <a:rPr lang="en-US" smtClean="0"/>
              <a:t>‹#›</a:t>
            </a:fld>
            <a:endParaRPr lang="en-US"/>
          </a:p>
        </p:txBody>
      </p:sp>
    </p:spTree>
    <p:extLst>
      <p:ext uri="{BB962C8B-B14F-4D97-AF65-F5344CB8AC3E}">
        <p14:creationId xmlns:p14="http://schemas.microsoft.com/office/powerpoint/2010/main" val="26468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3396968"/>
            <a:ext cx="3461000" cy="3461033"/>
          </a:xfrm>
          <a:prstGeom prst="rect">
            <a:avLst/>
          </a:prstGeom>
          <a:noFill/>
          <a:ln>
            <a:noFill/>
          </a:ln>
        </p:spPr>
      </p:pic>
      <p:sp>
        <p:nvSpPr>
          <p:cNvPr id="11" name="Google Shape;11;p2"/>
          <p:cNvSpPr/>
          <p:nvPr/>
        </p:nvSpPr>
        <p:spPr>
          <a:xfrm>
            <a:off x="731600" y="731600"/>
            <a:ext cx="10728800" cy="53948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2" name="Google Shape;12;p2"/>
          <p:cNvPicPr preferRelativeResize="0"/>
          <p:nvPr/>
        </p:nvPicPr>
        <p:blipFill>
          <a:blip r:embed="rId3">
            <a:alphaModFix/>
          </a:blip>
          <a:stretch>
            <a:fillRect/>
          </a:stretch>
        </p:blipFill>
        <p:spPr>
          <a:xfrm>
            <a:off x="6957901" y="-33"/>
            <a:ext cx="5234100" cy="6576968"/>
          </a:xfrm>
          <a:prstGeom prst="rect">
            <a:avLst/>
          </a:prstGeom>
          <a:noFill/>
          <a:ln>
            <a:noFill/>
          </a:ln>
        </p:spPr>
      </p:pic>
      <p:sp>
        <p:nvSpPr>
          <p:cNvPr id="13" name="Google Shape;13;p2"/>
          <p:cNvSpPr txBox="1">
            <a:spLocks noGrp="1"/>
          </p:cNvSpPr>
          <p:nvPr>
            <p:ph type="ctrTitle"/>
          </p:nvPr>
        </p:nvSpPr>
        <p:spPr>
          <a:xfrm>
            <a:off x="1326633" y="1337567"/>
            <a:ext cx="6375600" cy="2280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6000"/>
              <a:buNone/>
              <a:defRPr sz="8000"/>
            </a:lvl1pPr>
            <a:lvl2pPr lvl="1" rtl="0">
              <a:lnSpc>
                <a:spcPct val="80000"/>
              </a:lnSpc>
              <a:spcBef>
                <a:spcPts val="0"/>
              </a:spcBef>
              <a:spcAft>
                <a:spcPts val="0"/>
              </a:spcAft>
              <a:buSzPts val="6000"/>
              <a:buNone/>
              <a:defRPr sz="8000"/>
            </a:lvl2pPr>
            <a:lvl3pPr lvl="2" rtl="0">
              <a:lnSpc>
                <a:spcPct val="80000"/>
              </a:lnSpc>
              <a:spcBef>
                <a:spcPts val="0"/>
              </a:spcBef>
              <a:spcAft>
                <a:spcPts val="0"/>
              </a:spcAft>
              <a:buSzPts val="6000"/>
              <a:buNone/>
              <a:defRPr sz="8000"/>
            </a:lvl3pPr>
            <a:lvl4pPr lvl="3" rtl="0">
              <a:lnSpc>
                <a:spcPct val="80000"/>
              </a:lnSpc>
              <a:spcBef>
                <a:spcPts val="0"/>
              </a:spcBef>
              <a:spcAft>
                <a:spcPts val="0"/>
              </a:spcAft>
              <a:buSzPts val="6000"/>
              <a:buNone/>
              <a:defRPr sz="8000"/>
            </a:lvl4pPr>
            <a:lvl5pPr lvl="4" rtl="0">
              <a:lnSpc>
                <a:spcPct val="80000"/>
              </a:lnSpc>
              <a:spcBef>
                <a:spcPts val="0"/>
              </a:spcBef>
              <a:spcAft>
                <a:spcPts val="0"/>
              </a:spcAft>
              <a:buSzPts val="6000"/>
              <a:buNone/>
              <a:defRPr sz="8000"/>
            </a:lvl5pPr>
            <a:lvl6pPr lvl="5" rtl="0">
              <a:lnSpc>
                <a:spcPct val="80000"/>
              </a:lnSpc>
              <a:spcBef>
                <a:spcPts val="0"/>
              </a:spcBef>
              <a:spcAft>
                <a:spcPts val="0"/>
              </a:spcAft>
              <a:buSzPts val="6000"/>
              <a:buNone/>
              <a:defRPr sz="8000"/>
            </a:lvl6pPr>
            <a:lvl7pPr lvl="6" rtl="0">
              <a:lnSpc>
                <a:spcPct val="80000"/>
              </a:lnSpc>
              <a:spcBef>
                <a:spcPts val="0"/>
              </a:spcBef>
              <a:spcAft>
                <a:spcPts val="0"/>
              </a:spcAft>
              <a:buSzPts val="6000"/>
              <a:buNone/>
              <a:defRPr sz="8000"/>
            </a:lvl7pPr>
            <a:lvl8pPr lvl="7" rtl="0">
              <a:lnSpc>
                <a:spcPct val="80000"/>
              </a:lnSpc>
              <a:spcBef>
                <a:spcPts val="0"/>
              </a:spcBef>
              <a:spcAft>
                <a:spcPts val="0"/>
              </a:spcAft>
              <a:buSzPts val="6000"/>
              <a:buNone/>
              <a:defRPr sz="8000"/>
            </a:lvl8pPr>
            <a:lvl9pPr lvl="8" rtl="0">
              <a:lnSpc>
                <a:spcPct val="80000"/>
              </a:lnSpc>
              <a:spcBef>
                <a:spcPts val="0"/>
              </a:spcBef>
              <a:spcAft>
                <a:spcPts val="0"/>
              </a:spcAft>
              <a:buSzPts val="6000"/>
              <a:buNone/>
              <a:defRPr sz="8000"/>
            </a:lvl9pPr>
          </a:lstStyle>
          <a:p>
            <a:endParaRPr/>
          </a:p>
        </p:txBody>
      </p:sp>
    </p:spTree>
    <p:extLst>
      <p:ext uri="{BB962C8B-B14F-4D97-AF65-F5344CB8AC3E}">
        <p14:creationId xmlns:p14="http://schemas.microsoft.com/office/powerpoint/2010/main" val="110824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5ACCCE-CDD3-45B5-8333-0EFDB3FE1A4D}"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4075315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5ACCCE-CDD3-45B5-8333-0EFDB3FE1A4D}"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2189347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CCCE-CDD3-45B5-8333-0EFDB3FE1A4D}"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24897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CCCE-CDD3-45B5-8333-0EFDB3FE1A4D}"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297423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0"/>
          <p:cNvSpPr/>
          <p:nvPr/>
        </p:nvSpPr>
        <p:spPr>
          <a:xfrm>
            <a:off x="731600" y="731600"/>
            <a:ext cx="10728800" cy="53948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10"/>
          <p:cNvSpPr txBox="1">
            <a:spLocks noGrp="1"/>
          </p:cNvSpPr>
          <p:nvPr>
            <p:ph type="sldNum" idx="12"/>
          </p:nvPr>
        </p:nvSpPr>
        <p:spPr>
          <a:xfrm>
            <a:off x="5730200" y="6126400"/>
            <a:ext cx="731600" cy="73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879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5ACCCE-CDD3-45B5-8333-0EFDB3FE1A4D}"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334653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CCCE-CDD3-45B5-8333-0EFDB3FE1A4D}"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62560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5ACCCE-CDD3-45B5-8333-0EFDB3FE1A4D}"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394614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5ACCCE-CDD3-45B5-8333-0EFDB3FE1A4D}"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102242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5ACCCE-CDD3-45B5-8333-0EFDB3FE1A4D}"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234185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ACCCE-CDD3-45B5-8333-0EFDB3FE1A4D}"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271305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ACCCE-CDD3-45B5-8333-0EFDB3FE1A4D}"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10067023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6633" y="1312353"/>
            <a:ext cx="9538800" cy="5248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1pPr>
            <a:lvl2pPr lvl="1"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2pPr>
            <a:lvl3pPr lvl="2"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3pPr>
            <a:lvl4pPr lvl="3"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4pPr>
            <a:lvl5pPr lvl="4"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5pPr>
            <a:lvl6pPr lvl="5"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6pPr>
            <a:lvl7pPr lvl="6"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7pPr>
            <a:lvl8pPr lvl="7"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8pPr>
            <a:lvl9pPr lvl="8"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1326633" y="2033116"/>
            <a:ext cx="9538800" cy="37408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1pPr>
            <a:lvl2pPr marL="914400" lvl="1" indent="-381000" rtl="0">
              <a:lnSpc>
                <a:spcPct val="115000"/>
              </a:lnSpc>
              <a:spcBef>
                <a:spcPts val="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2pPr>
            <a:lvl3pPr marL="1371600" lvl="2" indent="-381000" rtl="0">
              <a:lnSpc>
                <a:spcPct val="115000"/>
              </a:lnSpc>
              <a:spcBef>
                <a:spcPts val="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3pPr>
            <a:lvl4pPr marL="1828800" lvl="3"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4pPr>
            <a:lvl5pPr marL="2286000" lvl="4"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5pPr>
            <a:lvl6pPr marL="2743200" lvl="5"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6pPr>
            <a:lvl7pPr marL="3200400" lvl="6"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7pPr>
            <a:lvl8pPr marL="3657600" lvl="7"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8pPr>
            <a:lvl9pPr marL="4114800" lvl="8"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9pPr>
          </a:lstStyle>
          <a:p>
            <a:endParaRPr/>
          </a:p>
        </p:txBody>
      </p:sp>
      <p:sp>
        <p:nvSpPr>
          <p:cNvPr id="8" name="Google Shape;8;p1"/>
          <p:cNvSpPr txBox="1">
            <a:spLocks noGrp="1"/>
          </p:cNvSpPr>
          <p:nvPr>
            <p:ph type="sldNum" idx="12"/>
          </p:nvPr>
        </p:nvSpPr>
        <p:spPr>
          <a:xfrm>
            <a:off x="5730200" y="6126400"/>
            <a:ext cx="731600" cy="731600"/>
          </a:xfrm>
          <a:prstGeom prst="rect">
            <a:avLst/>
          </a:prstGeom>
          <a:noFill/>
          <a:ln>
            <a:noFill/>
          </a:ln>
        </p:spPr>
        <p:txBody>
          <a:bodyPr spcFirstLastPara="1" wrap="square" lIns="0" tIns="0" rIns="0" bIns="0" anchor="ctr" anchorCtr="0">
            <a:noAutofit/>
          </a:bodyPr>
          <a:lstStyle>
            <a:lvl1pPr lvl="0" algn="ctr" rtl="0">
              <a:buNone/>
              <a:defRPr sz="1733">
                <a:solidFill>
                  <a:schemeClr val="accent6"/>
                </a:solidFill>
                <a:latin typeface="Parisienne"/>
                <a:ea typeface="Parisienne"/>
                <a:cs typeface="Parisienne"/>
                <a:sym typeface="Parisienne"/>
              </a:defRPr>
            </a:lvl1pPr>
            <a:lvl2pPr lvl="1" algn="ctr" rtl="0">
              <a:buNone/>
              <a:defRPr sz="1733">
                <a:solidFill>
                  <a:schemeClr val="accent6"/>
                </a:solidFill>
                <a:latin typeface="Parisienne"/>
                <a:ea typeface="Parisienne"/>
                <a:cs typeface="Parisienne"/>
                <a:sym typeface="Parisienne"/>
              </a:defRPr>
            </a:lvl2pPr>
            <a:lvl3pPr lvl="2" algn="ctr" rtl="0">
              <a:buNone/>
              <a:defRPr sz="1733">
                <a:solidFill>
                  <a:schemeClr val="accent6"/>
                </a:solidFill>
                <a:latin typeface="Parisienne"/>
                <a:ea typeface="Parisienne"/>
                <a:cs typeface="Parisienne"/>
                <a:sym typeface="Parisienne"/>
              </a:defRPr>
            </a:lvl3pPr>
            <a:lvl4pPr lvl="3" algn="ctr" rtl="0">
              <a:buNone/>
              <a:defRPr sz="1733">
                <a:solidFill>
                  <a:schemeClr val="accent6"/>
                </a:solidFill>
                <a:latin typeface="Parisienne"/>
                <a:ea typeface="Parisienne"/>
                <a:cs typeface="Parisienne"/>
                <a:sym typeface="Parisienne"/>
              </a:defRPr>
            </a:lvl4pPr>
            <a:lvl5pPr lvl="4" algn="ctr" rtl="0">
              <a:buNone/>
              <a:defRPr sz="1733">
                <a:solidFill>
                  <a:schemeClr val="accent6"/>
                </a:solidFill>
                <a:latin typeface="Parisienne"/>
                <a:ea typeface="Parisienne"/>
                <a:cs typeface="Parisienne"/>
                <a:sym typeface="Parisienne"/>
              </a:defRPr>
            </a:lvl5pPr>
            <a:lvl6pPr lvl="5" algn="ctr" rtl="0">
              <a:buNone/>
              <a:defRPr sz="1733">
                <a:solidFill>
                  <a:schemeClr val="accent6"/>
                </a:solidFill>
                <a:latin typeface="Parisienne"/>
                <a:ea typeface="Parisienne"/>
                <a:cs typeface="Parisienne"/>
                <a:sym typeface="Parisienne"/>
              </a:defRPr>
            </a:lvl6pPr>
            <a:lvl7pPr lvl="6" algn="ctr" rtl="0">
              <a:buNone/>
              <a:defRPr sz="1733">
                <a:solidFill>
                  <a:schemeClr val="accent6"/>
                </a:solidFill>
                <a:latin typeface="Parisienne"/>
                <a:ea typeface="Parisienne"/>
                <a:cs typeface="Parisienne"/>
                <a:sym typeface="Parisienne"/>
              </a:defRPr>
            </a:lvl7pPr>
            <a:lvl8pPr lvl="7" algn="ctr" rtl="0">
              <a:buNone/>
              <a:defRPr sz="1733">
                <a:solidFill>
                  <a:schemeClr val="accent6"/>
                </a:solidFill>
                <a:latin typeface="Parisienne"/>
                <a:ea typeface="Parisienne"/>
                <a:cs typeface="Parisienne"/>
                <a:sym typeface="Parisienne"/>
              </a:defRPr>
            </a:lvl8pPr>
            <a:lvl9pPr lvl="8" algn="ctr" rtl="0">
              <a:buNone/>
              <a:defRPr sz="1733">
                <a:solidFill>
                  <a:schemeClr val="accent6"/>
                </a:solidFill>
                <a:latin typeface="Parisienne"/>
                <a:ea typeface="Parisienne"/>
                <a:cs typeface="Parisienne"/>
                <a:sym typeface="Parisien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80943497"/>
      </p:ext>
    </p:extLst>
  </p:cSld>
  <p:clrMap bg1="lt1" tx1="dk1" bg2="dk2" tx2="lt2" accent1="accent1" accent2="accent2" accent3="accent3" accent4="accent4" accent5="accent5" accent6="accent6" hlink="hlink" folHlink="folHlink"/>
  <p:sldLayoutIdLst>
    <p:sldLayoutId id="2147483661" r:id="rId1"/>
    <p:sldLayoutId id="214748366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ACCCE-CDD3-45B5-8333-0EFDB3FE1A4D}" type="datetimeFigureOut">
              <a:rPr lang="en-US" smtClean="0"/>
              <a:t>10/18/2021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BAB1E-4722-472F-A50A-52B0804392E9}" type="slidenum">
              <a:rPr lang="en-US" smtClean="0"/>
              <a:t>‹#›</a:t>
            </a:fld>
            <a:endParaRPr lang="en-US"/>
          </a:p>
        </p:txBody>
      </p:sp>
    </p:spTree>
    <p:extLst>
      <p:ext uri="{BB962C8B-B14F-4D97-AF65-F5344CB8AC3E}">
        <p14:creationId xmlns:p14="http://schemas.microsoft.com/office/powerpoint/2010/main" val="282050837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5.svg"/><Relationship Id="rId21" Type="http://schemas.openxmlformats.org/officeDocument/2006/relationships/image" Target="../media/image32.svg"/><Relationship Id="rId7" Type="http://schemas.openxmlformats.org/officeDocument/2006/relationships/image" Target="../media/image5.svg"/><Relationship Id="rId12" Type="http://schemas.openxmlformats.org/officeDocument/2006/relationships/image" Target="../media/image23.png"/><Relationship Id="rId17" Type="http://schemas.openxmlformats.org/officeDocument/2006/relationships/image" Target="../media/image28.svg"/><Relationship Id="rId25" Type="http://schemas.openxmlformats.org/officeDocument/2006/relationships/image" Target="../media/image36.svg"/><Relationship Id="rId2" Type="http://schemas.openxmlformats.org/officeDocument/2006/relationships/image" Target="../media/image14.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svg"/><Relationship Id="rId24" Type="http://schemas.openxmlformats.org/officeDocument/2006/relationships/image" Target="../media/image35.png"/><Relationship Id="rId5" Type="http://schemas.openxmlformats.org/officeDocument/2006/relationships/image" Target="../media/image17.svg"/><Relationship Id="rId15" Type="http://schemas.openxmlformats.org/officeDocument/2006/relationships/image" Target="../media/image26.svg"/><Relationship Id="rId23" Type="http://schemas.openxmlformats.org/officeDocument/2006/relationships/image" Target="../media/image34.sv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6.png"/><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b="43786"/>
          <a:stretch>
            <a:fillRect/>
          </a:stretch>
        </p:blipFill>
        <p:spPr>
          <a:xfrm>
            <a:off x="10695" y="-159547"/>
            <a:ext cx="12192000" cy="6853595"/>
          </a:xfrm>
          <a:prstGeom prst="rect">
            <a:avLst/>
          </a:prstGeom>
        </p:spPr>
      </p:pic>
      <p:sp>
        <p:nvSpPr>
          <p:cNvPr id="4" name="AutoShape 4"/>
          <p:cNvSpPr/>
          <p:nvPr/>
        </p:nvSpPr>
        <p:spPr>
          <a:xfrm>
            <a:off x="2" y="0"/>
            <a:ext cx="984100" cy="6858000"/>
          </a:xfrm>
          <a:prstGeom prst="rect">
            <a:avLst/>
          </a:prstGeom>
          <a:solidFill>
            <a:srgbClr val="FDF5B6"/>
          </a:solidFill>
        </p:spPr>
      </p:sp>
      <p:grpSp>
        <p:nvGrpSpPr>
          <p:cNvPr id="7" name="Group 7"/>
          <p:cNvGrpSpPr/>
          <p:nvPr/>
        </p:nvGrpSpPr>
        <p:grpSpPr>
          <a:xfrm>
            <a:off x="1604213" y="853398"/>
            <a:ext cx="9339507" cy="3540802"/>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sp>
        <p:nvSpPr>
          <p:cNvPr id="13" name="TextBox 13"/>
          <p:cNvSpPr txBox="1"/>
          <p:nvPr/>
        </p:nvSpPr>
        <p:spPr>
          <a:xfrm>
            <a:off x="1962486" y="1431091"/>
            <a:ext cx="8788401" cy="230832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272626"/>
                </a:solidFill>
                <a:effectLst/>
                <a:uLnTx/>
                <a:uFillTx/>
                <a:latin typeface="Arial" pitchFamily="34" charset="0"/>
                <a:ea typeface="+mn-ea"/>
                <a:cs typeface="Arial" pitchFamily="34" charset="0"/>
              </a:rPr>
              <a:t>CHÀO MỪNG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272626"/>
                </a:solidFill>
                <a:effectLst/>
                <a:uLnTx/>
                <a:uFillTx/>
                <a:latin typeface="Arial" pitchFamily="34" charset="0"/>
                <a:ea typeface="+mn-ea"/>
                <a:cs typeface="Arial" pitchFamily="34" charset="0"/>
              </a:rPr>
              <a:t>CÁC EM ĐẾN VỚI TIẾT HỌC</a:t>
            </a:r>
          </a:p>
        </p:txBody>
      </p:sp>
      <p:pic>
        <p:nvPicPr>
          <p:cNvPr id="14"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87987">
            <a:off x="9718076" y="3570684"/>
            <a:ext cx="2584977" cy="2744667"/>
          </a:xfrm>
          <a:prstGeom prst="rect">
            <a:avLst/>
          </a:prstGeom>
        </p:spPr>
      </p:pic>
      <p:pic>
        <p:nvPicPr>
          <p:cNvPr id="15"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1825" y="4831378"/>
            <a:ext cx="1750659" cy="1884269"/>
          </a:xfrm>
          <a:prstGeom prst="rect">
            <a:avLst/>
          </a:prstGeom>
        </p:spPr>
      </p:pic>
      <p:pic>
        <p:nvPicPr>
          <p:cNvPr id="16"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2115">
            <a:off x="2033197" y="744122"/>
            <a:ext cx="2464195" cy="1258979"/>
          </a:xfrm>
          <a:prstGeom prst="rect">
            <a:avLst/>
          </a:prstGeom>
        </p:spPr>
      </p:pic>
      <p:grpSp>
        <p:nvGrpSpPr>
          <p:cNvPr id="18" name="Group 2"/>
          <p:cNvGrpSpPr/>
          <p:nvPr/>
        </p:nvGrpSpPr>
        <p:grpSpPr>
          <a:xfrm>
            <a:off x="4661896" y="5468271"/>
            <a:ext cx="3733800" cy="712970"/>
            <a:chOff x="0" y="0"/>
            <a:chExt cx="15434913" cy="2503857"/>
          </a:xfrm>
        </p:grpSpPr>
        <p:sp>
          <p:nvSpPr>
            <p:cNvPr id="19" name="Freeform 3"/>
            <p:cNvSpPr/>
            <p:nvPr/>
          </p:nvSpPr>
          <p:spPr>
            <a:xfrm>
              <a:off x="31750" y="31750"/>
              <a:ext cx="15371412" cy="2440357"/>
            </a:xfrm>
            <a:custGeom>
              <a:avLst/>
              <a:gdLst/>
              <a:ahLst/>
              <a:cxnLst/>
              <a:rect l="l" t="t" r="r" b="b"/>
              <a:pathLst>
                <a:path w="15371412" h="2440357">
                  <a:moveTo>
                    <a:pt x="15278703" y="2440357"/>
                  </a:moveTo>
                  <a:lnTo>
                    <a:pt x="92710" y="2440357"/>
                  </a:lnTo>
                  <a:cubicBezTo>
                    <a:pt x="41910" y="2440357"/>
                    <a:pt x="0" y="2398447"/>
                    <a:pt x="0" y="2347647"/>
                  </a:cubicBezTo>
                  <a:lnTo>
                    <a:pt x="0" y="92710"/>
                  </a:lnTo>
                  <a:cubicBezTo>
                    <a:pt x="0" y="41910"/>
                    <a:pt x="41910" y="0"/>
                    <a:pt x="92710" y="0"/>
                  </a:cubicBezTo>
                  <a:lnTo>
                    <a:pt x="15277433" y="0"/>
                  </a:lnTo>
                  <a:cubicBezTo>
                    <a:pt x="15328233" y="0"/>
                    <a:pt x="15370142" y="41910"/>
                    <a:pt x="15370142" y="92710"/>
                  </a:cubicBezTo>
                  <a:lnTo>
                    <a:pt x="15370142" y="2346377"/>
                  </a:lnTo>
                  <a:cubicBezTo>
                    <a:pt x="15371412" y="2398447"/>
                    <a:pt x="15329503" y="2440357"/>
                    <a:pt x="15278703" y="2440357"/>
                  </a:cubicBezTo>
                  <a:close/>
                </a:path>
              </a:pathLst>
            </a:custGeom>
            <a:solidFill>
              <a:srgbClr val="FFFFFF"/>
            </a:solidFill>
          </p:spPr>
        </p:sp>
        <p:sp>
          <p:nvSpPr>
            <p:cNvPr id="20" name="Freeform 4"/>
            <p:cNvSpPr/>
            <p:nvPr/>
          </p:nvSpPr>
          <p:spPr>
            <a:xfrm>
              <a:off x="0" y="0"/>
              <a:ext cx="15434912" cy="2503857"/>
            </a:xfrm>
            <a:custGeom>
              <a:avLst/>
              <a:gdLst/>
              <a:ahLst/>
              <a:cxnLst/>
              <a:rect l="l" t="t" r="r" b="b"/>
              <a:pathLst>
                <a:path w="15434912" h="2503857">
                  <a:moveTo>
                    <a:pt x="15310453" y="59690"/>
                  </a:moveTo>
                  <a:cubicBezTo>
                    <a:pt x="15346012" y="59690"/>
                    <a:pt x="15375223" y="88900"/>
                    <a:pt x="15375223" y="124460"/>
                  </a:cubicBezTo>
                  <a:lnTo>
                    <a:pt x="15375223" y="2379397"/>
                  </a:lnTo>
                  <a:cubicBezTo>
                    <a:pt x="15375223" y="2414957"/>
                    <a:pt x="15346012" y="2444167"/>
                    <a:pt x="15310453" y="2444167"/>
                  </a:cubicBezTo>
                  <a:lnTo>
                    <a:pt x="124460" y="2444167"/>
                  </a:lnTo>
                  <a:cubicBezTo>
                    <a:pt x="88900" y="2444167"/>
                    <a:pt x="59690" y="2414957"/>
                    <a:pt x="59690" y="2379397"/>
                  </a:cubicBezTo>
                  <a:lnTo>
                    <a:pt x="59690" y="124460"/>
                  </a:lnTo>
                  <a:cubicBezTo>
                    <a:pt x="59690" y="88900"/>
                    <a:pt x="88900" y="59690"/>
                    <a:pt x="124460" y="59690"/>
                  </a:cubicBezTo>
                  <a:lnTo>
                    <a:pt x="15310453" y="59690"/>
                  </a:lnTo>
                  <a:moveTo>
                    <a:pt x="15310453" y="0"/>
                  </a:moveTo>
                  <a:lnTo>
                    <a:pt x="124460" y="0"/>
                  </a:lnTo>
                  <a:cubicBezTo>
                    <a:pt x="55880" y="0"/>
                    <a:pt x="0" y="55880"/>
                    <a:pt x="0" y="124460"/>
                  </a:cubicBezTo>
                  <a:lnTo>
                    <a:pt x="0" y="2379397"/>
                  </a:lnTo>
                  <a:cubicBezTo>
                    <a:pt x="0" y="2447977"/>
                    <a:pt x="55880" y="2503857"/>
                    <a:pt x="124460" y="2503857"/>
                  </a:cubicBezTo>
                  <a:lnTo>
                    <a:pt x="15310453" y="2503857"/>
                  </a:lnTo>
                  <a:cubicBezTo>
                    <a:pt x="15379033" y="2503857"/>
                    <a:pt x="15434912" y="2447977"/>
                    <a:pt x="15434912" y="2379397"/>
                  </a:cubicBezTo>
                  <a:lnTo>
                    <a:pt x="15434912" y="124460"/>
                  </a:lnTo>
                  <a:cubicBezTo>
                    <a:pt x="15434912" y="55880"/>
                    <a:pt x="15379033" y="0"/>
                    <a:pt x="15310453" y="0"/>
                  </a:cubicBezTo>
                  <a:close/>
                </a:path>
              </a:pathLst>
            </a:custGeom>
            <a:solidFill>
              <a:srgbClr val="000000"/>
            </a:solidFill>
          </p:spPr>
        </p:sp>
      </p:grpSp>
      <p:sp>
        <p:nvSpPr>
          <p:cNvPr id="21" name="TextBox 6"/>
          <p:cNvSpPr txBox="1"/>
          <p:nvPr/>
        </p:nvSpPr>
        <p:spPr>
          <a:xfrm>
            <a:off x="4826000" y="5641887"/>
            <a:ext cx="3979720" cy="436017"/>
          </a:xfrm>
          <a:prstGeom prst="rect">
            <a:avLst/>
          </a:prstGeom>
        </p:spPr>
        <p:txBody>
          <a:bodyPr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Giáo</a:t>
            </a:r>
            <a:r>
              <a:rPr kumimoji="0" lang="en-US" sz="27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27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viên</a:t>
            </a:r>
            <a:r>
              <a:rPr kumimoji="0" lang="en-US" sz="27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p:txBody>
      </p:sp>
    </p:spTree>
    <p:extLst>
      <p:ext uri="{BB962C8B-B14F-4D97-AF65-F5344CB8AC3E}">
        <p14:creationId xmlns:p14="http://schemas.microsoft.com/office/powerpoint/2010/main" val="278583482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472676" y="2108200"/>
            <a:ext cx="7315200" cy="1422400"/>
          </a:xfrm>
        </p:spPr>
        <p:txBody>
          <a:bodyPr/>
          <a:lstStyle/>
          <a:p>
            <a:pPr eaLnBrk="1" hangingPunct="1">
              <a:defRPr/>
            </a:pPr>
            <a:r>
              <a:rPr lang="en-US" altLang="en-US" sz="9600" b="1" dirty="0">
                <a:solidFill>
                  <a:schemeClr val="accent1">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t>LUYỆN TẬP</a:t>
            </a:r>
          </a:p>
        </p:txBody>
      </p:sp>
      <p:pic>
        <p:nvPicPr>
          <p:cNvPr id="4" name="图片 11">
            <a:extLst>
              <a:ext uri="{FF2B5EF4-FFF2-40B4-BE49-F238E27FC236}">
                <a16:creationId xmlns:a16="http://schemas.microsoft.com/office/drawing/2014/main" id="{B37C4467-3D79-4452-B631-B6A11322C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1" y="1498600"/>
            <a:ext cx="4038492" cy="5583168"/>
          </a:xfrm>
          <a:prstGeom prst="rect">
            <a:avLst/>
          </a:prstGeom>
        </p:spPr>
      </p:pic>
    </p:spTree>
    <p:extLst>
      <p:ext uri="{BB962C8B-B14F-4D97-AF65-F5344CB8AC3E}">
        <p14:creationId xmlns:p14="http://schemas.microsoft.com/office/powerpoint/2010/main" val="182125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图片 11">
            <a:extLst>
              <a:ext uri="{FF2B5EF4-FFF2-40B4-BE49-F238E27FC236}">
                <a16:creationId xmlns:a16="http://schemas.microsoft.com/office/drawing/2014/main" id="{B37C4467-3D79-4452-B631-B6A11322C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7462" y="3632200"/>
            <a:ext cx="3377076" cy="4668768"/>
          </a:xfrm>
          <a:prstGeom prst="rect">
            <a:avLst/>
          </a:prstGeom>
        </p:spPr>
      </p:pic>
      <p:sp>
        <p:nvSpPr>
          <p:cNvPr id="5" name="TextBox 4">
            <a:extLst>
              <a:ext uri="{FF2B5EF4-FFF2-40B4-BE49-F238E27FC236}">
                <a16:creationId xmlns:a16="http://schemas.microsoft.com/office/drawing/2014/main" id="{E282BF11-9CED-4AEB-BE16-511FD6B51992}"/>
              </a:ext>
            </a:extLst>
          </p:cNvPr>
          <p:cNvSpPr txBox="1"/>
          <p:nvPr/>
        </p:nvSpPr>
        <p:spPr>
          <a:xfrm>
            <a:off x="1066800" y="1193800"/>
            <a:ext cx="10058400" cy="3487237"/>
          </a:xfrm>
          <a:prstGeom prst="rect">
            <a:avLst/>
          </a:prstGeom>
          <a:noFill/>
        </p:spPr>
        <p:txBody>
          <a:bodyPr wrap="square">
            <a:spAutoFit/>
          </a:bodyPr>
          <a:lstStyle/>
          <a:p>
            <a:pPr algn="just" defTabSz="1219170">
              <a:lnSpc>
                <a:spcPct val="150000"/>
              </a:lnSpc>
              <a:buClr>
                <a:srgbClr val="000000"/>
              </a:buClr>
            </a:pPr>
            <a:r>
              <a:rPr lang="vi-VN" sz="1867" b="1" kern="0" dirty="0">
                <a:solidFill>
                  <a:srgbClr val="002060"/>
                </a:solidFill>
                <a:latin typeface="Arial" panose="020B0604020202020204" pitchFamily="34" charset="0"/>
                <a:cs typeface="Arial" panose="020B0604020202020204" pitchFamily="34" charset="0"/>
                <a:sym typeface="Arial"/>
              </a:rPr>
              <a:t>Câu 1, 2: Trang 193 sgk ngữ văn lớp 9 tập 1 </a:t>
            </a:r>
            <a:endParaRPr lang="en-US" sz="1867" b="1" kern="0" dirty="0">
              <a:solidFill>
                <a:srgbClr val="002060"/>
              </a:solidFill>
              <a:latin typeface="Arial" panose="020B0604020202020204" pitchFamily="34" charset="0"/>
              <a:cs typeface="Arial" panose="020B0604020202020204" pitchFamily="34" charset="0"/>
              <a:sym typeface="Arial"/>
            </a:endParaRPr>
          </a:p>
          <a:p>
            <a:pPr defTabSz="1219170">
              <a:lnSpc>
                <a:spcPct val="150000"/>
              </a:lnSpc>
              <a:buClr>
                <a:srgbClr val="000000"/>
              </a:buClr>
            </a:pPr>
            <a:r>
              <a:rPr lang="vi-VN" sz="1867" kern="0" dirty="0">
                <a:solidFill>
                  <a:srgbClr val="002060"/>
                </a:solidFill>
                <a:latin typeface="Arial" panose="020B0604020202020204" pitchFamily="34" charset="0"/>
                <a:cs typeface="Arial" panose="020B0604020202020204" pitchFamily="34" charset="0"/>
                <a:sym typeface="Arial"/>
              </a:rPr>
              <a:t>Đọc đoạn trích sách giáo khoa và trả lời các câu hỏi:</a:t>
            </a:r>
            <a:br>
              <a:rPr lang="vi-VN" sz="1867" kern="0" dirty="0">
                <a:solidFill>
                  <a:srgbClr val="002060"/>
                </a:solidFill>
                <a:latin typeface="Arial" panose="020B0604020202020204" pitchFamily="34" charset="0"/>
                <a:cs typeface="Arial" panose="020B0604020202020204" pitchFamily="34" charset="0"/>
                <a:sym typeface="Arial"/>
              </a:rPr>
            </a:br>
            <a:r>
              <a:rPr lang="vi-VN" sz="1867" kern="0" dirty="0">
                <a:solidFill>
                  <a:srgbClr val="002060"/>
                </a:solidFill>
                <a:latin typeface="Arial" panose="020B0604020202020204" pitchFamily="34" charset="0"/>
                <a:cs typeface="Arial" panose="020B0604020202020204" pitchFamily="34" charset="0"/>
                <a:sym typeface="Arial"/>
              </a:rPr>
              <a:t>a. So với đoạn trích ở mục I (trong Lặng lẽ Sa Pa), cách kể ở đoạn trích này có gì khác? Hãy làm sáng tỏ bằng việc trả lời các câu hỏi sau: Người kể chuyện ở đây là ai? Ngôi kể này có ưu điểm gì và hạn chế gì so với ngôi kể ở đoạn trên?</a:t>
            </a:r>
            <a:br>
              <a:rPr lang="vi-VN" sz="1867" kern="0" dirty="0">
                <a:solidFill>
                  <a:srgbClr val="002060"/>
                </a:solidFill>
                <a:latin typeface="Arial" panose="020B0604020202020204" pitchFamily="34" charset="0"/>
                <a:cs typeface="Arial" panose="020B0604020202020204" pitchFamily="34" charset="0"/>
                <a:sym typeface="Arial"/>
              </a:rPr>
            </a:br>
            <a:r>
              <a:rPr lang="vi-VN" sz="1867" kern="0" dirty="0">
                <a:solidFill>
                  <a:srgbClr val="002060"/>
                </a:solidFill>
                <a:latin typeface="Arial" panose="020B0604020202020204" pitchFamily="34" charset="0"/>
                <a:cs typeface="Arial" panose="020B0604020202020204" pitchFamily="34" charset="0"/>
                <a:sym typeface="Arial"/>
              </a:rPr>
              <a:t>b. Chọn một trong ba nhân vật (người họa sĩ già, cô kĩ sư, anh thanh niên) là người kể chuyện, sau đó chuyển đoạn văn trích ở mục I thành một đoạn khác, sao cho nhân vật, sự kiện, lời văn và cách kể phù hợp với người thứ nhất.</a:t>
            </a:r>
            <a:endParaRPr lang="en-US" sz="1867" kern="0" dirty="0">
              <a:solidFill>
                <a:srgbClr val="00206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40931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88D833-406C-4054-A6B4-1055D8527BFA}"/>
              </a:ext>
            </a:extLst>
          </p:cNvPr>
          <p:cNvSpPr txBox="1"/>
          <p:nvPr/>
        </p:nvSpPr>
        <p:spPr>
          <a:xfrm>
            <a:off x="914400" y="177800"/>
            <a:ext cx="6096000" cy="523926"/>
          </a:xfrm>
          <a:prstGeom prst="rect">
            <a:avLst/>
          </a:prstGeom>
          <a:noFill/>
        </p:spPr>
        <p:txBody>
          <a:bodyPr wrap="square">
            <a:spAutoFit/>
          </a:bodyPr>
          <a:lstStyle/>
          <a:p>
            <a:pPr algn="just" defTabSz="1219170">
              <a:lnSpc>
                <a:spcPct val="150000"/>
              </a:lnSpc>
              <a:buClr>
                <a:srgbClr val="000000"/>
              </a:buClr>
            </a:pPr>
            <a:r>
              <a:rPr lang="vi-VN" sz="2133" b="1" kern="0" dirty="0">
                <a:solidFill>
                  <a:srgbClr val="EE6A8D">
                    <a:lumMod val="75000"/>
                  </a:srgbClr>
                </a:solidFill>
                <a:latin typeface="Arial" panose="020B0604020202020204" pitchFamily="34" charset="0"/>
                <a:cs typeface="Arial" panose="020B0604020202020204" pitchFamily="34" charset="0"/>
                <a:sym typeface="Arial"/>
              </a:rPr>
              <a:t>Câu 1, 2: Trang 193 sgk ngữ văn lớp 9 tập 1 </a:t>
            </a:r>
            <a:endParaRPr lang="en-US" sz="2133" b="1" kern="0" dirty="0">
              <a:solidFill>
                <a:srgbClr val="EE6A8D">
                  <a:lumMod val="75000"/>
                </a:srgbClr>
              </a:solidFill>
              <a:latin typeface="Arial" panose="020B0604020202020204" pitchFamily="34" charset="0"/>
              <a:cs typeface="Arial" panose="020B0604020202020204" pitchFamily="34" charset="0"/>
              <a:sym typeface="Arial"/>
            </a:endParaRPr>
          </a:p>
        </p:txBody>
      </p:sp>
      <p:graphicFrame>
        <p:nvGraphicFramePr>
          <p:cNvPr id="5" name="Group 2">
            <a:extLst>
              <a:ext uri="{FF2B5EF4-FFF2-40B4-BE49-F238E27FC236}">
                <a16:creationId xmlns:a16="http://schemas.microsoft.com/office/drawing/2014/main" id="{E2D1D9B4-041E-4E07-B4F9-A3B2F3C13386}"/>
              </a:ext>
            </a:extLst>
          </p:cNvPr>
          <p:cNvGraphicFramePr>
            <a:graphicFrameLocks noGrp="1"/>
          </p:cNvGraphicFramePr>
          <p:nvPr>
            <p:extLst>
              <p:ext uri="{D42A27DB-BD31-4B8C-83A1-F6EECF244321}">
                <p14:modId xmlns:p14="http://schemas.microsoft.com/office/powerpoint/2010/main" val="2191653239"/>
              </p:ext>
            </p:extLst>
          </p:nvPr>
        </p:nvGraphicFramePr>
        <p:xfrm>
          <a:off x="914400" y="870333"/>
          <a:ext cx="9144000" cy="2971800"/>
        </p:xfrm>
        <a:graphic>
          <a:graphicData uri="http://schemas.openxmlformats.org/drawingml/2006/table">
            <a:tbl>
              <a:tblPr/>
              <a:tblGrid>
                <a:gridCol w="1828800">
                  <a:extLst>
                    <a:ext uri="{9D8B030D-6E8A-4147-A177-3AD203B41FA5}">
                      <a16:colId xmlns:a16="http://schemas.microsoft.com/office/drawing/2014/main" val="20000"/>
                    </a:ext>
                  </a:extLst>
                </a:gridCol>
                <a:gridCol w="3811836">
                  <a:extLst>
                    <a:ext uri="{9D8B030D-6E8A-4147-A177-3AD203B41FA5}">
                      <a16:colId xmlns:a16="http://schemas.microsoft.com/office/drawing/2014/main" val="20001"/>
                    </a:ext>
                  </a:extLst>
                </a:gridCol>
                <a:gridCol w="3503364">
                  <a:extLst>
                    <a:ext uri="{9D8B030D-6E8A-4147-A177-3AD203B41FA5}">
                      <a16:colId xmlns:a16="http://schemas.microsoft.com/office/drawing/2014/main" val="20002"/>
                    </a:ext>
                  </a:extLst>
                </a:gridCol>
              </a:tblGrid>
              <a:tr h="8382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So </a:t>
                      </a:r>
                      <a:r>
                        <a:rPr kumimoji="0" lang="en-US" sz="2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sánh</a:t>
                      </a:r>
                      <a:endPar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bg2"/>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bg2"/>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bg2"/>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bg2"/>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a:ln>
                          <a:noFill/>
                        </a:ln>
                        <a:solidFill>
                          <a:schemeClr val="bg2"/>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a:ln>
                          <a:noFill/>
                        </a:ln>
                        <a:solidFill>
                          <a:schemeClr val="bg2"/>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a:ln>
                          <a:noFill/>
                        </a:ln>
                        <a:solidFill>
                          <a:schemeClr val="bg2"/>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a:ln>
                          <a:noFill/>
                        </a:ln>
                        <a:solidFill>
                          <a:schemeClr val="bg2"/>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a:ln>
                          <a:noFill/>
                        </a:ln>
                        <a:solidFill>
                          <a:schemeClr val="bg2"/>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8879865"/>
                  </a:ext>
                </a:extLst>
              </a:tr>
            </a:tbl>
          </a:graphicData>
        </a:graphic>
      </p:graphicFrame>
      <p:sp>
        <p:nvSpPr>
          <p:cNvPr id="7" name="Text Box 20">
            <a:extLst>
              <a:ext uri="{FF2B5EF4-FFF2-40B4-BE49-F238E27FC236}">
                <a16:creationId xmlns:a16="http://schemas.microsoft.com/office/drawing/2014/main" id="{D7EEB0AE-F4F5-45FA-BC83-4AFBB65B4BC5}"/>
              </a:ext>
            </a:extLst>
          </p:cNvPr>
          <p:cNvSpPr txBox="1">
            <a:spLocks noChangeArrowheads="1"/>
          </p:cNvSpPr>
          <p:nvPr/>
        </p:nvSpPr>
        <p:spPr bwMode="auto">
          <a:xfrm>
            <a:off x="989682" y="4003108"/>
            <a:ext cx="10212636" cy="1938992"/>
          </a:xfrm>
          <a:prstGeom prst="rect">
            <a:avLst/>
          </a:prstGeom>
          <a:solidFill>
            <a:schemeClr val="bg1"/>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sz="2400" b="1" dirty="0" err="1">
                <a:solidFill>
                  <a:srgbClr val="002060"/>
                </a:solidFill>
              </a:rPr>
              <a:t>Ngôi</a:t>
            </a:r>
            <a:r>
              <a:rPr lang="en-US" sz="2400" b="1" dirty="0">
                <a:solidFill>
                  <a:srgbClr val="002060"/>
                </a:solidFill>
              </a:rPr>
              <a:t> </a:t>
            </a:r>
            <a:r>
              <a:rPr lang="en-US" sz="2400" b="1" dirty="0" err="1">
                <a:solidFill>
                  <a:srgbClr val="002060"/>
                </a:solidFill>
              </a:rPr>
              <a:t>kể</a:t>
            </a:r>
            <a:r>
              <a:rPr lang="en-US" sz="2400" b="1" dirty="0">
                <a:solidFill>
                  <a:srgbClr val="002060"/>
                </a:solidFill>
              </a:rPr>
              <a:t> 1:</a:t>
            </a:r>
          </a:p>
          <a:p>
            <a:r>
              <a:rPr lang="vi-VN" sz="2400" dirty="0">
                <a:solidFill>
                  <a:srgbClr val="002060"/>
                </a:solidFill>
              </a:rPr>
              <a:t>  </a:t>
            </a:r>
            <a:r>
              <a:rPr lang="vi-VN" sz="2400" b="1" u="sng" dirty="0">
                <a:solidFill>
                  <a:srgbClr val="002060"/>
                </a:solidFill>
              </a:rPr>
              <a:t>Ưu điểm</a:t>
            </a:r>
            <a:r>
              <a:rPr lang="vi-VN" sz="2400" dirty="0">
                <a:solidFill>
                  <a:srgbClr val="002060"/>
                </a:solidFill>
              </a:rPr>
              <a:t>: miêu tả đưược những diễn biến tâm lý phức tạp đang diễn ra trong tâm hồn nhân vật “tôi”.</a:t>
            </a:r>
          </a:p>
          <a:p>
            <a:r>
              <a:rPr lang="vi-VN" sz="2400" b="1" u="sng" dirty="0">
                <a:solidFill>
                  <a:srgbClr val="002060"/>
                </a:solidFill>
              </a:rPr>
              <a:t> Hạn chế:</a:t>
            </a:r>
            <a:r>
              <a:rPr lang="vi-VN" sz="2400" dirty="0">
                <a:solidFill>
                  <a:srgbClr val="002060"/>
                </a:solidFill>
              </a:rPr>
              <a:t> không miêu tả đưược những diễn biến nội tâm của nhân vật </a:t>
            </a:r>
          </a:p>
          <a:p>
            <a:r>
              <a:rPr lang="vi-VN" sz="2400" dirty="0">
                <a:solidFill>
                  <a:srgbClr val="002060"/>
                </a:solidFill>
              </a:rPr>
              <a:t>ngưười mẹ, tính khái quát không cao, lời văn đơn điệu.</a:t>
            </a:r>
          </a:p>
        </p:txBody>
      </p:sp>
      <p:sp>
        <p:nvSpPr>
          <p:cNvPr id="8" name="Rectangle 21">
            <a:extLst>
              <a:ext uri="{FF2B5EF4-FFF2-40B4-BE49-F238E27FC236}">
                <a16:creationId xmlns:a16="http://schemas.microsoft.com/office/drawing/2014/main" id="{AE274A43-A31E-4D8F-A533-36D232A72B05}"/>
              </a:ext>
            </a:extLst>
          </p:cNvPr>
          <p:cNvSpPr>
            <a:spLocks noChangeArrowheads="1"/>
          </p:cNvSpPr>
          <p:nvPr/>
        </p:nvSpPr>
        <p:spPr bwMode="auto">
          <a:xfrm>
            <a:off x="6781800" y="1022733"/>
            <a:ext cx="2951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i="1" dirty="0" err="1">
                <a:cs typeface="Arial" panose="020B0604020202020204" pitchFamily="34" charset="0"/>
              </a:rPr>
              <a:t>Trong</a:t>
            </a:r>
            <a:r>
              <a:rPr lang="en-US" altLang="en-US" sz="2400" b="1" i="1" dirty="0">
                <a:cs typeface="Arial" panose="020B0604020202020204" pitchFamily="34" charset="0"/>
              </a:rPr>
              <a:t> </a:t>
            </a:r>
            <a:r>
              <a:rPr lang="en-US" altLang="en-US" sz="2400" b="1" i="1" dirty="0" err="1">
                <a:cs typeface="Arial" panose="020B0604020202020204" pitchFamily="34" charset="0"/>
              </a:rPr>
              <a:t>lòng</a:t>
            </a:r>
            <a:r>
              <a:rPr lang="en-US" altLang="en-US" sz="2400" b="1" i="1" dirty="0">
                <a:cs typeface="Arial" panose="020B0604020202020204" pitchFamily="34" charset="0"/>
              </a:rPr>
              <a:t> </a:t>
            </a:r>
            <a:r>
              <a:rPr lang="en-US" altLang="en-US" sz="2400" b="1" i="1" dirty="0" err="1">
                <a:cs typeface="Arial" panose="020B0604020202020204" pitchFamily="34" charset="0"/>
              </a:rPr>
              <a:t>mẹ</a:t>
            </a:r>
            <a:endParaRPr lang="en-US" altLang="en-US" sz="2400" b="1" i="1" dirty="0">
              <a:cs typeface="Arial" panose="020B0604020202020204" pitchFamily="34" charset="0"/>
            </a:endParaRPr>
          </a:p>
        </p:txBody>
      </p:sp>
      <p:sp>
        <p:nvSpPr>
          <p:cNvPr id="9" name="Rectangle 22">
            <a:extLst>
              <a:ext uri="{FF2B5EF4-FFF2-40B4-BE49-F238E27FC236}">
                <a16:creationId xmlns:a16="http://schemas.microsoft.com/office/drawing/2014/main" id="{23F50363-D1DA-4AB3-9FF2-36AA15323AB7}"/>
              </a:ext>
            </a:extLst>
          </p:cNvPr>
          <p:cNvSpPr>
            <a:spLocks noChangeArrowheads="1"/>
          </p:cNvSpPr>
          <p:nvPr/>
        </p:nvSpPr>
        <p:spPr bwMode="auto">
          <a:xfrm>
            <a:off x="3398838" y="1513271"/>
            <a:ext cx="2951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400" b="1">
              <a:solidFill>
                <a:srgbClr val="FF00FF"/>
              </a:solidFill>
              <a:latin typeface=".VnTime" panose="020B7200000000000000" pitchFamily="34" charset="0"/>
            </a:endParaRPr>
          </a:p>
        </p:txBody>
      </p:sp>
      <p:sp>
        <p:nvSpPr>
          <p:cNvPr id="10" name="Rectangle 23">
            <a:extLst>
              <a:ext uri="{FF2B5EF4-FFF2-40B4-BE49-F238E27FC236}">
                <a16:creationId xmlns:a16="http://schemas.microsoft.com/office/drawing/2014/main" id="{B63640C4-5DE0-46DE-81D8-CE013FF174C4}"/>
              </a:ext>
            </a:extLst>
          </p:cNvPr>
          <p:cNvSpPr>
            <a:spLocks noChangeArrowheads="1"/>
          </p:cNvSpPr>
          <p:nvPr/>
        </p:nvSpPr>
        <p:spPr bwMode="auto">
          <a:xfrm>
            <a:off x="3288535" y="1022733"/>
            <a:ext cx="2971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dirty="0" err="1">
                <a:cs typeface="Arial" panose="020B0604020202020204" pitchFamily="34" charset="0"/>
              </a:rPr>
              <a:t>Lặng</a:t>
            </a:r>
            <a:r>
              <a:rPr lang="en-US" altLang="en-US" sz="2400" b="1" dirty="0">
                <a:cs typeface="Arial" panose="020B0604020202020204" pitchFamily="34" charset="0"/>
              </a:rPr>
              <a:t> </a:t>
            </a:r>
            <a:r>
              <a:rPr lang="en-US" altLang="en-US" sz="2400" b="1" dirty="0" err="1">
                <a:cs typeface="Arial" panose="020B0604020202020204" pitchFamily="34" charset="0"/>
              </a:rPr>
              <a:t>lẽ</a:t>
            </a:r>
            <a:r>
              <a:rPr lang="en-US" altLang="en-US" sz="2400" b="1" dirty="0">
                <a:cs typeface="Arial" panose="020B0604020202020204" pitchFamily="34" charset="0"/>
              </a:rPr>
              <a:t> Sa Pa</a:t>
            </a:r>
            <a:endParaRPr lang="en-US" altLang="en-US" sz="2400" b="1" i="1" dirty="0">
              <a:cs typeface="Arial" panose="020B0604020202020204" pitchFamily="34" charset="0"/>
            </a:endParaRPr>
          </a:p>
        </p:txBody>
      </p:sp>
      <p:sp>
        <p:nvSpPr>
          <p:cNvPr id="11" name="Rectangle 24">
            <a:extLst>
              <a:ext uri="{FF2B5EF4-FFF2-40B4-BE49-F238E27FC236}">
                <a16:creationId xmlns:a16="http://schemas.microsoft.com/office/drawing/2014/main" id="{888B083F-0D61-459B-867D-D45EC28F41B7}"/>
              </a:ext>
            </a:extLst>
          </p:cNvPr>
          <p:cNvSpPr>
            <a:spLocks noChangeArrowheads="1"/>
          </p:cNvSpPr>
          <p:nvPr/>
        </p:nvSpPr>
        <p:spPr bwMode="auto">
          <a:xfrm>
            <a:off x="914400" y="1937133"/>
            <a:ext cx="169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400" dirty="0" err="1">
                <a:solidFill>
                  <a:srgbClr val="002060"/>
                </a:solidFill>
                <a:cs typeface="Arial" panose="020B0604020202020204" pitchFamily="34" charset="0"/>
              </a:rPr>
              <a:t>Người</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kể</a:t>
            </a:r>
            <a:endParaRPr lang="en-US" altLang="en-US" sz="2400" dirty="0">
              <a:solidFill>
                <a:srgbClr val="002060"/>
              </a:solidFill>
              <a:cs typeface="Arial" panose="020B0604020202020204" pitchFamily="34" charset="0"/>
            </a:endParaRPr>
          </a:p>
        </p:txBody>
      </p:sp>
      <p:sp>
        <p:nvSpPr>
          <p:cNvPr id="12" name="Rectangle 25">
            <a:extLst>
              <a:ext uri="{FF2B5EF4-FFF2-40B4-BE49-F238E27FC236}">
                <a16:creationId xmlns:a16="http://schemas.microsoft.com/office/drawing/2014/main" id="{B3B0CBC4-3584-499B-AB0F-3FDCA5E8135C}"/>
              </a:ext>
            </a:extLst>
          </p:cNvPr>
          <p:cNvSpPr>
            <a:spLocks noChangeArrowheads="1"/>
          </p:cNvSpPr>
          <p:nvPr/>
        </p:nvSpPr>
        <p:spPr bwMode="auto">
          <a:xfrm>
            <a:off x="914400" y="2546733"/>
            <a:ext cx="1692275"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pPr>
            <a:r>
              <a:rPr lang="en-US" altLang="en-US" sz="2400" dirty="0" err="1">
                <a:solidFill>
                  <a:srgbClr val="002060"/>
                </a:solidFill>
                <a:cs typeface="Arial" panose="020B0604020202020204" pitchFamily="34" charset="0"/>
              </a:rPr>
              <a:t>Ngôi</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kể</a:t>
            </a:r>
            <a:endParaRPr lang="en-US" altLang="en-US" sz="2400" dirty="0">
              <a:solidFill>
                <a:srgbClr val="002060"/>
              </a:solidFill>
              <a:cs typeface="Arial" panose="020B0604020202020204" pitchFamily="34" charset="0"/>
            </a:endParaRPr>
          </a:p>
          <a:p>
            <a:pPr algn="l" eaLnBrk="1" hangingPunct="1">
              <a:spcBef>
                <a:spcPct val="20000"/>
              </a:spcBef>
            </a:pPr>
            <a:endParaRPr lang="en-US" altLang="en-US" sz="2400" dirty="0">
              <a:solidFill>
                <a:srgbClr val="002060"/>
              </a:solidFill>
              <a:cs typeface="Arial" panose="020B0604020202020204" pitchFamily="34" charset="0"/>
            </a:endParaRPr>
          </a:p>
        </p:txBody>
      </p:sp>
      <p:sp>
        <p:nvSpPr>
          <p:cNvPr id="13" name="Rectangle 26">
            <a:extLst>
              <a:ext uri="{FF2B5EF4-FFF2-40B4-BE49-F238E27FC236}">
                <a16:creationId xmlns:a16="http://schemas.microsoft.com/office/drawing/2014/main" id="{BA3F22D6-9688-4949-90A9-F6B535A95DC1}"/>
              </a:ext>
            </a:extLst>
          </p:cNvPr>
          <p:cNvSpPr>
            <a:spLocks noChangeArrowheads="1"/>
          </p:cNvSpPr>
          <p:nvPr/>
        </p:nvSpPr>
        <p:spPr bwMode="auto">
          <a:xfrm>
            <a:off x="7010400" y="1860933"/>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400" dirty="0" err="1">
                <a:solidFill>
                  <a:srgbClr val="002060"/>
                </a:solidFill>
                <a:cs typeface="Arial" panose="020B0604020202020204" pitchFamily="34" charset="0"/>
              </a:rPr>
              <a:t>Nhân</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vật</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Tôi</a:t>
            </a:r>
            <a:endParaRPr lang="en-US" altLang="en-US" sz="2400" dirty="0">
              <a:solidFill>
                <a:srgbClr val="002060"/>
              </a:solidFill>
              <a:cs typeface="Arial" panose="020B0604020202020204" pitchFamily="34" charset="0"/>
            </a:endParaRPr>
          </a:p>
        </p:txBody>
      </p:sp>
      <p:sp>
        <p:nvSpPr>
          <p:cNvPr id="14" name="Rectangle 27">
            <a:extLst>
              <a:ext uri="{FF2B5EF4-FFF2-40B4-BE49-F238E27FC236}">
                <a16:creationId xmlns:a16="http://schemas.microsoft.com/office/drawing/2014/main" id="{4EF97F4C-D00A-4BB6-944F-86867564C1E1}"/>
              </a:ext>
            </a:extLst>
          </p:cNvPr>
          <p:cNvSpPr>
            <a:spLocks noChangeArrowheads="1"/>
          </p:cNvSpPr>
          <p:nvPr/>
        </p:nvSpPr>
        <p:spPr bwMode="auto">
          <a:xfrm>
            <a:off x="7010400" y="2622933"/>
            <a:ext cx="25193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pPr>
            <a:r>
              <a:rPr lang="en-US" altLang="en-US" sz="2400" dirty="0" err="1">
                <a:solidFill>
                  <a:srgbClr val="002060"/>
                </a:solidFill>
                <a:cs typeface="Arial" panose="020B0604020202020204" pitchFamily="34" charset="0"/>
              </a:rPr>
              <a:t>Ngôi</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thứ</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nhất</a:t>
            </a:r>
            <a:endParaRPr lang="en-US" altLang="en-US" sz="2400" dirty="0">
              <a:solidFill>
                <a:srgbClr val="002060"/>
              </a:solidFill>
              <a:cs typeface="Arial" panose="020B0604020202020204" pitchFamily="34" charset="0"/>
            </a:endParaRPr>
          </a:p>
          <a:p>
            <a:pPr algn="l" eaLnBrk="1" hangingPunct="1">
              <a:spcBef>
                <a:spcPct val="20000"/>
              </a:spcBef>
            </a:pPr>
            <a:endParaRPr lang="en-US" altLang="en-US" sz="2400" dirty="0">
              <a:solidFill>
                <a:srgbClr val="002060"/>
              </a:solidFill>
              <a:cs typeface="Arial" panose="020B0604020202020204" pitchFamily="34" charset="0"/>
            </a:endParaRPr>
          </a:p>
        </p:txBody>
      </p:sp>
      <p:sp>
        <p:nvSpPr>
          <p:cNvPr id="15" name="Rectangle 28">
            <a:extLst>
              <a:ext uri="{FF2B5EF4-FFF2-40B4-BE49-F238E27FC236}">
                <a16:creationId xmlns:a16="http://schemas.microsoft.com/office/drawing/2014/main" id="{6CDDC298-565C-42BF-BCA7-49D5ACB990FB}"/>
              </a:ext>
            </a:extLst>
          </p:cNvPr>
          <p:cNvSpPr>
            <a:spLocks noChangeArrowheads="1"/>
          </p:cNvSpPr>
          <p:nvPr/>
        </p:nvSpPr>
        <p:spPr bwMode="auto">
          <a:xfrm>
            <a:off x="3407463" y="2546733"/>
            <a:ext cx="23227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pPr>
            <a:r>
              <a:rPr lang="en-US" altLang="en-US" sz="2400" dirty="0" err="1">
                <a:solidFill>
                  <a:srgbClr val="002060"/>
                </a:solidFill>
                <a:cs typeface="Arial" panose="020B0604020202020204" pitchFamily="34" charset="0"/>
              </a:rPr>
              <a:t>Ngôi</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thứ</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ba</a:t>
            </a:r>
            <a:endParaRPr lang="en-US" altLang="en-US" sz="2400" dirty="0">
              <a:solidFill>
                <a:srgbClr val="002060"/>
              </a:solidFill>
              <a:cs typeface="Arial" panose="020B0604020202020204" pitchFamily="34" charset="0"/>
            </a:endParaRPr>
          </a:p>
        </p:txBody>
      </p:sp>
      <p:sp>
        <p:nvSpPr>
          <p:cNvPr id="16" name="Rectangle 29">
            <a:extLst>
              <a:ext uri="{FF2B5EF4-FFF2-40B4-BE49-F238E27FC236}">
                <a16:creationId xmlns:a16="http://schemas.microsoft.com/office/drawing/2014/main" id="{60BD896D-ECA8-4F74-9E3F-00D30C9102BE}"/>
              </a:ext>
            </a:extLst>
          </p:cNvPr>
          <p:cNvSpPr>
            <a:spLocks noChangeArrowheads="1"/>
          </p:cNvSpPr>
          <p:nvPr/>
        </p:nvSpPr>
        <p:spPr bwMode="auto">
          <a:xfrm>
            <a:off x="3200400" y="1860933"/>
            <a:ext cx="2736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pPr>
            <a:r>
              <a:rPr lang="en-US" altLang="en-US" sz="2400" dirty="0" err="1">
                <a:solidFill>
                  <a:srgbClr val="002060"/>
                </a:solidFill>
                <a:cs typeface="Arial" panose="020B0604020202020204" pitchFamily="34" charset="0"/>
              </a:rPr>
              <a:t>Vô</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nhân</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xưng</a:t>
            </a:r>
            <a:endParaRPr lang="en-US" altLang="en-US" sz="2400" dirty="0">
              <a:solidFill>
                <a:srgbClr val="002060"/>
              </a:solidFill>
              <a:cs typeface="Arial" panose="020B0604020202020204" pitchFamily="34" charset="0"/>
            </a:endParaRPr>
          </a:p>
        </p:txBody>
      </p:sp>
      <p:sp>
        <p:nvSpPr>
          <p:cNvPr id="17" name="Rectangle 31">
            <a:extLst>
              <a:ext uri="{FF2B5EF4-FFF2-40B4-BE49-F238E27FC236}">
                <a16:creationId xmlns:a16="http://schemas.microsoft.com/office/drawing/2014/main" id="{9D314E3E-064B-41DD-81F1-9A8CC137AEDD}"/>
              </a:ext>
            </a:extLst>
          </p:cNvPr>
          <p:cNvSpPr>
            <a:spLocks noChangeArrowheads="1"/>
          </p:cNvSpPr>
          <p:nvPr/>
        </p:nvSpPr>
        <p:spPr bwMode="auto">
          <a:xfrm>
            <a:off x="1065882" y="3173187"/>
            <a:ext cx="1269694" cy="566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400" dirty="0" err="1">
                <a:solidFill>
                  <a:srgbClr val="002060"/>
                </a:solidFill>
                <a:cs typeface="Arial" panose="020B0604020202020204" pitchFamily="34" charset="0"/>
              </a:rPr>
              <a:t>Lời</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kể</a:t>
            </a:r>
            <a:endParaRPr lang="en-US" altLang="en-US" sz="2400" dirty="0">
              <a:solidFill>
                <a:srgbClr val="002060"/>
              </a:solidFill>
              <a:cs typeface="Arial" panose="020B0604020202020204" pitchFamily="34" charset="0"/>
            </a:endParaRPr>
          </a:p>
        </p:txBody>
      </p:sp>
      <p:sp>
        <p:nvSpPr>
          <p:cNvPr id="18" name="Rectangle 32">
            <a:extLst>
              <a:ext uri="{FF2B5EF4-FFF2-40B4-BE49-F238E27FC236}">
                <a16:creationId xmlns:a16="http://schemas.microsoft.com/office/drawing/2014/main" id="{D1E1A883-04E4-49F5-AA41-E7C53831CFEF}"/>
              </a:ext>
            </a:extLst>
          </p:cNvPr>
          <p:cNvSpPr>
            <a:spLocks noChangeArrowheads="1"/>
          </p:cNvSpPr>
          <p:nvPr/>
        </p:nvSpPr>
        <p:spPr bwMode="auto">
          <a:xfrm>
            <a:off x="2747140" y="3156333"/>
            <a:ext cx="3609592" cy="578385"/>
          </a:xfrm>
          <a:prstGeom prst="rect">
            <a:avLst/>
          </a:prstGeom>
          <a:solidFill>
            <a:schemeClr val="bg1"/>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dirty="0" err="1">
                <a:solidFill>
                  <a:srgbClr val="002060"/>
                </a:solidFill>
                <a:cs typeface="Arial" panose="020B0604020202020204" pitchFamily="34" charset="0"/>
              </a:rPr>
              <a:t>Tác</a:t>
            </a:r>
            <a:r>
              <a:rPr lang="en-US" altLang="en-US" sz="2300" dirty="0">
                <a:solidFill>
                  <a:srgbClr val="002060"/>
                </a:solidFill>
                <a:cs typeface="Arial" panose="020B0604020202020204" pitchFamily="34" charset="0"/>
              </a:rPr>
              <a:t> </a:t>
            </a:r>
            <a:r>
              <a:rPr lang="en-US" altLang="en-US" sz="2300" dirty="0" err="1">
                <a:solidFill>
                  <a:srgbClr val="002060"/>
                </a:solidFill>
                <a:cs typeface="Arial" panose="020B0604020202020204" pitchFamily="34" charset="0"/>
              </a:rPr>
              <a:t>giả</a:t>
            </a:r>
            <a:r>
              <a:rPr lang="en-US" altLang="en-US" sz="2300" dirty="0">
                <a:solidFill>
                  <a:srgbClr val="002060"/>
                </a:solidFill>
                <a:cs typeface="Arial" panose="020B0604020202020204" pitchFamily="34" charset="0"/>
              </a:rPr>
              <a:t> Nguyễn </a:t>
            </a:r>
            <a:r>
              <a:rPr lang="en-US" altLang="en-US" sz="2300" dirty="0" err="1">
                <a:solidFill>
                  <a:srgbClr val="002060"/>
                </a:solidFill>
                <a:cs typeface="Arial" panose="020B0604020202020204" pitchFamily="34" charset="0"/>
              </a:rPr>
              <a:t>Thành</a:t>
            </a:r>
            <a:r>
              <a:rPr lang="en-US" altLang="en-US" sz="2300" dirty="0">
                <a:solidFill>
                  <a:srgbClr val="002060"/>
                </a:solidFill>
                <a:cs typeface="Arial" panose="020B0604020202020204" pitchFamily="34" charset="0"/>
              </a:rPr>
              <a:t> Long</a:t>
            </a:r>
          </a:p>
        </p:txBody>
      </p:sp>
      <p:sp>
        <p:nvSpPr>
          <p:cNvPr id="19" name="Rectangle 33">
            <a:extLst>
              <a:ext uri="{FF2B5EF4-FFF2-40B4-BE49-F238E27FC236}">
                <a16:creationId xmlns:a16="http://schemas.microsoft.com/office/drawing/2014/main" id="{5486C129-65CB-48A5-9B04-0A0A02A51820}"/>
              </a:ext>
            </a:extLst>
          </p:cNvPr>
          <p:cNvSpPr>
            <a:spLocks noChangeArrowheads="1"/>
          </p:cNvSpPr>
          <p:nvPr/>
        </p:nvSpPr>
        <p:spPr bwMode="auto">
          <a:xfrm>
            <a:off x="6639259" y="3238833"/>
            <a:ext cx="3180681" cy="476250"/>
          </a:xfrm>
          <a:prstGeom prst="rect">
            <a:avLst/>
          </a:prstGeom>
          <a:solidFill>
            <a:schemeClr val="bg1"/>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err="1">
                <a:solidFill>
                  <a:srgbClr val="002060"/>
                </a:solidFill>
                <a:cs typeface="Arial" panose="020B0604020202020204" pitchFamily="34" charset="0"/>
              </a:rPr>
              <a:t>Chú</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bé</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Hồng</a:t>
            </a:r>
            <a:r>
              <a:rPr lang="en-US" altLang="en-US" sz="2400" dirty="0">
                <a:solidFill>
                  <a:srgbClr val="002060"/>
                </a:solidFill>
                <a:cs typeface="Arial" panose="020B0604020202020204" pitchFamily="34" charset="0"/>
              </a:rPr>
              <a:t> – </a:t>
            </a:r>
            <a:r>
              <a:rPr lang="en-US" altLang="en-US" sz="2400" dirty="0" err="1">
                <a:solidFill>
                  <a:srgbClr val="002060"/>
                </a:solidFill>
                <a:cs typeface="Arial" panose="020B0604020202020204" pitchFamily="34" charset="0"/>
              </a:rPr>
              <a:t>tác</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giả</a:t>
            </a:r>
            <a:endParaRPr lang="en-US" altLang="en-US" sz="2400" dirty="0">
              <a:solidFill>
                <a:srgbClr val="002060"/>
              </a:solidFill>
              <a:cs typeface="Arial" panose="020B0604020202020204" pitchFamily="34" charset="0"/>
            </a:endParaRPr>
          </a:p>
        </p:txBody>
      </p:sp>
    </p:spTree>
    <p:extLst>
      <p:ext uri="{BB962C8B-B14F-4D97-AF65-F5344CB8AC3E}">
        <p14:creationId xmlns:p14="http://schemas.microsoft.com/office/powerpoint/2010/main" val="26502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heckerboard(across)">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checkerboard(across)">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linds(horizontal)">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linds(horizontal)">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checkerboard(across)">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nodeType="clickEffect">
                                  <p:stCondLst>
                                    <p:cond delay="0"/>
                                  </p:stCondLst>
                                  <p:childTnLst>
                                    <p:set>
                                      <p:cBhvr>
                                        <p:cTn id="73" dur="1" fill="hold">
                                          <p:stCondLst>
                                            <p:cond delay="0"/>
                                          </p:stCondLst>
                                        </p:cTn>
                                        <p:tgtEl>
                                          <p:spTgt spid="7">
                                            <p:txEl>
                                              <p:pRg st="0" end="0"/>
                                            </p:txEl>
                                          </p:spTgt>
                                        </p:tgtEl>
                                        <p:attrNameLst>
                                          <p:attrName>style.visibility</p:attrName>
                                        </p:attrNameLst>
                                      </p:cBhvr>
                                      <p:to>
                                        <p:strVal val="visible"/>
                                      </p:to>
                                    </p:set>
                                    <p:anim calcmode="lin" valueType="num">
                                      <p:cBhvr>
                                        <p:cTn id="74"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75"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6" dur="1000"/>
                                        <p:tgtEl>
                                          <p:spTgt spid="7">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nodeType="clickEffect">
                                  <p:stCondLst>
                                    <p:cond delay="0"/>
                                  </p:stCondLst>
                                  <p:childTnLst>
                                    <p:set>
                                      <p:cBhvr>
                                        <p:cTn id="80" dur="1" fill="hold">
                                          <p:stCondLst>
                                            <p:cond delay="0"/>
                                          </p:stCondLst>
                                        </p:cTn>
                                        <p:tgtEl>
                                          <p:spTgt spid="7">
                                            <p:txEl>
                                              <p:pRg st="1" end="1"/>
                                            </p:txEl>
                                          </p:spTgt>
                                        </p:tgtEl>
                                        <p:attrNameLst>
                                          <p:attrName>style.visibility</p:attrName>
                                        </p:attrNameLst>
                                      </p:cBhvr>
                                      <p:to>
                                        <p:strVal val="visible"/>
                                      </p:to>
                                    </p:set>
                                    <p:anim calcmode="lin" valueType="num">
                                      <p:cBhvr>
                                        <p:cTn id="81"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82"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83" dur="1000"/>
                                        <p:tgtEl>
                                          <p:spTgt spid="7">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nodeType="clickEffect">
                                  <p:stCondLst>
                                    <p:cond delay="0"/>
                                  </p:stCondLst>
                                  <p:childTnLst>
                                    <p:set>
                                      <p:cBhvr>
                                        <p:cTn id="87" dur="1" fill="hold">
                                          <p:stCondLst>
                                            <p:cond delay="0"/>
                                          </p:stCondLst>
                                        </p:cTn>
                                        <p:tgtEl>
                                          <p:spTgt spid="7">
                                            <p:txEl>
                                              <p:pRg st="2" end="2"/>
                                            </p:txEl>
                                          </p:spTgt>
                                        </p:tgtEl>
                                        <p:attrNameLst>
                                          <p:attrName>style.visibility</p:attrName>
                                        </p:attrNameLst>
                                      </p:cBhvr>
                                      <p:to>
                                        <p:strVal val="visible"/>
                                      </p:to>
                                    </p:set>
                                    <p:anim calcmode="lin" valueType="num">
                                      <p:cBhvr>
                                        <p:cTn id="88"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89"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0" dur="1000"/>
                                        <p:tgtEl>
                                          <p:spTgt spid="7">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nodeType="clickEffect">
                                  <p:stCondLst>
                                    <p:cond delay="0"/>
                                  </p:stCondLst>
                                  <p:childTnLst>
                                    <p:set>
                                      <p:cBhvr>
                                        <p:cTn id="94" dur="1" fill="hold">
                                          <p:stCondLst>
                                            <p:cond delay="0"/>
                                          </p:stCondLst>
                                        </p:cTn>
                                        <p:tgtEl>
                                          <p:spTgt spid="7">
                                            <p:txEl>
                                              <p:pRg st="3" end="3"/>
                                            </p:txEl>
                                          </p:spTgt>
                                        </p:tgtEl>
                                        <p:attrNameLst>
                                          <p:attrName>style.visibility</p:attrName>
                                        </p:attrNameLst>
                                      </p:cBhvr>
                                      <p:to>
                                        <p:strVal val="visible"/>
                                      </p:to>
                                    </p:set>
                                    <p:anim calcmode="lin" valueType="num">
                                      <p:cBhvr>
                                        <p:cTn id="95" dur="10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96" dur="1000" fill="hold"/>
                                        <p:tgtEl>
                                          <p:spTgt spid="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9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3" grpId="0"/>
      <p:bldP spid="14" grpId="0"/>
      <p:bldP spid="15" grpId="0"/>
      <p:bldP spid="16" grpId="0"/>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3B2A91-7426-4ADF-94EE-677AE3956022}"/>
              </a:ext>
            </a:extLst>
          </p:cNvPr>
          <p:cNvSpPr>
            <a:spLocks noGrp="1"/>
          </p:cNvSpPr>
          <p:nvPr>
            <p:ph type="sldNum" idx="12"/>
          </p:nvPr>
        </p:nvSpPr>
        <p:spPr/>
        <p:txBody>
          <a:bodyPr/>
          <a:lstStyle/>
          <a:p>
            <a:fld id="{00000000-1234-1234-1234-123412341234}" type="slidenum">
              <a:rPr lang="en" smtClean="0"/>
              <a:pPr/>
              <a:t>13</a:t>
            </a:fld>
            <a:endParaRPr lang="en"/>
          </a:p>
        </p:txBody>
      </p:sp>
      <p:sp>
        <p:nvSpPr>
          <p:cNvPr id="4" name="TextBox 3">
            <a:extLst>
              <a:ext uri="{FF2B5EF4-FFF2-40B4-BE49-F238E27FC236}">
                <a16:creationId xmlns:a16="http://schemas.microsoft.com/office/drawing/2014/main" id="{F154E016-D28F-4095-AD0A-93BF92EFB394}"/>
              </a:ext>
            </a:extLst>
          </p:cNvPr>
          <p:cNvSpPr txBox="1"/>
          <p:nvPr/>
        </p:nvSpPr>
        <p:spPr>
          <a:xfrm>
            <a:off x="1105359" y="1348531"/>
            <a:ext cx="9981282" cy="923330"/>
          </a:xfrm>
          <a:prstGeom prst="rect">
            <a:avLst/>
          </a:prstGeom>
          <a:noFill/>
        </p:spPr>
        <p:txBody>
          <a:bodyPr wrap="square">
            <a:spAutoFit/>
          </a:bodyPr>
          <a:lstStyle/>
          <a:p>
            <a:pPr algn="just" rtl="0"/>
            <a:r>
              <a:rPr lang="vi-VN" b="0" i="0" u="none" strike="noStrike" kern="1200" baseline="0" dirty="0">
                <a:solidFill>
                  <a:srgbClr val="002060"/>
                </a:solidFill>
                <a:latin typeface="Arial" panose="020B0604020202020204" pitchFamily="34" charset="0"/>
                <a:cs typeface="Arial" panose="020B0604020202020204" pitchFamily="34" charset="0"/>
              </a:rPr>
              <a:t>Hãy chọn một trong ba nhân vật: (ngưười họa sĩ già, anh thanh niên hoặc cô kỹ nông nghiệp) là ngưười kể chuyện, sau đó chuyển đoạn văn trích ở mục 1 ( Lặng lẽ Sa Pa ) thành một đoạn  khác sao cho nhân vật, sự kiện, lời văn và cách kể phù hợp với ngôi thứ nhất.</a:t>
            </a:r>
          </a:p>
        </p:txBody>
      </p:sp>
      <p:sp>
        <p:nvSpPr>
          <p:cNvPr id="5" name="AutoShape 4">
            <a:extLst>
              <a:ext uri="{FF2B5EF4-FFF2-40B4-BE49-F238E27FC236}">
                <a16:creationId xmlns:a16="http://schemas.microsoft.com/office/drawing/2014/main" id="{55BF096B-5402-4E47-979B-843B69F5492B}"/>
              </a:ext>
            </a:extLst>
          </p:cNvPr>
          <p:cNvSpPr>
            <a:spLocks noChangeArrowheads="1"/>
          </p:cNvSpPr>
          <p:nvPr/>
        </p:nvSpPr>
        <p:spPr bwMode="auto">
          <a:xfrm>
            <a:off x="1060450" y="2278300"/>
            <a:ext cx="3886200" cy="358140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 name="AutoShape 5">
            <a:extLst>
              <a:ext uri="{FF2B5EF4-FFF2-40B4-BE49-F238E27FC236}">
                <a16:creationId xmlns:a16="http://schemas.microsoft.com/office/drawing/2014/main" id="{64598E6C-6917-4E9B-95A7-065BA7EEBFF3}"/>
              </a:ext>
            </a:extLst>
          </p:cNvPr>
          <p:cNvSpPr>
            <a:spLocks noChangeArrowheads="1"/>
          </p:cNvSpPr>
          <p:nvPr/>
        </p:nvSpPr>
        <p:spPr bwMode="auto">
          <a:xfrm>
            <a:off x="4273550" y="2278300"/>
            <a:ext cx="3644900" cy="358140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 name="AutoShape 6">
            <a:extLst>
              <a:ext uri="{FF2B5EF4-FFF2-40B4-BE49-F238E27FC236}">
                <a16:creationId xmlns:a16="http://schemas.microsoft.com/office/drawing/2014/main" id="{ABA679B9-7525-40FD-9C24-553B19162405}"/>
              </a:ext>
            </a:extLst>
          </p:cNvPr>
          <p:cNvSpPr>
            <a:spLocks noChangeArrowheads="1"/>
          </p:cNvSpPr>
          <p:nvPr/>
        </p:nvSpPr>
        <p:spPr bwMode="auto">
          <a:xfrm>
            <a:off x="7232650" y="2278300"/>
            <a:ext cx="3505200" cy="358140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 name="Text Box 24">
            <a:extLst>
              <a:ext uri="{FF2B5EF4-FFF2-40B4-BE49-F238E27FC236}">
                <a16:creationId xmlns:a16="http://schemas.microsoft.com/office/drawing/2014/main" id="{A7B041F1-55CE-440E-8C47-647D6AA2E59D}"/>
              </a:ext>
            </a:extLst>
          </p:cNvPr>
          <p:cNvSpPr txBox="1">
            <a:spLocks noChangeArrowheads="1"/>
          </p:cNvSpPr>
          <p:nvPr/>
        </p:nvSpPr>
        <p:spPr bwMode="auto">
          <a:xfrm>
            <a:off x="1746250" y="2837100"/>
            <a:ext cx="3200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b="1" dirty="0">
                <a:solidFill>
                  <a:schemeClr val="bg1"/>
                </a:solidFill>
              </a:rPr>
              <a:t>Ngưười kể chuyện là </a:t>
            </a:r>
          </a:p>
          <a:p>
            <a:r>
              <a:rPr lang="vi-VN" b="1" dirty="0">
                <a:solidFill>
                  <a:schemeClr val="bg1"/>
                </a:solidFill>
              </a:rPr>
              <a:t>cô kỹ sư nông nghiệp</a:t>
            </a:r>
          </a:p>
          <a:p>
            <a:endParaRPr lang="en-US" dirty="0">
              <a:solidFill>
                <a:schemeClr val="bg1"/>
              </a:solidFill>
            </a:endParaRPr>
          </a:p>
        </p:txBody>
      </p:sp>
      <p:sp>
        <p:nvSpPr>
          <p:cNvPr id="9" name="Text Box 25">
            <a:extLst>
              <a:ext uri="{FF2B5EF4-FFF2-40B4-BE49-F238E27FC236}">
                <a16:creationId xmlns:a16="http://schemas.microsoft.com/office/drawing/2014/main" id="{738CDF5C-9306-428B-BA62-672B014A91AD}"/>
              </a:ext>
            </a:extLst>
          </p:cNvPr>
          <p:cNvSpPr txBox="1">
            <a:spLocks noChangeArrowheads="1"/>
          </p:cNvSpPr>
          <p:nvPr/>
        </p:nvSpPr>
        <p:spPr bwMode="auto">
          <a:xfrm>
            <a:off x="7525439" y="3154600"/>
            <a:ext cx="2819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b="1" dirty="0">
                <a:solidFill>
                  <a:schemeClr val="bg1"/>
                </a:solidFill>
              </a:rPr>
              <a:t>Ngưười kể chuyện </a:t>
            </a:r>
          </a:p>
          <a:p>
            <a:pPr algn="ctr"/>
            <a:r>
              <a:rPr lang="vi-VN" b="1" dirty="0">
                <a:solidFill>
                  <a:schemeClr val="bg1"/>
                </a:solidFill>
              </a:rPr>
              <a:t>là người hoạ sĩ già </a:t>
            </a:r>
          </a:p>
        </p:txBody>
      </p:sp>
      <p:sp>
        <p:nvSpPr>
          <p:cNvPr id="10" name="Text Box 26">
            <a:extLst>
              <a:ext uri="{FF2B5EF4-FFF2-40B4-BE49-F238E27FC236}">
                <a16:creationId xmlns:a16="http://schemas.microsoft.com/office/drawing/2014/main" id="{55DC030E-AF06-4555-9609-0373374CCCD2}"/>
              </a:ext>
            </a:extLst>
          </p:cNvPr>
          <p:cNvSpPr txBox="1">
            <a:spLocks noChangeArrowheads="1"/>
          </p:cNvSpPr>
          <p:nvPr/>
        </p:nvSpPr>
        <p:spPr bwMode="auto">
          <a:xfrm>
            <a:off x="4794250" y="2964100"/>
            <a:ext cx="2743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b="1" dirty="0">
                <a:solidFill>
                  <a:schemeClr val="bg1"/>
                </a:solidFill>
              </a:rPr>
              <a:t>Ngưười kể chuyện</a:t>
            </a:r>
          </a:p>
          <a:p>
            <a:pPr algn="ctr"/>
            <a:r>
              <a:rPr lang="en-US" b="1" dirty="0">
                <a:solidFill>
                  <a:schemeClr val="bg1"/>
                </a:solidFill>
              </a:rPr>
              <a:t> </a:t>
            </a:r>
            <a:r>
              <a:rPr lang="en-US" b="1" dirty="0" err="1">
                <a:solidFill>
                  <a:schemeClr val="bg1"/>
                </a:solidFill>
              </a:rPr>
              <a:t>là</a:t>
            </a:r>
            <a:r>
              <a:rPr lang="en-US" b="1" dirty="0">
                <a:solidFill>
                  <a:schemeClr val="bg1"/>
                </a:solidFill>
              </a:rPr>
              <a:t> </a:t>
            </a:r>
            <a:r>
              <a:rPr lang="en-US" b="1" dirty="0" err="1">
                <a:solidFill>
                  <a:schemeClr val="bg1"/>
                </a:solidFill>
              </a:rPr>
              <a:t>anh</a:t>
            </a:r>
            <a:r>
              <a:rPr lang="en-US" b="1" dirty="0">
                <a:solidFill>
                  <a:schemeClr val="bg1"/>
                </a:solidFill>
              </a:rPr>
              <a:t> </a:t>
            </a:r>
            <a:r>
              <a:rPr lang="en-US" b="1" dirty="0" err="1">
                <a:solidFill>
                  <a:schemeClr val="bg1"/>
                </a:solidFill>
              </a:rPr>
              <a:t>thanh</a:t>
            </a:r>
            <a:r>
              <a:rPr lang="en-US" b="1" dirty="0">
                <a:solidFill>
                  <a:schemeClr val="bg1"/>
                </a:solidFill>
              </a:rPr>
              <a:t> </a:t>
            </a:r>
            <a:r>
              <a:rPr lang="en-US" b="1" dirty="0" err="1">
                <a:solidFill>
                  <a:schemeClr val="bg1"/>
                </a:solidFill>
              </a:rPr>
              <a:t>niên</a:t>
            </a:r>
            <a:r>
              <a:rPr lang="en-US" b="1" dirty="0">
                <a:solidFill>
                  <a:schemeClr val="bg1"/>
                </a:solidFill>
              </a:rPr>
              <a:t> </a:t>
            </a:r>
          </a:p>
        </p:txBody>
      </p:sp>
      <p:pic>
        <p:nvPicPr>
          <p:cNvPr id="11" name="Picture 28">
            <a:extLst>
              <a:ext uri="{FF2B5EF4-FFF2-40B4-BE49-F238E27FC236}">
                <a16:creationId xmlns:a16="http://schemas.microsoft.com/office/drawing/2014/main" id="{026E512D-9292-45F0-9594-5BAB46873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544" y="4027130"/>
            <a:ext cx="9906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9">
            <a:extLst>
              <a:ext uri="{FF2B5EF4-FFF2-40B4-BE49-F238E27FC236}">
                <a16:creationId xmlns:a16="http://schemas.microsoft.com/office/drawing/2014/main" id="{03088E69-C805-42D1-9284-823AEC00E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931" y="4008080"/>
            <a:ext cx="103663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7">
            <a:extLst>
              <a:ext uri="{FF2B5EF4-FFF2-40B4-BE49-F238E27FC236}">
                <a16:creationId xmlns:a16="http://schemas.microsoft.com/office/drawing/2014/main" id="{6AEE6186-1118-4EF2-B8F2-99A952F02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158" y="4027130"/>
            <a:ext cx="106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88FAB2D0-83BA-4F13-8F84-2A6EA2D4A069}"/>
              </a:ext>
            </a:extLst>
          </p:cNvPr>
          <p:cNvSpPr txBox="1"/>
          <p:nvPr/>
        </p:nvSpPr>
        <p:spPr>
          <a:xfrm>
            <a:off x="4273550" y="749147"/>
            <a:ext cx="3251889" cy="461665"/>
          </a:xfrm>
          <a:prstGeom prst="rect">
            <a:avLst/>
          </a:prstGeom>
          <a:noFill/>
        </p:spPr>
        <p:txBody>
          <a:bodyPr wrap="square" rtlCol="0">
            <a:spAutoFit/>
          </a:bodyPr>
          <a:lstStyle/>
          <a:p>
            <a:r>
              <a:rPr lang="en-US" sz="2400" b="1" dirty="0">
                <a:solidFill>
                  <a:srgbClr val="FF0000"/>
                </a:solidFill>
              </a:rPr>
              <a:t>THẢO LUẬN NHÓM</a:t>
            </a:r>
          </a:p>
        </p:txBody>
      </p:sp>
    </p:spTree>
    <p:extLst>
      <p:ext uri="{BB962C8B-B14F-4D97-AF65-F5344CB8AC3E}">
        <p14:creationId xmlns:p14="http://schemas.microsoft.com/office/powerpoint/2010/main" val="143806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heckerboard(across)">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heckerboard(across)">
                                      <p:cBhvr>
                                        <p:cTn id="44" dur="1000"/>
                                        <p:tgtEl>
                                          <p:spTgt spid="10"/>
                                        </p:tgtEl>
                                      </p:cBhvr>
                                    </p:animEffect>
                                  </p:childTnLst>
                                </p:cTn>
                              </p:par>
                              <p:par>
                                <p:cTn id="45" presetID="4"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heckerboard(across)">
                                      <p:cBhvr>
                                        <p:cTn id="52" dur="1000"/>
                                        <p:tgtEl>
                                          <p:spTgt spid="9"/>
                                        </p:tgtEl>
                                      </p:cBhvr>
                                    </p:animEffect>
                                  </p:childTnLst>
                                </p:cTn>
                              </p:par>
                              <p:par>
                                <p:cTn id="53" presetID="4" presetClass="entr" presetSubtype="16"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ox(in)">
                                      <p:cBhvr>
                                        <p:cTn id="55" dur="1000"/>
                                        <p:tgtEl>
                                          <p:spTgt spid="12"/>
                                        </p:tgtEl>
                                      </p:cBhvr>
                                    </p:animEffect>
                                  </p:childTnLst>
                                </p:cTn>
                              </p:par>
                              <p:par>
                                <p:cTn id="56" presetID="4" presetClass="entr" presetSubtype="16"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ox(in)">
                                      <p:cBhvr>
                                        <p:cTn id="5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图片 11">
            <a:extLst>
              <a:ext uri="{FF2B5EF4-FFF2-40B4-BE49-F238E27FC236}">
                <a16:creationId xmlns:a16="http://schemas.microsoft.com/office/drawing/2014/main" id="{B37C4467-3D79-4452-B631-B6A11322C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3" y="4648201"/>
            <a:ext cx="2284984" cy="3158964"/>
          </a:xfrm>
          <a:prstGeom prst="rect">
            <a:avLst/>
          </a:prstGeom>
        </p:spPr>
      </p:pic>
      <p:sp>
        <p:nvSpPr>
          <p:cNvPr id="5" name="TextBox 4">
            <a:extLst>
              <a:ext uri="{FF2B5EF4-FFF2-40B4-BE49-F238E27FC236}">
                <a16:creationId xmlns:a16="http://schemas.microsoft.com/office/drawing/2014/main" id="{F8A13BCB-2B35-49F8-8DCA-8DA2C97E728B}"/>
              </a:ext>
            </a:extLst>
          </p:cNvPr>
          <p:cNvSpPr txBox="1"/>
          <p:nvPr/>
        </p:nvSpPr>
        <p:spPr>
          <a:xfrm>
            <a:off x="762000" y="974962"/>
            <a:ext cx="10160000" cy="5222840"/>
          </a:xfrm>
          <a:prstGeom prst="rect">
            <a:avLst/>
          </a:prstGeom>
          <a:noFill/>
        </p:spPr>
        <p:txBody>
          <a:bodyPr wrap="square">
            <a:spAutoFit/>
          </a:bodyPr>
          <a:lstStyle/>
          <a:p>
            <a:pPr defTabSz="1219170">
              <a:buClr>
                <a:srgbClr val="000000"/>
              </a:buClr>
            </a:pPr>
            <a:r>
              <a:rPr lang="en-US" sz="2400" b="1" kern="0" dirty="0" err="1">
                <a:solidFill>
                  <a:srgbClr val="EE6A8D">
                    <a:lumMod val="75000"/>
                  </a:srgbClr>
                </a:solidFill>
                <a:latin typeface="Arial" panose="020B0604020202020204" pitchFamily="34" charset="0"/>
                <a:cs typeface="Arial" panose="020B0604020202020204" pitchFamily="34" charset="0"/>
                <a:sym typeface="Arial"/>
              </a:rPr>
              <a:t>Cách</a:t>
            </a:r>
            <a:r>
              <a:rPr lang="en-US" sz="2400" b="1" kern="0" dirty="0">
                <a:solidFill>
                  <a:srgbClr val="EE6A8D">
                    <a:lumMod val="75000"/>
                  </a:srgbClr>
                </a:solidFill>
                <a:latin typeface="Arial" panose="020B0604020202020204" pitchFamily="34" charset="0"/>
                <a:cs typeface="Arial" panose="020B0604020202020204" pitchFamily="34" charset="0"/>
                <a:sym typeface="Arial"/>
              </a:rPr>
              <a:t> 1:</a:t>
            </a:r>
          </a:p>
          <a:p>
            <a:pPr defTabSz="1219170">
              <a:buClr>
                <a:srgbClr val="000000"/>
              </a:buClr>
            </a:pPr>
            <a:endParaRPr lang="en-US" sz="2400" b="1" kern="0" dirty="0">
              <a:solidFill>
                <a:srgbClr val="EE6A8D">
                  <a:lumMod val="75000"/>
                </a:srgbClr>
              </a:solidFill>
              <a:latin typeface="Arial" panose="020B0604020202020204" pitchFamily="34" charset="0"/>
              <a:cs typeface="Arial" panose="020B0604020202020204" pitchFamily="34" charset="0"/>
              <a:sym typeface="Arial"/>
            </a:endParaRPr>
          </a:p>
          <a:p>
            <a:pPr defTabSz="1219170">
              <a:buClr>
                <a:srgbClr val="000000"/>
              </a:buClr>
            </a:pPr>
            <a:endParaRPr lang="en-US" sz="2400" b="1" kern="0" dirty="0">
              <a:solidFill>
                <a:srgbClr val="EE6A8D">
                  <a:lumMod val="75000"/>
                </a:srgbClr>
              </a:solidFill>
              <a:latin typeface="Arial" panose="020B0604020202020204" pitchFamily="34" charset="0"/>
              <a:cs typeface="Arial" panose="020B0604020202020204" pitchFamily="34" charset="0"/>
              <a:sym typeface="Arial"/>
            </a:endParaRPr>
          </a:p>
          <a:p>
            <a:pPr defTabSz="1219170">
              <a:buClr>
                <a:srgbClr val="000000"/>
              </a:buClr>
            </a:pPr>
            <a:br>
              <a:rPr lang="vi-VN" sz="1867" kern="0" dirty="0">
                <a:solidFill>
                  <a:srgbClr val="000000"/>
                </a:solidFill>
                <a:latin typeface="Arial" panose="020B0604020202020204" pitchFamily="34" charset="0"/>
                <a:cs typeface="Arial" panose="020B0604020202020204" pitchFamily="34" charset="0"/>
                <a:sym typeface="Arial"/>
              </a:rPr>
            </a:br>
            <a:r>
              <a:rPr lang="vi-VN" sz="1867" i="1" kern="0" dirty="0">
                <a:solidFill>
                  <a:srgbClr val="000000"/>
                </a:solidFill>
                <a:latin typeface="Arial" panose="020B0604020202020204" pitchFamily="34" charset="0"/>
                <a:cs typeface="Arial" panose="020B0604020202020204" pitchFamily="34" charset="0"/>
                <a:sym typeface="Arial"/>
              </a:rPr>
              <a:t>Trời ơi, chỉ còn có năm phút !</a:t>
            </a:r>
            <a:br>
              <a:rPr lang="vi-VN" sz="1867" kern="0" dirty="0">
                <a:solidFill>
                  <a:srgbClr val="000000"/>
                </a:solidFill>
                <a:latin typeface="Arial" panose="020B0604020202020204" pitchFamily="34" charset="0"/>
                <a:cs typeface="Arial" panose="020B0604020202020204" pitchFamily="34" charset="0"/>
                <a:sym typeface="Arial"/>
              </a:rPr>
            </a:br>
            <a:r>
              <a:rPr lang="vi-VN" sz="1867" i="1" kern="0" dirty="0">
                <a:solidFill>
                  <a:srgbClr val="000000"/>
                </a:solidFill>
                <a:latin typeface="Arial" panose="020B0604020202020204" pitchFamily="34" charset="0"/>
                <a:cs typeface="Arial" panose="020B0604020202020204" pitchFamily="34" charset="0"/>
                <a:sym typeface="Arial"/>
              </a:rPr>
              <a:t>   Tôi giật mình nói to và tiếng cười đầy tiếc nuối. Tôi chạy ra nhà phía sau, rồi trở vào liền, tay cầm một cái làn. Nhà hoạ sĩ tặc lưỡi đứng dậy. Cô gái cũng đứng lên, đặt lại chiếc ghế, thong thả đi đến chỗ bác già. Tôi vừa nước vào và kêu lên:</a:t>
            </a:r>
            <a:br>
              <a:rPr lang="vi-VN" sz="1867" kern="0" dirty="0">
                <a:solidFill>
                  <a:srgbClr val="000000"/>
                </a:solidFill>
                <a:latin typeface="Arial" panose="020B0604020202020204" pitchFamily="34" charset="0"/>
                <a:cs typeface="Arial" panose="020B0604020202020204" pitchFamily="34" charset="0"/>
                <a:sym typeface="Arial"/>
              </a:rPr>
            </a:br>
            <a:r>
              <a:rPr lang="vi-VN" sz="1867" i="1" kern="0" dirty="0">
                <a:solidFill>
                  <a:srgbClr val="000000"/>
                </a:solidFill>
                <a:latin typeface="Arial" panose="020B0604020202020204" pitchFamily="34" charset="0"/>
                <a:cs typeface="Arial" panose="020B0604020202020204" pitchFamily="34" charset="0"/>
                <a:sym typeface="Arial"/>
              </a:rPr>
              <a:t>- Ô! Cô còn quên chiếc mùi soa đây này!</a:t>
            </a:r>
            <a:br>
              <a:rPr lang="vi-VN" sz="1867" kern="0" dirty="0">
                <a:solidFill>
                  <a:srgbClr val="000000"/>
                </a:solidFill>
                <a:latin typeface="Arial" panose="020B0604020202020204" pitchFamily="34" charset="0"/>
                <a:cs typeface="Arial" panose="020B0604020202020204" pitchFamily="34" charset="0"/>
                <a:sym typeface="Arial"/>
              </a:rPr>
            </a:br>
            <a:r>
              <a:rPr lang="vi-VN" sz="1867" i="1" kern="0" dirty="0">
                <a:solidFill>
                  <a:srgbClr val="000000"/>
                </a:solidFill>
                <a:latin typeface="Arial" panose="020B0604020202020204" pitchFamily="34" charset="0"/>
                <a:cs typeface="Arial" panose="020B0604020202020204" pitchFamily="34" charset="0"/>
                <a:sym typeface="Arial"/>
              </a:rPr>
              <a:t>  Để người con gái khỏi trở lại bàn, tôi lấy chiếc khăn tay còn vo tròn cặp giữa cuốn sách tới trả cho cô gái. Cô kĩ sư mặt đỏ ửng, nhận lại chiếc khăn từ tay tôi và quay vội đi.</a:t>
            </a:r>
            <a:br>
              <a:rPr lang="vi-VN" sz="1867" kern="0" dirty="0">
                <a:solidFill>
                  <a:srgbClr val="000000"/>
                </a:solidFill>
                <a:latin typeface="Arial" panose="020B0604020202020204" pitchFamily="34" charset="0"/>
                <a:cs typeface="Arial" panose="020B0604020202020204" pitchFamily="34" charset="0"/>
                <a:sym typeface="Arial"/>
              </a:rPr>
            </a:br>
            <a:r>
              <a:rPr lang="vi-VN" sz="1867" i="1" kern="0" dirty="0">
                <a:solidFill>
                  <a:srgbClr val="000000"/>
                </a:solidFill>
                <a:latin typeface="Arial" panose="020B0604020202020204" pitchFamily="34" charset="0"/>
                <a:cs typeface="Arial" panose="020B0604020202020204" pitchFamily="34" charset="0"/>
                <a:sym typeface="Arial"/>
              </a:rPr>
              <a:t>Đến bậu cửa, bỗng nhà họa sĩ già quay lại chụp lấy tay tôi lắc mạnh và nói:</a:t>
            </a:r>
            <a:br>
              <a:rPr lang="vi-VN" sz="1867" kern="0" dirty="0">
                <a:solidFill>
                  <a:srgbClr val="000000"/>
                </a:solidFill>
                <a:latin typeface="Arial" panose="020B0604020202020204" pitchFamily="34" charset="0"/>
                <a:cs typeface="Arial" panose="020B0604020202020204" pitchFamily="34" charset="0"/>
                <a:sym typeface="Arial"/>
              </a:rPr>
            </a:br>
            <a:r>
              <a:rPr lang="vi-VN" sz="1867" i="1" kern="0" dirty="0">
                <a:solidFill>
                  <a:srgbClr val="000000"/>
                </a:solidFill>
                <a:latin typeface="Arial" panose="020B0604020202020204" pitchFamily="34" charset="0"/>
                <a:cs typeface="Arial" panose="020B0604020202020204" pitchFamily="34" charset="0"/>
                <a:sym typeface="Arial"/>
              </a:rPr>
              <a:t> - Chào anh. Chắc chắn rồi tôi sẽ trở lại. Tôi ở với anh ít hôm được chứ? </a:t>
            </a:r>
            <a:br>
              <a:rPr lang="vi-VN" sz="1867" kern="0" dirty="0">
                <a:solidFill>
                  <a:srgbClr val="000000"/>
                </a:solidFill>
                <a:latin typeface="Arial" panose="020B0604020202020204" pitchFamily="34" charset="0"/>
                <a:cs typeface="Arial" panose="020B0604020202020204" pitchFamily="34" charset="0"/>
                <a:sym typeface="Arial"/>
              </a:rPr>
            </a:br>
            <a:r>
              <a:rPr lang="vi-VN" sz="1867" i="1" kern="0" dirty="0">
                <a:solidFill>
                  <a:srgbClr val="000000"/>
                </a:solidFill>
                <a:latin typeface="Arial" panose="020B0604020202020204" pitchFamily="34" charset="0"/>
                <a:cs typeface="Arial" panose="020B0604020202020204" pitchFamily="34" charset="0"/>
                <a:sym typeface="Arial"/>
              </a:rPr>
              <a:t> Đến lượt cô gái từ biệt. Cô chìa tay ra cho tôi nắm, cẩn trọng, rõ ràng, như người ta cho nhau cái gì chứ không phải là cái bắt tay. Cô nhìn thẳng vào mắt tôi - những người con gái sắp xa ta, biết không bao giờ tôi gặp lại cô gái ấy nữa, hay nhìn ta như vậy.</a:t>
            </a:r>
            <a:br>
              <a:rPr lang="vi-VN" sz="1867" kern="0" dirty="0">
                <a:solidFill>
                  <a:srgbClr val="000000"/>
                </a:solidFill>
                <a:latin typeface="Arial" panose="020B0604020202020204" pitchFamily="34" charset="0"/>
                <a:cs typeface="Arial" panose="020B0604020202020204" pitchFamily="34" charset="0"/>
                <a:sym typeface="Arial"/>
              </a:rPr>
            </a:br>
            <a:r>
              <a:rPr lang="vi-VN" sz="1867" i="1" kern="0" dirty="0">
                <a:solidFill>
                  <a:srgbClr val="000000"/>
                </a:solidFill>
                <a:latin typeface="Arial" panose="020B0604020202020204" pitchFamily="34" charset="0"/>
                <a:cs typeface="Arial" panose="020B0604020202020204" pitchFamily="34" charset="0"/>
                <a:sym typeface="Arial"/>
              </a:rPr>
              <a:t>- Chào anh.</a:t>
            </a:r>
            <a:endParaRPr lang="en-US" sz="1867" kern="0" dirty="0">
              <a:solidFill>
                <a:srgbClr val="000000"/>
              </a:solidFill>
              <a:latin typeface="Arial" panose="020B0604020202020204" pitchFamily="34" charset="0"/>
              <a:cs typeface="Arial" panose="020B0604020202020204" pitchFamily="34" charset="0"/>
              <a:sym typeface="Arial"/>
            </a:endParaRPr>
          </a:p>
        </p:txBody>
      </p:sp>
      <p:sp>
        <p:nvSpPr>
          <p:cNvPr id="6" name="TextBox 5">
            <a:extLst>
              <a:ext uri="{FF2B5EF4-FFF2-40B4-BE49-F238E27FC236}">
                <a16:creationId xmlns:a16="http://schemas.microsoft.com/office/drawing/2014/main" id="{85E4CC32-B568-4A34-A708-40D46F5C8B4A}"/>
              </a:ext>
            </a:extLst>
          </p:cNvPr>
          <p:cNvSpPr txBox="1"/>
          <p:nvPr/>
        </p:nvSpPr>
        <p:spPr>
          <a:xfrm>
            <a:off x="914400" y="177800"/>
            <a:ext cx="6096000" cy="523926"/>
          </a:xfrm>
          <a:prstGeom prst="rect">
            <a:avLst/>
          </a:prstGeom>
          <a:noFill/>
        </p:spPr>
        <p:txBody>
          <a:bodyPr wrap="square">
            <a:spAutoFit/>
          </a:bodyPr>
          <a:lstStyle/>
          <a:p>
            <a:pPr algn="just" defTabSz="1219170">
              <a:lnSpc>
                <a:spcPct val="150000"/>
              </a:lnSpc>
              <a:buClr>
                <a:srgbClr val="000000"/>
              </a:buClr>
            </a:pPr>
            <a:r>
              <a:rPr lang="vi-VN" sz="2133" b="1" kern="0" dirty="0">
                <a:solidFill>
                  <a:srgbClr val="EE6A8D">
                    <a:lumMod val="75000"/>
                  </a:srgbClr>
                </a:solidFill>
                <a:latin typeface="Arial" panose="020B0604020202020204" pitchFamily="34" charset="0"/>
                <a:cs typeface="Arial" panose="020B0604020202020204" pitchFamily="34" charset="0"/>
                <a:sym typeface="Arial"/>
              </a:rPr>
              <a:t>Câu 1, 2: Trang 193 sgk ngữ văn lớp 9 tập 1 </a:t>
            </a:r>
            <a:endParaRPr lang="en-US" sz="2133" b="1" kern="0" dirty="0">
              <a:solidFill>
                <a:srgbClr val="EE6A8D">
                  <a:lumMod val="75000"/>
                </a:srgbClr>
              </a:solidFill>
              <a:latin typeface="Arial" panose="020B0604020202020204" pitchFamily="34" charset="0"/>
              <a:cs typeface="Arial" panose="020B0604020202020204" pitchFamily="34" charset="0"/>
              <a:sym typeface="Arial"/>
            </a:endParaRPr>
          </a:p>
        </p:txBody>
      </p:sp>
      <p:sp>
        <p:nvSpPr>
          <p:cNvPr id="7" name="Text Box 5">
            <a:extLst>
              <a:ext uri="{FF2B5EF4-FFF2-40B4-BE49-F238E27FC236}">
                <a16:creationId xmlns:a16="http://schemas.microsoft.com/office/drawing/2014/main" id="{D080FC21-227C-4856-954F-91523FB17820}"/>
              </a:ext>
            </a:extLst>
          </p:cNvPr>
          <p:cNvSpPr txBox="1">
            <a:spLocks noChangeArrowheads="1"/>
          </p:cNvSpPr>
          <p:nvPr/>
        </p:nvSpPr>
        <p:spPr bwMode="auto">
          <a:xfrm>
            <a:off x="2133600" y="1397001"/>
            <a:ext cx="6807200" cy="66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defTabSz="1219170">
              <a:buClr>
                <a:srgbClr val="000000"/>
              </a:buClr>
            </a:pPr>
            <a:r>
              <a:rPr lang="en-US" sz="1867" b="1" kern="0" dirty="0" err="1">
                <a:solidFill>
                  <a:srgbClr val="002060"/>
                </a:solidFill>
                <a:cs typeface="Arial" panose="020B0604020202020204" pitchFamily="34" charset="0"/>
                <a:sym typeface="Arial"/>
              </a:rPr>
              <a:t>Đoạn</a:t>
            </a:r>
            <a:r>
              <a:rPr lang="en-US" sz="1867" b="1" kern="0" dirty="0">
                <a:solidFill>
                  <a:srgbClr val="002060"/>
                </a:solidFill>
                <a:cs typeface="Arial" panose="020B0604020202020204" pitchFamily="34" charset="0"/>
                <a:sym typeface="Arial"/>
              </a:rPr>
              <a:t> </a:t>
            </a:r>
            <a:r>
              <a:rPr lang="en-US" sz="1867" b="1" kern="0" dirty="0" err="1">
                <a:solidFill>
                  <a:srgbClr val="002060"/>
                </a:solidFill>
                <a:cs typeface="Arial" panose="020B0604020202020204" pitchFamily="34" charset="0"/>
                <a:sym typeface="Arial"/>
              </a:rPr>
              <a:t>trích</a:t>
            </a:r>
            <a:r>
              <a:rPr lang="en-US" sz="1867" b="1" kern="0" dirty="0">
                <a:solidFill>
                  <a:srgbClr val="002060"/>
                </a:solidFill>
                <a:cs typeface="Arial" panose="020B0604020202020204" pitchFamily="34" charset="0"/>
                <a:sym typeface="Arial"/>
              </a:rPr>
              <a:t> “ </a:t>
            </a:r>
            <a:r>
              <a:rPr lang="en-US" sz="1867" b="1" kern="0" dirty="0" err="1">
                <a:solidFill>
                  <a:srgbClr val="002060"/>
                </a:solidFill>
                <a:cs typeface="Arial" panose="020B0604020202020204" pitchFamily="34" charset="0"/>
                <a:sym typeface="Arial"/>
              </a:rPr>
              <a:t>Lặng</a:t>
            </a:r>
            <a:r>
              <a:rPr lang="en-US" sz="1867" b="1" kern="0" dirty="0">
                <a:solidFill>
                  <a:srgbClr val="002060"/>
                </a:solidFill>
                <a:cs typeface="Arial" panose="020B0604020202020204" pitchFamily="34" charset="0"/>
                <a:sym typeface="Arial"/>
              </a:rPr>
              <a:t> </a:t>
            </a:r>
            <a:r>
              <a:rPr lang="en-US" sz="1867" b="1" kern="0" dirty="0" err="1">
                <a:solidFill>
                  <a:srgbClr val="002060"/>
                </a:solidFill>
                <a:cs typeface="Arial" panose="020B0604020202020204" pitchFamily="34" charset="0"/>
                <a:sym typeface="Arial"/>
              </a:rPr>
              <a:t>lẽ</a:t>
            </a:r>
            <a:r>
              <a:rPr lang="en-US" sz="1867" b="1" kern="0" dirty="0">
                <a:solidFill>
                  <a:srgbClr val="002060"/>
                </a:solidFill>
                <a:cs typeface="Arial" panose="020B0604020202020204" pitchFamily="34" charset="0"/>
                <a:sym typeface="Arial"/>
              </a:rPr>
              <a:t> Sa Pa”</a:t>
            </a:r>
          </a:p>
          <a:p>
            <a:pPr algn="ctr" defTabSz="1219170">
              <a:buClr>
                <a:srgbClr val="000000"/>
              </a:buClr>
            </a:pPr>
            <a:r>
              <a:rPr lang="vi-VN" sz="1867" b="1" kern="0" dirty="0">
                <a:solidFill>
                  <a:srgbClr val="002060"/>
                </a:solidFill>
                <a:cs typeface="Arial" panose="020B0604020202020204" pitchFamily="34" charset="0"/>
                <a:sym typeface="Arial"/>
              </a:rPr>
              <a:t>Người kể chuyện là </a:t>
            </a:r>
            <a:r>
              <a:rPr lang="en-US" sz="1867" b="1" kern="0" dirty="0" err="1">
                <a:solidFill>
                  <a:srgbClr val="002060"/>
                </a:solidFill>
                <a:cs typeface="Arial" panose="020B0604020202020204" pitchFamily="34" charset="0"/>
                <a:sym typeface="Arial"/>
              </a:rPr>
              <a:t>anh</a:t>
            </a:r>
            <a:r>
              <a:rPr lang="en-US" sz="1867" b="1" kern="0" dirty="0">
                <a:solidFill>
                  <a:srgbClr val="002060"/>
                </a:solidFill>
                <a:cs typeface="Arial" panose="020B0604020202020204" pitchFamily="34" charset="0"/>
                <a:sym typeface="Arial"/>
              </a:rPr>
              <a:t> </a:t>
            </a:r>
            <a:r>
              <a:rPr lang="en-US" sz="1867" b="1" kern="0" dirty="0" err="1">
                <a:solidFill>
                  <a:srgbClr val="002060"/>
                </a:solidFill>
                <a:cs typeface="Arial" panose="020B0604020202020204" pitchFamily="34" charset="0"/>
                <a:sym typeface="Arial"/>
              </a:rPr>
              <a:t>thanh</a:t>
            </a:r>
            <a:r>
              <a:rPr lang="en-US" sz="1867" b="1" kern="0" dirty="0">
                <a:solidFill>
                  <a:srgbClr val="002060"/>
                </a:solidFill>
                <a:cs typeface="Arial" panose="020B0604020202020204" pitchFamily="34" charset="0"/>
                <a:sym typeface="Arial"/>
              </a:rPr>
              <a:t> </a:t>
            </a:r>
            <a:r>
              <a:rPr lang="en-US" sz="1867" b="1" kern="0" dirty="0" err="1">
                <a:solidFill>
                  <a:srgbClr val="002060"/>
                </a:solidFill>
                <a:cs typeface="Arial" panose="020B0604020202020204" pitchFamily="34" charset="0"/>
                <a:sym typeface="Arial"/>
              </a:rPr>
              <a:t>niên</a:t>
            </a:r>
            <a:endParaRPr lang="vi-VN" sz="1867" b="1" kern="0" dirty="0">
              <a:solidFill>
                <a:srgbClr val="002060"/>
              </a:solidFill>
              <a:cs typeface="Arial" panose="020B0604020202020204" pitchFamily="34" charset="0"/>
              <a:sym typeface="Arial"/>
            </a:endParaRPr>
          </a:p>
        </p:txBody>
      </p:sp>
    </p:spTree>
    <p:extLst>
      <p:ext uri="{BB962C8B-B14F-4D97-AF65-F5344CB8AC3E}">
        <p14:creationId xmlns:p14="http://schemas.microsoft.com/office/powerpoint/2010/main" val="141661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BAD4A5-9564-4CF9-8A83-EDC4A9FC37EC}"/>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93783F"/>
                </a:solidFill>
              </a:rPr>
              <a:pPr defTabSz="1219170">
                <a:buClr>
                  <a:srgbClr val="000000"/>
                </a:buClr>
              </a:pPr>
              <a:t>15</a:t>
            </a:fld>
            <a:endParaRPr lang="en" kern="0">
              <a:solidFill>
                <a:srgbClr val="93783F"/>
              </a:solidFill>
            </a:endParaRPr>
          </a:p>
        </p:txBody>
      </p:sp>
      <p:pic>
        <p:nvPicPr>
          <p:cNvPr id="3" name="图片 11">
            <a:extLst>
              <a:ext uri="{FF2B5EF4-FFF2-40B4-BE49-F238E27FC236}">
                <a16:creationId xmlns:a16="http://schemas.microsoft.com/office/drawing/2014/main" id="{573ACDC8-2A2D-494C-8E12-C87B64CC8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3" y="4648201"/>
            <a:ext cx="2284984" cy="3158964"/>
          </a:xfrm>
          <a:prstGeom prst="rect">
            <a:avLst/>
          </a:prstGeom>
        </p:spPr>
      </p:pic>
      <p:sp>
        <p:nvSpPr>
          <p:cNvPr id="4" name="Rectangle 4">
            <a:extLst>
              <a:ext uri="{FF2B5EF4-FFF2-40B4-BE49-F238E27FC236}">
                <a16:creationId xmlns:a16="http://schemas.microsoft.com/office/drawing/2014/main" id="{5C50087E-462C-4F56-A40B-4B3D0AF55771}"/>
              </a:ext>
            </a:extLst>
          </p:cNvPr>
          <p:cNvSpPr>
            <a:spLocks noChangeArrowheads="1"/>
          </p:cNvSpPr>
          <p:nvPr/>
        </p:nvSpPr>
        <p:spPr bwMode="auto">
          <a:xfrm>
            <a:off x="1016000" y="2616201"/>
            <a:ext cx="10261600" cy="2390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defTabSz="1219170">
              <a:buClr>
                <a:srgbClr val="000000"/>
              </a:buClr>
            </a:pPr>
            <a:r>
              <a:rPr lang="vi-VN" sz="1867" kern="0" dirty="0">
                <a:solidFill>
                  <a:srgbClr val="002060"/>
                </a:solidFill>
                <a:cs typeface="Arial" panose="020B0604020202020204" pitchFamily="34" charset="0"/>
                <a:sym typeface="Arial"/>
              </a:rPr>
              <a:t> Tôi đang mải mê ghi ghi, chép chép bỗng giật mình vì tiếng anh thanh niên nói to :  - Trời ơi chỉ cũn cú năm phỳt!  Anh chàng vùa nói vừa chạy ra nhà phía sau và trở lại ngay với cái làn trên tay . Thế là sắp hết ba mưươi phút rồi đấy! Tôi cảm thấy  thời gian chưưa đủ để hiểu hết công việc lặng thầm của những con ngưười nơi đây. Anh thanh niên , nhà nghiên cứu sét và cả ông kĩ sưư trồng rau nữa… Thôi đành để dịp khác vậy. Tôi tặc lưỡi đứng dậy. Cô gái  cũng đứng lên. Chúng tôi  chia tay nhau. Tôi  ra đến bậu cửa, không nén nổi nỗi xúc động , tôi  quay lại chụp lấy tay người thanh niờn lắc mạnh.</a:t>
            </a:r>
          </a:p>
          <a:p>
            <a:pPr algn="just" defTabSz="1219170">
              <a:buClr>
                <a:srgbClr val="000000"/>
              </a:buClr>
            </a:pPr>
            <a:r>
              <a:rPr lang="vi-VN" sz="1867" kern="0" dirty="0">
                <a:solidFill>
                  <a:srgbClr val="002060"/>
                </a:solidFill>
                <a:cs typeface="Arial" panose="020B0604020202020204" pitchFamily="34" charset="0"/>
                <a:sym typeface="Arial"/>
              </a:rPr>
              <a:t>- Chắc chắn rồi tụi sẽ trở lại. Tụi ở với anh ớt hụm được chứ? </a:t>
            </a:r>
          </a:p>
        </p:txBody>
      </p:sp>
      <p:sp>
        <p:nvSpPr>
          <p:cNvPr id="5" name="Text Box 5">
            <a:extLst>
              <a:ext uri="{FF2B5EF4-FFF2-40B4-BE49-F238E27FC236}">
                <a16:creationId xmlns:a16="http://schemas.microsoft.com/office/drawing/2014/main" id="{3A8AA4E4-6E57-4E87-8671-AA081D6D8D43}"/>
              </a:ext>
            </a:extLst>
          </p:cNvPr>
          <p:cNvSpPr txBox="1">
            <a:spLocks noChangeArrowheads="1"/>
          </p:cNvSpPr>
          <p:nvPr/>
        </p:nvSpPr>
        <p:spPr bwMode="auto">
          <a:xfrm>
            <a:off x="2438400" y="1603191"/>
            <a:ext cx="6807200" cy="66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defTabSz="1219170">
              <a:buClr>
                <a:srgbClr val="000000"/>
              </a:buClr>
            </a:pPr>
            <a:r>
              <a:rPr lang="en-US" sz="1867" b="1" kern="0" dirty="0" err="1">
                <a:solidFill>
                  <a:srgbClr val="002060"/>
                </a:solidFill>
                <a:cs typeface="Arial" panose="020B0604020202020204" pitchFamily="34" charset="0"/>
                <a:sym typeface="Arial"/>
              </a:rPr>
              <a:t>Đoạn</a:t>
            </a:r>
            <a:r>
              <a:rPr lang="en-US" sz="1867" b="1" kern="0" dirty="0">
                <a:solidFill>
                  <a:srgbClr val="002060"/>
                </a:solidFill>
                <a:cs typeface="Arial" panose="020B0604020202020204" pitchFamily="34" charset="0"/>
                <a:sym typeface="Arial"/>
              </a:rPr>
              <a:t> </a:t>
            </a:r>
            <a:r>
              <a:rPr lang="en-US" sz="1867" b="1" kern="0" dirty="0" err="1">
                <a:solidFill>
                  <a:srgbClr val="002060"/>
                </a:solidFill>
                <a:cs typeface="Arial" panose="020B0604020202020204" pitchFamily="34" charset="0"/>
                <a:sym typeface="Arial"/>
              </a:rPr>
              <a:t>trích</a:t>
            </a:r>
            <a:r>
              <a:rPr lang="en-US" sz="1867" b="1" kern="0" dirty="0">
                <a:solidFill>
                  <a:srgbClr val="002060"/>
                </a:solidFill>
                <a:cs typeface="Arial" panose="020B0604020202020204" pitchFamily="34" charset="0"/>
                <a:sym typeface="Arial"/>
              </a:rPr>
              <a:t> “ </a:t>
            </a:r>
            <a:r>
              <a:rPr lang="en-US" sz="1867" b="1" kern="0" dirty="0" err="1">
                <a:solidFill>
                  <a:srgbClr val="002060"/>
                </a:solidFill>
                <a:cs typeface="Arial" panose="020B0604020202020204" pitchFamily="34" charset="0"/>
                <a:sym typeface="Arial"/>
              </a:rPr>
              <a:t>Lặng</a:t>
            </a:r>
            <a:r>
              <a:rPr lang="en-US" sz="1867" b="1" kern="0" dirty="0">
                <a:solidFill>
                  <a:srgbClr val="002060"/>
                </a:solidFill>
                <a:cs typeface="Arial" panose="020B0604020202020204" pitchFamily="34" charset="0"/>
                <a:sym typeface="Arial"/>
              </a:rPr>
              <a:t> </a:t>
            </a:r>
            <a:r>
              <a:rPr lang="en-US" sz="1867" b="1" kern="0" dirty="0" err="1">
                <a:solidFill>
                  <a:srgbClr val="002060"/>
                </a:solidFill>
                <a:cs typeface="Arial" panose="020B0604020202020204" pitchFamily="34" charset="0"/>
                <a:sym typeface="Arial"/>
              </a:rPr>
              <a:t>lẽ</a:t>
            </a:r>
            <a:r>
              <a:rPr lang="en-US" sz="1867" b="1" kern="0" dirty="0">
                <a:solidFill>
                  <a:srgbClr val="002060"/>
                </a:solidFill>
                <a:cs typeface="Arial" panose="020B0604020202020204" pitchFamily="34" charset="0"/>
                <a:sym typeface="Arial"/>
              </a:rPr>
              <a:t> Sa Pa”</a:t>
            </a:r>
          </a:p>
          <a:p>
            <a:pPr algn="ctr" defTabSz="1219170">
              <a:buClr>
                <a:srgbClr val="000000"/>
              </a:buClr>
            </a:pPr>
            <a:r>
              <a:rPr lang="vi-VN" sz="1867" b="1" kern="0" dirty="0">
                <a:solidFill>
                  <a:srgbClr val="002060"/>
                </a:solidFill>
                <a:cs typeface="Arial" panose="020B0604020202020204" pitchFamily="34" charset="0"/>
                <a:sym typeface="Arial"/>
              </a:rPr>
              <a:t>Người kể chuyện là người hoạ sĩ già</a:t>
            </a:r>
          </a:p>
        </p:txBody>
      </p:sp>
      <p:sp>
        <p:nvSpPr>
          <p:cNvPr id="6" name="TextBox 5">
            <a:extLst>
              <a:ext uri="{FF2B5EF4-FFF2-40B4-BE49-F238E27FC236}">
                <a16:creationId xmlns:a16="http://schemas.microsoft.com/office/drawing/2014/main" id="{2810B06B-69E6-44BE-B38F-1938031FD652}"/>
              </a:ext>
            </a:extLst>
          </p:cNvPr>
          <p:cNvSpPr txBox="1"/>
          <p:nvPr/>
        </p:nvSpPr>
        <p:spPr>
          <a:xfrm>
            <a:off x="1524000" y="889001"/>
            <a:ext cx="1828800" cy="461665"/>
          </a:xfrm>
          <a:prstGeom prst="rect">
            <a:avLst/>
          </a:prstGeom>
          <a:noFill/>
        </p:spPr>
        <p:txBody>
          <a:bodyPr wrap="square" rtlCol="0">
            <a:spAutoFit/>
          </a:bodyPr>
          <a:lstStyle/>
          <a:p>
            <a:pPr defTabSz="1219170">
              <a:buClr>
                <a:srgbClr val="000000"/>
              </a:buClr>
            </a:pPr>
            <a:r>
              <a:rPr lang="en-US" sz="2400" b="1" kern="0" dirty="0" err="1">
                <a:solidFill>
                  <a:srgbClr val="FF0000"/>
                </a:solidFill>
                <a:latin typeface="Arial"/>
                <a:cs typeface="Arial"/>
                <a:sym typeface="Arial"/>
              </a:rPr>
              <a:t>Cách</a:t>
            </a:r>
            <a:r>
              <a:rPr lang="en-US" sz="2400" b="1" kern="0" dirty="0">
                <a:solidFill>
                  <a:srgbClr val="FF0000"/>
                </a:solidFill>
                <a:latin typeface="Arial"/>
                <a:cs typeface="Arial"/>
                <a:sym typeface="Arial"/>
              </a:rPr>
              <a:t> 2:</a:t>
            </a:r>
          </a:p>
        </p:txBody>
      </p:sp>
      <p:sp>
        <p:nvSpPr>
          <p:cNvPr id="7" name="TextBox 6">
            <a:extLst>
              <a:ext uri="{FF2B5EF4-FFF2-40B4-BE49-F238E27FC236}">
                <a16:creationId xmlns:a16="http://schemas.microsoft.com/office/drawing/2014/main" id="{95ECDF08-14AD-4011-8CF4-11E595CE3C31}"/>
              </a:ext>
            </a:extLst>
          </p:cNvPr>
          <p:cNvSpPr txBox="1"/>
          <p:nvPr/>
        </p:nvSpPr>
        <p:spPr>
          <a:xfrm>
            <a:off x="914400" y="177800"/>
            <a:ext cx="6096000" cy="523926"/>
          </a:xfrm>
          <a:prstGeom prst="rect">
            <a:avLst/>
          </a:prstGeom>
          <a:noFill/>
        </p:spPr>
        <p:txBody>
          <a:bodyPr wrap="square">
            <a:spAutoFit/>
          </a:bodyPr>
          <a:lstStyle/>
          <a:p>
            <a:pPr algn="just" defTabSz="1219170">
              <a:lnSpc>
                <a:spcPct val="150000"/>
              </a:lnSpc>
              <a:buClr>
                <a:srgbClr val="000000"/>
              </a:buClr>
            </a:pPr>
            <a:r>
              <a:rPr lang="vi-VN" sz="2133" b="1" kern="0" dirty="0">
                <a:solidFill>
                  <a:srgbClr val="EE6A8D">
                    <a:lumMod val="75000"/>
                  </a:srgbClr>
                </a:solidFill>
                <a:latin typeface="Arial" panose="020B0604020202020204" pitchFamily="34" charset="0"/>
                <a:cs typeface="Arial" panose="020B0604020202020204" pitchFamily="34" charset="0"/>
                <a:sym typeface="Arial"/>
              </a:rPr>
              <a:t>Câu 1, 2: Trang 193 sgk ngữ văn lớp 9 tập 1 </a:t>
            </a:r>
            <a:endParaRPr lang="en-US" sz="2133" b="1" kern="0" dirty="0">
              <a:solidFill>
                <a:srgbClr val="EE6A8D">
                  <a:lumMod val="75000"/>
                </a:srgbClr>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6418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26BC28-7F08-486B-A258-E4E35B56EF7E}"/>
              </a:ext>
            </a:extLst>
          </p:cNvPr>
          <p:cNvSpPr>
            <a:spLocks noGrp="1"/>
          </p:cNvSpPr>
          <p:nvPr>
            <p:ph type="sldNum" idx="12"/>
          </p:nvPr>
        </p:nvSpPr>
        <p:spPr/>
        <p:txBody>
          <a:bodyPr/>
          <a:lstStyle/>
          <a:p>
            <a:fld id="{00000000-1234-1234-1234-123412341234}" type="slidenum">
              <a:rPr lang="en" smtClean="0"/>
              <a:pPr/>
              <a:t>16</a:t>
            </a:fld>
            <a:endParaRPr lang="en"/>
          </a:p>
        </p:txBody>
      </p:sp>
      <p:sp>
        <p:nvSpPr>
          <p:cNvPr id="3" name="Text Box 4">
            <a:extLst>
              <a:ext uri="{FF2B5EF4-FFF2-40B4-BE49-F238E27FC236}">
                <a16:creationId xmlns:a16="http://schemas.microsoft.com/office/drawing/2014/main" id="{C6C8D487-29BB-4DDC-8F27-0662A8621835}"/>
              </a:ext>
            </a:extLst>
          </p:cNvPr>
          <p:cNvSpPr txBox="1">
            <a:spLocks noChangeArrowheads="1"/>
          </p:cNvSpPr>
          <p:nvPr/>
        </p:nvSpPr>
        <p:spPr bwMode="auto">
          <a:xfrm>
            <a:off x="1344059" y="2340166"/>
            <a:ext cx="9849078" cy="326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sz="2000" dirty="0">
                <a:solidFill>
                  <a:srgbClr val="002060"/>
                </a:solidFill>
              </a:rPr>
              <a:t>Tôi giật mình khi nghe thấy tiếng chàng trai kêu to: “ Trời ơi, chỉ còn 5 phút”. Cuộc chia tay của chúng tôi đã đến rồi ư? Bỗng chàng trai chạy ra nhà sau rồi trở lại ngay với một cái làn trên tay. Hoạ sĩ già tặc lưưỡi đứng dậy. Tôi cũng đứng lên. Chàng trai đến gần tôi, anh cầm chiếc khăn tay cho tôi. Tôi bối rối, mặt nóng bừng. Tôi chìa bàn tay mình ra trưước mặt anh. Anh nắm lấy bàn tay tôi . Và không hiểu sao tôi cảm thấy lòng mình xốn xang, hồi hộp lạ lùng? Tôi nắm  bàn tay rắn rỏi của anh thì thầm:  Hẹn gặp lại anh nhé!</a:t>
            </a:r>
          </a:p>
        </p:txBody>
      </p:sp>
      <p:sp>
        <p:nvSpPr>
          <p:cNvPr id="4" name="Text Box 5">
            <a:extLst>
              <a:ext uri="{FF2B5EF4-FFF2-40B4-BE49-F238E27FC236}">
                <a16:creationId xmlns:a16="http://schemas.microsoft.com/office/drawing/2014/main" id="{1657945C-61FD-4D6C-8FC5-69AADF9C6956}"/>
              </a:ext>
            </a:extLst>
          </p:cNvPr>
          <p:cNvSpPr txBox="1">
            <a:spLocks noChangeArrowheads="1"/>
          </p:cNvSpPr>
          <p:nvPr/>
        </p:nvSpPr>
        <p:spPr bwMode="auto">
          <a:xfrm>
            <a:off x="2611916" y="1353869"/>
            <a:ext cx="6629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a:r>
              <a:rPr lang="en-US" sz="2000" b="1" dirty="0" err="1">
                <a:solidFill>
                  <a:srgbClr val="002060"/>
                </a:solidFill>
              </a:rPr>
              <a:t>Đoạn</a:t>
            </a:r>
            <a:r>
              <a:rPr lang="en-US" sz="2000" b="1" dirty="0">
                <a:solidFill>
                  <a:srgbClr val="002060"/>
                </a:solidFill>
              </a:rPr>
              <a:t> </a:t>
            </a:r>
            <a:r>
              <a:rPr lang="en-US" sz="2000" b="1" dirty="0" err="1">
                <a:solidFill>
                  <a:srgbClr val="002060"/>
                </a:solidFill>
              </a:rPr>
              <a:t>trích</a:t>
            </a:r>
            <a:r>
              <a:rPr lang="en-US" sz="2000" b="1" dirty="0">
                <a:solidFill>
                  <a:srgbClr val="002060"/>
                </a:solidFill>
              </a:rPr>
              <a:t> “ </a:t>
            </a:r>
            <a:r>
              <a:rPr lang="en-US" sz="2000" b="1" dirty="0" err="1">
                <a:solidFill>
                  <a:srgbClr val="002060"/>
                </a:solidFill>
              </a:rPr>
              <a:t>Lặng</a:t>
            </a:r>
            <a:r>
              <a:rPr lang="en-US" sz="2000" b="1" dirty="0">
                <a:solidFill>
                  <a:srgbClr val="002060"/>
                </a:solidFill>
              </a:rPr>
              <a:t> </a:t>
            </a:r>
            <a:r>
              <a:rPr lang="en-US" sz="2000" b="1" dirty="0" err="1">
                <a:solidFill>
                  <a:srgbClr val="002060"/>
                </a:solidFill>
              </a:rPr>
              <a:t>lẽ</a:t>
            </a:r>
            <a:r>
              <a:rPr lang="en-US" sz="2000" b="1" dirty="0">
                <a:solidFill>
                  <a:srgbClr val="002060"/>
                </a:solidFill>
              </a:rPr>
              <a:t> Sa Pa”</a:t>
            </a:r>
          </a:p>
          <a:p>
            <a:pPr algn="ctr"/>
            <a:r>
              <a:rPr lang="vi-VN" sz="2000" b="1" dirty="0">
                <a:solidFill>
                  <a:srgbClr val="002060"/>
                </a:solidFill>
              </a:rPr>
              <a:t>        Người kể chuyện là cô kỹ sưư nông nghiệp</a:t>
            </a:r>
          </a:p>
          <a:p>
            <a:pPr algn="ctr"/>
            <a:endParaRPr lang="en-US" sz="2000" dirty="0">
              <a:solidFill>
                <a:srgbClr val="002060"/>
              </a:solidFill>
            </a:endParaRPr>
          </a:p>
        </p:txBody>
      </p:sp>
      <p:sp>
        <p:nvSpPr>
          <p:cNvPr id="5" name="TextBox 4">
            <a:extLst>
              <a:ext uri="{FF2B5EF4-FFF2-40B4-BE49-F238E27FC236}">
                <a16:creationId xmlns:a16="http://schemas.microsoft.com/office/drawing/2014/main" id="{254C4118-1D2A-45C2-A5FA-C67B8344EC5C}"/>
              </a:ext>
            </a:extLst>
          </p:cNvPr>
          <p:cNvSpPr txBox="1"/>
          <p:nvPr/>
        </p:nvSpPr>
        <p:spPr>
          <a:xfrm>
            <a:off x="1116376" y="955866"/>
            <a:ext cx="1828800" cy="461665"/>
          </a:xfrm>
          <a:prstGeom prst="rect">
            <a:avLst/>
          </a:prstGeom>
          <a:noFill/>
        </p:spPr>
        <p:txBody>
          <a:bodyPr wrap="square" rtlCol="0">
            <a:spAutoFit/>
          </a:bodyPr>
          <a:lstStyle/>
          <a:p>
            <a:pPr defTabSz="1219170">
              <a:buClr>
                <a:srgbClr val="000000"/>
              </a:buClr>
            </a:pPr>
            <a:r>
              <a:rPr lang="en-US" sz="2400" b="1" kern="0" dirty="0" err="1">
                <a:solidFill>
                  <a:srgbClr val="FF0000"/>
                </a:solidFill>
                <a:latin typeface="Arial"/>
                <a:cs typeface="Arial"/>
                <a:sym typeface="Arial"/>
              </a:rPr>
              <a:t>Cách</a:t>
            </a:r>
            <a:r>
              <a:rPr lang="en-US" sz="2400" b="1" kern="0" dirty="0">
                <a:solidFill>
                  <a:srgbClr val="FF0000"/>
                </a:solidFill>
                <a:latin typeface="Arial"/>
                <a:cs typeface="Arial"/>
                <a:sym typeface="Arial"/>
              </a:rPr>
              <a:t> 3:</a:t>
            </a:r>
          </a:p>
        </p:txBody>
      </p:sp>
    </p:spTree>
    <p:extLst>
      <p:ext uri="{BB962C8B-B14F-4D97-AF65-F5344CB8AC3E}">
        <p14:creationId xmlns:p14="http://schemas.microsoft.com/office/powerpoint/2010/main" val="124250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图片 11">
            <a:extLst>
              <a:ext uri="{FF2B5EF4-FFF2-40B4-BE49-F238E27FC236}">
                <a16:creationId xmlns:a16="http://schemas.microsoft.com/office/drawing/2014/main" id="{B37C4467-3D79-4452-B631-B6A11322C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3004808"/>
            <a:ext cx="2844800" cy="3932904"/>
          </a:xfrm>
          <a:prstGeom prst="rect">
            <a:avLst/>
          </a:prstGeom>
        </p:spPr>
      </p:pic>
      <p:sp>
        <p:nvSpPr>
          <p:cNvPr id="6" name="Text Box 6">
            <a:extLst>
              <a:ext uri="{FF2B5EF4-FFF2-40B4-BE49-F238E27FC236}">
                <a16:creationId xmlns:a16="http://schemas.microsoft.com/office/drawing/2014/main" id="{E873C5A7-813A-41A9-A0D9-CEE0F8212C6D}"/>
              </a:ext>
            </a:extLst>
          </p:cNvPr>
          <p:cNvSpPr txBox="1">
            <a:spLocks noChangeArrowheads="1"/>
          </p:cNvSpPr>
          <p:nvPr/>
        </p:nvSpPr>
        <p:spPr bwMode="auto">
          <a:xfrm>
            <a:off x="2666739" y="2628780"/>
            <a:ext cx="8026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380990" indent="-380990" defTabSz="1219170">
              <a:buClr>
                <a:srgbClr val="000000"/>
              </a:buClr>
              <a:buFont typeface="Arial" panose="020B0604020202020204" pitchFamily="34" charset="0"/>
              <a:buChar char="•"/>
            </a:pPr>
            <a:r>
              <a:rPr lang="vi-VN" sz="2400" kern="0" dirty="0">
                <a:solidFill>
                  <a:srgbClr val="002060"/>
                </a:solidFill>
                <a:cs typeface="Arial"/>
                <a:sym typeface="Arial"/>
              </a:rPr>
              <a:t>Sưu tầm các đoạn văn tự sự ? Cho biết ngôi kể, người kể?</a:t>
            </a:r>
          </a:p>
          <a:p>
            <a:pPr marL="380990" indent="-380990" defTabSz="1219170">
              <a:buClr>
                <a:srgbClr val="000000"/>
              </a:buClr>
              <a:buFont typeface="Arial" panose="020B0604020202020204" pitchFamily="34" charset="0"/>
              <a:buChar char="•"/>
            </a:pPr>
            <a:r>
              <a:rPr lang="en-US" sz="2400" kern="0" dirty="0">
                <a:solidFill>
                  <a:srgbClr val="002060"/>
                </a:solidFill>
                <a:cs typeface="Arial"/>
                <a:sym typeface="Arial"/>
              </a:rPr>
              <a:t> </a:t>
            </a:r>
            <a:r>
              <a:rPr lang="en-US" sz="2400" kern="0" dirty="0" err="1">
                <a:solidFill>
                  <a:srgbClr val="002060"/>
                </a:solidFill>
                <a:cs typeface="Arial"/>
                <a:sym typeface="Arial"/>
              </a:rPr>
              <a:t>Làm</a:t>
            </a:r>
            <a:r>
              <a:rPr lang="en-US" sz="2400" kern="0" dirty="0">
                <a:solidFill>
                  <a:srgbClr val="002060"/>
                </a:solidFill>
                <a:cs typeface="Arial"/>
                <a:sym typeface="Arial"/>
              </a:rPr>
              <a:t> </a:t>
            </a:r>
            <a:r>
              <a:rPr lang="en-US" sz="2400" kern="0" dirty="0" err="1">
                <a:solidFill>
                  <a:srgbClr val="002060"/>
                </a:solidFill>
                <a:cs typeface="Arial"/>
                <a:sym typeface="Arial"/>
              </a:rPr>
              <a:t>hoàn</a:t>
            </a:r>
            <a:r>
              <a:rPr lang="en-US" sz="2400" kern="0" dirty="0">
                <a:solidFill>
                  <a:srgbClr val="002060"/>
                </a:solidFill>
                <a:cs typeface="Arial"/>
                <a:sym typeface="Arial"/>
              </a:rPr>
              <a:t> </a:t>
            </a:r>
            <a:r>
              <a:rPr lang="en-US" sz="2400" kern="0" dirty="0" err="1">
                <a:solidFill>
                  <a:srgbClr val="002060"/>
                </a:solidFill>
                <a:cs typeface="Arial"/>
                <a:sym typeface="Arial"/>
              </a:rPr>
              <a:t>chỉnh</a:t>
            </a:r>
            <a:r>
              <a:rPr lang="en-US" sz="2400" kern="0" dirty="0">
                <a:solidFill>
                  <a:srgbClr val="002060"/>
                </a:solidFill>
                <a:cs typeface="Arial"/>
                <a:sym typeface="Arial"/>
              </a:rPr>
              <a:t> </a:t>
            </a:r>
            <a:r>
              <a:rPr lang="en-US" sz="2400" kern="0" dirty="0" err="1">
                <a:solidFill>
                  <a:srgbClr val="002060"/>
                </a:solidFill>
                <a:cs typeface="Arial"/>
                <a:sym typeface="Arial"/>
              </a:rPr>
              <a:t>bài</a:t>
            </a:r>
            <a:r>
              <a:rPr lang="en-US" sz="2400" kern="0" dirty="0">
                <a:solidFill>
                  <a:srgbClr val="002060"/>
                </a:solidFill>
                <a:cs typeface="Arial"/>
                <a:sym typeface="Arial"/>
              </a:rPr>
              <a:t> </a:t>
            </a:r>
            <a:r>
              <a:rPr lang="en-US" sz="2400" kern="0" dirty="0" err="1">
                <a:solidFill>
                  <a:srgbClr val="002060"/>
                </a:solidFill>
                <a:cs typeface="Arial"/>
                <a:sym typeface="Arial"/>
              </a:rPr>
              <a:t>tập</a:t>
            </a:r>
            <a:r>
              <a:rPr lang="en-US" sz="2400" kern="0" dirty="0">
                <a:solidFill>
                  <a:srgbClr val="002060"/>
                </a:solidFill>
                <a:cs typeface="Arial"/>
                <a:sym typeface="Arial"/>
              </a:rPr>
              <a:t> SGK</a:t>
            </a:r>
          </a:p>
          <a:p>
            <a:pPr marL="380990" indent="-380990" defTabSz="1219170">
              <a:buClr>
                <a:srgbClr val="000000"/>
              </a:buClr>
              <a:buFont typeface="Arial" panose="020B0604020202020204" pitchFamily="34" charset="0"/>
              <a:buChar char="•"/>
            </a:pPr>
            <a:r>
              <a:rPr lang="vi-VN" sz="2400" kern="0" dirty="0">
                <a:solidFill>
                  <a:srgbClr val="002060"/>
                </a:solidFill>
                <a:cs typeface="Arial"/>
                <a:sym typeface="Arial"/>
              </a:rPr>
              <a:t>Soạn bài : Chiếc lược ngà</a:t>
            </a:r>
          </a:p>
        </p:txBody>
      </p:sp>
      <p:sp>
        <p:nvSpPr>
          <p:cNvPr id="2" name="TextBox 1">
            <a:extLst>
              <a:ext uri="{FF2B5EF4-FFF2-40B4-BE49-F238E27FC236}">
                <a16:creationId xmlns:a16="http://schemas.microsoft.com/office/drawing/2014/main" id="{D630D92D-D8A7-482B-9775-E1EA1870DAFA}"/>
              </a:ext>
            </a:extLst>
          </p:cNvPr>
          <p:cNvSpPr txBox="1"/>
          <p:nvPr/>
        </p:nvSpPr>
        <p:spPr>
          <a:xfrm>
            <a:off x="3149600" y="1193800"/>
            <a:ext cx="6705600" cy="830997"/>
          </a:xfrm>
          <a:prstGeom prst="rect">
            <a:avLst/>
          </a:prstGeom>
          <a:noFill/>
        </p:spPr>
        <p:txBody>
          <a:bodyPr wrap="square" rtlCol="0">
            <a:spAutoFit/>
          </a:bodyPr>
          <a:lstStyle/>
          <a:p>
            <a:pPr algn="ctr" defTabSz="1219170">
              <a:buClr>
                <a:srgbClr val="000000"/>
              </a:buClr>
            </a:pPr>
            <a:r>
              <a:rPr lang="en-US" sz="4800" b="1" kern="0" dirty="0">
                <a:solidFill>
                  <a:srgbClr val="FF0000"/>
                </a:solidFill>
                <a:latin typeface="Arial"/>
                <a:cs typeface="Arial"/>
                <a:sym typeface="Arial"/>
              </a:rPr>
              <a:t>HƯỚNG DẪN VỀ NHÀ</a:t>
            </a:r>
          </a:p>
        </p:txBody>
      </p:sp>
    </p:spTree>
    <p:extLst>
      <p:ext uri="{BB962C8B-B14F-4D97-AF65-F5344CB8AC3E}">
        <p14:creationId xmlns:p14="http://schemas.microsoft.com/office/powerpoint/2010/main" val="260487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3102873" y="274581"/>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345315" y="2535415"/>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907003" y="154558"/>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363129" y="317821"/>
            <a:ext cx="868995" cy="80105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20968">
            <a:off x="461025" y="1792357"/>
            <a:ext cx="1290115" cy="422219"/>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29358">
            <a:off x="1344373" y="1078292"/>
            <a:ext cx="559823" cy="532341"/>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53495">
            <a:off x="299343" y="4455203"/>
            <a:ext cx="840151" cy="950788"/>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01344">
            <a:off x="916087" y="3244788"/>
            <a:ext cx="967987" cy="967987"/>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438273">
            <a:off x="2064122" y="1113218"/>
            <a:ext cx="266655" cy="1232433"/>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659741">
            <a:off x="2253606" y="5706660"/>
            <a:ext cx="609209" cy="622797"/>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45001">
            <a:off x="1415041" y="4877750"/>
            <a:ext cx="574823" cy="1079017"/>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492633">
            <a:off x="781783" y="5653426"/>
            <a:ext cx="410867" cy="1208433"/>
          </a:xfrm>
          <a:prstGeom prst="rect">
            <a:avLst/>
          </a:prstGeom>
        </p:spPr>
      </p:pic>
      <p:grpSp>
        <p:nvGrpSpPr>
          <p:cNvPr id="19" name="Group 19"/>
          <p:cNvGrpSpPr/>
          <p:nvPr/>
        </p:nvGrpSpPr>
        <p:grpSpPr>
          <a:xfrm>
            <a:off x="2138168" y="737476"/>
            <a:ext cx="8090845" cy="4679781"/>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5420420" y="0"/>
              <a:ext cx="4027218" cy="961150"/>
            </a:xfrm>
            <a:prstGeom prst="rect">
              <a:avLst/>
            </a:prstGeom>
          </p:spPr>
        </p:pic>
      </p:grpSp>
      <p:sp>
        <p:nvSpPr>
          <p:cNvPr id="24" name="Rectangle 23"/>
          <p:cNvSpPr/>
          <p:nvPr/>
        </p:nvSpPr>
        <p:spPr>
          <a:xfrm>
            <a:off x="2245136" y="2147307"/>
            <a:ext cx="7892949" cy="2140645"/>
          </a:xfrm>
          <a:prstGeom prst="rect">
            <a:avLst/>
          </a:prstGeom>
        </p:spPr>
        <p:txBody>
          <a:bodyPr wrap="square" lIns="60955" tIns="30477" rIns="60955" bIns="30477">
            <a:spAutoFit/>
          </a:bodyPr>
          <a:lstStyle/>
          <a:p>
            <a:pPr algn="ctr" defTabSz="1219170">
              <a:lnSpc>
                <a:spcPct val="150000"/>
              </a:lnSpc>
              <a:buClr>
                <a:srgbClr val="000000"/>
              </a:buClr>
            </a:pPr>
            <a:r>
              <a:rPr lang="en-US" sz="4800" b="1" kern="0" dirty="0">
                <a:solidFill>
                  <a:srgbClr val="002060"/>
                </a:solidFill>
                <a:latin typeface="Arial" pitchFamily="34" charset="0"/>
                <a:cs typeface="Arial" pitchFamily="34" charset="0"/>
                <a:sym typeface="Arial"/>
              </a:rPr>
              <a:t>HẸN GẶP LẠI CÁC EM TRONG TIẾT HỌC SAU!</a:t>
            </a:r>
          </a:p>
        </p:txBody>
      </p:sp>
      <p:pic>
        <p:nvPicPr>
          <p:cNvPr id="25" name="Picture 24"/>
          <p:cNvPicPr>
            <a:picLocks noChangeAspect="1"/>
          </p:cNvPicPr>
          <p:nvPr/>
        </p:nvPicPr>
        <p:blipFill>
          <a:blip r:embed="rId28"/>
          <a:stretch>
            <a:fillRect/>
          </a:stretch>
        </p:blipFill>
        <p:spPr>
          <a:xfrm>
            <a:off x="9010915" y="2006600"/>
            <a:ext cx="3860800" cy="4851400"/>
          </a:xfrm>
          <a:prstGeom prst="rect">
            <a:avLst/>
          </a:prstGeom>
        </p:spPr>
      </p:pic>
    </p:spTree>
    <p:extLst>
      <p:ext uri="{BB962C8B-B14F-4D97-AF65-F5344CB8AC3E}">
        <p14:creationId xmlns:p14="http://schemas.microsoft.com/office/powerpoint/2010/main" val="61207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711200" y="1701801"/>
            <a:ext cx="7620000" cy="3920233"/>
          </a:xfrm>
          <a:prstGeom prst="rect">
            <a:avLst/>
          </a:prstGeom>
        </p:spPr>
        <p:txBody>
          <a:bodyPr spcFirstLastPara="1" wrap="square" lIns="0" tIns="0" rIns="0" bIns="0" anchor="t" anchorCtr="0">
            <a:noAutofit/>
          </a:bodyPr>
          <a:lstStyle/>
          <a:p>
            <a:pPr algn="ctr">
              <a:lnSpc>
                <a:spcPct val="100000"/>
              </a:lnSpc>
            </a:pPr>
            <a:r>
              <a:rPr lang="en" sz="3200" dirty="0">
                <a:solidFill>
                  <a:schemeClr val="tx1"/>
                </a:solidFill>
                <a:latin typeface="+mj-lt"/>
                <a:cs typeface="Times New Roman" pitchFamily="18" charset="0"/>
              </a:rPr>
              <a:t>Tiết :</a:t>
            </a:r>
            <a:br>
              <a:rPr lang="en" sz="5867" dirty="0">
                <a:solidFill>
                  <a:schemeClr val="tx1"/>
                </a:solidFill>
                <a:latin typeface="+mj-lt"/>
                <a:cs typeface="Times New Roman" pitchFamily="18" charset="0"/>
              </a:rPr>
            </a:br>
            <a:r>
              <a:rPr lang="en" sz="4800" b="1" dirty="0">
                <a:solidFill>
                  <a:srgbClr val="FF0000"/>
                </a:solidFill>
                <a:latin typeface="+mj-lt"/>
                <a:cs typeface="Times New Roman" pitchFamily="18" charset="0"/>
              </a:rPr>
              <a:t>NGƯỜI KỂ CHUYỆN TRONG VĂN BẢN TỰ SỰ</a:t>
            </a:r>
            <a:endParaRPr sz="3733"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21786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arn(inVertical)">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55708D25-A7EF-4D77-8DC7-2EC259A07937}"/>
              </a:ext>
            </a:extLst>
          </p:cNvPr>
          <p:cNvSpPr txBox="1">
            <a:spLocks noChangeArrowheads="1"/>
          </p:cNvSpPr>
          <p:nvPr/>
        </p:nvSpPr>
        <p:spPr bwMode="auto">
          <a:xfrm>
            <a:off x="859316" y="170762"/>
            <a:ext cx="91880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2800" b="1" dirty="0">
                <a:solidFill>
                  <a:srgbClr val="002060"/>
                </a:solidFill>
                <a:latin typeface="+mn-lt"/>
              </a:rPr>
              <a:t>I. </a:t>
            </a:r>
            <a:r>
              <a:rPr lang="en-US" altLang="en-US" sz="2800" b="1" dirty="0" err="1">
                <a:solidFill>
                  <a:srgbClr val="002060"/>
                </a:solidFill>
                <a:latin typeface="+mn-lt"/>
              </a:rPr>
              <a:t>Vai</a:t>
            </a:r>
            <a:r>
              <a:rPr lang="en-US" altLang="en-US" sz="2800" b="1" dirty="0">
                <a:solidFill>
                  <a:srgbClr val="002060"/>
                </a:solidFill>
                <a:latin typeface="+mn-lt"/>
              </a:rPr>
              <a:t> </a:t>
            </a:r>
            <a:r>
              <a:rPr lang="en-US" altLang="en-US" sz="2800" b="1" dirty="0" err="1">
                <a:solidFill>
                  <a:srgbClr val="002060"/>
                </a:solidFill>
                <a:latin typeface="+mn-lt"/>
              </a:rPr>
              <a:t>trò</a:t>
            </a:r>
            <a:r>
              <a:rPr lang="en-US" altLang="en-US" sz="2800" b="1" dirty="0">
                <a:solidFill>
                  <a:srgbClr val="002060"/>
                </a:solidFill>
                <a:latin typeface="+mn-lt"/>
              </a:rPr>
              <a:t> </a:t>
            </a:r>
            <a:r>
              <a:rPr lang="en-US" altLang="en-US" sz="2800" b="1" dirty="0" err="1">
                <a:solidFill>
                  <a:srgbClr val="002060"/>
                </a:solidFill>
                <a:latin typeface="+mn-lt"/>
              </a:rPr>
              <a:t>của</a:t>
            </a:r>
            <a:r>
              <a:rPr lang="en-US" altLang="en-US" sz="2800" b="1" dirty="0">
                <a:solidFill>
                  <a:srgbClr val="002060"/>
                </a:solidFill>
                <a:latin typeface="+mn-lt"/>
              </a:rPr>
              <a:t> </a:t>
            </a:r>
            <a:r>
              <a:rPr lang="en-US" altLang="en-US" sz="2800" b="1" dirty="0" err="1">
                <a:solidFill>
                  <a:srgbClr val="002060"/>
                </a:solidFill>
                <a:latin typeface="+mn-lt"/>
              </a:rPr>
              <a:t>người</a:t>
            </a:r>
            <a:r>
              <a:rPr lang="en-US" altLang="en-US" sz="2800" b="1" dirty="0">
                <a:solidFill>
                  <a:srgbClr val="002060"/>
                </a:solidFill>
                <a:latin typeface="+mn-lt"/>
              </a:rPr>
              <a:t> </a:t>
            </a:r>
            <a:r>
              <a:rPr lang="en-US" altLang="en-US" sz="2800" b="1" dirty="0" err="1">
                <a:solidFill>
                  <a:srgbClr val="002060"/>
                </a:solidFill>
                <a:latin typeface="+mn-lt"/>
              </a:rPr>
              <a:t>kể</a:t>
            </a:r>
            <a:r>
              <a:rPr lang="en-US" altLang="en-US" sz="2800" b="1" dirty="0">
                <a:solidFill>
                  <a:srgbClr val="002060"/>
                </a:solidFill>
                <a:latin typeface="+mn-lt"/>
              </a:rPr>
              <a:t> </a:t>
            </a:r>
            <a:r>
              <a:rPr lang="en-US" altLang="en-US" sz="2800" b="1" dirty="0" err="1">
                <a:solidFill>
                  <a:srgbClr val="002060"/>
                </a:solidFill>
                <a:latin typeface="+mn-lt"/>
              </a:rPr>
              <a:t>chuyện</a:t>
            </a:r>
            <a:r>
              <a:rPr lang="en-US" altLang="en-US" sz="2800" b="1" dirty="0">
                <a:solidFill>
                  <a:srgbClr val="002060"/>
                </a:solidFill>
                <a:latin typeface="+mn-lt"/>
              </a:rPr>
              <a:t> </a:t>
            </a:r>
            <a:r>
              <a:rPr lang="en-US" altLang="en-US" sz="2800" b="1" dirty="0" err="1">
                <a:solidFill>
                  <a:srgbClr val="002060"/>
                </a:solidFill>
                <a:latin typeface="+mn-lt"/>
              </a:rPr>
              <a:t>trong</a:t>
            </a:r>
            <a:r>
              <a:rPr lang="en-US" altLang="en-US" sz="2800" b="1" dirty="0">
                <a:solidFill>
                  <a:srgbClr val="002060"/>
                </a:solidFill>
                <a:latin typeface="+mn-lt"/>
              </a:rPr>
              <a:t> </a:t>
            </a:r>
            <a:r>
              <a:rPr lang="en-US" altLang="en-US" sz="2800" b="1" dirty="0" err="1">
                <a:solidFill>
                  <a:srgbClr val="002060"/>
                </a:solidFill>
                <a:latin typeface="+mn-lt"/>
              </a:rPr>
              <a:t>văn</a:t>
            </a:r>
            <a:r>
              <a:rPr lang="en-US" altLang="en-US" sz="2800" b="1" dirty="0">
                <a:solidFill>
                  <a:srgbClr val="002060"/>
                </a:solidFill>
                <a:latin typeface="+mn-lt"/>
              </a:rPr>
              <a:t> </a:t>
            </a:r>
            <a:r>
              <a:rPr lang="en-US" altLang="en-US" sz="2800" b="1" dirty="0" err="1">
                <a:solidFill>
                  <a:srgbClr val="002060"/>
                </a:solidFill>
                <a:latin typeface="+mn-lt"/>
              </a:rPr>
              <a:t>bản</a:t>
            </a:r>
            <a:r>
              <a:rPr lang="en-US" altLang="en-US" sz="2800" b="1" dirty="0">
                <a:solidFill>
                  <a:srgbClr val="002060"/>
                </a:solidFill>
                <a:latin typeface="+mn-lt"/>
              </a:rPr>
              <a:t> </a:t>
            </a:r>
            <a:r>
              <a:rPr lang="en-US" altLang="en-US" sz="2800" b="1" dirty="0" err="1">
                <a:solidFill>
                  <a:srgbClr val="002060"/>
                </a:solidFill>
                <a:latin typeface="+mn-lt"/>
              </a:rPr>
              <a:t>tự</a:t>
            </a:r>
            <a:r>
              <a:rPr lang="en-US" altLang="en-US" sz="2800" b="1" dirty="0">
                <a:solidFill>
                  <a:srgbClr val="002060"/>
                </a:solidFill>
                <a:latin typeface="+mn-lt"/>
              </a:rPr>
              <a:t> </a:t>
            </a:r>
            <a:r>
              <a:rPr lang="en-US" altLang="en-US" sz="2800" b="1" dirty="0" err="1">
                <a:solidFill>
                  <a:srgbClr val="002060"/>
                </a:solidFill>
                <a:latin typeface="+mn-lt"/>
              </a:rPr>
              <a:t>sự</a:t>
            </a:r>
            <a:endParaRPr lang="en-US" altLang="en-US" sz="2800" b="1" dirty="0">
              <a:solidFill>
                <a:srgbClr val="002060"/>
              </a:solidFill>
              <a:latin typeface="+mn-lt"/>
            </a:endParaRPr>
          </a:p>
        </p:txBody>
      </p:sp>
      <p:sp>
        <p:nvSpPr>
          <p:cNvPr id="6" name="Text Box 4">
            <a:extLst>
              <a:ext uri="{FF2B5EF4-FFF2-40B4-BE49-F238E27FC236}">
                <a16:creationId xmlns:a16="http://schemas.microsoft.com/office/drawing/2014/main" id="{480BBEAD-08BA-40D2-8AB1-AD4F864BF33A}"/>
              </a:ext>
            </a:extLst>
          </p:cNvPr>
          <p:cNvSpPr txBox="1">
            <a:spLocks noChangeArrowheads="1"/>
          </p:cNvSpPr>
          <p:nvPr/>
        </p:nvSpPr>
        <p:spPr bwMode="auto">
          <a:xfrm>
            <a:off x="859316" y="872130"/>
            <a:ext cx="98076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tx2"/>
              </a:buClr>
            </a:pPr>
            <a:r>
              <a:rPr lang="en-US" altLang="en-US" sz="2400" b="1" dirty="0">
                <a:solidFill>
                  <a:srgbClr val="002060"/>
                </a:solidFill>
                <a:latin typeface="+mn-lt"/>
              </a:rPr>
              <a:t>1. </a:t>
            </a:r>
            <a:r>
              <a:rPr lang="en-US" altLang="en-US" sz="2400" b="1" dirty="0" err="1">
                <a:solidFill>
                  <a:srgbClr val="002060"/>
                </a:solidFill>
                <a:latin typeface="+mn-lt"/>
              </a:rPr>
              <a:t>Vai</a:t>
            </a:r>
            <a:r>
              <a:rPr lang="en-US" altLang="en-US" sz="2400" b="1" dirty="0">
                <a:solidFill>
                  <a:srgbClr val="002060"/>
                </a:solidFill>
                <a:latin typeface="+mn-lt"/>
              </a:rPr>
              <a:t> </a:t>
            </a:r>
            <a:r>
              <a:rPr lang="en-US" altLang="en-US" sz="2400" b="1" dirty="0" err="1">
                <a:solidFill>
                  <a:srgbClr val="002060"/>
                </a:solidFill>
                <a:latin typeface="+mn-lt"/>
              </a:rPr>
              <a:t>trò</a:t>
            </a:r>
            <a:r>
              <a:rPr lang="en-US" altLang="en-US" sz="2400" b="1" dirty="0">
                <a:solidFill>
                  <a:srgbClr val="002060"/>
                </a:solidFill>
                <a:latin typeface="+mn-lt"/>
              </a:rPr>
              <a:t> </a:t>
            </a:r>
            <a:r>
              <a:rPr lang="en-US" altLang="en-US" sz="2400" b="1" dirty="0" err="1">
                <a:solidFill>
                  <a:srgbClr val="002060"/>
                </a:solidFill>
                <a:latin typeface="+mn-lt"/>
              </a:rPr>
              <a:t>người</a:t>
            </a:r>
            <a:r>
              <a:rPr lang="en-US" altLang="en-US" sz="2400" b="1" dirty="0">
                <a:solidFill>
                  <a:srgbClr val="002060"/>
                </a:solidFill>
                <a:latin typeface="+mn-lt"/>
              </a:rPr>
              <a:t> </a:t>
            </a:r>
            <a:r>
              <a:rPr lang="en-US" altLang="en-US" sz="2400" b="1" dirty="0" err="1">
                <a:solidFill>
                  <a:srgbClr val="002060"/>
                </a:solidFill>
                <a:latin typeface="+mn-lt"/>
              </a:rPr>
              <a:t>kể</a:t>
            </a:r>
            <a:r>
              <a:rPr lang="en-US" altLang="en-US" sz="2400" b="1" dirty="0">
                <a:solidFill>
                  <a:srgbClr val="002060"/>
                </a:solidFill>
                <a:latin typeface="+mn-lt"/>
              </a:rPr>
              <a:t> </a:t>
            </a:r>
            <a:r>
              <a:rPr lang="en-US" altLang="en-US" sz="2400" b="1" dirty="0" err="1">
                <a:solidFill>
                  <a:srgbClr val="002060"/>
                </a:solidFill>
                <a:latin typeface="+mn-lt"/>
              </a:rPr>
              <a:t>chuyện</a:t>
            </a:r>
            <a:r>
              <a:rPr lang="en-US" altLang="en-US" sz="2400" b="1" dirty="0">
                <a:solidFill>
                  <a:srgbClr val="002060"/>
                </a:solidFill>
                <a:latin typeface="+mn-lt"/>
              </a:rPr>
              <a:t>:</a:t>
            </a:r>
          </a:p>
        </p:txBody>
      </p:sp>
      <p:sp>
        <p:nvSpPr>
          <p:cNvPr id="8" name="TextBox 7">
            <a:extLst>
              <a:ext uri="{FF2B5EF4-FFF2-40B4-BE49-F238E27FC236}">
                <a16:creationId xmlns:a16="http://schemas.microsoft.com/office/drawing/2014/main" id="{B9F2F316-AD42-4723-BF48-534FC8372F90}"/>
              </a:ext>
            </a:extLst>
          </p:cNvPr>
          <p:cNvSpPr txBox="1"/>
          <p:nvPr/>
        </p:nvSpPr>
        <p:spPr>
          <a:xfrm>
            <a:off x="1032832" y="1427728"/>
            <a:ext cx="10149288" cy="707886"/>
          </a:xfrm>
          <a:prstGeom prst="rect">
            <a:avLst/>
          </a:prstGeom>
          <a:noFill/>
        </p:spPr>
        <p:txBody>
          <a:bodyPr wrap="square">
            <a:spAutoFit/>
          </a:bodyPr>
          <a:lstStyle/>
          <a:p>
            <a:pPr algn="just" eaLnBrk="1" hangingPunct="1">
              <a:spcBef>
                <a:spcPct val="20000"/>
              </a:spcBef>
              <a:buClr>
                <a:schemeClr val="tx2"/>
              </a:buClr>
            </a:pPr>
            <a:r>
              <a:rPr lang="en-US" altLang="en-US" sz="2000" dirty="0">
                <a:solidFill>
                  <a:srgbClr val="002060"/>
                </a:solidFill>
                <a:sym typeface="Wingdings" panose="05000000000000000000" pitchFamily="2" charset="2"/>
              </a:rPr>
              <a:t>- </a:t>
            </a:r>
            <a:r>
              <a:rPr lang="en-US" altLang="en-US" sz="2000" dirty="0" err="1">
                <a:solidFill>
                  <a:srgbClr val="002060"/>
                </a:solidFill>
                <a:sym typeface="Wingdings" panose="05000000000000000000" pitchFamily="2" charset="2"/>
              </a:rPr>
              <a:t>C</a:t>
            </a:r>
            <a:r>
              <a:rPr lang="en-US" altLang="en-US" sz="2000" dirty="0" err="1">
                <a:solidFill>
                  <a:srgbClr val="002060"/>
                </a:solidFill>
                <a:latin typeface="+mn-lt"/>
                <a:sym typeface="Wingdings" panose="05000000000000000000" pitchFamily="2" charset="2"/>
              </a:rPr>
              <a:t>ó</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vai</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trò</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dẫn</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dắt</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người</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đọc</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đi</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vào</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câu</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chuyện</a:t>
            </a:r>
            <a:r>
              <a:rPr lang="en-US" altLang="en-US" sz="2000" dirty="0">
                <a:solidFill>
                  <a:srgbClr val="002060"/>
                </a:solidFill>
                <a:latin typeface="+mn-lt"/>
                <a:sym typeface="Wingdings" panose="05000000000000000000" pitchFamily="2" charset="2"/>
              </a:rPr>
              <a:t> : </a:t>
            </a:r>
            <a:r>
              <a:rPr lang="en-US" altLang="en-US" sz="2000" dirty="0" err="1">
                <a:solidFill>
                  <a:srgbClr val="002060"/>
                </a:solidFill>
                <a:latin typeface="+mn-lt"/>
                <a:sym typeface="Wingdings" panose="05000000000000000000" pitchFamily="2" charset="2"/>
              </a:rPr>
              <a:t>giới</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thiệu</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tả</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người</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tả</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cảnh</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vật</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đưa</a:t>
            </a:r>
            <a:r>
              <a:rPr lang="en-US" altLang="en-US" sz="2000" dirty="0">
                <a:solidFill>
                  <a:srgbClr val="002060"/>
                </a:solidFill>
                <a:latin typeface="+mn-lt"/>
                <a:sym typeface="Wingdings" panose="05000000000000000000" pitchFamily="2" charset="2"/>
              </a:rPr>
              <a:t> ra  </a:t>
            </a:r>
            <a:r>
              <a:rPr lang="en-US" altLang="en-US" sz="2000" dirty="0" err="1">
                <a:solidFill>
                  <a:srgbClr val="002060"/>
                </a:solidFill>
                <a:latin typeface="+mn-lt"/>
                <a:sym typeface="Wingdings" panose="05000000000000000000" pitchFamily="2" charset="2"/>
              </a:rPr>
              <a:t>các</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nhận</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xét</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đánh</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giá</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về</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những</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điều</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được</a:t>
            </a:r>
            <a:r>
              <a:rPr lang="en-US" altLang="en-US" sz="2000" dirty="0">
                <a:solidFill>
                  <a:srgbClr val="002060"/>
                </a:solidFill>
                <a:latin typeface="+mn-lt"/>
                <a:sym typeface="Wingdings" panose="05000000000000000000" pitchFamily="2" charset="2"/>
              </a:rPr>
              <a:t> </a:t>
            </a:r>
            <a:r>
              <a:rPr lang="en-US" altLang="en-US" sz="2000" dirty="0" err="1">
                <a:solidFill>
                  <a:srgbClr val="002060"/>
                </a:solidFill>
                <a:latin typeface="+mn-lt"/>
                <a:sym typeface="Wingdings" panose="05000000000000000000" pitchFamily="2" charset="2"/>
              </a:rPr>
              <a:t>kể</a:t>
            </a:r>
            <a:r>
              <a:rPr lang="en-US" altLang="en-US" sz="2000" dirty="0">
                <a:solidFill>
                  <a:srgbClr val="002060"/>
                </a:solidFill>
                <a:latin typeface="+mn-lt"/>
                <a:sym typeface="Wingdings" panose="05000000000000000000" pitchFamily="2" charset="2"/>
              </a:rPr>
              <a:t> .</a:t>
            </a:r>
          </a:p>
        </p:txBody>
      </p:sp>
      <p:sp>
        <p:nvSpPr>
          <p:cNvPr id="10" name="TextBox 9">
            <a:extLst>
              <a:ext uri="{FF2B5EF4-FFF2-40B4-BE49-F238E27FC236}">
                <a16:creationId xmlns:a16="http://schemas.microsoft.com/office/drawing/2014/main" id="{7041B645-C83B-46C2-A036-E6E203AE966F}"/>
              </a:ext>
            </a:extLst>
          </p:cNvPr>
          <p:cNvSpPr txBox="1"/>
          <p:nvPr/>
        </p:nvSpPr>
        <p:spPr>
          <a:xfrm>
            <a:off x="1032832" y="2229547"/>
            <a:ext cx="6097836" cy="400110"/>
          </a:xfrm>
          <a:prstGeom prst="rect">
            <a:avLst/>
          </a:prstGeom>
          <a:noFill/>
        </p:spPr>
        <p:txBody>
          <a:bodyPr wrap="square">
            <a:spAutoFit/>
          </a:bodyPr>
          <a:lstStyle/>
          <a:p>
            <a:pPr rtl="0"/>
            <a:r>
              <a:rPr lang="vi-VN" sz="2000" b="0" i="0" u="none" strike="noStrike" kern="1200" baseline="0" dirty="0">
                <a:solidFill>
                  <a:srgbClr val="002060"/>
                </a:solidFill>
              </a:rPr>
              <a:t>- Mối quan hệ giữa người kể chuyện và ngôi kể :</a:t>
            </a:r>
            <a:endParaRPr lang="en-US" sz="2000" b="0" i="0" u="none" strike="noStrike" kern="1200" baseline="0" dirty="0">
              <a:solidFill>
                <a:srgbClr val="002060"/>
              </a:solidFill>
            </a:endParaRPr>
          </a:p>
        </p:txBody>
      </p:sp>
      <p:graphicFrame>
        <p:nvGraphicFramePr>
          <p:cNvPr id="9" name="Diagram 8">
            <a:extLst>
              <a:ext uri="{FF2B5EF4-FFF2-40B4-BE49-F238E27FC236}">
                <a16:creationId xmlns:a16="http://schemas.microsoft.com/office/drawing/2014/main" id="{BBBF6C8A-03C1-4ED5-A2E5-FB14CCE14569}"/>
              </a:ext>
            </a:extLst>
          </p:cNvPr>
          <p:cNvGraphicFramePr/>
          <p:nvPr>
            <p:extLst>
              <p:ext uri="{D42A27DB-BD31-4B8C-83A1-F6EECF244321}">
                <p14:modId xmlns:p14="http://schemas.microsoft.com/office/powerpoint/2010/main" val="1397752618"/>
              </p:ext>
            </p:extLst>
          </p:nvPr>
        </p:nvGraphicFramePr>
        <p:xfrm>
          <a:off x="1282853" y="2429602"/>
          <a:ext cx="8632328" cy="3451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7646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DFE3849F-C183-45C0-9A87-ECA42B5F0719}"/>
              </a:ext>
            </a:extLst>
          </p:cNvPr>
          <p:cNvSpPr txBox="1">
            <a:spLocks noChangeArrowheads="1"/>
          </p:cNvSpPr>
          <p:nvPr/>
        </p:nvSpPr>
        <p:spPr bwMode="auto">
          <a:xfrm>
            <a:off x="859316" y="170762"/>
            <a:ext cx="91880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2800" b="1" dirty="0">
                <a:solidFill>
                  <a:srgbClr val="002060"/>
                </a:solidFill>
                <a:latin typeface="+mn-lt"/>
              </a:rPr>
              <a:t>I. </a:t>
            </a:r>
            <a:r>
              <a:rPr lang="en-US" altLang="en-US" sz="2800" b="1" dirty="0" err="1">
                <a:solidFill>
                  <a:srgbClr val="002060"/>
                </a:solidFill>
                <a:latin typeface="+mn-lt"/>
              </a:rPr>
              <a:t>Vai</a:t>
            </a:r>
            <a:r>
              <a:rPr lang="en-US" altLang="en-US" sz="2800" b="1" dirty="0">
                <a:solidFill>
                  <a:srgbClr val="002060"/>
                </a:solidFill>
                <a:latin typeface="+mn-lt"/>
              </a:rPr>
              <a:t> </a:t>
            </a:r>
            <a:r>
              <a:rPr lang="en-US" altLang="en-US" sz="2800" b="1" dirty="0" err="1">
                <a:solidFill>
                  <a:srgbClr val="002060"/>
                </a:solidFill>
                <a:latin typeface="+mn-lt"/>
              </a:rPr>
              <a:t>trò</a:t>
            </a:r>
            <a:r>
              <a:rPr lang="en-US" altLang="en-US" sz="2800" b="1" dirty="0">
                <a:solidFill>
                  <a:srgbClr val="002060"/>
                </a:solidFill>
                <a:latin typeface="+mn-lt"/>
              </a:rPr>
              <a:t> </a:t>
            </a:r>
            <a:r>
              <a:rPr lang="en-US" altLang="en-US" sz="2800" b="1" dirty="0" err="1">
                <a:solidFill>
                  <a:srgbClr val="002060"/>
                </a:solidFill>
                <a:latin typeface="+mn-lt"/>
              </a:rPr>
              <a:t>của</a:t>
            </a:r>
            <a:r>
              <a:rPr lang="en-US" altLang="en-US" sz="2800" b="1" dirty="0">
                <a:solidFill>
                  <a:srgbClr val="002060"/>
                </a:solidFill>
                <a:latin typeface="+mn-lt"/>
              </a:rPr>
              <a:t> </a:t>
            </a:r>
            <a:r>
              <a:rPr lang="en-US" altLang="en-US" sz="2800" b="1" dirty="0" err="1">
                <a:solidFill>
                  <a:srgbClr val="002060"/>
                </a:solidFill>
                <a:latin typeface="+mn-lt"/>
              </a:rPr>
              <a:t>người</a:t>
            </a:r>
            <a:r>
              <a:rPr lang="en-US" altLang="en-US" sz="2800" b="1" dirty="0">
                <a:solidFill>
                  <a:srgbClr val="002060"/>
                </a:solidFill>
                <a:latin typeface="+mn-lt"/>
              </a:rPr>
              <a:t> </a:t>
            </a:r>
            <a:r>
              <a:rPr lang="en-US" altLang="en-US" sz="2800" b="1" dirty="0" err="1">
                <a:solidFill>
                  <a:srgbClr val="002060"/>
                </a:solidFill>
                <a:latin typeface="+mn-lt"/>
              </a:rPr>
              <a:t>kể</a:t>
            </a:r>
            <a:r>
              <a:rPr lang="en-US" altLang="en-US" sz="2800" b="1" dirty="0">
                <a:solidFill>
                  <a:srgbClr val="002060"/>
                </a:solidFill>
                <a:latin typeface="+mn-lt"/>
              </a:rPr>
              <a:t> </a:t>
            </a:r>
            <a:r>
              <a:rPr lang="en-US" altLang="en-US" sz="2800" b="1" dirty="0" err="1">
                <a:solidFill>
                  <a:srgbClr val="002060"/>
                </a:solidFill>
                <a:latin typeface="+mn-lt"/>
              </a:rPr>
              <a:t>chuyện</a:t>
            </a:r>
            <a:r>
              <a:rPr lang="en-US" altLang="en-US" sz="2800" b="1" dirty="0">
                <a:solidFill>
                  <a:srgbClr val="002060"/>
                </a:solidFill>
                <a:latin typeface="+mn-lt"/>
              </a:rPr>
              <a:t> </a:t>
            </a:r>
            <a:r>
              <a:rPr lang="en-US" altLang="en-US" sz="2800" b="1" dirty="0" err="1">
                <a:solidFill>
                  <a:srgbClr val="002060"/>
                </a:solidFill>
                <a:latin typeface="+mn-lt"/>
              </a:rPr>
              <a:t>trong</a:t>
            </a:r>
            <a:r>
              <a:rPr lang="en-US" altLang="en-US" sz="2800" b="1" dirty="0">
                <a:solidFill>
                  <a:srgbClr val="002060"/>
                </a:solidFill>
                <a:latin typeface="+mn-lt"/>
              </a:rPr>
              <a:t> </a:t>
            </a:r>
            <a:r>
              <a:rPr lang="en-US" altLang="en-US" sz="2800" b="1" dirty="0" err="1">
                <a:solidFill>
                  <a:srgbClr val="002060"/>
                </a:solidFill>
                <a:latin typeface="+mn-lt"/>
              </a:rPr>
              <a:t>văn</a:t>
            </a:r>
            <a:r>
              <a:rPr lang="en-US" altLang="en-US" sz="2800" b="1" dirty="0">
                <a:solidFill>
                  <a:srgbClr val="002060"/>
                </a:solidFill>
                <a:latin typeface="+mn-lt"/>
              </a:rPr>
              <a:t> </a:t>
            </a:r>
            <a:r>
              <a:rPr lang="en-US" altLang="en-US" sz="2800" b="1" dirty="0" err="1">
                <a:solidFill>
                  <a:srgbClr val="002060"/>
                </a:solidFill>
                <a:latin typeface="+mn-lt"/>
              </a:rPr>
              <a:t>bản</a:t>
            </a:r>
            <a:r>
              <a:rPr lang="en-US" altLang="en-US" sz="2800" b="1" dirty="0">
                <a:solidFill>
                  <a:srgbClr val="002060"/>
                </a:solidFill>
                <a:latin typeface="+mn-lt"/>
              </a:rPr>
              <a:t> </a:t>
            </a:r>
            <a:r>
              <a:rPr lang="en-US" altLang="en-US" sz="2800" b="1" dirty="0" err="1">
                <a:solidFill>
                  <a:srgbClr val="002060"/>
                </a:solidFill>
                <a:latin typeface="+mn-lt"/>
              </a:rPr>
              <a:t>tự</a:t>
            </a:r>
            <a:r>
              <a:rPr lang="en-US" altLang="en-US" sz="2800" b="1" dirty="0">
                <a:solidFill>
                  <a:srgbClr val="002060"/>
                </a:solidFill>
                <a:latin typeface="+mn-lt"/>
              </a:rPr>
              <a:t> </a:t>
            </a:r>
            <a:r>
              <a:rPr lang="en-US" altLang="en-US" sz="2800" b="1" dirty="0" err="1">
                <a:solidFill>
                  <a:srgbClr val="002060"/>
                </a:solidFill>
                <a:latin typeface="+mn-lt"/>
              </a:rPr>
              <a:t>sự</a:t>
            </a:r>
            <a:endParaRPr lang="en-US" altLang="en-US" sz="2800" b="1" dirty="0">
              <a:solidFill>
                <a:srgbClr val="002060"/>
              </a:solidFill>
              <a:latin typeface="+mn-lt"/>
            </a:endParaRPr>
          </a:p>
        </p:txBody>
      </p:sp>
      <p:sp>
        <p:nvSpPr>
          <p:cNvPr id="2" name="TextBox 1">
            <a:extLst>
              <a:ext uri="{FF2B5EF4-FFF2-40B4-BE49-F238E27FC236}">
                <a16:creationId xmlns:a16="http://schemas.microsoft.com/office/drawing/2014/main" id="{C39546ED-366A-4B54-848F-184E30E5D12B}"/>
              </a:ext>
            </a:extLst>
          </p:cNvPr>
          <p:cNvSpPr txBox="1"/>
          <p:nvPr/>
        </p:nvSpPr>
        <p:spPr>
          <a:xfrm>
            <a:off x="1045684" y="1002187"/>
            <a:ext cx="10100631" cy="1138773"/>
          </a:xfrm>
          <a:prstGeom prst="rect">
            <a:avLst/>
          </a:prstGeom>
          <a:noFill/>
          <a:ln>
            <a:solidFill>
              <a:srgbClr val="002060"/>
            </a:solidFill>
          </a:ln>
        </p:spPr>
        <p:txBody>
          <a:bodyPr wrap="square" rtlCol="0">
            <a:spAutoFit/>
          </a:bodyPr>
          <a:lstStyle/>
          <a:p>
            <a:pPr algn="ctr"/>
            <a:r>
              <a:rPr lang="en-US" sz="2800" b="1" dirty="0">
                <a:solidFill>
                  <a:schemeClr val="accent1">
                    <a:lumMod val="75000"/>
                  </a:schemeClr>
                </a:solidFill>
              </a:rPr>
              <a:t>THẢO LUẬN NHÓM</a:t>
            </a:r>
          </a:p>
          <a:p>
            <a:pPr marL="457200" indent="-457200">
              <a:buFont typeface="Arial" panose="020B0604020202020204" pitchFamily="34" charset="0"/>
              <a:buChar char="•"/>
            </a:pPr>
            <a:r>
              <a:rPr lang="en-US" sz="2000" b="1" dirty="0" err="1">
                <a:solidFill>
                  <a:srgbClr val="002060"/>
                </a:solidFill>
              </a:rPr>
              <a:t>Thời</a:t>
            </a:r>
            <a:r>
              <a:rPr lang="en-US" sz="2000" b="1" dirty="0">
                <a:solidFill>
                  <a:srgbClr val="002060"/>
                </a:solidFill>
              </a:rPr>
              <a:t> </a:t>
            </a:r>
            <a:r>
              <a:rPr lang="en-US" sz="2000" b="1" dirty="0" err="1">
                <a:solidFill>
                  <a:srgbClr val="002060"/>
                </a:solidFill>
              </a:rPr>
              <a:t>gian</a:t>
            </a:r>
            <a:r>
              <a:rPr lang="en-US" sz="2000" b="1" dirty="0">
                <a:solidFill>
                  <a:srgbClr val="002060"/>
                </a:solidFill>
              </a:rPr>
              <a:t>: </a:t>
            </a:r>
            <a:r>
              <a:rPr lang="en-US" sz="2000" dirty="0">
                <a:solidFill>
                  <a:srgbClr val="002060"/>
                </a:solidFill>
              </a:rPr>
              <a:t>3 </a:t>
            </a:r>
            <a:r>
              <a:rPr lang="en-US" sz="2000" dirty="0" err="1">
                <a:solidFill>
                  <a:srgbClr val="002060"/>
                </a:solidFill>
              </a:rPr>
              <a:t>phút</a:t>
            </a:r>
            <a:endParaRPr lang="en-US" sz="2000" dirty="0">
              <a:solidFill>
                <a:srgbClr val="002060"/>
              </a:solidFill>
            </a:endParaRPr>
          </a:p>
          <a:p>
            <a:pPr marL="457200" indent="-457200">
              <a:buFont typeface="Arial" panose="020B0604020202020204" pitchFamily="34" charset="0"/>
              <a:buChar char="•"/>
            </a:pPr>
            <a:r>
              <a:rPr lang="en-US" sz="2000" b="1" dirty="0" err="1">
                <a:solidFill>
                  <a:srgbClr val="002060"/>
                </a:solidFill>
              </a:rPr>
              <a:t>Nhiệm</a:t>
            </a:r>
            <a:r>
              <a:rPr lang="en-US" sz="2000" b="1" dirty="0">
                <a:solidFill>
                  <a:srgbClr val="002060"/>
                </a:solidFill>
              </a:rPr>
              <a:t> </a:t>
            </a:r>
            <a:r>
              <a:rPr lang="en-US" sz="2000" b="1" dirty="0" err="1">
                <a:solidFill>
                  <a:srgbClr val="002060"/>
                </a:solidFill>
              </a:rPr>
              <a:t>vụ</a:t>
            </a:r>
            <a:r>
              <a:rPr lang="en-US" sz="2000" b="1" dirty="0">
                <a:solidFill>
                  <a:srgbClr val="002060"/>
                </a:solidFill>
              </a:rPr>
              <a:t>: </a:t>
            </a:r>
            <a:r>
              <a:rPr lang="en-US" sz="2000" dirty="0" err="1">
                <a:solidFill>
                  <a:srgbClr val="002060"/>
                </a:solidFill>
              </a:rPr>
              <a:t>Đọc</a:t>
            </a:r>
            <a:r>
              <a:rPr lang="en-US" sz="2000" dirty="0">
                <a:solidFill>
                  <a:srgbClr val="002060"/>
                </a:solidFill>
              </a:rPr>
              <a:t> </a:t>
            </a:r>
            <a:r>
              <a:rPr lang="en-US" sz="2000" dirty="0" err="1">
                <a:solidFill>
                  <a:srgbClr val="002060"/>
                </a:solidFill>
              </a:rPr>
              <a:t>ví</a:t>
            </a:r>
            <a:r>
              <a:rPr lang="en-US" sz="2000" dirty="0">
                <a:solidFill>
                  <a:srgbClr val="002060"/>
                </a:solidFill>
              </a:rPr>
              <a:t> </a:t>
            </a:r>
            <a:r>
              <a:rPr lang="en-US" sz="2000" dirty="0" err="1">
                <a:solidFill>
                  <a:srgbClr val="002060"/>
                </a:solidFill>
              </a:rPr>
              <a:t>dụ</a:t>
            </a:r>
            <a:r>
              <a:rPr lang="en-US" sz="2000" dirty="0">
                <a:solidFill>
                  <a:srgbClr val="002060"/>
                </a:solidFill>
              </a:rPr>
              <a:t> </a:t>
            </a:r>
            <a:r>
              <a:rPr lang="en-US" sz="2000" dirty="0" err="1">
                <a:solidFill>
                  <a:srgbClr val="002060"/>
                </a:solidFill>
              </a:rPr>
              <a:t>sgk</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trả</a:t>
            </a:r>
            <a:r>
              <a:rPr lang="en-US" sz="2000" dirty="0">
                <a:solidFill>
                  <a:srgbClr val="002060"/>
                </a:solidFill>
              </a:rPr>
              <a:t> </a:t>
            </a:r>
            <a:r>
              <a:rPr lang="en-US" sz="2000" dirty="0" err="1">
                <a:solidFill>
                  <a:srgbClr val="002060"/>
                </a:solidFill>
              </a:rPr>
              <a:t>lời</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câu</a:t>
            </a:r>
            <a:r>
              <a:rPr lang="en-US" sz="2000" dirty="0">
                <a:solidFill>
                  <a:srgbClr val="002060"/>
                </a:solidFill>
              </a:rPr>
              <a:t> </a:t>
            </a:r>
            <a:r>
              <a:rPr lang="en-US" sz="2000" dirty="0" err="1">
                <a:solidFill>
                  <a:srgbClr val="002060"/>
                </a:solidFill>
              </a:rPr>
              <a:t>hỏi</a:t>
            </a:r>
            <a:r>
              <a:rPr lang="en-US" sz="2000" dirty="0">
                <a:solidFill>
                  <a:srgbClr val="002060"/>
                </a:solidFill>
              </a:rPr>
              <a:t> </a:t>
            </a:r>
            <a:r>
              <a:rPr lang="en-US" sz="2000" dirty="0" err="1">
                <a:solidFill>
                  <a:srgbClr val="002060"/>
                </a:solidFill>
              </a:rPr>
              <a:t>sau</a:t>
            </a:r>
            <a:endParaRPr lang="en-US" sz="2000" dirty="0">
              <a:solidFill>
                <a:srgbClr val="002060"/>
              </a:solidFill>
            </a:endParaRPr>
          </a:p>
        </p:txBody>
      </p:sp>
      <p:sp>
        <p:nvSpPr>
          <p:cNvPr id="6" name="Text Box 5">
            <a:extLst>
              <a:ext uri="{FF2B5EF4-FFF2-40B4-BE49-F238E27FC236}">
                <a16:creationId xmlns:a16="http://schemas.microsoft.com/office/drawing/2014/main" id="{F602E666-AFB5-42B4-8CE7-6AD502965E93}"/>
              </a:ext>
            </a:extLst>
          </p:cNvPr>
          <p:cNvSpPr txBox="1">
            <a:spLocks noChangeArrowheads="1"/>
          </p:cNvSpPr>
          <p:nvPr/>
        </p:nvSpPr>
        <p:spPr bwMode="auto">
          <a:xfrm>
            <a:off x="1045684" y="2434316"/>
            <a:ext cx="993813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r>
              <a:rPr lang="nl-BE" sz="2000" dirty="0">
                <a:solidFill>
                  <a:srgbClr val="002060"/>
                </a:solidFill>
              </a:rPr>
              <a:t>a. Đoạn trích kể  về ai và về việc gì?</a:t>
            </a:r>
          </a:p>
          <a:p>
            <a:pPr algn="just"/>
            <a:r>
              <a:rPr lang="vi-VN" sz="2000" dirty="0">
                <a:solidFill>
                  <a:srgbClr val="002060"/>
                </a:solidFill>
              </a:rPr>
              <a:t>b. Ai là người kể câu chuyện đó? Những dấu hiệu nào cho ta biết ở đ</a:t>
            </a:r>
            <a:r>
              <a:rPr lang="en-US" sz="2000" dirty="0" err="1">
                <a:solidFill>
                  <a:srgbClr val="002060"/>
                </a:solidFill>
              </a:rPr>
              <a:t>ây</a:t>
            </a:r>
            <a:r>
              <a:rPr lang="en-US" sz="2000" dirty="0">
                <a:solidFill>
                  <a:srgbClr val="002060"/>
                </a:solidFill>
              </a:rPr>
              <a:t> </a:t>
            </a:r>
            <a:r>
              <a:rPr lang="en-US" sz="2000" dirty="0" err="1">
                <a:solidFill>
                  <a:srgbClr val="002060"/>
                </a:solidFill>
              </a:rPr>
              <a:t>cá</a:t>
            </a:r>
            <a:r>
              <a:rPr lang="vi-VN" sz="2000" dirty="0">
                <a:solidFill>
                  <a:srgbClr val="002060"/>
                </a:solidFill>
              </a:rPr>
              <a:t>c nh</a:t>
            </a:r>
            <a:r>
              <a:rPr lang="en-US" sz="2000" dirty="0">
                <a:solidFill>
                  <a:srgbClr val="002060"/>
                </a:solidFill>
              </a:rPr>
              <a:t>â</a:t>
            </a:r>
            <a:r>
              <a:rPr lang="vi-VN" sz="2000" dirty="0">
                <a:solidFill>
                  <a:srgbClr val="002060"/>
                </a:solidFill>
              </a:rPr>
              <a:t>n vật kh</a:t>
            </a:r>
            <a:r>
              <a:rPr lang="en-US" sz="2000" dirty="0">
                <a:solidFill>
                  <a:srgbClr val="002060"/>
                </a:solidFill>
              </a:rPr>
              <a:t>ô</a:t>
            </a:r>
            <a:r>
              <a:rPr lang="vi-VN" sz="2000" dirty="0">
                <a:solidFill>
                  <a:srgbClr val="002060"/>
                </a:solidFill>
              </a:rPr>
              <a:t>ng phải là người kể chuyện  ?</a:t>
            </a:r>
          </a:p>
          <a:p>
            <a:pPr algn="just"/>
            <a:r>
              <a:rPr lang="vi-VN" sz="2000" dirty="0">
                <a:solidFill>
                  <a:srgbClr val="002060"/>
                </a:solidFill>
              </a:rPr>
              <a:t>c. Đoạn câu " giọng cười nhưng đầy tiếc rẻ" </a:t>
            </a:r>
            <a:r>
              <a:rPr lang="en-US" sz="2000" dirty="0">
                <a:solidFill>
                  <a:srgbClr val="002060"/>
                </a:solidFill>
              </a:rPr>
              <a:t>,</a:t>
            </a:r>
            <a:r>
              <a:rPr lang="vi-VN" sz="2000" dirty="0">
                <a:solidFill>
                  <a:srgbClr val="002060"/>
                </a:solidFill>
              </a:rPr>
              <a:t>  " những ngưười con gái sắp xa ta, biết không bao giờ gặp lại ta nữa, hay nhìn ta như vậy"… là nhận xét của người nào về ai? </a:t>
            </a:r>
          </a:p>
          <a:p>
            <a:pPr algn="just"/>
            <a:r>
              <a:rPr lang="vi-VN" sz="2000" dirty="0">
                <a:solidFill>
                  <a:srgbClr val="002060"/>
                </a:solidFill>
              </a:rPr>
              <a:t>d. Căn cứ vào đâu có thể nhận xét: người kể câu chuyện dưường như thấy hết và biết tận mọi việc, mọi người, mọi hành động, tâm tư tình cảm của các nhân vật. </a:t>
            </a:r>
          </a:p>
        </p:txBody>
      </p:sp>
    </p:spTree>
    <p:extLst>
      <p:ext uri="{BB962C8B-B14F-4D97-AF65-F5344CB8AC3E}">
        <p14:creationId xmlns:p14="http://schemas.microsoft.com/office/powerpoint/2010/main" val="187747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23D7085-7B9A-41D7-A0F6-69CE3648E90A}"/>
              </a:ext>
            </a:extLst>
          </p:cNvPr>
          <p:cNvCxnSpPr/>
          <p:nvPr/>
        </p:nvCxnSpPr>
        <p:spPr>
          <a:xfrm>
            <a:off x="6224530" y="914400"/>
            <a:ext cx="0" cy="463810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9" name="Text Box 5">
            <a:extLst>
              <a:ext uri="{FF2B5EF4-FFF2-40B4-BE49-F238E27FC236}">
                <a16:creationId xmlns:a16="http://schemas.microsoft.com/office/drawing/2014/main" id="{A74E4C1E-0DCF-4CC7-A4B7-87B00237F0FB}"/>
              </a:ext>
            </a:extLst>
          </p:cNvPr>
          <p:cNvSpPr txBox="1">
            <a:spLocks noChangeArrowheads="1"/>
          </p:cNvSpPr>
          <p:nvPr/>
        </p:nvSpPr>
        <p:spPr bwMode="auto">
          <a:xfrm>
            <a:off x="5458858" y="226851"/>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dirty="0" err="1">
                <a:solidFill>
                  <a:srgbClr val="FF0000"/>
                </a:solidFill>
                <a:cs typeface="Arial" panose="020B0604020202020204" pitchFamily="34" charset="0"/>
              </a:rPr>
              <a:t>Nhận</a:t>
            </a:r>
            <a:r>
              <a:rPr lang="en-US" altLang="en-US" sz="2800" b="1" dirty="0">
                <a:solidFill>
                  <a:srgbClr val="FF0000"/>
                </a:solidFill>
                <a:cs typeface="Arial" panose="020B0604020202020204" pitchFamily="34" charset="0"/>
              </a:rPr>
              <a:t> </a:t>
            </a:r>
            <a:r>
              <a:rPr lang="en-US" altLang="en-US" sz="2800" b="1" dirty="0" err="1">
                <a:solidFill>
                  <a:srgbClr val="FF0000"/>
                </a:solidFill>
                <a:cs typeface="Arial" panose="020B0604020202020204" pitchFamily="34" charset="0"/>
              </a:rPr>
              <a:t>xét</a:t>
            </a:r>
            <a:r>
              <a:rPr lang="en-US" altLang="en-US" sz="2800" b="1" dirty="0">
                <a:solidFill>
                  <a:srgbClr val="FF0000"/>
                </a:solidFill>
                <a:cs typeface="Arial" panose="020B0604020202020204" pitchFamily="34" charset="0"/>
              </a:rPr>
              <a:t> </a:t>
            </a:r>
          </a:p>
        </p:txBody>
      </p:sp>
      <p:sp>
        <p:nvSpPr>
          <p:cNvPr id="10" name="Text Box 6">
            <a:extLst>
              <a:ext uri="{FF2B5EF4-FFF2-40B4-BE49-F238E27FC236}">
                <a16:creationId xmlns:a16="http://schemas.microsoft.com/office/drawing/2014/main" id="{E852712C-FA63-4BE6-9986-49CC291A049B}"/>
              </a:ext>
            </a:extLst>
          </p:cNvPr>
          <p:cNvSpPr txBox="1">
            <a:spLocks noChangeArrowheads="1"/>
          </p:cNvSpPr>
          <p:nvPr/>
        </p:nvSpPr>
        <p:spPr bwMode="auto">
          <a:xfrm>
            <a:off x="854738" y="1192937"/>
            <a:ext cx="50209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2000" dirty="0">
                <a:solidFill>
                  <a:srgbClr val="002060"/>
                </a:solidFill>
                <a:cs typeface="Arial" panose="020B0604020202020204" pitchFamily="34" charset="0"/>
              </a:rPr>
              <a:t>a. </a:t>
            </a:r>
            <a:r>
              <a:rPr lang="en-US" altLang="en-US" sz="2000" dirty="0" err="1">
                <a:solidFill>
                  <a:srgbClr val="002060"/>
                </a:solidFill>
                <a:cs typeface="Arial" panose="020B0604020202020204" pitchFamily="34" charset="0"/>
              </a:rPr>
              <a:t>Đoạn</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trích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kể</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về</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phút</a:t>
            </a:r>
            <a:r>
              <a:rPr lang="en-US" altLang="en-US" sz="2000" dirty="0">
                <a:solidFill>
                  <a:srgbClr val="002060"/>
                </a:solidFill>
                <a:cs typeface="Arial" panose="020B0604020202020204" pitchFamily="34" charset="0"/>
              </a:rPr>
              <a:t> chia </a:t>
            </a:r>
            <a:r>
              <a:rPr lang="en-US" altLang="en-US" sz="2000" dirty="0" err="1">
                <a:solidFill>
                  <a:srgbClr val="002060"/>
                </a:solidFill>
                <a:cs typeface="Arial" panose="020B0604020202020204" pitchFamily="34" charset="0"/>
              </a:rPr>
              <a:t>tay</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giữa</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người</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hoạ</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sĩ</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già</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cô</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gái</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và</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anh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thanh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niên</a:t>
            </a:r>
            <a:r>
              <a:rPr lang="en-US" altLang="en-US" sz="2000" dirty="0">
                <a:solidFill>
                  <a:srgbClr val="002060"/>
                </a:solidFill>
                <a:cs typeface="Arial" panose="020B0604020202020204" pitchFamily="34" charset="0"/>
              </a:rPr>
              <a:t>.</a:t>
            </a:r>
          </a:p>
        </p:txBody>
      </p:sp>
      <p:sp>
        <p:nvSpPr>
          <p:cNvPr id="12" name="Text Box 7">
            <a:extLst>
              <a:ext uri="{FF2B5EF4-FFF2-40B4-BE49-F238E27FC236}">
                <a16:creationId xmlns:a16="http://schemas.microsoft.com/office/drawing/2014/main" id="{104492F0-02C3-4736-89EF-B91F1DB6C0F7}"/>
              </a:ext>
            </a:extLst>
          </p:cNvPr>
          <p:cNvSpPr txBox="1">
            <a:spLocks noChangeArrowheads="1"/>
          </p:cNvSpPr>
          <p:nvPr/>
        </p:nvSpPr>
        <p:spPr bwMode="auto">
          <a:xfrm>
            <a:off x="914400" y="2066531"/>
            <a:ext cx="518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dirty="0">
                <a:solidFill>
                  <a:srgbClr val="002060"/>
                </a:solidFill>
                <a:cs typeface="Arial" panose="020B0604020202020204" pitchFamily="34" charset="0"/>
              </a:rPr>
              <a:t>b. </a:t>
            </a:r>
            <a:r>
              <a:rPr lang="en-US" altLang="en-US" sz="2000" dirty="0" err="1">
                <a:solidFill>
                  <a:srgbClr val="002060"/>
                </a:solidFill>
                <a:cs typeface="Arial" panose="020B0604020202020204" pitchFamily="34" charset="0"/>
              </a:rPr>
              <a:t>Người</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kể</a:t>
            </a:r>
            <a:r>
              <a:rPr lang="vi-VN" sz="2000" dirty="0">
                <a:solidFill>
                  <a:srgbClr val="002060"/>
                </a:solidFill>
                <a:cs typeface="Arial" panose="020B0604020202020204" pitchFamily="34" charset="0"/>
              </a:rPr>
              <a:t> vô nhân xưng,  kh</a:t>
            </a:r>
            <a:r>
              <a:rPr lang="en-US" sz="2000" dirty="0">
                <a:solidFill>
                  <a:srgbClr val="002060"/>
                </a:solidFill>
                <a:cs typeface="Arial" panose="020B0604020202020204" pitchFamily="34" charset="0"/>
              </a:rPr>
              <a:t>ô</a:t>
            </a:r>
            <a:r>
              <a:rPr lang="vi-VN" sz="2000" dirty="0">
                <a:solidFill>
                  <a:srgbClr val="002060"/>
                </a:solidFill>
                <a:cs typeface="Arial" panose="020B0604020202020204" pitchFamily="34" charset="0"/>
              </a:rPr>
              <a:t>ng xuất hiện trong c</a:t>
            </a:r>
            <a:r>
              <a:rPr lang="en-US" sz="2000" dirty="0">
                <a:solidFill>
                  <a:srgbClr val="002060"/>
                </a:solidFill>
                <a:cs typeface="Arial" panose="020B0604020202020204" pitchFamily="34" charset="0"/>
              </a:rPr>
              <a:t>â</a:t>
            </a:r>
            <a:r>
              <a:rPr lang="vi-VN" sz="2000" dirty="0">
                <a:solidFill>
                  <a:srgbClr val="002060"/>
                </a:solidFill>
                <a:cs typeface="Arial" panose="020B0604020202020204" pitchFamily="34" charset="0"/>
              </a:rPr>
              <a:t>u chuyện  </a:t>
            </a:r>
            <a:r>
              <a:rPr lang="en-US" sz="2000" dirty="0">
                <a:solidFill>
                  <a:srgbClr val="002060"/>
                </a:solidFill>
                <a:cs typeface="Arial" panose="020B0604020202020204" pitchFamily="34" charset="0"/>
                <a:sym typeface="Wingdings" panose="05000000000000000000" pitchFamily="2" charset="2"/>
              </a:rPr>
              <a:t></a:t>
            </a:r>
            <a:r>
              <a:rPr lang="vi-VN" sz="2000" dirty="0">
                <a:solidFill>
                  <a:srgbClr val="002060"/>
                </a:solidFill>
                <a:cs typeface="Arial" panose="020B0604020202020204" pitchFamily="34" charset="0"/>
              </a:rPr>
              <a:t> Kể theo ng</a:t>
            </a:r>
            <a:r>
              <a:rPr lang="en-US" sz="2000" dirty="0">
                <a:solidFill>
                  <a:srgbClr val="002060"/>
                </a:solidFill>
                <a:cs typeface="Arial" panose="020B0604020202020204" pitchFamily="34" charset="0"/>
              </a:rPr>
              <a:t>ô</a:t>
            </a:r>
            <a:r>
              <a:rPr lang="vi-VN" sz="2000" dirty="0">
                <a:solidFill>
                  <a:srgbClr val="002060"/>
                </a:solidFill>
                <a:cs typeface="Arial" panose="020B0604020202020204" pitchFamily="34" charset="0"/>
              </a:rPr>
              <a:t>i thứ ba.</a:t>
            </a:r>
            <a:endParaRPr lang="en-US" altLang="en-US" sz="2000" dirty="0">
              <a:solidFill>
                <a:srgbClr val="002060"/>
              </a:solidFill>
              <a:cs typeface="Arial" panose="020B0604020202020204" pitchFamily="34" charset="0"/>
            </a:endParaRPr>
          </a:p>
        </p:txBody>
      </p:sp>
      <p:sp>
        <p:nvSpPr>
          <p:cNvPr id="13" name="Text Box 8">
            <a:extLst>
              <a:ext uri="{FF2B5EF4-FFF2-40B4-BE49-F238E27FC236}">
                <a16:creationId xmlns:a16="http://schemas.microsoft.com/office/drawing/2014/main" id="{F9676F8F-A361-4E75-957D-EC27591C2395}"/>
              </a:ext>
            </a:extLst>
          </p:cNvPr>
          <p:cNvSpPr txBox="1">
            <a:spLocks noChangeArrowheads="1"/>
          </p:cNvSpPr>
          <p:nvPr/>
        </p:nvSpPr>
        <p:spPr bwMode="auto">
          <a:xfrm>
            <a:off x="6353061" y="914400"/>
            <a:ext cx="500716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000" dirty="0" err="1">
                <a:solidFill>
                  <a:srgbClr val="002060"/>
                </a:solidFill>
                <a:cs typeface="Arial" panose="020B0604020202020204" pitchFamily="34" charset="0"/>
              </a:rPr>
              <a:t>Trong</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đoạn</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văn</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các</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nhân</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vật</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đều</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trở</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thành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đối</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tượng</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miêu</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tả</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một</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cách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khách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quan</a:t>
            </a:r>
            <a:r>
              <a:rPr lang="en-US" altLang="en-US" sz="2000" dirty="0">
                <a:solidFill>
                  <a:srgbClr val="002060"/>
                </a:solidFill>
                <a:cs typeface="Arial" panose="020B0604020202020204" pitchFamily="34" charset="0"/>
              </a:rPr>
              <a:t>:</a:t>
            </a:r>
          </a:p>
        </p:txBody>
      </p:sp>
      <p:sp>
        <p:nvSpPr>
          <p:cNvPr id="14" name="Text Box 9">
            <a:extLst>
              <a:ext uri="{FF2B5EF4-FFF2-40B4-BE49-F238E27FC236}">
                <a16:creationId xmlns:a16="http://schemas.microsoft.com/office/drawing/2014/main" id="{0A03C454-86EC-4447-87D7-F45A0AB1F0D5}"/>
              </a:ext>
            </a:extLst>
          </p:cNvPr>
          <p:cNvSpPr txBox="1">
            <a:spLocks noChangeArrowheads="1"/>
          </p:cNvSpPr>
          <p:nvPr/>
        </p:nvSpPr>
        <p:spPr bwMode="auto">
          <a:xfrm>
            <a:off x="6391620" y="1985832"/>
            <a:ext cx="49686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000" dirty="0">
                <a:solidFill>
                  <a:srgbClr val="002060"/>
                </a:solidFill>
                <a:cs typeface="Arial" panose="020B0604020202020204" pitchFamily="34" charset="0"/>
              </a:rPr>
              <a:t>Anh </a:t>
            </a:r>
            <a:r>
              <a:rPr lang="en-US" altLang="en-US" sz="2000" dirty="0" err="1">
                <a:solidFill>
                  <a:srgbClr val="002060"/>
                </a:solidFill>
                <a:cs typeface="Arial" panose="020B0604020202020204" pitchFamily="34" charset="0"/>
              </a:rPr>
              <a:t>thanh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niên</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vừa</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vào</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kêu</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lên</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Cô</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kĩ</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sư</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mặt</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đỏ</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ửng</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bỗng</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nhà</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hoạ</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sĩ</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già</a:t>
            </a:r>
            <a:r>
              <a:rPr lang="en-US" altLang="en-US" sz="2000" dirty="0">
                <a:solidFill>
                  <a:srgbClr val="002060"/>
                </a:solidFill>
                <a:cs typeface="Arial" panose="020B0604020202020204" pitchFamily="34" charset="0"/>
              </a:rPr>
              <a:t> quay </a:t>
            </a:r>
            <a:r>
              <a:rPr lang="en-US" altLang="en-US" sz="2000" dirty="0" err="1">
                <a:solidFill>
                  <a:srgbClr val="002060"/>
                </a:solidFill>
                <a:cs typeface="Arial" panose="020B0604020202020204" pitchFamily="34" charset="0"/>
              </a:rPr>
              <a:t>lại</a:t>
            </a:r>
            <a:r>
              <a:rPr lang="en-US" altLang="en-US" sz="2000" dirty="0">
                <a:solidFill>
                  <a:srgbClr val="002060"/>
                </a:solidFill>
                <a:cs typeface="Arial" panose="020B0604020202020204" pitchFamily="34" charset="0"/>
              </a:rPr>
              <a:t>…</a:t>
            </a:r>
          </a:p>
        </p:txBody>
      </p:sp>
      <p:sp>
        <p:nvSpPr>
          <p:cNvPr id="15" name="Text Box 10">
            <a:extLst>
              <a:ext uri="{FF2B5EF4-FFF2-40B4-BE49-F238E27FC236}">
                <a16:creationId xmlns:a16="http://schemas.microsoft.com/office/drawing/2014/main" id="{CA9F693E-3997-4F9D-A3FC-5479852B3374}"/>
              </a:ext>
            </a:extLst>
          </p:cNvPr>
          <p:cNvSpPr txBox="1">
            <a:spLocks noChangeArrowheads="1"/>
          </p:cNvSpPr>
          <p:nvPr/>
        </p:nvSpPr>
        <p:spPr bwMode="auto">
          <a:xfrm>
            <a:off x="914400" y="3105834"/>
            <a:ext cx="4953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vi-VN" sz="2000" dirty="0">
                <a:solidFill>
                  <a:srgbClr val="002060"/>
                </a:solidFill>
              </a:rPr>
              <a:t>c. Lời nhận xét của ngưười kể chuyện về anh thanh niên và suy nghĩ của anh</a:t>
            </a:r>
          </a:p>
        </p:txBody>
      </p:sp>
      <p:sp>
        <p:nvSpPr>
          <p:cNvPr id="16" name="Text Box 11">
            <a:extLst>
              <a:ext uri="{FF2B5EF4-FFF2-40B4-BE49-F238E27FC236}">
                <a16:creationId xmlns:a16="http://schemas.microsoft.com/office/drawing/2014/main" id="{6F29663F-090A-4C81-83A2-A864776D88B0}"/>
              </a:ext>
            </a:extLst>
          </p:cNvPr>
          <p:cNvSpPr txBox="1">
            <a:spLocks noChangeArrowheads="1"/>
          </p:cNvSpPr>
          <p:nvPr/>
        </p:nvSpPr>
        <p:spPr bwMode="auto">
          <a:xfrm>
            <a:off x="6262404" y="4224138"/>
            <a:ext cx="508244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000" dirty="0">
                <a:solidFill>
                  <a:srgbClr val="002060"/>
                </a:solidFill>
                <a:cs typeface="Arial" panose="020B0604020202020204" pitchFamily="34" charset="0"/>
              </a:rPr>
              <a:t>“</a:t>
            </a:r>
            <a:r>
              <a:rPr lang="en-US" altLang="en-US" sz="2000" dirty="0" err="1">
                <a:solidFill>
                  <a:srgbClr val="002060"/>
                </a:solidFill>
                <a:cs typeface="Arial" panose="020B0604020202020204" pitchFamily="34" charset="0"/>
              </a:rPr>
              <a:t>những</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người</a:t>
            </a:r>
            <a:r>
              <a:rPr lang="en-US" altLang="en-US" sz="2000" dirty="0">
                <a:solidFill>
                  <a:srgbClr val="002060"/>
                </a:solidFill>
                <a:cs typeface="Arial" panose="020B0604020202020204" pitchFamily="34" charset="0"/>
              </a:rPr>
              <a:t> con </a:t>
            </a:r>
            <a:r>
              <a:rPr lang="en-US" altLang="en-US" sz="2000" dirty="0" err="1">
                <a:solidFill>
                  <a:srgbClr val="002060"/>
                </a:solidFill>
                <a:cs typeface="Arial" panose="020B0604020202020204" pitchFamily="34" charset="0"/>
              </a:rPr>
              <a:t>gái</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sắp</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xa</a:t>
            </a:r>
            <a:r>
              <a:rPr lang="en-US" altLang="en-US" sz="2000" dirty="0">
                <a:solidFill>
                  <a:srgbClr val="002060"/>
                </a:solidFill>
                <a:cs typeface="Arial" panose="020B0604020202020204" pitchFamily="34" charset="0"/>
              </a:rPr>
              <a:t> ta, </a:t>
            </a:r>
            <a:r>
              <a:rPr lang="en-US" altLang="en-US" sz="2000" dirty="0" err="1">
                <a:solidFill>
                  <a:srgbClr val="002060"/>
                </a:solidFill>
                <a:cs typeface="Arial" panose="020B0604020202020204" pitchFamily="34" charset="0"/>
              </a:rPr>
              <a:t>biết</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không</a:t>
            </a:r>
            <a:r>
              <a:rPr lang="en-US" altLang="en-US" sz="2000" dirty="0">
                <a:solidFill>
                  <a:srgbClr val="002060"/>
                </a:solidFill>
                <a:cs typeface="Arial" panose="020B0604020202020204" pitchFamily="34" charset="0"/>
              </a:rPr>
              <a:t> bao </a:t>
            </a:r>
            <a:r>
              <a:rPr lang="en-US" altLang="en-US" sz="2000" dirty="0" err="1">
                <a:solidFill>
                  <a:srgbClr val="002060"/>
                </a:solidFill>
                <a:cs typeface="Arial" panose="020B0604020202020204" pitchFamily="34" charset="0"/>
              </a:rPr>
              <a:t>giờ</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gặp</a:t>
            </a:r>
            <a:r>
              <a:rPr lang="en-US" altLang="en-US" sz="2000" dirty="0">
                <a:solidFill>
                  <a:srgbClr val="002060"/>
                </a:solidFill>
                <a:cs typeface="Arial" panose="020B0604020202020204" pitchFamily="34" charset="0"/>
              </a:rPr>
              <a:t> ta </a:t>
            </a:r>
            <a:r>
              <a:rPr lang="en-US" altLang="en-US" sz="2000" dirty="0" err="1">
                <a:solidFill>
                  <a:srgbClr val="002060"/>
                </a:solidFill>
                <a:cs typeface="Arial" panose="020B0604020202020204" pitchFamily="34" charset="0"/>
              </a:rPr>
              <a:t>nữa</a:t>
            </a:r>
            <a:r>
              <a:rPr lang="en-US" altLang="en-US" sz="2000" dirty="0">
                <a:solidFill>
                  <a:srgbClr val="002060"/>
                </a:solidFill>
                <a:cs typeface="Arial" panose="020B0604020202020204" pitchFamily="34" charset="0"/>
              </a:rPr>
              <a:t>, hay </a:t>
            </a:r>
            <a:r>
              <a:rPr lang="en-US" altLang="en-US" sz="2000" dirty="0" err="1">
                <a:solidFill>
                  <a:srgbClr val="002060"/>
                </a:solidFill>
                <a:cs typeface="Arial" panose="020B0604020202020204" pitchFamily="34" charset="0"/>
              </a:rPr>
              <a:t>nhìn</a:t>
            </a:r>
            <a:r>
              <a:rPr lang="en-US" altLang="en-US" sz="2000" dirty="0">
                <a:solidFill>
                  <a:srgbClr val="002060"/>
                </a:solidFill>
                <a:cs typeface="Arial" panose="020B0604020202020204" pitchFamily="34" charset="0"/>
              </a:rPr>
              <a:t> ta </a:t>
            </a:r>
            <a:r>
              <a:rPr lang="en-US" altLang="en-US" sz="2000" dirty="0" err="1">
                <a:solidFill>
                  <a:srgbClr val="002060"/>
                </a:solidFill>
                <a:cs typeface="Arial" panose="020B0604020202020204" pitchFamily="34" charset="0"/>
              </a:rPr>
              <a:t>như</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vậy</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là</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người</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kể</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chuyện</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nhập</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vào</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nhân</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vật</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anh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thanh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niên</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để</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nói</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hộ</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suy</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nghĩ</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và</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tình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cảm</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của</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anh</a:t>
            </a:r>
            <a:endParaRPr lang="en-US" altLang="en-US" sz="2000" dirty="0">
              <a:solidFill>
                <a:srgbClr val="002060"/>
              </a:solidFill>
              <a:cs typeface="Arial" panose="020B0604020202020204" pitchFamily="34" charset="0"/>
            </a:endParaRPr>
          </a:p>
        </p:txBody>
      </p:sp>
      <p:sp>
        <p:nvSpPr>
          <p:cNvPr id="17" name="Text Box 12">
            <a:extLst>
              <a:ext uri="{FF2B5EF4-FFF2-40B4-BE49-F238E27FC236}">
                <a16:creationId xmlns:a16="http://schemas.microsoft.com/office/drawing/2014/main" id="{4720D4AB-F29C-478C-B8EC-6BD3A988DC09}"/>
              </a:ext>
            </a:extLst>
          </p:cNvPr>
          <p:cNvSpPr txBox="1">
            <a:spLocks noChangeArrowheads="1"/>
          </p:cNvSpPr>
          <p:nvPr/>
        </p:nvSpPr>
        <p:spPr bwMode="auto">
          <a:xfrm>
            <a:off x="6224530" y="3208475"/>
            <a:ext cx="51581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000" dirty="0">
                <a:solidFill>
                  <a:srgbClr val="002060"/>
                </a:solidFill>
                <a:cs typeface="Arial" panose="020B0604020202020204" pitchFamily="34" charset="0"/>
              </a:rPr>
              <a:t>“</a:t>
            </a:r>
            <a:r>
              <a:rPr lang="en-US" altLang="en-US" sz="2000" dirty="0" err="1">
                <a:solidFill>
                  <a:srgbClr val="002060"/>
                </a:solidFill>
                <a:cs typeface="Arial" panose="020B0604020202020204" pitchFamily="34" charset="0"/>
              </a:rPr>
              <a:t>giọng</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cười</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nhưng</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đầy</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tiếc</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rẻ</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là</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nhận</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xét</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của</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người</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kể</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chuyện</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về</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anh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thanh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niên</a:t>
            </a:r>
            <a:r>
              <a:rPr lang="en-US" altLang="en-US" sz="2000" dirty="0">
                <a:solidFill>
                  <a:srgbClr val="002060"/>
                </a:solidFill>
                <a:cs typeface="Arial" panose="020B0604020202020204" pitchFamily="34" charset="0"/>
              </a:rPr>
              <a:t>.</a:t>
            </a:r>
          </a:p>
        </p:txBody>
      </p:sp>
      <p:sp>
        <p:nvSpPr>
          <p:cNvPr id="18" name="Text Box 18">
            <a:extLst>
              <a:ext uri="{FF2B5EF4-FFF2-40B4-BE49-F238E27FC236}">
                <a16:creationId xmlns:a16="http://schemas.microsoft.com/office/drawing/2014/main" id="{48E47090-BE54-42DF-B68C-83751F161FF2}"/>
              </a:ext>
            </a:extLst>
          </p:cNvPr>
          <p:cNvSpPr txBox="1">
            <a:spLocks noChangeArrowheads="1"/>
          </p:cNvSpPr>
          <p:nvPr/>
        </p:nvSpPr>
        <p:spPr bwMode="auto">
          <a:xfrm>
            <a:off x="926800" y="3921285"/>
            <a:ext cx="4876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sz="2000" dirty="0">
                <a:solidFill>
                  <a:srgbClr val="002060"/>
                </a:solidFill>
              </a:rPr>
              <a:t>d. </a:t>
            </a:r>
            <a:r>
              <a:rPr lang="en-US" sz="2000" dirty="0" err="1">
                <a:solidFill>
                  <a:srgbClr val="002060"/>
                </a:solidFill>
              </a:rPr>
              <a:t>Căn</a:t>
            </a:r>
            <a:r>
              <a:rPr lang="en-US" sz="2000" dirty="0">
                <a:solidFill>
                  <a:srgbClr val="002060"/>
                </a:solidFill>
              </a:rPr>
              <a:t> </a:t>
            </a:r>
            <a:r>
              <a:rPr lang="en-US" sz="2000" dirty="0" err="1">
                <a:solidFill>
                  <a:srgbClr val="002060"/>
                </a:solidFill>
              </a:rPr>
              <a:t>cứ</a:t>
            </a:r>
            <a:r>
              <a:rPr lang="en-US" sz="2000" dirty="0">
                <a:solidFill>
                  <a:srgbClr val="002060"/>
                </a:solidFill>
              </a:rPr>
              <a:t>:</a:t>
            </a:r>
          </a:p>
          <a:p>
            <a:r>
              <a:rPr lang="en-US" sz="2000" dirty="0">
                <a:solidFill>
                  <a:srgbClr val="002060"/>
                </a:solidFill>
              </a:rPr>
              <a:t>+ </a:t>
            </a:r>
            <a:r>
              <a:rPr lang="en-US" sz="2000" dirty="0" err="1">
                <a:solidFill>
                  <a:srgbClr val="002060"/>
                </a:solidFill>
              </a:rPr>
              <a:t>Chủ</a:t>
            </a:r>
            <a:r>
              <a:rPr lang="en-US" sz="2000" dirty="0">
                <a:solidFill>
                  <a:srgbClr val="002060"/>
                </a:solidFill>
              </a:rPr>
              <a:t> </a:t>
            </a:r>
            <a:r>
              <a:rPr lang="en-US" sz="2000" dirty="0" err="1">
                <a:solidFill>
                  <a:srgbClr val="002060"/>
                </a:solidFill>
              </a:rPr>
              <a:t>thể</a:t>
            </a:r>
            <a:r>
              <a:rPr lang="en-US" sz="2000" dirty="0">
                <a:solidFill>
                  <a:srgbClr val="002060"/>
                </a:solidFill>
              </a:rPr>
              <a:t> </a:t>
            </a:r>
            <a:r>
              <a:rPr lang="en-US" sz="2000" dirty="0" err="1">
                <a:solidFill>
                  <a:srgbClr val="002060"/>
                </a:solidFill>
              </a:rPr>
              <a:t>đứng</a:t>
            </a:r>
            <a:r>
              <a:rPr lang="en-US" sz="2000" dirty="0">
                <a:solidFill>
                  <a:srgbClr val="002060"/>
                </a:solidFill>
              </a:rPr>
              <a:t> ra </a:t>
            </a:r>
            <a:r>
              <a:rPr lang="en-US" sz="2000" dirty="0" err="1">
                <a:solidFill>
                  <a:srgbClr val="002060"/>
                </a:solidFill>
              </a:rPr>
              <a:t>kể</a:t>
            </a:r>
            <a:r>
              <a:rPr lang="en-US" sz="2000" dirty="0">
                <a:solidFill>
                  <a:srgbClr val="002060"/>
                </a:solidFill>
              </a:rPr>
              <a:t> </a:t>
            </a:r>
            <a:r>
              <a:rPr lang="en-US" sz="2000" dirty="0" err="1">
                <a:solidFill>
                  <a:srgbClr val="002060"/>
                </a:solidFill>
              </a:rPr>
              <a:t>câu</a:t>
            </a:r>
            <a:r>
              <a:rPr lang="en-US" sz="2000" dirty="0">
                <a:solidFill>
                  <a:srgbClr val="002060"/>
                </a:solidFill>
              </a:rPr>
              <a:t> </a:t>
            </a:r>
            <a:r>
              <a:rPr lang="en-US" sz="2000" dirty="0" err="1">
                <a:solidFill>
                  <a:srgbClr val="002060"/>
                </a:solidFill>
              </a:rPr>
              <a:t>chuyện</a:t>
            </a:r>
            <a:endParaRPr lang="en-US" sz="2000" dirty="0">
              <a:solidFill>
                <a:srgbClr val="002060"/>
              </a:solidFill>
            </a:endParaRPr>
          </a:p>
          <a:p>
            <a:r>
              <a:rPr lang="vi-VN" sz="2000" dirty="0">
                <a:solidFill>
                  <a:srgbClr val="002060"/>
                </a:solidFill>
              </a:rPr>
              <a:t>+ Đối tượng đưược miêu tả</a:t>
            </a:r>
          </a:p>
          <a:p>
            <a:r>
              <a:rPr lang="en-US" sz="2000" dirty="0">
                <a:solidFill>
                  <a:srgbClr val="002060"/>
                </a:solidFill>
              </a:rPr>
              <a:t>+ </a:t>
            </a:r>
            <a:r>
              <a:rPr lang="en-US" sz="2000" dirty="0" err="1">
                <a:solidFill>
                  <a:srgbClr val="002060"/>
                </a:solidFill>
              </a:rPr>
              <a:t>Ngôi</a:t>
            </a:r>
            <a:r>
              <a:rPr lang="en-US" sz="2000" dirty="0">
                <a:solidFill>
                  <a:srgbClr val="002060"/>
                </a:solidFill>
              </a:rPr>
              <a:t> </a:t>
            </a:r>
            <a:r>
              <a:rPr lang="en-US" sz="2000" dirty="0" err="1">
                <a:solidFill>
                  <a:srgbClr val="002060"/>
                </a:solidFill>
              </a:rPr>
              <a:t>kể</a:t>
            </a:r>
            <a:endParaRPr lang="en-US" sz="2000" dirty="0">
              <a:solidFill>
                <a:srgbClr val="002060"/>
              </a:solidFill>
            </a:endParaRPr>
          </a:p>
          <a:p>
            <a:r>
              <a:rPr lang="en-US" sz="2000" dirty="0">
                <a:solidFill>
                  <a:srgbClr val="002060"/>
                </a:solidFill>
              </a:rPr>
              <a:t>+ </a:t>
            </a:r>
            <a:r>
              <a:rPr lang="en-US" sz="2000" dirty="0" err="1">
                <a:solidFill>
                  <a:srgbClr val="002060"/>
                </a:solidFill>
              </a:rPr>
              <a:t>Điểm</a:t>
            </a:r>
            <a:r>
              <a:rPr lang="en-US" sz="2000" dirty="0">
                <a:solidFill>
                  <a:srgbClr val="002060"/>
                </a:solidFill>
              </a:rPr>
              <a:t> </a:t>
            </a:r>
            <a:r>
              <a:rPr lang="en-US" sz="2000" dirty="0" err="1">
                <a:solidFill>
                  <a:srgbClr val="002060"/>
                </a:solidFill>
              </a:rPr>
              <a:t>nhìn</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lời</a:t>
            </a:r>
            <a:r>
              <a:rPr lang="en-US" sz="2000" dirty="0">
                <a:solidFill>
                  <a:srgbClr val="002060"/>
                </a:solidFill>
              </a:rPr>
              <a:t> </a:t>
            </a:r>
            <a:r>
              <a:rPr lang="en-US" sz="2000" dirty="0" err="1">
                <a:solidFill>
                  <a:srgbClr val="002060"/>
                </a:solidFill>
              </a:rPr>
              <a:t>văn</a:t>
            </a:r>
            <a:r>
              <a:rPr lang="en-US" sz="2000" dirty="0">
                <a:solidFill>
                  <a:srgbClr val="002060"/>
                </a:solidFill>
              </a:rPr>
              <a:t>. </a:t>
            </a:r>
          </a:p>
        </p:txBody>
      </p:sp>
    </p:spTree>
    <p:extLst>
      <p:ext uri="{BB962C8B-B14F-4D97-AF65-F5344CB8AC3E}">
        <p14:creationId xmlns:p14="http://schemas.microsoft.com/office/powerpoint/2010/main" val="65468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heckerboard(across)">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7FEC30-3410-484F-8BF6-671142070416}"/>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93783F"/>
                </a:solidFill>
              </a:rPr>
              <a:pPr defTabSz="1219170">
                <a:buClr>
                  <a:srgbClr val="000000"/>
                </a:buClr>
              </a:pPr>
              <a:t>6</a:t>
            </a:fld>
            <a:endParaRPr lang="en" kern="0">
              <a:solidFill>
                <a:srgbClr val="93783F"/>
              </a:solidFill>
            </a:endParaRPr>
          </a:p>
        </p:txBody>
      </p:sp>
      <p:sp>
        <p:nvSpPr>
          <p:cNvPr id="6" name="Rectangle 5">
            <a:extLst>
              <a:ext uri="{FF2B5EF4-FFF2-40B4-BE49-F238E27FC236}">
                <a16:creationId xmlns:a16="http://schemas.microsoft.com/office/drawing/2014/main" id="{844067DB-5962-40CD-9D43-6974BDF968D2}"/>
              </a:ext>
            </a:extLst>
          </p:cNvPr>
          <p:cNvSpPr/>
          <p:nvPr/>
        </p:nvSpPr>
        <p:spPr>
          <a:xfrm>
            <a:off x="903383" y="868600"/>
            <a:ext cx="10267721" cy="4893222"/>
          </a:xfrm>
          <a:prstGeom prst="rect">
            <a:avLst/>
          </a:prstGeom>
          <a:solidFill>
            <a:sysClr val="window" lastClr="FFFFFF"/>
          </a:solidFill>
          <a:ln w="25400" cap="flat" cmpd="sng" algn="ctr">
            <a:noFill/>
            <a:prstDash val="solid"/>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800" b="1" dirty="0">
                <a:solidFill>
                  <a:srgbClr val="FF0000"/>
                </a:solidFill>
                <a:cs typeface="Arial" panose="020B0604020202020204" pitchFamily="34" charset="0"/>
              </a:rPr>
              <a:t>2. </a:t>
            </a:r>
            <a:r>
              <a:rPr lang="en-US" altLang="en-US" sz="2800" b="1" dirty="0" err="1">
                <a:solidFill>
                  <a:srgbClr val="FF0000"/>
                </a:solidFill>
                <a:cs typeface="Arial" panose="020B0604020202020204" pitchFamily="34" charset="0"/>
              </a:rPr>
              <a:t>Nhận</a:t>
            </a:r>
            <a:r>
              <a:rPr lang="en-US" altLang="en-US" sz="2800" b="1" dirty="0">
                <a:solidFill>
                  <a:srgbClr val="FF0000"/>
                </a:solidFill>
                <a:cs typeface="Arial" panose="020B0604020202020204" pitchFamily="34" charset="0"/>
              </a:rPr>
              <a:t> </a:t>
            </a:r>
            <a:r>
              <a:rPr lang="en-US" altLang="en-US" sz="2800" b="1" dirty="0" err="1">
                <a:solidFill>
                  <a:srgbClr val="FF0000"/>
                </a:solidFill>
                <a:cs typeface="Arial" panose="020B0604020202020204" pitchFamily="34" charset="0"/>
              </a:rPr>
              <a:t>xét</a:t>
            </a:r>
            <a:r>
              <a:rPr lang="en-US" altLang="en-US" sz="2800" b="1" dirty="0">
                <a:solidFill>
                  <a:srgbClr val="FF0000"/>
                </a:solidFill>
                <a:cs typeface="Arial" panose="020B0604020202020204" pitchFamily="34" charset="0"/>
              </a:rPr>
              <a:t>:</a:t>
            </a:r>
          </a:p>
          <a:p>
            <a:pPr algn="l" eaLnBrk="1" hangingPunct="1"/>
            <a:endParaRPr lang="en-US" altLang="en-US" sz="2800" b="1" dirty="0">
              <a:solidFill>
                <a:srgbClr val="FF0000"/>
              </a:solidFill>
              <a:cs typeface="Arial" panose="020B0604020202020204" pitchFamily="34" charset="0"/>
            </a:endParaRPr>
          </a:p>
          <a:p>
            <a:pPr algn="just" eaLnBrk="1" hangingPunct="1"/>
            <a:r>
              <a:rPr lang="en-US" altLang="en-US" sz="2800" dirty="0">
                <a:solidFill>
                  <a:srgbClr val="002060"/>
                </a:solidFill>
                <a:cs typeface="Arial" panose="020B0604020202020204" pitchFamily="34" charset="0"/>
              </a:rPr>
              <a:t>a. </a:t>
            </a:r>
            <a:r>
              <a:rPr lang="nl-NL" altLang="en-US" sz="2800" dirty="0">
                <a:solidFill>
                  <a:srgbClr val="002060"/>
                </a:solidFill>
                <a:cs typeface="Arial" panose="020B0604020202020204" pitchFamily="34" charset="0"/>
              </a:rPr>
              <a:t>Kể về giây phút chia tay giữa các nhân vật anh thanh niên, ông hoạ sỹ, cô kỹ sư</a:t>
            </a:r>
            <a:endParaRPr lang="en-US" altLang="en-US" sz="2800" dirty="0">
              <a:solidFill>
                <a:srgbClr val="002060"/>
              </a:solidFill>
              <a:cs typeface="Arial" panose="020B0604020202020204" pitchFamily="34" charset="0"/>
            </a:endParaRPr>
          </a:p>
          <a:p>
            <a:pPr algn="just" eaLnBrk="1" hangingPunct="1"/>
            <a:r>
              <a:rPr lang="en-US" altLang="en-US" sz="2800" dirty="0">
                <a:solidFill>
                  <a:srgbClr val="002060"/>
                </a:solidFill>
                <a:cs typeface="Arial" panose="020B0604020202020204" pitchFamily="34" charset="0"/>
              </a:rPr>
              <a:t>b. </a:t>
            </a:r>
            <a:r>
              <a:rPr lang="nl-NL" altLang="en-US" sz="2800" dirty="0">
                <a:solidFill>
                  <a:srgbClr val="002060"/>
                </a:solidFill>
                <a:cs typeface="Arial" panose="020B0604020202020204" pitchFamily="34" charset="0"/>
              </a:rPr>
              <a:t>Người kể giấu mặt, không xuất hiện trong câu chuyện .</a:t>
            </a:r>
            <a:endParaRPr lang="en-US" altLang="en-US" sz="2800" dirty="0">
              <a:solidFill>
                <a:srgbClr val="002060"/>
              </a:solidFill>
              <a:cs typeface="Arial" panose="020B0604020202020204" pitchFamily="34" charset="0"/>
            </a:endParaRPr>
          </a:p>
          <a:p>
            <a:pPr algn="just" eaLnBrk="1" hangingPunct="1"/>
            <a:r>
              <a:rPr lang="en-US" altLang="en-US" sz="2800" dirty="0">
                <a:solidFill>
                  <a:srgbClr val="002060"/>
                </a:solidFill>
                <a:cs typeface="Arial" panose="020B0604020202020204" pitchFamily="34" charset="0"/>
              </a:rPr>
              <a:t>c. </a:t>
            </a:r>
            <a:r>
              <a:rPr lang="nl-NL" altLang="en-US" sz="2800" dirty="0">
                <a:solidFill>
                  <a:srgbClr val="002060"/>
                </a:solidFill>
                <a:cs typeface="Arial" panose="020B0604020202020204" pitchFamily="34" charset="0"/>
              </a:rPr>
              <a:t>Câu nhận xét , người kể chuyện như nhập vào nhân vật Người kể chuyện không xuất hiện trong đoạn văn tức là đứng ở bên ngoài quan sát, miêu tả suy nghĩ, liên tưởng, tưởng tượng để hoá thân vào từng nhân vật.( dường như thấy hết, biết hết mọi việc, mọi hành động, tâm tư, tình cảm các nhân vật)</a:t>
            </a:r>
            <a:endParaRPr lang="en-US" altLang="en-US" sz="2800" dirty="0">
              <a:solidFill>
                <a:srgbClr val="002060"/>
              </a:solidFill>
              <a:cs typeface="Arial" panose="020B0604020202020204" pitchFamily="34" charset="0"/>
            </a:endParaRPr>
          </a:p>
          <a:p>
            <a:pPr algn="l" eaLnBrk="1" hangingPunct="1"/>
            <a:endParaRPr lang="en-US" altLang="en-US" sz="1100" b="1" dirty="0">
              <a:solidFill>
                <a:srgbClr val="002060"/>
              </a:solidFill>
              <a:cs typeface="Arial" panose="020B0604020202020204" pitchFamily="34" charset="0"/>
            </a:endParaRPr>
          </a:p>
        </p:txBody>
      </p:sp>
    </p:spTree>
    <p:extLst>
      <p:ext uri="{BB962C8B-B14F-4D97-AF65-F5344CB8AC3E}">
        <p14:creationId xmlns:p14="http://schemas.microsoft.com/office/powerpoint/2010/main" val="3145141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5EFD44-C9CC-466E-BF70-9CB6DDE6FB3F}"/>
              </a:ext>
            </a:extLst>
          </p:cNvPr>
          <p:cNvSpPr>
            <a:spLocks noGrp="1"/>
          </p:cNvSpPr>
          <p:nvPr>
            <p:ph type="sldNum" idx="12"/>
          </p:nvPr>
        </p:nvSpPr>
        <p:spPr/>
        <p:txBody>
          <a:bodyPr/>
          <a:lstStyle/>
          <a:p>
            <a:fld id="{00000000-1234-1234-1234-123412341234}" type="slidenum">
              <a:rPr lang="en" smtClean="0"/>
              <a:pPr/>
              <a:t>7</a:t>
            </a:fld>
            <a:endParaRPr lang="en"/>
          </a:p>
        </p:txBody>
      </p:sp>
      <p:sp>
        <p:nvSpPr>
          <p:cNvPr id="4" name="Rectangle 17">
            <a:extLst>
              <a:ext uri="{FF2B5EF4-FFF2-40B4-BE49-F238E27FC236}">
                <a16:creationId xmlns:a16="http://schemas.microsoft.com/office/drawing/2014/main" id="{09DA9BB5-94CE-4BD4-ADE7-CA1E79B1C298}"/>
              </a:ext>
            </a:extLst>
          </p:cNvPr>
          <p:cNvSpPr>
            <a:spLocks noChangeArrowheads="1"/>
          </p:cNvSpPr>
          <p:nvPr/>
        </p:nvSpPr>
        <p:spPr bwMode="auto">
          <a:xfrm>
            <a:off x="3701668" y="3177500"/>
            <a:ext cx="3360145" cy="1921525"/>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2060"/>
                </a:solidFill>
                <a:cs typeface="Arial" panose="020B0604020202020204" pitchFamily="34" charset="0"/>
              </a:rPr>
              <a:t>Anh </a:t>
            </a:r>
            <a:r>
              <a:rPr lang="en-US" altLang="en-US" dirty="0" err="1">
                <a:solidFill>
                  <a:srgbClr val="002060"/>
                </a:solidFill>
                <a:cs typeface="Arial" panose="020B0604020202020204" pitchFamily="34" charset="0"/>
              </a:rPr>
              <a:t>thanh</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niên</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vừa</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vào</a:t>
            </a:r>
            <a:r>
              <a:rPr lang="en-US" altLang="en-US" dirty="0">
                <a:solidFill>
                  <a:srgbClr val="002060"/>
                </a:solidFill>
                <a:cs typeface="Arial" panose="020B0604020202020204" pitchFamily="34" charset="0"/>
              </a:rPr>
              <a:t>,</a:t>
            </a:r>
          </a:p>
          <a:p>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kêu</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lên</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Cô</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kĩ</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sư</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mặt</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đỏ</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ửng</a:t>
            </a:r>
            <a:r>
              <a:rPr lang="en-US" altLang="en-US" dirty="0">
                <a:solidFill>
                  <a:srgbClr val="002060"/>
                </a:solidFill>
                <a:cs typeface="Arial" panose="020B0604020202020204" pitchFamily="34" charset="0"/>
              </a:rPr>
              <a:t>, </a:t>
            </a:r>
          </a:p>
          <a:p>
            <a:r>
              <a:rPr lang="en-US" altLang="en-US" dirty="0" err="1">
                <a:solidFill>
                  <a:srgbClr val="002060"/>
                </a:solidFill>
                <a:cs typeface="Arial" panose="020B0604020202020204" pitchFamily="34" charset="0"/>
              </a:rPr>
              <a:t>bỗng</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nhà</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hoạ</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sĩ</a:t>
            </a:r>
            <a:r>
              <a:rPr lang="en-US" altLang="en-US" dirty="0">
                <a:solidFill>
                  <a:srgbClr val="002060"/>
                </a:solidFill>
                <a:cs typeface="Arial" panose="020B0604020202020204" pitchFamily="34" charset="0"/>
              </a:rPr>
              <a:t> </a:t>
            </a:r>
            <a:r>
              <a:rPr lang="en-US" altLang="en-US" dirty="0" err="1">
                <a:solidFill>
                  <a:srgbClr val="002060"/>
                </a:solidFill>
                <a:cs typeface="Arial" panose="020B0604020202020204" pitchFamily="34" charset="0"/>
              </a:rPr>
              <a:t>già</a:t>
            </a:r>
            <a:r>
              <a:rPr lang="en-US" altLang="en-US" dirty="0">
                <a:solidFill>
                  <a:srgbClr val="002060"/>
                </a:solidFill>
                <a:cs typeface="Arial" panose="020B0604020202020204" pitchFamily="34" charset="0"/>
              </a:rPr>
              <a:t> quay </a:t>
            </a:r>
            <a:r>
              <a:rPr lang="en-US" altLang="en-US" dirty="0" err="1">
                <a:solidFill>
                  <a:srgbClr val="002060"/>
                </a:solidFill>
                <a:cs typeface="Arial" panose="020B0604020202020204" pitchFamily="34" charset="0"/>
              </a:rPr>
              <a:t>lại</a:t>
            </a:r>
            <a:r>
              <a:rPr lang="en-US" altLang="en-US" dirty="0">
                <a:solidFill>
                  <a:srgbClr val="002060"/>
                </a:solidFill>
                <a:cs typeface="Arial" panose="020B0604020202020204" pitchFamily="34" charset="0"/>
              </a:rPr>
              <a:t>…</a:t>
            </a:r>
          </a:p>
          <a:p>
            <a:r>
              <a:rPr lang="en-US" altLang="en-US" dirty="0">
                <a:solidFill>
                  <a:srgbClr val="002060"/>
                </a:solidFill>
                <a:cs typeface="Arial" panose="020B0604020202020204" pitchFamily="34" charset="0"/>
              </a:rPr>
              <a:t> </a:t>
            </a:r>
          </a:p>
        </p:txBody>
      </p:sp>
      <p:sp>
        <p:nvSpPr>
          <p:cNvPr id="5" name="Rectangle 18">
            <a:extLst>
              <a:ext uri="{FF2B5EF4-FFF2-40B4-BE49-F238E27FC236}">
                <a16:creationId xmlns:a16="http://schemas.microsoft.com/office/drawing/2014/main" id="{BFBD40FA-A1A9-4163-B8ED-C73C575ABE72}"/>
              </a:ext>
            </a:extLst>
          </p:cNvPr>
          <p:cNvSpPr>
            <a:spLocks noChangeArrowheads="1"/>
          </p:cNvSpPr>
          <p:nvPr/>
        </p:nvSpPr>
        <p:spPr bwMode="auto">
          <a:xfrm>
            <a:off x="778525" y="3177500"/>
            <a:ext cx="2846024" cy="1921525"/>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solidFill>
                  <a:srgbClr val="002060"/>
                </a:solidFill>
                <a:cs typeface="Arial" panose="020B0604020202020204" pitchFamily="34" charset="0"/>
              </a:rPr>
              <a:t>…</a:t>
            </a:r>
            <a:r>
              <a:rPr lang="en-US" altLang="en-US" sz="2000" dirty="0" err="1">
                <a:solidFill>
                  <a:srgbClr val="002060"/>
                </a:solidFill>
                <a:cs typeface="Arial" panose="020B0604020202020204" pitchFamily="34" charset="0"/>
              </a:rPr>
              <a:t>những</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người</a:t>
            </a:r>
            <a:r>
              <a:rPr lang="en-US" altLang="en-US" sz="2000" dirty="0">
                <a:solidFill>
                  <a:srgbClr val="002060"/>
                </a:solidFill>
                <a:cs typeface="Arial" panose="020B0604020202020204" pitchFamily="34" charset="0"/>
              </a:rPr>
              <a:t> con </a:t>
            </a:r>
            <a:r>
              <a:rPr lang="en-US" altLang="en-US" sz="2000" dirty="0" err="1">
                <a:solidFill>
                  <a:srgbClr val="002060"/>
                </a:solidFill>
                <a:cs typeface="Arial" panose="020B0604020202020204" pitchFamily="34" charset="0"/>
              </a:rPr>
              <a:t>gái</a:t>
            </a:r>
            <a:endParaRPr lang="en-US" altLang="en-US" sz="2000" dirty="0">
              <a:solidFill>
                <a:srgbClr val="002060"/>
              </a:solidFill>
              <a:cs typeface="Arial" panose="020B0604020202020204" pitchFamily="34" charset="0"/>
            </a:endParaRPr>
          </a:p>
          <a:p>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sắp</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xa</a:t>
            </a:r>
            <a:r>
              <a:rPr lang="en-US" altLang="en-US" sz="2000" dirty="0">
                <a:solidFill>
                  <a:srgbClr val="002060"/>
                </a:solidFill>
                <a:cs typeface="Arial" panose="020B0604020202020204" pitchFamily="34" charset="0"/>
              </a:rPr>
              <a:t> ta, </a:t>
            </a:r>
            <a:r>
              <a:rPr lang="en-US" altLang="en-US" sz="2000" dirty="0" err="1">
                <a:solidFill>
                  <a:srgbClr val="002060"/>
                </a:solidFill>
                <a:cs typeface="Arial" panose="020B0604020202020204" pitchFamily="34" charset="0"/>
              </a:rPr>
              <a:t>biết</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không</a:t>
            </a:r>
            <a:endParaRPr lang="en-US" altLang="en-US" sz="2000" dirty="0">
              <a:solidFill>
                <a:srgbClr val="002060"/>
              </a:solidFill>
              <a:cs typeface="Arial" panose="020B0604020202020204" pitchFamily="34" charset="0"/>
            </a:endParaRPr>
          </a:p>
          <a:p>
            <a:r>
              <a:rPr lang="en-US" altLang="en-US" sz="2000" dirty="0">
                <a:solidFill>
                  <a:srgbClr val="002060"/>
                </a:solidFill>
                <a:cs typeface="Arial" panose="020B0604020202020204" pitchFamily="34" charset="0"/>
              </a:rPr>
              <a:t> bao </a:t>
            </a:r>
            <a:r>
              <a:rPr lang="en-US" altLang="en-US" sz="2000" dirty="0" err="1">
                <a:solidFill>
                  <a:srgbClr val="002060"/>
                </a:solidFill>
                <a:cs typeface="Arial" panose="020B0604020202020204" pitchFamily="34" charset="0"/>
              </a:rPr>
              <a:t>giờ</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gặp</a:t>
            </a:r>
            <a:r>
              <a:rPr lang="en-US" altLang="en-US" sz="2000" dirty="0">
                <a:solidFill>
                  <a:srgbClr val="002060"/>
                </a:solidFill>
                <a:cs typeface="Arial" panose="020B0604020202020204" pitchFamily="34" charset="0"/>
              </a:rPr>
              <a:t> ta </a:t>
            </a:r>
            <a:r>
              <a:rPr lang="en-US" altLang="en-US" sz="2000" dirty="0" err="1">
                <a:solidFill>
                  <a:srgbClr val="002060"/>
                </a:solidFill>
                <a:cs typeface="Arial" panose="020B0604020202020204" pitchFamily="34" charset="0"/>
              </a:rPr>
              <a:t>nữa</a:t>
            </a:r>
            <a:r>
              <a:rPr lang="en-US" altLang="en-US" sz="2000" dirty="0">
                <a:solidFill>
                  <a:srgbClr val="002060"/>
                </a:solidFill>
                <a:cs typeface="Arial" panose="020B0604020202020204" pitchFamily="34" charset="0"/>
              </a:rPr>
              <a:t>, </a:t>
            </a:r>
          </a:p>
          <a:p>
            <a:r>
              <a:rPr lang="en-US" altLang="en-US" sz="2000" dirty="0">
                <a:solidFill>
                  <a:srgbClr val="002060"/>
                </a:solidFill>
                <a:cs typeface="Arial" panose="020B0604020202020204" pitchFamily="34" charset="0"/>
              </a:rPr>
              <a:t>hay </a:t>
            </a:r>
            <a:r>
              <a:rPr lang="en-US" altLang="en-US" sz="2000" dirty="0" err="1">
                <a:solidFill>
                  <a:srgbClr val="002060"/>
                </a:solidFill>
                <a:cs typeface="Arial" panose="020B0604020202020204" pitchFamily="34" charset="0"/>
              </a:rPr>
              <a:t>nhìn</a:t>
            </a:r>
            <a:r>
              <a:rPr lang="en-US" altLang="en-US" sz="2000" dirty="0">
                <a:solidFill>
                  <a:srgbClr val="002060"/>
                </a:solidFill>
                <a:cs typeface="Arial" panose="020B0604020202020204" pitchFamily="34" charset="0"/>
              </a:rPr>
              <a:t> ta </a:t>
            </a:r>
            <a:r>
              <a:rPr lang="en-US" altLang="en-US" sz="2000" dirty="0" err="1">
                <a:solidFill>
                  <a:srgbClr val="002060"/>
                </a:solidFill>
                <a:cs typeface="Arial" panose="020B0604020202020204" pitchFamily="34" charset="0"/>
              </a:rPr>
              <a:t>như</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vậy</a:t>
            </a:r>
            <a:r>
              <a:rPr lang="en-US" altLang="en-US" sz="2000" dirty="0">
                <a:solidFill>
                  <a:srgbClr val="002060"/>
                </a:solidFill>
                <a:cs typeface="Arial" panose="020B0604020202020204" pitchFamily="34" charset="0"/>
              </a:rPr>
              <a:t>.</a:t>
            </a:r>
          </a:p>
        </p:txBody>
      </p:sp>
      <p:sp>
        <p:nvSpPr>
          <p:cNvPr id="6" name="Rectangle 19">
            <a:extLst>
              <a:ext uri="{FF2B5EF4-FFF2-40B4-BE49-F238E27FC236}">
                <a16:creationId xmlns:a16="http://schemas.microsoft.com/office/drawing/2014/main" id="{C97619DB-2EEE-4C01-9411-A77E67238F92}"/>
              </a:ext>
            </a:extLst>
          </p:cNvPr>
          <p:cNvSpPr>
            <a:spLocks noChangeArrowheads="1"/>
          </p:cNvSpPr>
          <p:nvPr/>
        </p:nvSpPr>
        <p:spPr bwMode="auto">
          <a:xfrm>
            <a:off x="7160964" y="3177500"/>
            <a:ext cx="4087717" cy="275697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endParaRPr lang="en-US" altLang="en-US" sz="2000" dirty="0">
              <a:solidFill>
                <a:srgbClr val="002060"/>
              </a:solidFill>
              <a:cs typeface="Arial" panose="020B0604020202020204" pitchFamily="34" charset="0"/>
            </a:endParaRPr>
          </a:p>
          <a:p>
            <a:pPr algn="just"/>
            <a:r>
              <a:rPr lang="en-US" altLang="en-US" sz="2000" dirty="0" err="1">
                <a:solidFill>
                  <a:srgbClr val="002060"/>
                </a:solidFill>
                <a:cs typeface="Arial" panose="020B0604020202020204" pitchFamily="34" charset="0"/>
              </a:rPr>
              <a:t>Chính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là</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anh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thanh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niên</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giật</a:t>
            </a:r>
            <a:r>
              <a:rPr lang="en-US" altLang="en-US" sz="2000" dirty="0">
                <a:solidFill>
                  <a:srgbClr val="002060"/>
                </a:solidFill>
                <a:cs typeface="Arial" panose="020B0604020202020204" pitchFamily="34" charset="0"/>
              </a:rPr>
              <a:t> </a:t>
            </a:r>
          </a:p>
          <a:p>
            <a:pPr algn="just"/>
            <a:r>
              <a:rPr lang="en-US" altLang="en-US" sz="2000" dirty="0" err="1">
                <a:solidFill>
                  <a:srgbClr val="002060"/>
                </a:solidFill>
                <a:cs typeface="Arial" panose="020B0604020202020204" pitchFamily="34" charset="0"/>
              </a:rPr>
              <a:t>mình</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nói</a:t>
            </a:r>
            <a:r>
              <a:rPr lang="en-US" altLang="en-US" sz="2000" dirty="0">
                <a:solidFill>
                  <a:srgbClr val="002060"/>
                </a:solidFill>
                <a:cs typeface="Arial" panose="020B0604020202020204" pitchFamily="34" charset="0"/>
              </a:rPr>
              <a:t> to, </a:t>
            </a:r>
            <a:r>
              <a:rPr lang="en-US" altLang="en-US" sz="2000" dirty="0" err="1">
                <a:solidFill>
                  <a:srgbClr val="002060"/>
                </a:solidFill>
                <a:cs typeface="Arial" panose="020B0604020202020204" pitchFamily="34" charset="0"/>
              </a:rPr>
              <a:t>giọng</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cười</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nhưng</a:t>
            </a:r>
            <a:r>
              <a:rPr lang="en-US" altLang="en-US" sz="2000" dirty="0">
                <a:solidFill>
                  <a:srgbClr val="002060"/>
                </a:solidFill>
                <a:cs typeface="Arial" panose="020B0604020202020204" pitchFamily="34" charset="0"/>
              </a:rPr>
              <a:t> </a:t>
            </a:r>
          </a:p>
          <a:p>
            <a:pPr algn="just"/>
            <a:r>
              <a:rPr lang="en-US" altLang="en-US" sz="2000" dirty="0" err="1">
                <a:solidFill>
                  <a:srgbClr val="002060"/>
                </a:solidFill>
                <a:cs typeface="Arial" panose="020B0604020202020204" pitchFamily="34" charset="0"/>
              </a:rPr>
              <a:t>đầy</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tiếc</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rẻ</a:t>
            </a:r>
            <a:r>
              <a:rPr lang="en-US" altLang="en-US" sz="2000" dirty="0">
                <a:solidFill>
                  <a:srgbClr val="002060"/>
                </a:solidFill>
                <a:cs typeface="Arial" panose="020B0604020202020204" pitchFamily="34" charset="0"/>
              </a:rPr>
              <a:t>. Anh </a:t>
            </a:r>
            <a:r>
              <a:rPr lang="en-US" altLang="en-US" sz="2000" dirty="0" err="1">
                <a:solidFill>
                  <a:srgbClr val="002060"/>
                </a:solidFill>
                <a:cs typeface="Arial" panose="020B0604020202020204" pitchFamily="34" charset="0"/>
              </a:rPr>
              <a:t>chạy</a:t>
            </a:r>
            <a:r>
              <a:rPr lang="en-US" altLang="en-US" sz="2000" dirty="0">
                <a:solidFill>
                  <a:srgbClr val="002060"/>
                </a:solidFill>
                <a:cs typeface="Arial" panose="020B0604020202020204" pitchFamily="34" charset="0"/>
              </a:rPr>
              <a:t> ra </a:t>
            </a:r>
            <a:r>
              <a:rPr lang="en-US" altLang="en-US" sz="2000" dirty="0" err="1">
                <a:solidFill>
                  <a:srgbClr val="002060"/>
                </a:solidFill>
                <a:cs typeface="Arial" panose="020B0604020202020204" pitchFamily="34" charset="0"/>
              </a:rPr>
              <a:t>nhà</a:t>
            </a:r>
            <a:endParaRPr lang="en-US" altLang="en-US" sz="2000" dirty="0">
              <a:solidFill>
                <a:srgbClr val="002060"/>
              </a:solidFill>
              <a:cs typeface="Arial" panose="020B0604020202020204" pitchFamily="34" charset="0"/>
            </a:endParaRPr>
          </a:p>
          <a:p>
            <a:pPr algn="just"/>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phía</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sau</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Nhà</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hoạ</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sĩ</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tặc</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lưỡi</a:t>
            </a:r>
            <a:r>
              <a:rPr lang="en-US" altLang="en-US" sz="2000" dirty="0">
                <a:solidFill>
                  <a:srgbClr val="002060"/>
                </a:solidFill>
                <a:cs typeface="Arial" panose="020B0604020202020204" pitchFamily="34" charset="0"/>
              </a:rPr>
              <a:t> </a:t>
            </a:r>
          </a:p>
          <a:p>
            <a:pPr algn="just"/>
            <a:r>
              <a:rPr lang="en-US" altLang="en-US" sz="2000" dirty="0" err="1">
                <a:solidFill>
                  <a:srgbClr val="002060"/>
                </a:solidFill>
                <a:cs typeface="Arial" panose="020B0604020202020204" pitchFamily="34" charset="0"/>
              </a:rPr>
              <a:t>đứng</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dậy</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Cô</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gái</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cũng</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đứng</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lên</a:t>
            </a:r>
            <a:r>
              <a:rPr lang="en-US" altLang="en-US" sz="2000" dirty="0">
                <a:solidFill>
                  <a:srgbClr val="002060"/>
                </a:solidFill>
                <a:cs typeface="Arial" panose="020B0604020202020204" pitchFamily="34" charset="0"/>
              </a:rPr>
              <a:t>,</a:t>
            </a:r>
          </a:p>
          <a:p>
            <a:pPr algn="just"/>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đặt</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lại</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chiếc</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ghế</a:t>
            </a:r>
            <a:r>
              <a:rPr lang="en-US" altLang="en-US" sz="2000" dirty="0">
                <a:solidFill>
                  <a:srgbClr val="002060"/>
                </a:solidFill>
                <a:cs typeface="Arial" panose="020B0604020202020204" pitchFamily="34" charset="0"/>
              </a:rPr>
              <a:t>, thong </a:t>
            </a:r>
            <a:r>
              <a:rPr lang="en-US" altLang="en-US" sz="2000" dirty="0" err="1">
                <a:solidFill>
                  <a:srgbClr val="002060"/>
                </a:solidFill>
                <a:cs typeface="Arial" panose="020B0604020202020204" pitchFamily="34" charset="0"/>
              </a:rPr>
              <a:t>thả</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đến</a:t>
            </a:r>
            <a:endParaRPr lang="en-US" altLang="en-US" sz="2000" dirty="0">
              <a:solidFill>
                <a:srgbClr val="002060"/>
              </a:solidFill>
              <a:cs typeface="Arial" panose="020B0604020202020204" pitchFamily="34" charset="0"/>
            </a:endParaRPr>
          </a:p>
          <a:p>
            <a:pPr algn="just"/>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chỗ</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bác</a:t>
            </a:r>
            <a:r>
              <a:rPr lang="en-US" altLang="en-US" sz="2000" dirty="0">
                <a:solidFill>
                  <a:srgbClr val="002060"/>
                </a:solidFill>
                <a:cs typeface="Arial" panose="020B0604020202020204" pitchFamily="34" charset="0"/>
              </a:rPr>
              <a:t> </a:t>
            </a:r>
            <a:r>
              <a:rPr lang="en-US" altLang="en-US" sz="2000" dirty="0" err="1">
                <a:solidFill>
                  <a:srgbClr val="002060"/>
                </a:solidFill>
                <a:cs typeface="Arial" panose="020B0604020202020204" pitchFamily="34" charset="0"/>
              </a:rPr>
              <a:t>già</a:t>
            </a:r>
            <a:r>
              <a:rPr lang="en-US" altLang="en-US" sz="2000" dirty="0">
                <a:solidFill>
                  <a:srgbClr val="002060"/>
                </a:solidFill>
                <a:cs typeface="Arial" panose="020B0604020202020204" pitchFamily="34" charset="0"/>
              </a:rPr>
              <a:t>…    </a:t>
            </a:r>
          </a:p>
        </p:txBody>
      </p:sp>
      <p:graphicFrame>
        <p:nvGraphicFramePr>
          <p:cNvPr id="7" name="Diagram 6">
            <a:extLst>
              <a:ext uri="{FF2B5EF4-FFF2-40B4-BE49-F238E27FC236}">
                <a16:creationId xmlns:a16="http://schemas.microsoft.com/office/drawing/2014/main" id="{21B46CF8-30EA-4434-8C30-E0A7C91AB57B}"/>
              </a:ext>
            </a:extLst>
          </p:cNvPr>
          <p:cNvGraphicFramePr/>
          <p:nvPr>
            <p:extLst>
              <p:ext uri="{D42A27DB-BD31-4B8C-83A1-F6EECF244321}">
                <p14:modId xmlns:p14="http://schemas.microsoft.com/office/powerpoint/2010/main" val="1317329779"/>
              </p:ext>
            </p:extLst>
          </p:nvPr>
        </p:nvGraphicFramePr>
        <p:xfrm>
          <a:off x="1117600" y="726899"/>
          <a:ext cx="10261600" cy="225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04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图片 11">
            <a:extLst>
              <a:ext uri="{FF2B5EF4-FFF2-40B4-BE49-F238E27FC236}">
                <a16:creationId xmlns:a16="http://schemas.microsoft.com/office/drawing/2014/main" id="{B37C4467-3D79-4452-B631-B6A11322C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1" y="3022600"/>
            <a:ext cx="4038492" cy="5583168"/>
          </a:xfrm>
          <a:prstGeom prst="rect">
            <a:avLst/>
          </a:prstGeom>
        </p:spPr>
      </p:pic>
      <p:graphicFrame>
        <p:nvGraphicFramePr>
          <p:cNvPr id="4" name="Diagram 3">
            <a:extLst>
              <a:ext uri="{FF2B5EF4-FFF2-40B4-BE49-F238E27FC236}">
                <a16:creationId xmlns:a16="http://schemas.microsoft.com/office/drawing/2014/main" id="{8BAABC6E-9252-4A7D-9C13-F3C14D24E2F7}"/>
              </a:ext>
            </a:extLst>
          </p:cNvPr>
          <p:cNvGraphicFramePr/>
          <p:nvPr/>
        </p:nvGraphicFramePr>
        <p:xfrm>
          <a:off x="1117600" y="726899"/>
          <a:ext cx="10261600" cy="284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ight Brace 1">
            <a:extLst>
              <a:ext uri="{FF2B5EF4-FFF2-40B4-BE49-F238E27FC236}">
                <a16:creationId xmlns:a16="http://schemas.microsoft.com/office/drawing/2014/main" id="{EC42F637-8158-4C5B-B663-1E23510362EA}"/>
              </a:ext>
            </a:extLst>
          </p:cNvPr>
          <p:cNvSpPr/>
          <p:nvPr/>
        </p:nvSpPr>
        <p:spPr>
          <a:xfrm rot="5400000">
            <a:off x="5607051" y="-276989"/>
            <a:ext cx="812800" cy="85725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867" kern="0">
              <a:solidFill>
                <a:srgbClr val="2C3C3D"/>
              </a:solidFill>
              <a:latin typeface="Arial"/>
              <a:sym typeface="Arial"/>
            </a:endParaRPr>
          </a:p>
        </p:txBody>
      </p:sp>
      <p:sp>
        <p:nvSpPr>
          <p:cNvPr id="7" name="TextBox 6">
            <a:extLst>
              <a:ext uri="{FF2B5EF4-FFF2-40B4-BE49-F238E27FC236}">
                <a16:creationId xmlns:a16="http://schemas.microsoft.com/office/drawing/2014/main" id="{A5BB6B48-7514-441D-8D73-9194A29C4965}"/>
              </a:ext>
            </a:extLst>
          </p:cNvPr>
          <p:cNvSpPr txBox="1"/>
          <p:nvPr/>
        </p:nvSpPr>
        <p:spPr>
          <a:xfrm>
            <a:off x="4114800" y="4749801"/>
            <a:ext cx="4267200" cy="913199"/>
          </a:xfrm>
          <a:prstGeom prst="rect">
            <a:avLst/>
          </a:prstGeom>
          <a:solidFill>
            <a:schemeClr val="accent1">
              <a:lumMod val="75000"/>
            </a:schemeClr>
          </a:solidFill>
        </p:spPr>
        <p:txBody>
          <a:bodyPr wrap="square">
            <a:spAutoFit/>
          </a:bodyPr>
          <a:lstStyle/>
          <a:p>
            <a:pPr algn="ctr" defTabSz="1219170">
              <a:buClr>
                <a:srgbClr val="000000"/>
              </a:buClr>
            </a:pPr>
            <a:r>
              <a:rPr lang="en-US" altLang="en-US" sz="2667" b="1" kern="0" dirty="0" err="1">
                <a:solidFill>
                  <a:srgbClr val="FFFFFF"/>
                </a:solidFill>
                <a:latin typeface="Arial" panose="020B0604020202020204" pitchFamily="34" charset="0"/>
                <a:cs typeface="Arial" panose="020B0604020202020204" pitchFamily="34" charset="0"/>
                <a:sym typeface="Arial"/>
              </a:rPr>
              <a:t>Kết</a:t>
            </a:r>
            <a:r>
              <a:rPr lang="en-US" altLang="en-US" sz="2667" b="1" kern="0" dirty="0">
                <a:solidFill>
                  <a:srgbClr val="FFFFFF"/>
                </a:solidFill>
                <a:latin typeface="Arial" panose="020B0604020202020204" pitchFamily="34" charset="0"/>
                <a:cs typeface="Arial" panose="020B0604020202020204" pitchFamily="34" charset="0"/>
                <a:sym typeface="Arial"/>
              </a:rPr>
              <a:t> </a:t>
            </a:r>
            <a:r>
              <a:rPr lang="en-US" altLang="en-US" sz="2667" b="1" kern="0" dirty="0" err="1">
                <a:solidFill>
                  <a:srgbClr val="FFFFFF"/>
                </a:solidFill>
                <a:latin typeface="Arial" panose="020B0604020202020204" pitchFamily="34" charset="0"/>
                <a:cs typeface="Arial" panose="020B0604020202020204" pitchFamily="34" charset="0"/>
                <a:sym typeface="Arial"/>
              </a:rPr>
              <a:t>hợp</a:t>
            </a:r>
            <a:r>
              <a:rPr lang="en-US" altLang="en-US" sz="2667" b="1" kern="0" dirty="0">
                <a:solidFill>
                  <a:srgbClr val="FFFFFF"/>
                </a:solidFill>
                <a:latin typeface="Arial" panose="020B0604020202020204" pitchFamily="34" charset="0"/>
                <a:cs typeface="Arial" panose="020B0604020202020204" pitchFamily="34" charset="0"/>
                <a:sym typeface="Arial"/>
              </a:rPr>
              <a:t> </a:t>
            </a:r>
            <a:r>
              <a:rPr lang="en-US" altLang="en-US" sz="2667" b="1" kern="0" dirty="0" err="1">
                <a:solidFill>
                  <a:srgbClr val="FFFFFF"/>
                </a:solidFill>
                <a:latin typeface="Arial" panose="020B0604020202020204" pitchFamily="34" charset="0"/>
                <a:cs typeface="Arial" panose="020B0604020202020204" pitchFamily="34" charset="0"/>
                <a:sym typeface="Arial"/>
              </a:rPr>
              <a:t>trong</a:t>
            </a:r>
            <a:r>
              <a:rPr lang="en-US" altLang="en-US" sz="2667" b="1" kern="0" dirty="0">
                <a:solidFill>
                  <a:srgbClr val="FFFFFF"/>
                </a:solidFill>
                <a:latin typeface="Arial" panose="020B0604020202020204" pitchFamily="34" charset="0"/>
                <a:cs typeface="Arial" panose="020B0604020202020204" pitchFamily="34" charset="0"/>
                <a:sym typeface="Arial"/>
              </a:rPr>
              <a:t> </a:t>
            </a:r>
            <a:r>
              <a:rPr lang="en-US" altLang="en-US" sz="2667" b="1" kern="0" dirty="0" err="1">
                <a:solidFill>
                  <a:srgbClr val="FFFFFF"/>
                </a:solidFill>
                <a:latin typeface="Arial" panose="020B0604020202020204" pitchFamily="34" charset="0"/>
                <a:cs typeface="Arial" panose="020B0604020202020204" pitchFamily="34" charset="0"/>
                <a:sym typeface="Arial"/>
              </a:rPr>
              <a:t>một</a:t>
            </a:r>
            <a:endParaRPr lang="en-US" altLang="en-US" sz="2667" b="1" kern="0" dirty="0">
              <a:solidFill>
                <a:srgbClr val="FFFFFF"/>
              </a:solidFill>
              <a:latin typeface="Arial" panose="020B0604020202020204" pitchFamily="34" charset="0"/>
              <a:cs typeface="Arial" panose="020B0604020202020204" pitchFamily="34" charset="0"/>
              <a:sym typeface="Arial"/>
            </a:endParaRPr>
          </a:p>
          <a:p>
            <a:pPr algn="ctr" defTabSz="1219170">
              <a:buClr>
                <a:srgbClr val="000000"/>
              </a:buClr>
            </a:pPr>
            <a:r>
              <a:rPr lang="en-US" altLang="en-US" sz="2667" b="1" kern="0" dirty="0">
                <a:solidFill>
                  <a:srgbClr val="FFFFFF"/>
                </a:solidFill>
                <a:latin typeface="Arial" panose="020B0604020202020204" pitchFamily="34" charset="0"/>
                <a:cs typeface="Arial" panose="020B0604020202020204" pitchFamily="34" charset="0"/>
                <a:sym typeface="Arial"/>
              </a:rPr>
              <a:t> </a:t>
            </a:r>
            <a:r>
              <a:rPr lang="en-US" altLang="en-US" sz="2667" b="1" kern="0" dirty="0" err="1">
                <a:solidFill>
                  <a:srgbClr val="FFFFFF"/>
                </a:solidFill>
                <a:latin typeface="Arial" panose="020B0604020202020204" pitchFamily="34" charset="0"/>
                <a:cs typeface="Arial" panose="020B0604020202020204" pitchFamily="34" charset="0"/>
                <a:sym typeface="Arial"/>
              </a:rPr>
              <a:t>văn</a:t>
            </a:r>
            <a:r>
              <a:rPr lang="en-US" altLang="en-US" sz="2667" b="1" kern="0" dirty="0">
                <a:solidFill>
                  <a:srgbClr val="FFFFFF"/>
                </a:solidFill>
                <a:latin typeface="Arial" panose="020B0604020202020204" pitchFamily="34" charset="0"/>
                <a:cs typeface="Arial" panose="020B0604020202020204" pitchFamily="34" charset="0"/>
                <a:sym typeface="Arial"/>
              </a:rPr>
              <a:t> </a:t>
            </a:r>
            <a:r>
              <a:rPr lang="en-US" altLang="en-US" sz="2667" b="1" kern="0" dirty="0" err="1">
                <a:solidFill>
                  <a:srgbClr val="FFFFFF"/>
                </a:solidFill>
                <a:latin typeface="Arial" panose="020B0604020202020204" pitchFamily="34" charset="0"/>
                <a:cs typeface="Arial" panose="020B0604020202020204" pitchFamily="34" charset="0"/>
                <a:sym typeface="Arial"/>
              </a:rPr>
              <a:t>bản</a:t>
            </a:r>
            <a:r>
              <a:rPr lang="en-US" altLang="en-US" sz="2667" b="1" kern="0" dirty="0">
                <a:solidFill>
                  <a:srgbClr val="FFFFFF"/>
                </a:solidFill>
                <a:latin typeface="Arial" panose="020B0604020202020204" pitchFamily="34" charset="0"/>
                <a:cs typeface="Arial" panose="020B0604020202020204" pitchFamily="34" charset="0"/>
                <a:sym typeface="Arial"/>
              </a:rPr>
              <a:t> </a:t>
            </a:r>
          </a:p>
        </p:txBody>
      </p:sp>
    </p:spTree>
    <p:extLst>
      <p:ext uri="{BB962C8B-B14F-4D97-AF65-F5344CB8AC3E}">
        <p14:creationId xmlns:p14="http://schemas.microsoft.com/office/powerpoint/2010/main" val="64087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775200" y="1092201"/>
            <a:ext cx="1828800" cy="546769"/>
          </a:xfrm>
          <a:solidFill>
            <a:srgbClr val="FFFF00"/>
          </a:solidFill>
        </p:spPr>
        <p:txBody>
          <a:bodyPr/>
          <a:lstStyle/>
          <a:p>
            <a:pPr algn="ctr" eaLnBrk="1" hangingPunct="1">
              <a:defRPr/>
            </a:pPr>
            <a:r>
              <a:rPr lang="en-US" altLang="en-US" sz="3200" b="1" dirty="0" err="1">
                <a:solidFill>
                  <a:srgbClr val="FF3300"/>
                </a:solidFill>
                <a:latin typeface="+mn-lt"/>
              </a:rPr>
              <a:t>Lưu</a:t>
            </a:r>
            <a:r>
              <a:rPr lang="en-US" altLang="en-US" sz="3200" b="1" dirty="0">
                <a:solidFill>
                  <a:srgbClr val="FF3300"/>
                </a:solidFill>
                <a:latin typeface="+mn-lt"/>
              </a:rPr>
              <a:t> ý</a:t>
            </a:r>
          </a:p>
        </p:txBody>
      </p:sp>
      <p:pic>
        <p:nvPicPr>
          <p:cNvPr id="5" name="图片 11">
            <a:extLst>
              <a:ext uri="{FF2B5EF4-FFF2-40B4-BE49-F238E27FC236}">
                <a16:creationId xmlns:a16="http://schemas.microsoft.com/office/drawing/2014/main" id="{B37C4467-3D79-4452-B631-B6A11322C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1" y="3327400"/>
            <a:ext cx="4038492" cy="5583168"/>
          </a:xfrm>
          <a:prstGeom prst="rect">
            <a:avLst/>
          </a:prstGeom>
        </p:spPr>
      </p:pic>
      <p:sp>
        <p:nvSpPr>
          <p:cNvPr id="7" name="TextBox 6">
            <a:extLst>
              <a:ext uri="{FF2B5EF4-FFF2-40B4-BE49-F238E27FC236}">
                <a16:creationId xmlns:a16="http://schemas.microsoft.com/office/drawing/2014/main" id="{3205DC7D-2030-4CF5-913A-96454EC33952}"/>
              </a:ext>
            </a:extLst>
          </p:cNvPr>
          <p:cNvSpPr txBox="1"/>
          <p:nvPr/>
        </p:nvSpPr>
        <p:spPr>
          <a:xfrm>
            <a:off x="1152165" y="1891110"/>
            <a:ext cx="9753600" cy="1405256"/>
          </a:xfrm>
          <a:prstGeom prst="rect">
            <a:avLst/>
          </a:prstGeom>
          <a:noFill/>
        </p:spPr>
        <p:txBody>
          <a:bodyPr wrap="square">
            <a:spAutoFit/>
          </a:bodyPr>
          <a:lstStyle/>
          <a:p>
            <a:pPr algn="just" defTabSz="1219170">
              <a:spcBef>
                <a:spcPct val="50000"/>
              </a:spcBef>
              <a:buClr>
                <a:srgbClr val="000000"/>
              </a:buClr>
            </a:pP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Trong</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cùng</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một</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tác</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phẩm</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hoặc</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ngay</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đối</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với</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một</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nhân</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vật</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có</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thể</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kết</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hợp</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sử</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dụng</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cả</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ba</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điểm</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nhìn</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trên</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Chính</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cái</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nhìn</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nhiều</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chiều</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ấy</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tạo</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cho</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tác</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phẩm</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có</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giọng</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kể</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đa</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dạng</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phong</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phú</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tránh</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được</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cảm</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giác</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đơn</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điệu</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tẻ</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nhạt</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đồng</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thời</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các</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nhân</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vật</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cũng</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hiện</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lên</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một</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cách</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hoàn</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thiện</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rõ</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nét</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hơn</a:t>
            </a:r>
            <a:r>
              <a:rPr lang="en-US" altLang="en-US" sz="2133" kern="0" dirty="0">
                <a:solidFill>
                  <a:srgbClr val="000000"/>
                </a:solidFill>
                <a:latin typeface="Arial" panose="020B0604020202020204" pitchFamily="34" charset="0"/>
                <a:cs typeface="Arial" panose="020B0604020202020204" pitchFamily="34" charset="0"/>
                <a:sym typeface="Arial"/>
              </a:rPr>
              <a:t>.</a:t>
            </a:r>
          </a:p>
        </p:txBody>
      </p:sp>
      <p:sp>
        <p:nvSpPr>
          <p:cNvPr id="9" name="TextBox 8">
            <a:extLst>
              <a:ext uri="{FF2B5EF4-FFF2-40B4-BE49-F238E27FC236}">
                <a16:creationId xmlns:a16="http://schemas.microsoft.com/office/drawing/2014/main" id="{BE19351F-5FA5-4DD6-9DA1-AB410742CC25}"/>
              </a:ext>
            </a:extLst>
          </p:cNvPr>
          <p:cNvSpPr txBox="1"/>
          <p:nvPr/>
        </p:nvSpPr>
        <p:spPr>
          <a:xfrm>
            <a:off x="1152165" y="3453880"/>
            <a:ext cx="9245600" cy="748795"/>
          </a:xfrm>
          <a:prstGeom prst="rect">
            <a:avLst/>
          </a:prstGeom>
          <a:noFill/>
        </p:spPr>
        <p:txBody>
          <a:bodyPr wrap="square">
            <a:spAutoFit/>
          </a:bodyPr>
          <a:lstStyle/>
          <a:p>
            <a:pPr defTabSz="1219170">
              <a:spcBef>
                <a:spcPct val="50000"/>
              </a:spcBef>
              <a:buClr>
                <a:srgbClr val="000000"/>
              </a:buClr>
            </a:pP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Không</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nên</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đánh</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đồng</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người</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kể</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chuyện</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với</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tác</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giả</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ngay</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cả</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khi</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người</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kể</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chuyện</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xưng</a:t>
            </a:r>
            <a:r>
              <a:rPr lang="en-US" altLang="en-US" sz="2133" kern="0" dirty="0">
                <a:solidFill>
                  <a:srgbClr val="000000"/>
                </a:solidFill>
                <a:latin typeface="Arial" panose="020B0604020202020204" pitchFamily="34" charset="0"/>
                <a:cs typeface="Arial" panose="020B0604020202020204" pitchFamily="34" charset="0"/>
                <a:sym typeface="Arial"/>
              </a:rPr>
              <a:t> “</a:t>
            </a:r>
            <a:r>
              <a:rPr lang="en-US" altLang="en-US" sz="2133" kern="0" dirty="0" err="1">
                <a:solidFill>
                  <a:srgbClr val="000000"/>
                </a:solidFill>
                <a:latin typeface="Arial" panose="020B0604020202020204" pitchFamily="34" charset="0"/>
                <a:cs typeface="Arial" panose="020B0604020202020204" pitchFamily="34" charset="0"/>
                <a:sym typeface="Arial"/>
              </a:rPr>
              <a:t>tôi</a:t>
            </a:r>
            <a:r>
              <a:rPr lang="en-US" altLang="en-US" sz="2133" kern="0" dirty="0">
                <a:solidFill>
                  <a:srgbClr val="000000"/>
                </a:solidFill>
                <a:latin typeface="Arial" panose="020B0604020202020204" pitchFamily="34" charset="0"/>
                <a:cs typeface="Arial" panose="020B0604020202020204" pitchFamily="34" charset="0"/>
                <a:sym typeface="Arial"/>
              </a:rPr>
              <a:t>”.</a:t>
            </a:r>
          </a:p>
        </p:txBody>
      </p:sp>
    </p:spTree>
    <p:extLst>
      <p:ext uri="{BB962C8B-B14F-4D97-AF65-F5344CB8AC3E}">
        <p14:creationId xmlns:p14="http://schemas.microsoft.com/office/powerpoint/2010/main" val="174297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800" decel="100000"/>
                                        <p:tgtEl>
                                          <p:spTgt spid="10242"/>
                                        </p:tgtEl>
                                      </p:cBhvr>
                                    </p:animEffect>
                                    <p:anim calcmode="lin" valueType="num">
                                      <p:cBhvr>
                                        <p:cTn id="8" dur="800" decel="100000" fill="hold"/>
                                        <p:tgtEl>
                                          <p:spTgt spid="10242"/>
                                        </p:tgtEl>
                                        <p:attrNameLst>
                                          <p:attrName>style.rotation</p:attrName>
                                        </p:attrNameLst>
                                      </p:cBhvr>
                                      <p:tavLst>
                                        <p:tav tm="0">
                                          <p:val>
                                            <p:fltVal val="-90"/>
                                          </p:val>
                                        </p:tav>
                                        <p:tav tm="100000">
                                          <p:val>
                                            <p:fltVal val="0"/>
                                          </p:val>
                                        </p:tav>
                                      </p:tavLst>
                                    </p:anim>
                                    <p:anim calcmode="lin" valueType="num">
                                      <p:cBhvr>
                                        <p:cTn id="9" dur="800" decel="100000" fill="hold"/>
                                        <p:tgtEl>
                                          <p:spTgt spid="10242"/>
                                        </p:tgtEl>
                                        <p:attrNameLst>
                                          <p:attrName>ppt_x</p:attrName>
                                        </p:attrNameLst>
                                      </p:cBhvr>
                                      <p:tavLst>
                                        <p:tav tm="0">
                                          <p:val>
                                            <p:strVal val="#ppt_x+0.4"/>
                                          </p:val>
                                        </p:tav>
                                        <p:tav tm="100000">
                                          <p:val>
                                            <p:strVal val="#ppt_x-0.05"/>
                                          </p:val>
                                        </p:tav>
                                      </p:tavLst>
                                    </p:anim>
                                    <p:anim calcmode="lin" valueType="num">
                                      <p:cBhvr>
                                        <p:cTn id="10" dur="800" decel="100000" fill="hold"/>
                                        <p:tgtEl>
                                          <p:spTgt spid="102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7" grpId="0"/>
      <p:bldP spid="9" grpId="0"/>
    </p:bldLst>
  </p:timing>
</p:sld>
</file>

<file path=ppt/theme/theme1.xml><?xml version="1.0" encoding="utf-8"?>
<a:theme xmlns:a="http://schemas.openxmlformats.org/drawingml/2006/main" name="Helen template">
  <a:themeElements>
    <a:clrScheme name="Custom 347">
      <a:dk1>
        <a:srgbClr val="2C3C3D"/>
      </a:dk1>
      <a:lt1>
        <a:srgbClr val="FFFFFF"/>
      </a:lt1>
      <a:dk2>
        <a:srgbClr val="718183"/>
      </a:dk2>
      <a:lt2>
        <a:srgbClr val="E3EBE9"/>
      </a:lt2>
      <a:accent1>
        <a:srgbClr val="EE6A8D"/>
      </a:accent1>
      <a:accent2>
        <a:srgbClr val="FAC3B7"/>
      </a:accent2>
      <a:accent3>
        <a:srgbClr val="97C4C7"/>
      </a:accent3>
      <a:accent4>
        <a:srgbClr val="B7C457"/>
      </a:accent4>
      <a:accent5>
        <a:srgbClr val="F6D586"/>
      </a:accent5>
      <a:accent6>
        <a:srgbClr val="93783F"/>
      </a:accent6>
      <a:hlink>
        <a:srgbClr val="06697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1940</Words>
  <PresentationFormat>Widescreen</PresentationFormat>
  <Paragraphs>122</Paragraphs>
  <Slides>18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.VnTime</vt:lpstr>
      <vt:lpstr>Arial</vt:lpstr>
      <vt:lpstr>Bellota Text Light</vt:lpstr>
      <vt:lpstr>Calibri</vt:lpstr>
      <vt:lpstr>Calibri Light</vt:lpstr>
      <vt:lpstr>Parisienne</vt:lpstr>
      <vt:lpstr>Vidaloka</vt:lpstr>
      <vt:lpstr>Wingdings</vt:lpstr>
      <vt:lpstr>Helen template</vt:lpstr>
      <vt:lpstr>1_Office Theme</vt:lpstr>
      <vt:lpstr>PowerPoint Presentation</vt:lpstr>
      <vt:lpstr>Tiết : NGƯỜI KỂ CHUYỆN TRONG VĂN BẢN TỰ SỰ</vt:lpstr>
      <vt:lpstr>PowerPoint Presentation</vt:lpstr>
      <vt:lpstr>PowerPoint Presentation</vt:lpstr>
      <vt:lpstr>PowerPoint Presentation</vt:lpstr>
      <vt:lpstr>PowerPoint Presentation</vt:lpstr>
      <vt:lpstr>PowerPoint Presentation</vt:lpstr>
      <vt:lpstr>PowerPoint Presentation</vt:lpstr>
      <vt:lpstr>Lưu ý</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2021-10-18T10:17:03Z</dcterms:created>
  <dcterms:modified xsi:type="dcterms:W3CDTF">2021-10-18T10:59:13Z</dcterms:modified>
</cp:coreProperties>
</file>