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5"/>
  </p:notesMasterIdLst>
  <p:sldIdLst>
    <p:sldId id="263" r:id="rId2"/>
    <p:sldId id="280" r:id="rId3"/>
    <p:sldId id="297" r:id="rId4"/>
    <p:sldId id="298" r:id="rId5"/>
    <p:sldId id="299" r:id="rId6"/>
    <p:sldId id="300" r:id="rId7"/>
    <p:sldId id="319" r:id="rId8"/>
    <p:sldId id="885" r:id="rId9"/>
    <p:sldId id="866" r:id="rId10"/>
    <p:sldId id="837" r:id="rId11"/>
    <p:sldId id="838" r:id="rId12"/>
    <p:sldId id="878" r:id="rId13"/>
    <p:sldId id="879" r:id="rId14"/>
    <p:sldId id="869" r:id="rId15"/>
    <p:sldId id="860" r:id="rId16"/>
    <p:sldId id="876" r:id="rId17"/>
    <p:sldId id="880" r:id="rId18"/>
    <p:sldId id="881" r:id="rId19"/>
    <p:sldId id="882" r:id="rId20"/>
    <p:sldId id="273" r:id="rId21"/>
    <p:sldId id="884" r:id="rId22"/>
    <p:sldId id="372" r:id="rId23"/>
    <p:sldId id="8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45B8-3512-7134-C9D1-3F770A7F4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68EAD-FF33-C426-7F5B-0F8901CBF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491E-1197-9E98-51A8-16E843C9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9E87-5C12-236C-784A-15652693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BA7E-4654-9F61-3CDA-BA71D96F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2A7C-92D9-23D5-69A3-0E89F0B0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9C87-3CF2-2F34-A955-AEF8B9B64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527A-A5CB-4182-64CD-E8FE8085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24A90-469D-BC6D-C2EA-C9519C0A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52DB-69B3-D1C6-7760-90C1BB98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607DE-CB6C-572E-01F9-3B0227AE5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ED231-B62F-5555-FA0A-21B2E3215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A9DA-281F-6C9E-2CAC-B60ECDD9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D0E1-BAA2-D961-A66C-419216BA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AE380-2FF5-1D13-CDA0-14C53736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681B-F1F3-2414-C662-6E7E2C2E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7969-A458-7B71-D3CE-952B28D3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9D6D-91F5-4894-4B1E-508732F8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54C2-96BF-5595-DBB5-880F3D4C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2203-66E4-40AC-4C3D-EEB67B6E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7F6A-32D1-D214-9CB7-C027F18A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0F95C-28FE-0D45-EB91-07122A52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ED86-002F-540D-7861-6400CE42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56075-85EB-74E7-8329-6C9E75DB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01E6-9A7D-722B-125C-B983D35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92C7-5E11-2F12-860E-1CAEF7FF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B6F-1AA4-E034-661F-20084AE38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C8479-64FA-881F-3594-E4B2E11B9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70776-3800-01BB-72D2-DA1641B8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FED08-108A-4598-70D4-90333E5E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EED58-A51B-06DF-2EFF-9E963BF7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1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C04E-6F97-E60E-6D47-E22BED14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275AD-CB5D-A69E-152B-D43CAA6C1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8B9D7-9D15-4892-11D1-742C7C5A2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E530C-EBCE-41FA-232E-5CA3EDBE9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4AFDD-2BBF-684D-FEF8-F61466998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09EF1-D889-908F-36F4-DA031E67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D4CC0-86B0-A0B4-0DBD-665713B9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254EC-FF5C-2644-BC1F-AD398372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352D-E1C9-6D37-BDF1-D7C0D4F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16C36-3327-D1B7-04AB-AE2AC9AD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974FB-2012-D7A9-626B-A533B4D9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79698-12E7-8EAA-24E9-B28C3E2B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BEC92-90D8-5F27-C050-FBF37849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3D77D-3C88-59C3-6418-71A6F6CF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112E-4DF2-873E-F18D-65ACB0F1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A910-18C1-D189-7C97-92B9F332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1DF3-C568-291A-55D3-B0DA38BD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ACDB9-AE20-E593-7E35-448DB222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3203-701D-2B96-F87E-B57575F0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C92EB-237D-1BEA-3D5C-22BD7C2E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8B2A1-41A5-97BA-B76A-E069A0CB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9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8BA2-CACA-CA3C-697C-7361CE4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2C45D-0F9A-0FBB-A99D-08D502CAF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D4FCC-26E9-BC0C-7D03-EE366811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FA464-0835-BF6D-1324-7F70822D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15B47-B682-BE84-3669-4DABB259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805E9-3406-82C3-0BFE-223578EF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1E21DAC-DA7B-4A29-197F-8A70556FEE4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E3425-A216-6DFD-0E8F-A8ED4E64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B79D-9E8E-C38B-5C9B-74FA7C8A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A0F5-DFC7-6B44-838B-D1D94B061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6B68-45D5-F077-1F82-A32A7414E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20868-09FA-2AB7-8304-34FC0845F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9E10-FE64-10AD-79FF-1D672812B3AA}"/>
              </a:ext>
            </a:extLst>
          </p:cNvPr>
          <p:cNvGrpSpPr/>
          <p:nvPr/>
        </p:nvGrpSpPr>
        <p:grpSpPr>
          <a:xfrm>
            <a:off x="2359109" y="580838"/>
            <a:ext cx="8166016" cy="1169551"/>
            <a:chOff x="3763146" y="155682"/>
            <a:chExt cx="8166016" cy="1169551"/>
          </a:xfrm>
        </p:grpSpPr>
        <p:sp>
          <p:nvSpPr>
            <p:cNvPr id="3" name="TextBox 67">
              <a:extLst>
                <a:ext uri="{FF2B5EF4-FFF2-40B4-BE49-F238E27FC236}">
                  <a16:creationId xmlns:a16="http://schemas.microsoft.com/office/drawing/2014/main" id="{A1A0D203-FD83-F251-0404-ADF88071C6F7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7" name="Hình ảnh 24">
              <a:extLst>
                <a:ext uri="{FF2B5EF4-FFF2-40B4-BE49-F238E27FC236}">
                  <a16:creationId xmlns:a16="http://schemas.microsoft.com/office/drawing/2014/main" id="{50AEAC07-7DD2-93F8-479E-C6E9DB740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4E44D883-149E-7F76-82EC-711F7AC83AF5}"/>
              </a:ext>
            </a:extLst>
          </p:cNvPr>
          <p:cNvSpPr txBox="1"/>
          <p:nvPr/>
        </p:nvSpPr>
        <p:spPr>
          <a:xfrm>
            <a:off x="1314450" y="1896592"/>
            <a:ext cx="9860668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và vận dụng các tính chất (giao hoán, kết hợp, nhân với 1, nhân với 0) của phép nhân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để tính nhanh, tính nhẩm (tính hợp lý) và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3785158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</TotalTime>
  <Words>581</Words>
  <PresentationFormat>Widescreen</PresentationFormat>
  <Paragraphs>84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杨任东竹石体-Medium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2023-10-27T02:37:55Z</dcterms:created>
  <dcterms:modified xsi:type="dcterms:W3CDTF">2023-10-29T12:09:16Z</dcterms:modified>
</cp:coreProperties>
</file>