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Raleway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Source Sans Pro Light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Montserrat Light"/>
      <p:regular r:id="rId55"/>
      <p:bold r:id="rId56"/>
      <p:italic r:id="rId57"/>
      <p:boldItalic r:id="rId58"/>
    </p:embeddedFont>
    <p:embeddedFont>
      <p:font typeface="Arial Black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SansProLight-bold.fntdata"/><Relationship Id="rId47" Type="http://schemas.openxmlformats.org/officeDocument/2006/relationships/font" Target="fonts/SourceSansProLight-regular.fntdata"/><Relationship Id="rId49" Type="http://schemas.openxmlformats.org/officeDocument/2006/relationships/font" Target="fonts/SourceSansPr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aleway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SourceSansProLight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MontserratLight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MontserratLight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Light-bold.fntdata"/><Relationship Id="rId15" Type="http://schemas.openxmlformats.org/officeDocument/2006/relationships/slide" Target="slides/slide10.xml"/><Relationship Id="rId59" Type="http://schemas.openxmlformats.org/officeDocument/2006/relationships/font" Target="fonts/ArialBlack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>
            <p:ph idx="2" type="pic"/>
          </p:nvPr>
        </p:nvSpPr>
        <p:spPr>
          <a:xfrm>
            <a:off x="6108700" y="1981200"/>
            <a:ext cx="4292600" cy="35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1"/>
          <p:cNvSpPr/>
          <p:nvPr>
            <p:ph idx="3" type="pic"/>
          </p:nvPr>
        </p:nvSpPr>
        <p:spPr>
          <a:xfrm>
            <a:off x="0" y="4152900"/>
            <a:ext cx="3937000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1"/>
          <p:cNvSpPr/>
          <p:nvPr/>
        </p:nvSpPr>
        <p:spPr>
          <a:xfrm>
            <a:off x="3937000" y="5575300"/>
            <a:ext cx="8255000" cy="128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0401300" y="1981200"/>
            <a:ext cx="1790700" cy="3594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3937000" y="4152900"/>
            <a:ext cx="2171700" cy="14224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1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>
            <p:ph idx="2" type="pic"/>
          </p:nvPr>
        </p:nvSpPr>
        <p:spPr>
          <a:xfrm>
            <a:off x="2514600" y="2717800"/>
            <a:ext cx="43053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2"/>
          <p:cNvSpPr/>
          <p:nvPr/>
        </p:nvSpPr>
        <p:spPr>
          <a:xfrm>
            <a:off x="6819900" y="5575300"/>
            <a:ext cx="5372100" cy="128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0" y="5575300"/>
            <a:ext cx="2514600" cy="12827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0" y="2717800"/>
            <a:ext cx="2514600" cy="285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/>
          <p:nvPr>
            <p:ph idx="2" type="pic"/>
          </p:nvPr>
        </p:nvSpPr>
        <p:spPr>
          <a:xfrm>
            <a:off x="1778000" y="2006600"/>
            <a:ext cx="3581400" cy="2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3"/>
          <p:cNvSpPr/>
          <p:nvPr>
            <p:ph idx="3" type="pic"/>
          </p:nvPr>
        </p:nvSpPr>
        <p:spPr>
          <a:xfrm>
            <a:off x="8267700" y="4152900"/>
            <a:ext cx="3924300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3"/>
          <p:cNvSpPr/>
          <p:nvPr/>
        </p:nvSpPr>
        <p:spPr>
          <a:xfrm>
            <a:off x="0" y="2006600"/>
            <a:ext cx="1778000" cy="4851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778000" y="4851400"/>
            <a:ext cx="6489700" cy="2006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>
            <p:ph idx="2" type="pic"/>
          </p:nvPr>
        </p:nvSpPr>
        <p:spPr>
          <a:xfrm>
            <a:off x="1054100" y="2006600"/>
            <a:ext cx="57531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2006600"/>
            <a:ext cx="1054100" cy="14224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0" y="3429000"/>
            <a:ext cx="1054100" cy="215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0" y="5588000"/>
            <a:ext cx="68199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819900" y="5588000"/>
            <a:ext cx="53721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>
            <p:ph idx="2" type="pic"/>
          </p:nvPr>
        </p:nvSpPr>
        <p:spPr>
          <a:xfrm>
            <a:off x="6819900" y="3429000"/>
            <a:ext cx="4318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5"/>
          <p:cNvSpPr/>
          <p:nvPr>
            <p:ph idx="3" type="pic"/>
          </p:nvPr>
        </p:nvSpPr>
        <p:spPr>
          <a:xfrm>
            <a:off x="1041400" y="1282700"/>
            <a:ext cx="3606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5"/>
          <p:cNvSpPr/>
          <p:nvPr/>
        </p:nvSpPr>
        <p:spPr>
          <a:xfrm>
            <a:off x="0" y="5613400"/>
            <a:ext cx="6819900" cy="1244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0" y="1282700"/>
            <a:ext cx="1041400" cy="433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1137900" y="3429000"/>
            <a:ext cx="1054100" cy="3429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648200" y="1282700"/>
            <a:ext cx="7543800" cy="2146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>
            <p:ph idx="2" type="pic"/>
          </p:nvPr>
        </p:nvSpPr>
        <p:spPr>
          <a:xfrm>
            <a:off x="1778000" y="0"/>
            <a:ext cx="5029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/>
          <p:nvPr/>
        </p:nvSpPr>
        <p:spPr>
          <a:xfrm>
            <a:off x="0" y="3429000"/>
            <a:ext cx="1778000" cy="3429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0" y="0"/>
            <a:ext cx="1778000" cy="3429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807200" y="5600700"/>
            <a:ext cx="5384800" cy="1257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6807200" y="0"/>
            <a:ext cx="53848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>
            <p:ph idx="2" type="pic"/>
          </p:nvPr>
        </p:nvSpPr>
        <p:spPr>
          <a:xfrm>
            <a:off x="6096000" y="2006600"/>
            <a:ext cx="43053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7"/>
          <p:cNvSpPr/>
          <p:nvPr/>
        </p:nvSpPr>
        <p:spPr>
          <a:xfrm>
            <a:off x="10401300" y="2006600"/>
            <a:ext cx="1790700" cy="142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0401300" y="3429000"/>
            <a:ext cx="1790700" cy="215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5588000"/>
            <a:ext cx="75311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7531100" y="5588000"/>
            <a:ext cx="46609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>
            <p:ph idx="2" type="pic"/>
          </p:nvPr>
        </p:nvSpPr>
        <p:spPr>
          <a:xfrm>
            <a:off x="0" y="0"/>
            <a:ext cx="3924300" cy="4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8"/>
          <p:cNvSpPr/>
          <p:nvPr>
            <p:ph idx="3" type="pic"/>
          </p:nvPr>
        </p:nvSpPr>
        <p:spPr>
          <a:xfrm>
            <a:off x="6819900" y="4165600"/>
            <a:ext cx="537210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8"/>
          <p:cNvSpPr/>
          <p:nvPr/>
        </p:nvSpPr>
        <p:spPr>
          <a:xfrm>
            <a:off x="0" y="5588000"/>
            <a:ext cx="39243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3924300" y="5588000"/>
            <a:ext cx="28956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3924300" y="0"/>
            <a:ext cx="82677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>
            <p:ph idx="2" type="pic"/>
          </p:nvPr>
        </p:nvSpPr>
        <p:spPr>
          <a:xfrm>
            <a:off x="0" y="2006600"/>
            <a:ext cx="75311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9"/>
          <p:cNvSpPr/>
          <p:nvPr/>
        </p:nvSpPr>
        <p:spPr>
          <a:xfrm>
            <a:off x="0" y="5588000"/>
            <a:ext cx="75311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7531100" y="5588000"/>
            <a:ext cx="46609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>
            <p:ph idx="2" type="pic"/>
          </p:nvPr>
        </p:nvSpPr>
        <p:spPr>
          <a:xfrm>
            <a:off x="2501900" y="0"/>
            <a:ext cx="43180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0"/>
          <p:cNvSpPr/>
          <p:nvPr>
            <p:ph idx="3" type="pic"/>
          </p:nvPr>
        </p:nvSpPr>
        <p:spPr>
          <a:xfrm>
            <a:off x="8255000" y="4165600"/>
            <a:ext cx="393700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0"/>
          <p:cNvSpPr/>
          <p:nvPr/>
        </p:nvSpPr>
        <p:spPr>
          <a:xfrm>
            <a:off x="0" y="5575300"/>
            <a:ext cx="6819900" cy="128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6819900" y="5575300"/>
            <a:ext cx="1435100" cy="12827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0" y="3263900"/>
            <a:ext cx="1028700" cy="2311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0" y="558800"/>
            <a:ext cx="1028700" cy="27051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11163300" y="558800"/>
            <a:ext cx="1028700" cy="360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6819900" y="0"/>
            <a:ext cx="53721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0" y="0"/>
            <a:ext cx="25019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0" y="1270000"/>
            <a:ext cx="67945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0" y="5575300"/>
            <a:ext cx="6794500" cy="12827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794500" y="5575300"/>
            <a:ext cx="5397500" cy="128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>
            <p:ph idx="2" type="pic"/>
          </p:nvPr>
        </p:nvSpPr>
        <p:spPr>
          <a:xfrm>
            <a:off x="1790700" y="0"/>
            <a:ext cx="43053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1"/>
          <p:cNvSpPr/>
          <p:nvPr>
            <p:ph idx="3" type="pic"/>
          </p:nvPr>
        </p:nvSpPr>
        <p:spPr>
          <a:xfrm>
            <a:off x="8267700" y="3441700"/>
            <a:ext cx="39243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1"/>
          <p:cNvSpPr/>
          <p:nvPr/>
        </p:nvSpPr>
        <p:spPr>
          <a:xfrm>
            <a:off x="0" y="5600700"/>
            <a:ext cx="60960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6096000" y="5600700"/>
            <a:ext cx="21717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0" y="3263900"/>
            <a:ext cx="1790700" cy="88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0" y="558800"/>
            <a:ext cx="1790700" cy="27051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10401300" y="2717800"/>
            <a:ext cx="1790700" cy="723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10401300" y="558800"/>
            <a:ext cx="1790700" cy="2159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6096000" y="3441700"/>
            <a:ext cx="2171700" cy="215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6096000" y="0"/>
            <a:ext cx="6096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0" y="0"/>
            <a:ext cx="17907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>
            <p:ph idx="2" type="pic"/>
          </p:nvPr>
        </p:nvSpPr>
        <p:spPr>
          <a:xfrm>
            <a:off x="1054100" y="0"/>
            <a:ext cx="43053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/>
          <p:nvPr>
            <p:ph idx="3" type="pic"/>
          </p:nvPr>
        </p:nvSpPr>
        <p:spPr>
          <a:xfrm>
            <a:off x="6832600" y="4152900"/>
            <a:ext cx="5359400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0" y="5600700"/>
            <a:ext cx="53594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0" y="0"/>
            <a:ext cx="1054100" cy="2006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5359400" y="5600700"/>
            <a:ext cx="14732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0" y="2006600"/>
            <a:ext cx="1054100" cy="2146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5359400" y="4152900"/>
            <a:ext cx="1473200" cy="144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5359400" y="0"/>
            <a:ext cx="68326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>
            <p:ph idx="2" type="pic"/>
          </p:nvPr>
        </p:nvSpPr>
        <p:spPr>
          <a:xfrm>
            <a:off x="2508250" y="914400"/>
            <a:ext cx="71755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3"/>
          <p:cNvSpPr/>
          <p:nvPr/>
        </p:nvSpPr>
        <p:spPr>
          <a:xfrm>
            <a:off x="0" y="5575300"/>
            <a:ext cx="7531100" cy="128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7531100" y="5575300"/>
            <a:ext cx="4660900" cy="12827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>
            <p:ph idx="2" type="pic"/>
          </p:nvPr>
        </p:nvSpPr>
        <p:spPr>
          <a:xfrm>
            <a:off x="6832600" y="0"/>
            <a:ext cx="5359400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4"/>
          <p:cNvSpPr/>
          <p:nvPr/>
        </p:nvSpPr>
        <p:spPr>
          <a:xfrm>
            <a:off x="0" y="5600700"/>
            <a:ext cx="43688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4368800" y="5600700"/>
            <a:ext cx="24638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6832600" y="5600700"/>
            <a:ext cx="5359400" cy="1257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0" y="0"/>
            <a:ext cx="68326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>
            <p:ph idx="2" type="pic"/>
          </p:nvPr>
        </p:nvSpPr>
        <p:spPr>
          <a:xfrm>
            <a:off x="6819900" y="1282700"/>
            <a:ext cx="359410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/>
          <p:nvPr/>
        </p:nvSpPr>
        <p:spPr>
          <a:xfrm>
            <a:off x="0" y="5600700"/>
            <a:ext cx="68199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6819900" y="5600700"/>
            <a:ext cx="5372100" cy="1257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10414000" y="1282700"/>
            <a:ext cx="1778000" cy="4318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4660900" y="1282700"/>
            <a:ext cx="2159000" cy="14224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4660900" y="4178300"/>
            <a:ext cx="2159000" cy="142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4660900" y="2705100"/>
            <a:ext cx="2159000" cy="1473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>
            <p:ph idx="2" type="pic"/>
          </p:nvPr>
        </p:nvSpPr>
        <p:spPr>
          <a:xfrm>
            <a:off x="0" y="558800"/>
            <a:ext cx="10401300" cy="5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6"/>
          <p:cNvSpPr/>
          <p:nvPr/>
        </p:nvSpPr>
        <p:spPr>
          <a:xfrm>
            <a:off x="10401300" y="4165600"/>
            <a:ext cx="1790700" cy="1435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10401300" y="558800"/>
            <a:ext cx="1790700" cy="360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8293100" y="5600700"/>
            <a:ext cx="38989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0" y="6311900"/>
            <a:ext cx="8293100" cy="54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>
            <p:ph idx="2" type="pic"/>
          </p:nvPr>
        </p:nvSpPr>
        <p:spPr>
          <a:xfrm>
            <a:off x="6108700" y="1270000"/>
            <a:ext cx="4279900" cy="4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7"/>
          <p:cNvSpPr/>
          <p:nvPr/>
        </p:nvSpPr>
        <p:spPr>
          <a:xfrm>
            <a:off x="0" y="5600700"/>
            <a:ext cx="61087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6108700" y="5600700"/>
            <a:ext cx="61087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10388600" y="1270000"/>
            <a:ext cx="1803400" cy="2152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10388600" y="3422650"/>
            <a:ext cx="1803400" cy="21780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/>
          <p:nvPr/>
        </p:nvSpPr>
        <p:spPr>
          <a:xfrm rot="5400000">
            <a:off x="-2266950" y="2800350"/>
            <a:ext cx="50419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>
            <p:ph idx="2" type="pic"/>
          </p:nvPr>
        </p:nvSpPr>
        <p:spPr>
          <a:xfrm>
            <a:off x="1790700" y="0"/>
            <a:ext cx="5727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28"/>
          <p:cNvSpPr/>
          <p:nvPr/>
        </p:nvSpPr>
        <p:spPr>
          <a:xfrm>
            <a:off x="558801" y="0"/>
            <a:ext cx="1231899" cy="3441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558801" y="3441700"/>
            <a:ext cx="1231899" cy="342265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11874500" y="558800"/>
            <a:ext cx="317500" cy="2882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11874500" y="3441700"/>
            <a:ext cx="317500" cy="344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7518400" y="0"/>
            <a:ext cx="46736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7518400" y="6299200"/>
            <a:ext cx="43561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/>
          <p:nvPr/>
        </p:nvSpPr>
        <p:spPr>
          <a:xfrm rot="5400000">
            <a:off x="-3162300" y="3162300"/>
            <a:ext cx="68834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>
            <p:ph idx="2" type="pic"/>
          </p:nvPr>
        </p:nvSpPr>
        <p:spPr>
          <a:xfrm>
            <a:off x="1226230" y="2054225"/>
            <a:ext cx="4105275" cy="2586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9"/>
          <p:cNvSpPr/>
          <p:nvPr/>
        </p:nvSpPr>
        <p:spPr>
          <a:xfrm>
            <a:off x="0" y="5600700"/>
            <a:ext cx="68199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6819900" y="5600700"/>
            <a:ext cx="28702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9690100" y="5600700"/>
            <a:ext cx="2501900" cy="1257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>
            <p:ph idx="2" type="pic"/>
          </p:nvPr>
        </p:nvSpPr>
        <p:spPr>
          <a:xfrm>
            <a:off x="7000143" y="1484590"/>
            <a:ext cx="5313584" cy="340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0"/>
          <p:cNvSpPr/>
          <p:nvPr/>
        </p:nvSpPr>
        <p:spPr>
          <a:xfrm>
            <a:off x="0" y="5600700"/>
            <a:ext cx="6819900" cy="1257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6819900" y="5600700"/>
            <a:ext cx="2870200" cy="12573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9690100" y="5600700"/>
            <a:ext cx="2501900" cy="1257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>
            <p:ph idx="2" type="pic"/>
          </p:nvPr>
        </p:nvSpPr>
        <p:spPr>
          <a:xfrm>
            <a:off x="6096000" y="1282700"/>
            <a:ext cx="43053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0" y="5588000"/>
            <a:ext cx="60960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6096000" y="5588000"/>
            <a:ext cx="60960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10401300" y="1282700"/>
            <a:ext cx="1790700" cy="430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8" name="Google Shape;20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3" name="Google Shape;233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7" name="Google Shape;247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8" name="Google Shape;24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5" name="Google Shape;2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1041400"/>
            <a:ext cx="12192000" cy="4775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0" y="1270000"/>
            <a:ext cx="535940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>
            <p:ph idx="2" type="pic"/>
          </p:nvPr>
        </p:nvSpPr>
        <p:spPr>
          <a:xfrm>
            <a:off x="6108700" y="1270000"/>
            <a:ext cx="430530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0" y="5588000"/>
            <a:ext cx="61087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6083300" y="5588000"/>
            <a:ext cx="61087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>
            <p:ph idx="2" type="pic"/>
          </p:nvPr>
        </p:nvSpPr>
        <p:spPr>
          <a:xfrm>
            <a:off x="1765300" y="0"/>
            <a:ext cx="43180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/>
          <p:nvPr>
            <p:ph idx="3" type="pic"/>
          </p:nvPr>
        </p:nvSpPr>
        <p:spPr>
          <a:xfrm>
            <a:off x="7556500" y="4140200"/>
            <a:ext cx="4635500" cy="2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7"/>
          <p:cNvSpPr/>
          <p:nvPr/>
        </p:nvSpPr>
        <p:spPr>
          <a:xfrm>
            <a:off x="0" y="5588000"/>
            <a:ext cx="75565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6083300" y="0"/>
            <a:ext cx="6108700" cy="12700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0"/>
            <a:ext cx="1765300" cy="558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2717800"/>
            <a:ext cx="1778000" cy="414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6096000" y="5588000"/>
            <a:ext cx="2082800" cy="127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8178800" y="5588000"/>
            <a:ext cx="4013200" cy="127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/>
          <p:nvPr>
            <p:ph idx="2" type="pic"/>
          </p:nvPr>
        </p:nvSpPr>
        <p:spPr>
          <a:xfrm>
            <a:off x="1778000" y="2717800"/>
            <a:ext cx="43180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/>
          <p:nvPr/>
        </p:nvSpPr>
        <p:spPr>
          <a:xfrm>
            <a:off x="0" y="0"/>
            <a:ext cx="6096000" cy="27178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>
            <p:ph idx="2" type="pic"/>
          </p:nvPr>
        </p:nvSpPr>
        <p:spPr>
          <a:xfrm>
            <a:off x="4673600" y="1270000"/>
            <a:ext cx="5740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/>
          <p:nvPr/>
        </p:nvSpPr>
        <p:spPr>
          <a:xfrm>
            <a:off x="4673600" y="4851400"/>
            <a:ext cx="3505200" cy="2006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8178800" y="4851400"/>
            <a:ext cx="4013200" cy="20066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0" y="4851400"/>
            <a:ext cx="4673600" cy="2006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>
            <p:ph idx="2" type="pic"/>
          </p:nvPr>
        </p:nvSpPr>
        <p:spPr>
          <a:xfrm>
            <a:off x="0" y="1270000"/>
            <a:ext cx="53467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0" y="5575300"/>
            <a:ext cx="7556500" cy="128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7556500" y="5575300"/>
            <a:ext cx="4635500" cy="12827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0" y="0"/>
            <a:ext cx="12192000" cy="127000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0070C0"/>
              </a:gs>
              <a:gs pos="75000">
                <a:srgbClr val="002060"/>
              </a:gs>
              <a:gs pos="100000">
                <a:srgbClr val="FFC00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/>
        </p:nvSpPr>
        <p:spPr>
          <a:xfrm>
            <a:off x="2196372" y="2767280"/>
            <a:ext cx="77992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SUNDAY</a:t>
            </a:r>
            <a:endParaRPr b="1" i="0" sz="13800" u="none" cap="none" strike="noStrik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1685744" y="4213646"/>
            <a:ext cx="8820512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276" name="Google Shape;276;p42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/>
          <p:nvPr/>
        </p:nvSpPr>
        <p:spPr>
          <a:xfrm>
            <a:off x="290703" y="163054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OUR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PROJECT.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7" name="Google Shape;507;p51"/>
          <p:cNvSpPr txBox="1"/>
          <p:nvPr/>
        </p:nvSpPr>
        <p:spPr>
          <a:xfrm>
            <a:off x="290703" y="30502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508" name="Google Shape;508;p51"/>
          <p:cNvSpPr/>
          <p:nvPr/>
        </p:nvSpPr>
        <p:spPr>
          <a:xfrm>
            <a:off x="53110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509" name="Google Shape;509;p51"/>
          <p:cNvSpPr/>
          <p:nvPr/>
        </p:nvSpPr>
        <p:spPr>
          <a:xfrm>
            <a:off x="73771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10" name="Google Shape;510;p51"/>
          <p:cNvSpPr/>
          <p:nvPr/>
        </p:nvSpPr>
        <p:spPr>
          <a:xfrm>
            <a:off x="94433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511" name="Google Shape;511;p51"/>
          <p:cNvSpPr/>
          <p:nvPr/>
        </p:nvSpPr>
        <p:spPr>
          <a:xfrm>
            <a:off x="4049109" y="4474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12" name="Google Shape;512;p51"/>
          <p:cNvSpPr txBox="1"/>
          <p:nvPr/>
        </p:nvSpPr>
        <p:spPr>
          <a:xfrm>
            <a:off x="4049109" y="47535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513" name="Google Shape;513;p51"/>
          <p:cNvGrpSpPr/>
          <p:nvPr/>
        </p:nvGrpSpPr>
        <p:grpSpPr>
          <a:xfrm>
            <a:off x="6054003" y="1431320"/>
            <a:ext cx="3548925" cy="279400"/>
            <a:chOff x="474968" y="6075746"/>
            <a:chExt cx="3548925" cy="279400"/>
          </a:xfrm>
        </p:grpSpPr>
        <p:sp>
          <p:nvSpPr>
            <p:cNvPr id="514" name="Google Shape;514;p51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515" name="Google Shape;515;p51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516" name="Google Shape;516;p51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1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1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1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1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51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grpSp>
        <p:nvGrpSpPr>
          <p:cNvPr id="522" name="Google Shape;522;p51"/>
          <p:cNvGrpSpPr/>
          <p:nvPr/>
        </p:nvGrpSpPr>
        <p:grpSpPr>
          <a:xfrm>
            <a:off x="11443900" y="547237"/>
            <a:ext cx="748100" cy="748100"/>
            <a:chOff x="11112435" y="394837"/>
            <a:chExt cx="748100" cy="748100"/>
          </a:xfrm>
        </p:grpSpPr>
        <p:sp>
          <p:nvSpPr>
            <p:cNvPr id="523" name="Google Shape;523;p51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1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5" name="Google Shape;525;p51"/>
          <p:cNvSpPr/>
          <p:nvPr/>
        </p:nvSpPr>
        <p:spPr>
          <a:xfrm rot="-5400000">
            <a:off x="10344496" y="3639750"/>
            <a:ext cx="20425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DESIGN</a:t>
            </a:r>
            <a:endParaRPr/>
          </a:p>
        </p:txBody>
      </p:sp>
      <p:pic>
        <p:nvPicPr>
          <p:cNvPr id="526" name="Google Shape;52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634" r="7634" t="0"/>
          <a:stretch/>
        </p:blipFill>
        <p:spPr>
          <a:xfrm>
            <a:off x="6108700" y="1981200"/>
            <a:ext cx="4292600" cy="35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574" l="0" r="0" t="1575"/>
          <a:stretch/>
        </p:blipFill>
        <p:spPr>
          <a:xfrm>
            <a:off x="0" y="4152900"/>
            <a:ext cx="39370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2"/>
          <p:cNvSpPr/>
          <p:nvPr/>
        </p:nvSpPr>
        <p:spPr>
          <a:xfrm>
            <a:off x="7327900" y="133073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533" name="Google Shape;533;p52"/>
          <p:cNvSpPr txBox="1"/>
          <p:nvPr/>
        </p:nvSpPr>
        <p:spPr>
          <a:xfrm>
            <a:off x="7373444" y="34707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534" name="Google Shape;534;p52"/>
          <p:cNvSpPr txBox="1"/>
          <p:nvPr/>
        </p:nvSpPr>
        <p:spPr>
          <a:xfrm>
            <a:off x="7327900" y="1841322"/>
            <a:ext cx="4521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DESIGN NOW.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5" name="Google Shape;535;p52"/>
          <p:cNvSpPr txBox="1"/>
          <p:nvPr/>
        </p:nvSpPr>
        <p:spPr>
          <a:xfrm>
            <a:off x="7373444" y="44523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536" name="Google Shape;536;p52"/>
          <p:cNvSpPr/>
          <p:nvPr/>
        </p:nvSpPr>
        <p:spPr>
          <a:xfrm>
            <a:off x="241680" y="57954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37" name="Google Shape;537;p52"/>
          <p:cNvSpPr txBox="1"/>
          <p:nvPr/>
        </p:nvSpPr>
        <p:spPr>
          <a:xfrm>
            <a:off x="241680" y="60743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538" name="Google Shape;538;p52"/>
          <p:cNvSpPr/>
          <p:nvPr/>
        </p:nvSpPr>
        <p:spPr>
          <a:xfrm>
            <a:off x="7012917" y="6110589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539" name="Google Shape;539;p52"/>
          <p:cNvSpPr/>
          <p:nvPr/>
        </p:nvSpPr>
        <p:spPr>
          <a:xfrm>
            <a:off x="9079083" y="6110588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40" name="Google Shape;540;p52"/>
          <p:cNvSpPr/>
          <p:nvPr/>
        </p:nvSpPr>
        <p:spPr>
          <a:xfrm>
            <a:off x="11145249" y="6110587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541" name="Google Shape;541;p52"/>
          <p:cNvSpPr txBox="1"/>
          <p:nvPr/>
        </p:nvSpPr>
        <p:spPr>
          <a:xfrm>
            <a:off x="247247" y="3028573"/>
            <a:ext cx="207433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association.</a:t>
            </a:r>
            <a:endParaRPr/>
          </a:p>
        </p:txBody>
      </p:sp>
      <p:sp>
        <p:nvSpPr>
          <p:cNvPr id="542" name="Google Shape;542;p52"/>
          <p:cNvSpPr/>
          <p:nvPr/>
        </p:nvSpPr>
        <p:spPr>
          <a:xfrm>
            <a:off x="241680" y="1143832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543" name="Google Shape;543;p52"/>
          <p:cNvSpPr/>
          <p:nvPr/>
        </p:nvSpPr>
        <p:spPr>
          <a:xfrm>
            <a:off x="2895980" y="1143832"/>
            <a:ext cx="15953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COLLECTION</a:t>
            </a:r>
            <a:endParaRPr/>
          </a:p>
        </p:txBody>
      </p:sp>
      <p:sp>
        <p:nvSpPr>
          <p:cNvPr id="544" name="Google Shape;544;p52"/>
          <p:cNvSpPr txBox="1"/>
          <p:nvPr/>
        </p:nvSpPr>
        <p:spPr>
          <a:xfrm>
            <a:off x="259157" y="1382731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545" name="Google Shape;545;p52"/>
          <p:cNvSpPr txBox="1"/>
          <p:nvPr/>
        </p:nvSpPr>
        <p:spPr>
          <a:xfrm>
            <a:off x="2873908" y="1385069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cxnSp>
        <p:nvCxnSpPr>
          <p:cNvPr id="546" name="Google Shape;546;p52"/>
          <p:cNvCxnSpPr/>
          <p:nvPr/>
        </p:nvCxnSpPr>
        <p:spPr>
          <a:xfrm>
            <a:off x="5359400" y="988430"/>
            <a:ext cx="0" cy="1162397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7" name="Google Shape;547;p52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548" name="Google Shape;548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113" r="13112" t="0"/>
          <a:stretch/>
        </p:blipFill>
        <p:spPr>
          <a:xfrm>
            <a:off x="2514600" y="2717800"/>
            <a:ext cx="4305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3"/>
          <p:cNvSpPr/>
          <p:nvPr/>
        </p:nvSpPr>
        <p:spPr>
          <a:xfrm>
            <a:off x="2255461" y="5462889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554" name="Google Shape;554;p53"/>
          <p:cNvSpPr/>
          <p:nvPr/>
        </p:nvSpPr>
        <p:spPr>
          <a:xfrm>
            <a:off x="5261580" y="5462888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55" name="Google Shape;555;p53"/>
          <p:cNvSpPr txBox="1"/>
          <p:nvPr/>
        </p:nvSpPr>
        <p:spPr>
          <a:xfrm>
            <a:off x="2255461" y="5833045"/>
            <a:ext cx="178313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556" name="Google Shape;556;p53"/>
          <p:cNvSpPr txBox="1"/>
          <p:nvPr/>
        </p:nvSpPr>
        <p:spPr>
          <a:xfrm>
            <a:off x="5252814" y="5833044"/>
            <a:ext cx="178313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557" name="Google Shape;557;p53"/>
          <p:cNvSpPr/>
          <p:nvPr/>
        </p:nvSpPr>
        <p:spPr>
          <a:xfrm>
            <a:off x="5811698" y="122913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558" name="Google Shape;558;p53"/>
          <p:cNvSpPr txBox="1"/>
          <p:nvPr/>
        </p:nvSpPr>
        <p:spPr>
          <a:xfrm>
            <a:off x="5857242" y="3029583"/>
            <a:ext cx="5417328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559" name="Google Shape;559;p53"/>
          <p:cNvSpPr txBox="1"/>
          <p:nvPr/>
        </p:nvSpPr>
        <p:spPr>
          <a:xfrm>
            <a:off x="5811698" y="1612722"/>
            <a:ext cx="522460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CREATIVE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GALLERY NOW.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0" name="Google Shape;560;p53"/>
          <p:cNvSpPr/>
          <p:nvPr/>
        </p:nvSpPr>
        <p:spPr>
          <a:xfrm>
            <a:off x="5359400" y="4152900"/>
            <a:ext cx="2908300" cy="6985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3"/>
          <p:cNvSpPr txBox="1"/>
          <p:nvPr/>
        </p:nvSpPr>
        <p:spPr>
          <a:xfrm>
            <a:off x="5811698" y="4198487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562" name="Google Shape;562;p53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grpSp>
        <p:nvGrpSpPr>
          <p:cNvPr id="563" name="Google Shape;563;p53"/>
          <p:cNvGrpSpPr/>
          <p:nvPr/>
        </p:nvGrpSpPr>
        <p:grpSpPr>
          <a:xfrm rot="-5400000">
            <a:off x="-936980" y="4362450"/>
            <a:ext cx="3548925" cy="279400"/>
            <a:chOff x="474968" y="6075746"/>
            <a:chExt cx="3548925" cy="279400"/>
          </a:xfrm>
        </p:grpSpPr>
        <p:sp>
          <p:nvSpPr>
            <p:cNvPr id="564" name="Google Shape;564;p53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565" name="Google Shape;565;p53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566" name="Google Shape;566;p53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53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53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53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53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1" name="Google Shape;571;p53"/>
          <p:cNvGrpSpPr/>
          <p:nvPr/>
        </p:nvGrpSpPr>
        <p:grpSpPr>
          <a:xfrm>
            <a:off x="11443900" y="563669"/>
            <a:ext cx="748100" cy="748100"/>
            <a:chOff x="11112435" y="394837"/>
            <a:chExt cx="748100" cy="748100"/>
          </a:xfrm>
        </p:grpSpPr>
        <p:sp>
          <p:nvSpPr>
            <p:cNvPr id="572" name="Google Shape;572;p53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3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74" name="Google Shape;574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343" r="5343" t="0"/>
          <a:stretch/>
        </p:blipFill>
        <p:spPr>
          <a:xfrm>
            <a:off x="1778000" y="2006600"/>
            <a:ext cx="3581400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419" l="0" r="0" t="1419"/>
          <a:stretch/>
        </p:blipFill>
        <p:spPr>
          <a:xfrm>
            <a:off x="8267700" y="4152900"/>
            <a:ext cx="39243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4"/>
          <p:cNvSpPr/>
          <p:nvPr/>
        </p:nvSpPr>
        <p:spPr>
          <a:xfrm>
            <a:off x="7169040" y="154663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581" name="Google Shape;581;p54"/>
          <p:cNvSpPr txBox="1"/>
          <p:nvPr/>
        </p:nvSpPr>
        <p:spPr>
          <a:xfrm>
            <a:off x="7201884" y="36231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582" name="Google Shape;582;p54"/>
          <p:cNvSpPr txBox="1"/>
          <p:nvPr/>
        </p:nvSpPr>
        <p:spPr>
          <a:xfrm>
            <a:off x="7156340" y="1993722"/>
            <a:ext cx="423556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OUR THE </a:t>
            </a: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PORTFOLIO.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3" name="Google Shape;583;p54"/>
          <p:cNvSpPr txBox="1"/>
          <p:nvPr/>
        </p:nvSpPr>
        <p:spPr>
          <a:xfrm>
            <a:off x="7201884" y="46047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584" name="Google Shape;584;p54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585" name="Google Shape;585;p54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86" name="Google Shape;586;p54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587" name="Google Shape;587;p54"/>
          <p:cNvSpPr/>
          <p:nvPr/>
        </p:nvSpPr>
        <p:spPr>
          <a:xfrm>
            <a:off x="7156340" y="5755537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588" name="Google Shape;588;p54"/>
          <p:cNvSpPr/>
          <p:nvPr/>
        </p:nvSpPr>
        <p:spPr>
          <a:xfrm>
            <a:off x="9941909" y="5755537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589" name="Google Shape;589;p54"/>
          <p:cNvSpPr txBox="1"/>
          <p:nvPr/>
        </p:nvSpPr>
        <p:spPr>
          <a:xfrm>
            <a:off x="7156340" y="6034393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590" name="Google Shape;590;p54"/>
          <p:cNvSpPr txBox="1"/>
          <p:nvPr/>
        </p:nvSpPr>
        <p:spPr>
          <a:xfrm>
            <a:off x="9953683" y="6034394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591" name="Google Shape;591;p54"/>
          <p:cNvSpPr/>
          <p:nvPr/>
        </p:nvSpPr>
        <p:spPr>
          <a:xfrm rot="-5400000">
            <a:off x="-168714" y="4394027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BEATIFUL</a:t>
            </a:r>
            <a:endParaRPr/>
          </a:p>
        </p:txBody>
      </p:sp>
      <p:sp>
        <p:nvSpPr>
          <p:cNvPr id="592" name="Google Shape;592;p54"/>
          <p:cNvSpPr/>
          <p:nvPr/>
        </p:nvSpPr>
        <p:spPr>
          <a:xfrm rot="-5400000">
            <a:off x="-191156" y="2570534"/>
            <a:ext cx="1332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AWESOME</a:t>
            </a:r>
            <a:endParaRPr/>
          </a:p>
        </p:txBody>
      </p:sp>
      <p:grpSp>
        <p:nvGrpSpPr>
          <p:cNvPr id="593" name="Google Shape;593;p54"/>
          <p:cNvGrpSpPr/>
          <p:nvPr/>
        </p:nvGrpSpPr>
        <p:grpSpPr>
          <a:xfrm>
            <a:off x="474968" y="1166510"/>
            <a:ext cx="3548925" cy="279400"/>
            <a:chOff x="474968" y="6075746"/>
            <a:chExt cx="3548925" cy="279400"/>
          </a:xfrm>
        </p:grpSpPr>
        <p:sp>
          <p:nvSpPr>
            <p:cNvPr id="594" name="Google Shape;594;p54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595" name="Google Shape;595;p54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596" name="Google Shape;596;p54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54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54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54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54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1" name="Google Shape;601;p54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602" name="Google Shape;60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127" l="0" r="0" t="6127"/>
          <a:stretch/>
        </p:blipFill>
        <p:spPr>
          <a:xfrm>
            <a:off x="1054100" y="2006600"/>
            <a:ext cx="57531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5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608" name="Google Shape;608;p55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609" name="Google Shape;609;p55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610" name="Google Shape;610;p55"/>
          <p:cNvSpPr txBox="1"/>
          <p:nvPr/>
        </p:nvSpPr>
        <p:spPr>
          <a:xfrm>
            <a:off x="1325018" y="37755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611" name="Google Shape;611;p55"/>
          <p:cNvSpPr txBox="1"/>
          <p:nvPr/>
        </p:nvSpPr>
        <p:spPr>
          <a:xfrm>
            <a:off x="1325018" y="47571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612" name="Google Shape;612;p55"/>
          <p:cNvSpPr/>
          <p:nvPr/>
        </p:nvSpPr>
        <p:spPr>
          <a:xfrm>
            <a:off x="5344297" y="1497399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613" name="Google Shape;613;p55"/>
          <p:cNvSpPr txBox="1"/>
          <p:nvPr/>
        </p:nvSpPr>
        <p:spPr>
          <a:xfrm>
            <a:off x="5344297" y="1906391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GALLERY MEN HERE.</a:t>
            </a:r>
            <a:endParaRPr b="1" sz="6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614" name="Google Shape;614;p55"/>
          <p:cNvCxnSpPr/>
          <p:nvPr/>
        </p:nvCxnSpPr>
        <p:spPr>
          <a:xfrm>
            <a:off x="4254500" y="919023"/>
            <a:ext cx="7378700" cy="0"/>
          </a:xfrm>
          <a:prstGeom prst="straightConnector1">
            <a:avLst/>
          </a:prstGeom>
          <a:noFill/>
          <a:ln cap="flat" cmpd="sng" w="9525">
            <a:solidFill>
              <a:srgbClr val="00184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15" name="Google Shape;615;p55"/>
          <p:cNvSpPr/>
          <p:nvPr/>
        </p:nvSpPr>
        <p:spPr>
          <a:xfrm rot="-5400000">
            <a:off x="10388526" y="5345626"/>
            <a:ext cx="2364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 BUSINESS</a:t>
            </a:r>
            <a:endParaRPr/>
          </a:p>
        </p:txBody>
      </p:sp>
      <p:cxnSp>
        <p:nvCxnSpPr>
          <p:cNvPr id="616" name="Google Shape;616;p55"/>
          <p:cNvCxnSpPr/>
          <p:nvPr/>
        </p:nvCxnSpPr>
        <p:spPr>
          <a:xfrm rot="10800000">
            <a:off x="11772900" y="4041160"/>
            <a:ext cx="0" cy="2526801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617" name="Google Shape;617;p55"/>
          <p:cNvGrpSpPr/>
          <p:nvPr/>
        </p:nvGrpSpPr>
        <p:grpSpPr>
          <a:xfrm>
            <a:off x="474968" y="777728"/>
            <a:ext cx="3548925" cy="279400"/>
            <a:chOff x="474968" y="6075746"/>
            <a:chExt cx="3548925" cy="279400"/>
          </a:xfrm>
        </p:grpSpPr>
        <p:sp>
          <p:nvSpPr>
            <p:cNvPr id="618" name="Google Shape;618;p55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619" name="Google Shape;619;p55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620" name="Google Shape;620;p55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55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55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55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55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5" name="Google Shape;625;p55"/>
          <p:cNvGrpSpPr/>
          <p:nvPr/>
        </p:nvGrpSpPr>
        <p:grpSpPr>
          <a:xfrm rot="-5400000">
            <a:off x="-1271021" y="3289300"/>
            <a:ext cx="3548925" cy="279400"/>
            <a:chOff x="474968" y="6075746"/>
            <a:chExt cx="3548925" cy="279400"/>
          </a:xfrm>
        </p:grpSpPr>
        <p:sp>
          <p:nvSpPr>
            <p:cNvPr id="626" name="Google Shape;626;p55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627" name="Google Shape;627;p55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628" name="Google Shape;628;p55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55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55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55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55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3" name="Google Shape;633;p55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634" name="Google Shape;634;p55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8060" l="0" r="0" t="8061"/>
          <a:stretch/>
        </p:blipFill>
        <p:spPr>
          <a:xfrm>
            <a:off x="1041400" y="1282700"/>
            <a:ext cx="360680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5331" r="5330" t="0"/>
          <a:stretch/>
        </p:blipFill>
        <p:spPr>
          <a:xfrm>
            <a:off x="6819900" y="3429000"/>
            <a:ext cx="4318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6"/>
          <p:cNvSpPr/>
          <p:nvPr/>
        </p:nvSpPr>
        <p:spPr>
          <a:xfrm>
            <a:off x="7315200" y="1573385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641" name="Google Shape;641;p56"/>
          <p:cNvSpPr txBox="1"/>
          <p:nvPr/>
        </p:nvSpPr>
        <p:spPr>
          <a:xfrm>
            <a:off x="7360744" y="35088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642" name="Google Shape;642;p56"/>
          <p:cNvSpPr txBox="1"/>
          <p:nvPr/>
        </p:nvSpPr>
        <p:spPr>
          <a:xfrm>
            <a:off x="7315200" y="187942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CREATIVE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IMAGE NOW.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3" name="Google Shape;643;p56"/>
          <p:cNvSpPr txBox="1"/>
          <p:nvPr/>
        </p:nvSpPr>
        <p:spPr>
          <a:xfrm>
            <a:off x="7360744" y="44904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644" name="Google Shape;644;p56"/>
          <p:cNvSpPr/>
          <p:nvPr/>
        </p:nvSpPr>
        <p:spPr>
          <a:xfrm>
            <a:off x="6997700" y="61232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645" name="Google Shape;645;p56"/>
          <p:cNvSpPr/>
          <p:nvPr/>
        </p:nvSpPr>
        <p:spPr>
          <a:xfrm>
            <a:off x="9063866" y="61232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646" name="Google Shape;646;p56"/>
          <p:cNvSpPr/>
          <p:nvPr/>
        </p:nvSpPr>
        <p:spPr>
          <a:xfrm>
            <a:off x="11130032" y="61232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647" name="Google Shape;647;p56"/>
          <p:cNvSpPr/>
          <p:nvPr/>
        </p:nvSpPr>
        <p:spPr>
          <a:xfrm>
            <a:off x="100048" y="1191197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648" name="Google Shape;648;p56"/>
          <p:cNvSpPr txBox="1"/>
          <p:nvPr/>
        </p:nvSpPr>
        <p:spPr>
          <a:xfrm>
            <a:off x="78166" y="1524765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649" name="Google Shape;649;p56"/>
          <p:cNvSpPr/>
          <p:nvPr/>
        </p:nvSpPr>
        <p:spPr>
          <a:xfrm>
            <a:off x="467725" y="143959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650" name="Google Shape;650;p56"/>
          <p:cNvSpPr/>
          <p:nvPr/>
        </p:nvSpPr>
        <p:spPr>
          <a:xfrm>
            <a:off x="403606" y="3020802"/>
            <a:ext cx="9220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/>
          </a:p>
        </p:txBody>
      </p:sp>
      <p:sp>
        <p:nvSpPr>
          <p:cNvPr id="651" name="Google Shape;651;p56"/>
          <p:cNvSpPr/>
          <p:nvPr/>
        </p:nvSpPr>
        <p:spPr>
          <a:xfrm>
            <a:off x="295259" y="3878461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652" name="Google Shape;652;p56"/>
          <p:cNvSpPr txBox="1"/>
          <p:nvPr/>
        </p:nvSpPr>
        <p:spPr>
          <a:xfrm>
            <a:off x="89107" y="4200909"/>
            <a:ext cx="16027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653" name="Google Shape;653;p56"/>
          <p:cNvSpPr/>
          <p:nvPr/>
        </p:nvSpPr>
        <p:spPr>
          <a:xfrm>
            <a:off x="271493" y="5304320"/>
            <a:ext cx="13131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AWESOME</a:t>
            </a:r>
            <a:endParaRPr/>
          </a:p>
        </p:txBody>
      </p:sp>
      <p:sp>
        <p:nvSpPr>
          <p:cNvPr id="654" name="Google Shape;654;p56"/>
          <p:cNvSpPr txBox="1"/>
          <p:nvPr/>
        </p:nvSpPr>
        <p:spPr>
          <a:xfrm>
            <a:off x="78165" y="5626768"/>
            <a:ext cx="16027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pic>
        <p:nvPicPr>
          <p:cNvPr id="655" name="Google Shape;65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987" r="23986" t="0"/>
          <a:stretch/>
        </p:blipFill>
        <p:spPr>
          <a:xfrm>
            <a:off x="1778000" y="0"/>
            <a:ext cx="5029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7"/>
          <p:cNvSpPr txBox="1"/>
          <p:nvPr/>
        </p:nvSpPr>
        <p:spPr>
          <a:xfrm>
            <a:off x="392303" y="1865398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LAYOUT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PROJECT.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1" name="Google Shape;661;p57"/>
          <p:cNvSpPr txBox="1"/>
          <p:nvPr/>
        </p:nvSpPr>
        <p:spPr>
          <a:xfrm>
            <a:off x="392303" y="34058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662" name="Google Shape;662;p57"/>
          <p:cNvSpPr txBox="1"/>
          <p:nvPr/>
        </p:nvSpPr>
        <p:spPr>
          <a:xfrm>
            <a:off x="392302" y="43710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663" name="Google Shape;663;p57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664" name="Google Shape;664;p57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665" name="Google Shape;665;p57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666" name="Google Shape;666;p57"/>
          <p:cNvSpPr/>
          <p:nvPr/>
        </p:nvSpPr>
        <p:spPr>
          <a:xfrm>
            <a:off x="7951184" y="59605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667" name="Google Shape;667;p57"/>
          <p:cNvSpPr txBox="1"/>
          <p:nvPr/>
        </p:nvSpPr>
        <p:spPr>
          <a:xfrm>
            <a:off x="7962958" y="6239446"/>
            <a:ext cx="3898842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668" name="Google Shape;668;p57"/>
          <p:cNvSpPr/>
          <p:nvPr/>
        </p:nvSpPr>
        <p:spPr>
          <a:xfrm>
            <a:off x="10473982" y="2181797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669" name="Google Shape;669;p57"/>
          <p:cNvSpPr txBox="1"/>
          <p:nvPr/>
        </p:nvSpPr>
        <p:spPr>
          <a:xfrm>
            <a:off x="10452100" y="2515365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670" name="Google Shape;670;p57"/>
          <p:cNvSpPr/>
          <p:nvPr/>
        </p:nvSpPr>
        <p:spPr>
          <a:xfrm>
            <a:off x="10640636" y="396240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671" name="Google Shape;671;p57"/>
          <p:cNvSpPr txBox="1"/>
          <p:nvPr/>
        </p:nvSpPr>
        <p:spPr>
          <a:xfrm>
            <a:off x="10434484" y="4284848"/>
            <a:ext cx="16027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672" name="Google Shape;672;p57"/>
          <p:cNvSpPr/>
          <p:nvPr/>
        </p:nvSpPr>
        <p:spPr>
          <a:xfrm>
            <a:off x="11069446" y="728655"/>
            <a:ext cx="488615" cy="292532"/>
          </a:xfrm>
          <a:custGeom>
            <a:rect b="b" l="l" r="r" t="t"/>
            <a:pathLst>
              <a:path extrusionOk="0" h="120000" w="120000">
                <a:moveTo>
                  <a:pt x="114019" y="68144"/>
                </a:moveTo>
                <a:lnTo>
                  <a:pt x="114019" y="68144"/>
                </a:lnTo>
                <a:cubicBezTo>
                  <a:pt x="5581" y="68144"/>
                  <a:pt x="5581" y="68144"/>
                  <a:pt x="5581" y="68144"/>
                </a:cubicBezTo>
                <a:cubicBezTo>
                  <a:pt x="2790" y="68144"/>
                  <a:pt x="0" y="65817"/>
                  <a:pt x="0" y="58504"/>
                </a:cubicBezTo>
                <a:cubicBezTo>
                  <a:pt x="0" y="53850"/>
                  <a:pt x="2790" y="49196"/>
                  <a:pt x="5581" y="49196"/>
                </a:cubicBezTo>
                <a:cubicBezTo>
                  <a:pt x="114019" y="49196"/>
                  <a:pt x="114019" y="49196"/>
                  <a:pt x="114019" y="49196"/>
                </a:cubicBezTo>
                <a:cubicBezTo>
                  <a:pt x="118405" y="49196"/>
                  <a:pt x="119800" y="53850"/>
                  <a:pt x="119800" y="58504"/>
                </a:cubicBezTo>
                <a:cubicBezTo>
                  <a:pt x="119800" y="65817"/>
                  <a:pt x="118405" y="68144"/>
                  <a:pt x="114019" y="68144"/>
                </a:cubicBezTo>
                <a:close/>
                <a:moveTo>
                  <a:pt x="114019" y="18614"/>
                </a:moveTo>
                <a:lnTo>
                  <a:pt x="114019" y="18614"/>
                </a:lnTo>
                <a:cubicBezTo>
                  <a:pt x="5581" y="18614"/>
                  <a:pt x="5581" y="18614"/>
                  <a:pt x="5581" y="18614"/>
                </a:cubicBezTo>
                <a:cubicBezTo>
                  <a:pt x="2790" y="18614"/>
                  <a:pt x="0" y="13961"/>
                  <a:pt x="0" y="9307"/>
                </a:cubicBezTo>
                <a:cubicBezTo>
                  <a:pt x="0" y="4653"/>
                  <a:pt x="2790" y="0"/>
                  <a:pt x="5581" y="0"/>
                </a:cubicBezTo>
                <a:cubicBezTo>
                  <a:pt x="114019" y="0"/>
                  <a:pt x="114019" y="0"/>
                  <a:pt x="114019" y="0"/>
                </a:cubicBezTo>
                <a:cubicBezTo>
                  <a:pt x="118405" y="0"/>
                  <a:pt x="119800" y="4653"/>
                  <a:pt x="119800" y="9307"/>
                </a:cubicBezTo>
                <a:cubicBezTo>
                  <a:pt x="119800" y="13961"/>
                  <a:pt x="118405" y="18614"/>
                  <a:pt x="114019" y="18614"/>
                </a:cubicBezTo>
                <a:close/>
                <a:moveTo>
                  <a:pt x="5581" y="101052"/>
                </a:moveTo>
                <a:lnTo>
                  <a:pt x="5581" y="101052"/>
                </a:lnTo>
                <a:cubicBezTo>
                  <a:pt x="114019" y="101052"/>
                  <a:pt x="114019" y="101052"/>
                  <a:pt x="114019" y="101052"/>
                </a:cubicBezTo>
                <a:cubicBezTo>
                  <a:pt x="118405" y="101052"/>
                  <a:pt x="119800" y="103379"/>
                  <a:pt x="119800" y="110360"/>
                </a:cubicBezTo>
                <a:cubicBezTo>
                  <a:pt x="119800" y="115013"/>
                  <a:pt x="118405" y="119667"/>
                  <a:pt x="114019" y="119667"/>
                </a:cubicBezTo>
                <a:cubicBezTo>
                  <a:pt x="5581" y="119667"/>
                  <a:pt x="5581" y="119667"/>
                  <a:pt x="5581" y="119667"/>
                </a:cubicBezTo>
                <a:cubicBezTo>
                  <a:pt x="2790" y="119667"/>
                  <a:pt x="0" y="115013"/>
                  <a:pt x="0" y="110360"/>
                </a:cubicBezTo>
                <a:cubicBezTo>
                  <a:pt x="0" y="103379"/>
                  <a:pt x="2790" y="101052"/>
                  <a:pt x="5581" y="1010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57"/>
          <p:cNvSpPr/>
          <p:nvPr/>
        </p:nvSpPr>
        <p:spPr>
          <a:xfrm>
            <a:off x="355600" y="736421"/>
            <a:ext cx="24529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 TEMPLATE</a:t>
            </a:r>
            <a:endParaRPr/>
          </a:p>
        </p:txBody>
      </p:sp>
      <p:cxnSp>
        <p:nvCxnSpPr>
          <p:cNvPr id="674" name="Google Shape;674;p57"/>
          <p:cNvCxnSpPr/>
          <p:nvPr/>
        </p:nvCxnSpPr>
        <p:spPr>
          <a:xfrm>
            <a:off x="392302" y="1102320"/>
            <a:ext cx="1116575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5" name="Google Shape;675;p57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676" name="Google Shape;67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58" r="7358" t="0"/>
          <a:stretch/>
        </p:blipFill>
        <p:spPr>
          <a:xfrm>
            <a:off x="6096000" y="2006600"/>
            <a:ext cx="43053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8"/>
          <p:cNvSpPr txBox="1"/>
          <p:nvPr/>
        </p:nvSpPr>
        <p:spPr>
          <a:xfrm>
            <a:off x="4519802" y="966878"/>
            <a:ext cx="499249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GALLERY NOW.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2" name="Google Shape;682;p58"/>
          <p:cNvSpPr txBox="1"/>
          <p:nvPr/>
        </p:nvSpPr>
        <p:spPr>
          <a:xfrm>
            <a:off x="4519803" y="2386611"/>
            <a:ext cx="614819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683" name="Google Shape;683;p58"/>
          <p:cNvSpPr txBox="1"/>
          <p:nvPr/>
        </p:nvSpPr>
        <p:spPr>
          <a:xfrm>
            <a:off x="4519802" y="3108236"/>
            <a:ext cx="6148198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684" name="Google Shape;684;p58"/>
          <p:cNvSpPr/>
          <p:nvPr/>
        </p:nvSpPr>
        <p:spPr>
          <a:xfrm>
            <a:off x="5485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685" name="Google Shape;685;p58"/>
          <p:cNvSpPr/>
          <p:nvPr/>
        </p:nvSpPr>
        <p:spPr>
          <a:xfrm>
            <a:off x="26146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686" name="Google Shape;686;p58"/>
          <p:cNvSpPr/>
          <p:nvPr/>
        </p:nvSpPr>
        <p:spPr>
          <a:xfrm>
            <a:off x="46808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grpSp>
        <p:nvGrpSpPr>
          <p:cNvPr id="687" name="Google Shape;687;p58"/>
          <p:cNvGrpSpPr/>
          <p:nvPr/>
        </p:nvGrpSpPr>
        <p:grpSpPr>
          <a:xfrm>
            <a:off x="375375" y="4738044"/>
            <a:ext cx="3548925" cy="279400"/>
            <a:chOff x="474968" y="6075746"/>
            <a:chExt cx="3548925" cy="279400"/>
          </a:xfrm>
        </p:grpSpPr>
        <p:sp>
          <p:nvSpPr>
            <p:cNvPr id="688" name="Google Shape;688;p58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689" name="Google Shape;689;p58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690" name="Google Shape;690;p58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8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8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58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58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5" name="Google Shape;695;p58"/>
          <p:cNvSpPr/>
          <p:nvPr/>
        </p:nvSpPr>
        <p:spPr>
          <a:xfrm>
            <a:off x="4500034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696" name="Google Shape;69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582" r="16581" t="0"/>
          <a:stretch/>
        </p:blipFill>
        <p:spPr>
          <a:xfrm>
            <a:off x="0" y="0"/>
            <a:ext cx="3924300" cy="4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4678" l="0" r="0" t="14677"/>
          <a:stretch/>
        </p:blipFill>
        <p:spPr>
          <a:xfrm>
            <a:off x="6819900" y="4165600"/>
            <a:ext cx="53721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9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703" name="Google Shape;703;p59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704" name="Google Shape;704;p59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705" name="Google Shape;705;p59"/>
          <p:cNvSpPr/>
          <p:nvPr/>
        </p:nvSpPr>
        <p:spPr>
          <a:xfrm>
            <a:off x="7816740" y="1407701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706" name="Google Shape;706;p59"/>
          <p:cNvSpPr txBox="1"/>
          <p:nvPr/>
        </p:nvSpPr>
        <p:spPr>
          <a:xfrm>
            <a:off x="7849584" y="3407298"/>
            <a:ext cx="352961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707" name="Google Shape;707;p59"/>
          <p:cNvSpPr txBox="1"/>
          <p:nvPr/>
        </p:nvSpPr>
        <p:spPr>
          <a:xfrm>
            <a:off x="7804040" y="177782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OUR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OF SUNDAY.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8" name="Google Shape;708;p59"/>
          <p:cNvSpPr txBox="1"/>
          <p:nvPr/>
        </p:nvSpPr>
        <p:spPr>
          <a:xfrm>
            <a:off x="7849584" y="4528549"/>
            <a:ext cx="344071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709" name="Google Shape;709;p59"/>
          <p:cNvSpPr/>
          <p:nvPr/>
        </p:nvSpPr>
        <p:spPr>
          <a:xfrm>
            <a:off x="7849584" y="5755537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710" name="Google Shape;710;p59"/>
          <p:cNvSpPr txBox="1"/>
          <p:nvPr/>
        </p:nvSpPr>
        <p:spPr>
          <a:xfrm>
            <a:off x="7861358" y="6034394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711" name="Google Shape;711;p59"/>
          <p:cNvGrpSpPr/>
          <p:nvPr/>
        </p:nvGrpSpPr>
        <p:grpSpPr>
          <a:xfrm>
            <a:off x="474968" y="1140597"/>
            <a:ext cx="3548925" cy="279400"/>
            <a:chOff x="474968" y="6075746"/>
            <a:chExt cx="3548925" cy="279400"/>
          </a:xfrm>
        </p:grpSpPr>
        <p:sp>
          <p:nvSpPr>
            <p:cNvPr id="712" name="Google Shape;712;p59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713" name="Google Shape;713;p59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714" name="Google Shape;714;p59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9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9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9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59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9" name="Google Shape;719;p59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720" name="Google Shape;72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485" l="0" r="0" t="16485"/>
          <a:stretch/>
        </p:blipFill>
        <p:spPr>
          <a:xfrm>
            <a:off x="0" y="2006600"/>
            <a:ext cx="75311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0"/>
          <p:cNvSpPr/>
          <p:nvPr/>
        </p:nvSpPr>
        <p:spPr>
          <a:xfrm>
            <a:off x="1357503" y="367265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726" name="Google Shape;726;p60"/>
          <p:cNvSpPr txBox="1"/>
          <p:nvPr/>
        </p:nvSpPr>
        <p:spPr>
          <a:xfrm>
            <a:off x="1357503" y="400544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GALLERY-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PORTFOLIO.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7" name="Google Shape;727;p60"/>
          <p:cNvSpPr txBox="1"/>
          <p:nvPr/>
        </p:nvSpPr>
        <p:spPr>
          <a:xfrm>
            <a:off x="7326503" y="999225"/>
            <a:ext cx="345579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728" name="Google Shape;728;p60"/>
          <p:cNvSpPr txBox="1"/>
          <p:nvPr/>
        </p:nvSpPr>
        <p:spPr>
          <a:xfrm>
            <a:off x="7326503" y="2227949"/>
            <a:ext cx="345579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729" name="Google Shape;729;p60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730" name="Google Shape;730;p60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731" name="Google Shape;731;p60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732" name="Google Shape;732;p60"/>
          <p:cNvSpPr txBox="1"/>
          <p:nvPr/>
        </p:nvSpPr>
        <p:spPr>
          <a:xfrm>
            <a:off x="6884105" y="5864012"/>
            <a:ext cx="130018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grpSp>
        <p:nvGrpSpPr>
          <p:cNvPr id="733" name="Google Shape;733;p60"/>
          <p:cNvGrpSpPr/>
          <p:nvPr/>
        </p:nvGrpSpPr>
        <p:grpSpPr>
          <a:xfrm>
            <a:off x="11573305" y="790034"/>
            <a:ext cx="212298" cy="3215408"/>
            <a:chOff x="11125462" y="1518493"/>
            <a:chExt cx="276999" cy="4195361"/>
          </a:xfrm>
        </p:grpSpPr>
        <p:grpSp>
          <p:nvGrpSpPr>
            <p:cNvPr id="734" name="Google Shape;734;p60"/>
            <p:cNvGrpSpPr/>
            <p:nvPr/>
          </p:nvGrpSpPr>
          <p:grpSpPr>
            <a:xfrm>
              <a:off x="11174120" y="1518493"/>
              <a:ext cx="179680" cy="865485"/>
              <a:chOff x="11097920" y="1530458"/>
              <a:chExt cx="179680" cy="865485"/>
            </a:xfrm>
          </p:grpSpPr>
          <p:sp>
            <p:nvSpPr>
              <p:cNvPr id="735" name="Google Shape;735;p60"/>
              <p:cNvSpPr/>
              <p:nvPr/>
            </p:nvSpPr>
            <p:spPr>
              <a:xfrm>
                <a:off x="11097920" y="1530458"/>
                <a:ext cx="179680" cy="179679"/>
              </a:xfrm>
              <a:prstGeom prst="ellipse">
                <a:avLst/>
              </a:prstGeom>
              <a:solidFill>
                <a:srgbClr val="0018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60"/>
              <p:cNvSpPr/>
              <p:nvPr/>
            </p:nvSpPr>
            <p:spPr>
              <a:xfrm>
                <a:off x="11097920" y="1873359"/>
                <a:ext cx="179680" cy="179679"/>
              </a:xfrm>
              <a:prstGeom prst="ellipse">
                <a:avLst/>
              </a:prstGeom>
              <a:solidFill>
                <a:srgbClr val="0018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60"/>
              <p:cNvSpPr/>
              <p:nvPr/>
            </p:nvSpPr>
            <p:spPr>
              <a:xfrm>
                <a:off x="11097920" y="2216262"/>
                <a:ext cx="179680" cy="179681"/>
              </a:xfrm>
              <a:prstGeom prst="ellipse">
                <a:avLst/>
              </a:prstGeom>
              <a:solidFill>
                <a:srgbClr val="0018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38" name="Google Shape;738;p60"/>
            <p:cNvCxnSpPr/>
            <p:nvPr/>
          </p:nvCxnSpPr>
          <p:spPr>
            <a:xfrm>
              <a:off x="11263961" y="2609546"/>
              <a:ext cx="0" cy="1612901"/>
            </a:xfrm>
            <a:prstGeom prst="straightConnector1">
              <a:avLst/>
            </a:prstGeom>
            <a:noFill/>
            <a:ln cap="flat" cmpd="sng" w="9525">
              <a:solidFill>
                <a:srgbClr val="00184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39" name="Google Shape;739;p60"/>
            <p:cNvSpPr/>
            <p:nvPr/>
          </p:nvSpPr>
          <p:spPr>
            <a:xfrm rot="-5400000">
              <a:off x="10712367" y="5023760"/>
              <a:ext cx="11031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18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LIMITED</a:t>
              </a:r>
              <a:endParaRPr/>
            </a:p>
          </p:txBody>
        </p:sp>
      </p:grpSp>
      <p:sp>
        <p:nvSpPr>
          <p:cNvPr id="740" name="Google Shape;740;p60"/>
          <p:cNvSpPr/>
          <p:nvPr/>
        </p:nvSpPr>
        <p:spPr>
          <a:xfrm rot="-5400000">
            <a:off x="-168713" y="4267028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BEATIFUL</a:t>
            </a:r>
            <a:endParaRPr/>
          </a:p>
        </p:txBody>
      </p:sp>
      <p:sp>
        <p:nvSpPr>
          <p:cNvPr id="741" name="Google Shape;741;p60"/>
          <p:cNvSpPr/>
          <p:nvPr/>
        </p:nvSpPr>
        <p:spPr>
          <a:xfrm rot="-5400000">
            <a:off x="-191154" y="1792495"/>
            <a:ext cx="1332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AWESOME</a:t>
            </a:r>
            <a:endParaRPr/>
          </a:p>
        </p:txBody>
      </p:sp>
      <p:sp>
        <p:nvSpPr>
          <p:cNvPr id="742" name="Google Shape;742;p60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743" name="Google Shape;74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164" r="5164" t="0"/>
          <a:stretch/>
        </p:blipFill>
        <p:spPr>
          <a:xfrm>
            <a:off x="2501900" y="0"/>
            <a:ext cx="4318000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6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802" l="0" r="0" t="1802"/>
          <a:stretch/>
        </p:blipFill>
        <p:spPr>
          <a:xfrm>
            <a:off x="8255000" y="4165600"/>
            <a:ext cx="39370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/>
          <p:nvPr/>
        </p:nvSpPr>
        <p:spPr>
          <a:xfrm>
            <a:off x="6914788" y="6078149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282" name="Google Shape;282;p43"/>
          <p:cNvSpPr/>
          <p:nvPr/>
        </p:nvSpPr>
        <p:spPr>
          <a:xfrm>
            <a:off x="8980954" y="6078148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283" name="Google Shape;283;p43"/>
          <p:cNvSpPr/>
          <p:nvPr/>
        </p:nvSpPr>
        <p:spPr>
          <a:xfrm>
            <a:off x="11047120" y="6078147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284" name="Google Shape;284;p43"/>
          <p:cNvSpPr/>
          <p:nvPr/>
        </p:nvSpPr>
        <p:spPr>
          <a:xfrm>
            <a:off x="7327900" y="127000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285" name="Google Shape;285;p43"/>
          <p:cNvSpPr txBox="1"/>
          <p:nvPr/>
        </p:nvSpPr>
        <p:spPr>
          <a:xfrm>
            <a:off x="7373444" y="341006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286" name="Google Shape;286;p43"/>
          <p:cNvSpPr txBox="1"/>
          <p:nvPr/>
        </p:nvSpPr>
        <p:spPr>
          <a:xfrm>
            <a:off x="7327900" y="1780592"/>
            <a:ext cx="43987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WELCOME TO </a:t>
            </a: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COMPANY.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7373444" y="448051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cxnSp>
        <p:nvCxnSpPr>
          <p:cNvPr id="288" name="Google Shape;288;p43"/>
          <p:cNvCxnSpPr/>
          <p:nvPr/>
        </p:nvCxnSpPr>
        <p:spPr>
          <a:xfrm>
            <a:off x="355600" y="660400"/>
            <a:ext cx="24511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89" name="Google Shape;289;p43"/>
          <p:cNvSpPr txBox="1"/>
          <p:nvPr/>
        </p:nvSpPr>
        <p:spPr>
          <a:xfrm>
            <a:off x="2932280" y="394837"/>
            <a:ext cx="3005490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</a:t>
            </a:r>
            <a:endParaRPr/>
          </a:p>
        </p:txBody>
      </p:sp>
      <p:grpSp>
        <p:nvGrpSpPr>
          <p:cNvPr id="290" name="Google Shape;290;p43"/>
          <p:cNvGrpSpPr/>
          <p:nvPr/>
        </p:nvGrpSpPr>
        <p:grpSpPr>
          <a:xfrm>
            <a:off x="11112435" y="394837"/>
            <a:ext cx="748100" cy="748100"/>
            <a:chOff x="11112435" y="394837"/>
            <a:chExt cx="748100" cy="748100"/>
          </a:xfrm>
        </p:grpSpPr>
        <p:sp>
          <p:nvSpPr>
            <p:cNvPr id="291" name="Google Shape;291;p43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3" name="Google Shape;293;p43"/>
          <p:cNvGrpSpPr/>
          <p:nvPr/>
        </p:nvGrpSpPr>
        <p:grpSpPr>
          <a:xfrm>
            <a:off x="8745583" y="620946"/>
            <a:ext cx="2032000" cy="317500"/>
            <a:chOff x="234588" y="733966"/>
            <a:chExt cx="2032000" cy="317500"/>
          </a:xfrm>
        </p:grpSpPr>
        <p:sp>
          <p:nvSpPr>
            <p:cNvPr id="294" name="Google Shape;294;p43"/>
            <p:cNvSpPr/>
            <p:nvPr/>
          </p:nvSpPr>
          <p:spPr>
            <a:xfrm>
              <a:off x="234588" y="733966"/>
              <a:ext cx="355600" cy="31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793388" y="733966"/>
              <a:ext cx="355600" cy="317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1910988" y="733966"/>
              <a:ext cx="355600" cy="3175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1352188" y="733966"/>
              <a:ext cx="355600" cy="3175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43"/>
          <p:cNvGrpSpPr/>
          <p:nvPr/>
        </p:nvGrpSpPr>
        <p:grpSpPr>
          <a:xfrm>
            <a:off x="474968" y="6075746"/>
            <a:ext cx="3548925" cy="279400"/>
            <a:chOff x="474968" y="6075746"/>
            <a:chExt cx="3548925" cy="279400"/>
          </a:xfrm>
        </p:grpSpPr>
        <p:sp>
          <p:nvSpPr>
            <p:cNvPr id="299" name="Google Shape;299;p43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300" name="Google Shape;300;p43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301" name="Google Shape;301;p43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43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3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43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43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6" name="Google Shape;30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343" l="0" r="0" t="5343"/>
          <a:stretch/>
        </p:blipFill>
        <p:spPr>
          <a:xfrm>
            <a:off x="0" y="1270000"/>
            <a:ext cx="67945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1"/>
          <p:cNvSpPr/>
          <p:nvPr/>
        </p:nvSpPr>
        <p:spPr>
          <a:xfrm>
            <a:off x="7898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750" name="Google Shape;750;p61"/>
          <p:cNvSpPr/>
          <p:nvPr/>
        </p:nvSpPr>
        <p:spPr>
          <a:xfrm>
            <a:off x="28559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751" name="Google Shape;751;p61"/>
          <p:cNvSpPr/>
          <p:nvPr/>
        </p:nvSpPr>
        <p:spPr>
          <a:xfrm>
            <a:off x="49221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752" name="Google Shape;752;p61"/>
          <p:cNvSpPr/>
          <p:nvPr/>
        </p:nvSpPr>
        <p:spPr>
          <a:xfrm>
            <a:off x="112541" y="1453142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753" name="Google Shape;753;p61"/>
          <p:cNvSpPr txBox="1"/>
          <p:nvPr/>
        </p:nvSpPr>
        <p:spPr>
          <a:xfrm>
            <a:off x="0" y="1786710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54" name="Google Shape;754;p61"/>
          <p:cNvSpPr txBox="1"/>
          <p:nvPr/>
        </p:nvSpPr>
        <p:spPr>
          <a:xfrm>
            <a:off x="48638" y="3291106"/>
            <a:ext cx="169342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55" name="Google Shape;755;p61"/>
          <p:cNvSpPr/>
          <p:nvPr/>
        </p:nvSpPr>
        <p:spPr>
          <a:xfrm>
            <a:off x="10512082" y="1076897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756" name="Google Shape;756;p61"/>
          <p:cNvSpPr txBox="1"/>
          <p:nvPr/>
        </p:nvSpPr>
        <p:spPr>
          <a:xfrm>
            <a:off x="10490200" y="1410465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57" name="Google Shape;757;p61"/>
          <p:cNvSpPr txBox="1"/>
          <p:nvPr/>
        </p:nvSpPr>
        <p:spPr>
          <a:xfrm>
            <a:off x="10373682" y="2758471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58" name="Google Shape;758;p61"/>
          <p:cNvSpPr txBox="1"/>
          <p:nvPr/>
        </p:nvSpPr>
        <p:spPr>
          <a:xfrm>
            <a:off x="6278868" y="6021624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59" name="Google Shape;759;p61"/>
          <p:cNvSpPr/>
          <p:nvPr/>
        </p:nvSpPr>
        <p:spPr>
          <a:xfrm>
            <a:off x="6278868" y="1076897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760" name="Google Shape;760;p61"/>
          <p:cNvSpPr txBox="1"/>
          <p:nvPr/>
        </p:nvSpPr>
        <p:spPr>
          <a:xfrm>
            <a:off x="6278869" y="1498589"/>
            <a:ext cx="394463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GALLERY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THE IMAGE.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1" name="Google Shape;761;p61"/>
          <p:cNvSpPr txBox="1"/>
          <p:nvPr/>
        </p:nvSpPr>
        <p:spPr>
          <a:xfrm>
            <a:off x="112541" y="4581568"/>
            <a:ext cx="598345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762" name="Google Shape;762;p61"/>
          <p:cNvSpPr/>
          <p:nvPr/>
        </p:nvSpPr>
        <p:spPr>
          <a:xfrm>
            <a:off x="6744629" y="4140965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763" name="Google Shape;763;p61"/>
          <p:cNvSpPr txBox="1"/>
          <p:nvPr/>
        </p:nvSpPr>
        <p:spPr>
          <a:xfrm>
            <a:off x="6238550" y="4451407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64" name="Google Shape;764;p61"/>
          <p:cNvSpPr/>
          <p:nvPr/>
        </p:nvSpPr>
        <p:spPr>
          <a:xfrm>
            <a:off x="6493845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765" name="Google Shape;76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226" r="13225" t="0"/>
          <a:stretch/>
        </p:blipFill>
        <p:spPr>
          <a:xfrm>
            <a:off x="1790700" y="0"/>
            <a:ext cx="43053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9253" r="9253" t="0"/>
          <a:stretch/>
        </p:blipFill>
        <p:spPr>
          <a:xfrm>
            <a:off x="8267700" y="3441700"/>
            <a:ext cx="3924300" cy="34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2"/>
          <p:cNvSpPr txBox="1"/>
          <p:nvPr/>
        </p:nvSpPr>
        <p:spPr>
          <a:xfrm>
            <a:off x="5866003" y="118604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PORTFOLIO.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2" name="Google Shape;772;p62"/>
          <p:cNvSpPr txBox="1"/>
          <p:nvPr/>
        </p:nvSpPr>
        <p:spPr>
          <a:xfrm>
            <a:off x="5866003" y="2605775"/>
            <a:ext cx="614819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773" name="Google Shape;773;p62"/>
          <p:cNvSpPr txBox="1"/>
          <p:nvPr/>
        </p:nvSpPr>
        <p:spPr>
          <a:xfrm>
            <a:off x="5866002" y="3327400"/>
            <a:ext cx="6148198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774" name="Google Shape;774;p62"/>
          <p:cNvSpPr txBox="1"/>
          <p:nvPr/>
        </p:nvSpPr>
        <p:spPr>
          <a:xfrm>
            <a:off x="5335425" y="4529969"/>
            <a:ext cx="1521150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75" name="Google Shape;775;p62"/>
          <p:cNvSpPr txBox="1"/>
          <p:nvPr/>
        </p:nvSpPr>
        <p:spPr>
          <a:xfrm>
            <a:off x="5359400" y="5824231"/>
            <a:ext cx="1521150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776" name="Google Shape;776;p62"/>
          <p:cNvSpPr/>
          <p:nvPr/>
        </p:nvSpPr>
        <p:spPr>
          <a:xfrm>
            <a:off x="25122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777" name="Google Shape;777;p62"/>
          <p:cNvSpPr/>
          <p:nvPr/>
        </p:nvSpPr>
        <p:spPr>
          <a:xfrm>
            <a:off x="222848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778" name="Google Shape;778;p62"/>
          <p:cNvSpPr/>
          <p:nvPr/>
        </p:nvSpPr>
        <p:spPr>
          <a:xfrm>
            <a:off x="429465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779" name="Google Shape;779;p62"/>
          <p:cNvSpPr/>
          <p:nvPr/>
        </p:nvSpPr>
        <p:spPr>
          <a:xfrm rot="-5400000">
            <a:off x="-168711" y="2810696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BEATIFUL</a:t>
            </a:r>
            <a:endParaRPr/>
          </a:p>
        </p:txBody>
      </p:sp>
      <p:sp>
        <p:nvSpPr>
          <p:cNvPr id="780" name="Google Shape;780;p62"/>
          <p:cNvSpPr/>
          <p:nvPr/>
        </p:nvSpPr>
        <p:spPr>
          <a:xfrm rot="-5400000">
            <a:off x="-191153" y="764350"/>
            <a:ext cx="1332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AWESOME</a:t>
            </a:r>
            <a:endParaRPr/>
          </a:p>
        </p:txBody>
      </p:sp>
      <p:grpSp>
        <p:nvGrpSpPr>
          <p:cNvPr id="781" name="Google Shape;781;p62"/>
          <p:cNvGrpSpPr/>
          <p:nvPr/>
        </p:nvGrpSpPr>
        <p:grpSpPr>
          <a:xfrm>
            <a:off x="474968" y="4751688"/>
            <a:ext cx="3548925" cy="279400"/>
            <a:chOff x="474968" y="6075746"/>
            <a:chExt cx="3548925" cy="279400"/>
          </a:xfrm>
        </p:grpSpPr>
        <p:sp>
          <p:nvSpPr>
            <p:cNvPr id="782" name="Google Shape;782;p62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783" name="Google Shape;783;p62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784" name="Google Shape;784;p62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62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62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62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62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9" name="Google Shape;789;p62"/>
          <p:cNvSpPr/>
          <p:nvPr/>
        </p:nvSpPr>
        <p:spPr>
          <a:xfrm>
            <a:off x="5824653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790" name="Google Shape;79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226" r="13225" t="0"/>
          <a:stretch/>
        </p:blipFill>
        <p:spPr>
          <a:xfrm>
            <a:off x="1054100" y="0"/>
            <a:ext cx="43053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4426" l="0" r="0" t="14427"/>
          <a:stretch/>
        </p:blipFill>
        <p:spPr>
          <a:xfrm>
            <a:off x="6832600" y="4152900"/>
            <a:ext cx="53594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3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797" name="Google Shape;797;p63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798" name="Google Shape;798;p63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799" name="Google Shape;799;p63"/>
          <p:cNvSpPr/>
          <p:nvPr/>
        </p:nvSpPr>
        <p:spPr>
          <a:xfrm>
            <a:off x="7951184" y="59605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00" name="Google Shape;800;p63"/>
          <p:cNvSpPr txBox="1"/>
          <p:nvPr/>
        </p:nvSpPr>
        <p:spPr>
          <a:xfrm>
            <a:off x="7962958" y="6239446"/>
            <a:ext cx="3898842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01" name="Google Shape;801;p63"/>
          <p:cNvSpPr/>
          <p:nvPr/>
        </p:nvSpPr>
        <p:spPr>
          <a:xfrm>
            <a:off x="9683750" y="914400"/>
            <a:ext cx="2508250" cy="2514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63"/>
          <p:cNvSpPr/>
          <p:nvPr/>
        </p:nvSpPr>
        <p:spPr>
          <a:xfrm>
            <a:off x="9683750" y="3429000"/>
            <a:ext cx="2508250" cy="179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63"/>
          <p:cNvSpPr/>
          <p:nvPr/>
        </p:nvSpPr>
        <p:spPr>
          <a:xfrm>
            <a:off x="0" y="914400"/>
            <a:ext cx="2508250" cy="2514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3"/>
          <p:cNvSpPr/>
          <p:nvPr/>
        </p:nvSpPr>
        <p:spPr>
          <a:xfrm>
            <a:off x="0" y="3429000"/>
            <a:ext cx="2508250" cy="179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63"/>
          <p:cNvSpPr/>
          <p:nvPr/>
        </p:nvSpPr>
        <p:spPr>
          <a:xfrm>
            <a:off x="10280918" y="2380242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806" name="Google Shape;806;p63"/>
          <p:cNvSpPr txBox="1"/>
          <p:nvPr/>
        </p:nvSpPr>
        <p:spPr>
          <a:xfrm>
            <a:off x="10168377" y="2713810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07" name="Google Shape;807;p63"/>
          <p:cNvSpPr/>
          <p:nvPr/>
        </p:nvSpPr>
        <p:spPr>
          <a:xfrm>
            <a:off x="10648595" y="1155204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808" name="Google Shape;808;p63"/>
          <p:cNvSpPr/>
          <p:nvPr/>
        </p:nvSpPr>
        <p:spPr>
          <a:xfrm>
            <a:off x="10584476" y="3911670"/>
            <a:ext cx="9220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/>
          </a:p>
        </p:txBody>
      </p:sp>
      <p:sp>
        <p:nvSpPr>
          <p:cNvPr id="809" name="Google Shape;809;p63"/>
          <p:cNvSpPr txBox="1"/>
          <p:nvPr/>
        </p:nvSpPr>
        <p:spPr>
          <a:xfrm>
            <a:off x="10142516" y="1465646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10" name="Google Shape;810;p63"/>
          <p:cNvSpPr txBox="1"/>
          <p:nvPr/>
        </p:nvSpPr>
        <p:spPr>
          <a:xfrm>
            <a:off x="10142516" y="4200138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11" name="Google Shape;811;p63"/>
          <p:cNvSpPr/>
          <p:nvPr/>
        </p:nvSpPr>
        <p:spPr>
          <a:xfrm>
            <a:off x="476615" y="2380242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812" name="Google Shape;812;p63"/>
          <p:cNvSpPr txBox="1"/>
          <p:nvPr/>
        </p:nvSpPr>
        <p:spPr>
          <a:xfrm>
            <a:off x="364074" y="2713810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13" name="Google Shape;813;p63"/>
          <p:cNvSpPr/>
          <p:nvPr/>
        </p:nvSpPr>
        <p:spPr>
          <a:xfrm>
            <a:off x="844292" y="1155204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814" name="Google Shape;814;p63"/>
          <p:cNvSpPr/>
          <p:nvPr/>
        </p:nvSpPr>
        <p:spPr>
          <a:xfrm>
            <a:off x="780173" y="3911670"/>
            <a:ext cx="9220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/>
          </a:p>
        </p:txBody>
      </p:sp>
      <p:sp>
        <p:nvSpPr>
          <p:cNvPr id="815" name="Google Shape;815;p63"/>
          <p:cNvSpPr txBox="1"/>
          <p:nvPr/>
        </p:nvSpPr>
        <p:spPr>
          <a:xfrm>
            <a:off x="338213" y="1465646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16" name="Google Shape;816;p63"/>
          <p:cNvSpPr txBox="1"/>
          <p:nvPr/>
        </p:nvSpPr>
        <p:spPr>
          <a:xfrm>
            <a:off x="338213" y="4200138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17" name="Google Shape;817;p63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818" name="Google Shape;81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713" l="0" r="0" t="7714"/>
          <a:stretch/>
        </p:blipFill>
        <p:spPr>
          <a:xfrm>
            <a:off x="2508250" y="914400"/>
            <a:ext cx="71755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64"/>
          <p:cNvSpPr/>
          <p:nvPr/>
        </p:nvSpPr>
        <p:spPr>
          <a:xfrm>
            <a:off x="570103" y="147555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824" name="Google Shape;824;p64"/>
          <p:cNvSpPr txBox="1"/>
          <p:nvPr/>
        </p:nvSpPr>
        <p:spPr>
          <a:xfrm>
            <a:off x="570103" y="189724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FOUNDER-</a:t>
            </a:r>
            <a:r>
              <a:rPr b="1" lang="en-US" sz="40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COMPANY.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25" name="Google Shape;825;p64"/>
          <p:cNvSpPr txBox="1"/>
          <p:nvPr/>
        </p:nvSpPr>
        <p:spPr>
          <a:xfrm>
            <a:off x="570103" y="33169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826" name="Google Shape;826;p64"/>
          <p:cNvSpPr txBox="1"/>
          <p:nvPr/>
        </p:nvSpPr>
        <p:spPr>
          <a:xfrm>
            <a:off x="570102" y="42821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827" name="Google Shape;827;p64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28" name="Google Shape;828;p64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29" name="Google Shape;829;p64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30" name="Google Shape;830;p64"/>
          <p:cNvSpPr/>
          <p:nvPr/>
        </p:nvSpPr>
        <p:spPr>
          <a:xfrm>
            <a:off x="7328884" y="5933331"/>
            <a:ext cx="17027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JOE RICARDO</a:t>
            </a:r>
            <a:endParaRPr/>
          </a:p>
        </p:txBody>
      </p:sp>
      <p:sp>
        <p:nvSpPr>
          <p:cNvPr id="831" name="Google Shape;831;p64"/>
          <p:cNvSpPr txBox="1"/>
          <p:nvPr/>
        </p:nvSpPr>
        <p:spPr>
          <a:xfrm>
            <a:off x="7340658" y="6212188"/>
            <a:ext cx="3809942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32" name="Google Shape;832;p64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833" name="Google Shape;83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056" r="16056" t="0"/>
          <a:stretch/>
        </p:blipFill>
        <p:spPr>
          <a:xfrm>
            <a:off x="6832600" y="0"/>
            <a:ext cx="53594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5"/>
          <p:cNvSpPr/>
          <p:nvPr/>
        </p:nvSpPr>
        <p:spPr>
          <a:xfrm>
            <a:off x="7898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39" name="Google Shape;839;p65"/>
          <p:cNvSpPr/>
          <p:nvPr/>
        </p:nvSpPr>
        <p:spPr>
          <a:xfrm>
            <a:off x="28559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40" name="Google Shape;840;p65"/>
          <p:cNvSpPr/>
          <p:nvPr/>
        </p:nvSpPr>
        <p:spPr>
          <a:xfrm>
            <a:off x="49221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41" name="Google Shape;841;p65"/>
          <p:cNvSpPr/>
          <p:nvPr/>
        </p:nvSpPr>
        <p:spPr>
          <a:xfrm>
            <a:off x="7054740" y="5799293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42" name="Google Shape;842;p65"/>
          <p:cNvSpPr/>
          <p:nvPr/>
        </p:nvSpPr>
        <p:spPr>
          <a:xfrm>
            <a:off x="9802209" y="5799293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43" name="Google Shape;843;p65"/>
          <p:cNvSpPr txBox="1"/>
          <p:nvPr/>
        </p:nvSpPr>
        <p:spPr>
          <a:xfrm>
            <a:off x="7054740" y="6078149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44" name="Google Shape;844;p65"/>
          <p:cNvSpPr txBox="1"/>
          <p:nvPr/>
        </p:nvSpPr>
        <p:spPr>
          <a:xfrm>
            <a:off x="9813983" y="6078150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45" name="Google Shape;845;p65"/>
          <p:cNvSpPr txBox="1"/>
          <p:nvPr/>
        </p:nvSpPr>
        <p:spPr>
          <a:xfrm>
            <a:off x="257969" y="1675901"/>
            <a:ext cx="419618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IMAGE THE </a:t>
            </a: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PORTFOLIO.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46" name="Google Shape;846;p65"/>
          <p:cNvSpPr txBox="1"/>
          <p:nvPr/>
        </p:nvSpPr>
        <p:spPr>
          <a:xfrm>
            <a:off x="257969" y="3095634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847" name="Google Shape;847;p65"/>
          <p:cNvSpPr txBox="1"/>
          <p:nvPr/>
        </p:nvSpPr>
        <p:spPr>
          <a:xfrm>
            <a:off x="257968" y="4060834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848" name="Google Shape;848;p65"/>
          <p:cNvSpPr/>
          <p:nvPr/>
        </p:nvSpPr>
        <p:spPr>
          <a:xfrm>
            <a:off x="4915788" y="2942571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849" name="Google Shape;849;p65"/>
          <p:cNvSpPr txBox="1"/>
          <p:nvPr/>
        </p:nvSpPr>
        <p:spPr>
          <a:xfrm>
            <a:off x="4803247" y="3276139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50" name="Google Shape;850;p65"/>
          <p:cNvSpPr/>
          <p:nvPr/>
        </p:nvSpPr>
        <p:spPr>
          <a:xfrm>
            <a:off x="5283465" y="1527033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851" name="Google Shape;851;p65"/>
          <p:cNvSpPr/>
          <p:nvPr/>
        </p:nvSpPr>
        <p:spPr>
          <a:xfrm>
            <a:off x="5219346" y="4435899"/>
            <a:ext cx="9220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/>
          </a:p>
        </p:txBody>
      </p:sp>
      <p:sp>
        <p:nvSpPr>
          <p:cNvPr id="852" name="Google Shape;852;p65"/>
          <p:cNvSpPr txBox="1"/>
          <p:nvPr/>
        </p:nvSpPr>
        <p:spPr>
          <a:xfrm>
            <a:off x="4777386" y="1837475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53" name="Google Shape;853;p65"/>
          <p:cNvSpPr txBox="1"/>
          <p:nvPr/>
        </p:nvSpPr>
        <p:spPr>
          <a:xfrm>
            <a:off x="4777386" y="4724367"/>
            <a:ext cx="1805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54" name="Google Shape;854;p65"/>
          <p:cNvSpPr/>
          <p:nvPr/>
        </p:nvSpPr>
        <p:spPr>
          <a:xfrm>
            <a:off x="10509518" y="2134647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855" name="Google Shape;855;p65"/>
          <p:cNvSpPr txBox="1"/>
          <p:nvPr/>
        </p:nvSpPr>
        <p:spPr>
          <a:xfrm>
            <a:off x="10487636" y="2468215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56" name="Google Shape;856;p65"/>
          <p:cNvSpPr/>
          <p:nvPr/>
        </p:nvSpPr>
        <p:spPr>
          <a:xfrm>
            <a:off x="10676172" y="391525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57" name="Google Shape;857;p65"/>
          <p:cNvSpPr txBox="1"/>
          <p:nvPr/>
        </p:nvSpPr>
        <p:spPr>
          <a:xfrm>
            <a:off x="10470020" y="4237698"/>
            <a:ext cx="16027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58" name="Google Shape;858;p65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859" name="Google Shape;859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474" r="20473" t="0"/>
          <a:stretch/>
        </p:blipFill>
        <p:spPr>
          <a:xfrm>
            <a:off x="6819900" y="1282700"/>
            <a:ext cx="35941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6"/>
          <p:cNvSpPr/>
          <p:nvPr/>
        </p:nvSpPr>
        <p:spPr>
          <a:xfrm>
            <a:off x="383402" y="64407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65" name="Google Shape;865;p66"/>
          <p:cNvSpPr/>
          <p:nvPr/>
        </p:nvSpPr>
        <p:spPr>
          <a:xfrm>
            <a:off x="2937310" y="64407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66" name="Google Shape;866;p66"/>
          <p:cNvSpPr/>
          <p:nvPr/>
        </p:nvSpPr>
        <p:spPr>
          <a:xfrm>
            <a:off x="5491218" y="64407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67" name="Google Shape;867;p66"/>
          <p:cNvSpPr/>
          <p:nvPr/>
        </p:nvSpPr>
        <p:spPr>
          <a:xfrm>
            <a:off x="8700205" y="604801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68" name="Google Shape;868;p66"/>
          <p:cNvSpPr txBox="1"/>
          <p:nvPr/>
        </p:nvSpPr>
        <p:spPr>
          <a:xfrm>
            <a:off x="8700205" y="6326875"/>
            <a:ext cx="292029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69" name="Google Shape;869;p66"/>
          <p:cNvSpPr/>
          <p:nvPr/>
        </p:nvSpPr>
        <p:spPr>
          <a:xfrm>
            <a:off x="10509518" y="1955749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870" name="Google Shape;870;p66"/>
          <p:cNvSpPr txBox="1"/>
          <p:nvPr/>
        </p:nvSpPr>
        <p:spPr>
          <a:xfrm>
            <a:off x="10487636" y="2289317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71" name="Google Shape;871;p66"/>
          <p:cNvSpPr/>
          <p:nvPr/>
        </p:nvSpPr>
        <p:spPr>
          <a:xfrm>
            <a:off x="10676172" y="432165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72" name="Google Shape;872;p66"/>
          <p:cNvSpPr txBox="1"/>
          <p:nvPr/>
        </p:nvSpPr>
        <p:spPr>
          <a:xfrm>
            <a:off x="10470020" y="4644098"/>
            <a:ext cx="16027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73" name="Google Shape;873;p66"/>
          <p:cNvSpPr txBox="1"/>
          <p:nvPr/>
        </p:nvSpPr>
        <p:spPr>
          <a:xfrm>
            <a:off x="383402" y="5668093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74" name="Google Shape;874;p66"/>
          <p:cNvSpPr txBox="1"/>
          <p:nvPr/>
        </p:nvSpPr>
        <p:spPr>
          <a:xfrm>
            <a:off x="2874847" y="5668093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75" name="Google Shape;875;p66"/>
          <p:cNvSpPr txBox="1"/>
          <p:nvPr/>
        </p:nvSpPr>
        <p:spPr>
          <a:xfrm>
            <a:off x="5366292" y="5668093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76" name="Google Shape;876;p66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877" name="Google Shape;87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837" l="0" r="0" t="15837"/>
          <a:stretch/>
        </p:blipFill>
        <p:spPr>
          <a:xfrm>
            <a:off x="0" y="558800"/>
            <a:ext cx="10401300" cy="50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67"/>
          <p:cNvSpPr/>
          <p:nvPr/>
        </p:nvSpPr>
        <p:spPr>
          <a:xfrm>
            <a:off x="1001903" y="167875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883" name="Google Shape;883;p67"/>
          <p:cNvSpPr txBox="1"/>
          <p:nvPr/>
        </p:nvSpPr>
        <p:spPr>
          <a:xfrm>
            <a:off x="1001903" y="210044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AWESOME</a:t>
            </a:r>
            <a:r>
              <a:rPr b="1" lang="en-US" sz="4000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OUR GIRL.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4" name="Google Shape;884;p67"/>
          <p:cNvSpPr txBox="1"/>
          <p:nvPr/>
        </p:nvSpPr>
        <p:spPr>
          <a:xfrm>
            <a:off x="1001903" y="35201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885" name="Google Shape;885;p67"/>
          <p:cNvSpPr txBox="1"/>
          <p:nvPr/>
        </p:nvSpPr>
        <p:spPr>
          <a:xfrm>
            <a:off x="1001902" y="4485375"/>
            <a:ext cx="4350075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sp>
        <p:nvSpPr>
          <p:cNvPr id="886" name="Google Shape;886;p67"/>
          <p:cNvSpPr/>
          <p:nvPr/>
        </p:nvSpPr>
        <p:spPr>
          <a:xfrm>
            <a:off x="5231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87" name="Google Shape;887;p67"/>
          <p:cNvSpPr/>
          <p:nvPr/>
        </p:nvSpPr>
        <p:spPr>
          <a:xfrm>
            <a:off x="25892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88" name="Google Shape;888;p67"/>
          <p:cNvSpPr/>
          <p:nvPr/>
        </p:nvSpPr>
        <p:spPr>
          <a:xfrm>
            <a:off x="46554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89" name="Google Shape;889;p67"/>
          <p:cNvSpPr/>
          <p:nvPr/>
        </p:nvSpPr>
        <p:spPr>
          <a:xfrm>
            <a:off x="6617405" y="5871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890" name="Google Shape;890;p67"/>
          <p:cNvSpPr/>
          <p:nvPr/>
        </p:nvSpPr>
        <p:spPr>
          <a:xfrm>
            <a:off x="9402974" y="58716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891" name="Google Shape;891;p67"/>
          <p:cNvSpPr txBox="1"/>
          <p:nvPr/>
        </p:nvSpPr>
        <p:spPr>
          <a:xfrm>
            <a:off x="6617405" y="61505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92" name="Google Shape;892;p67"/>
          <p:cNvSpPr txBox="1"/>
          <p:nvPr/>
        </p:nvSpPr>
        <p:spPr>
          <a:xfrm>
            <a:off x="9414748" y="615054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893" name="Google Shape;893;p67"/>
          <p:cNvSpPr/>
          <p:nvPr/>
        </p:nvSpPr>
        <p:spPr>
          <a:xfrm>
            <a:off x="10509518" y="1955749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894" name="Google Shape;894;p67"/>
          <p:cNvSpPr txBox="1"/>
          <p:nvPr/>
        </p:nvSpPr>
        <p:spPr>
          <a:xfrm>
            <a:off x="10487636" y="2289317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95" name="Google Shape;895;p67"/>
          <p:cNvSpPr/>
          <p:nvPr/>
        </p:nvSpPr>
        <p:spPr>
          <a:xfrm>
            <a:off x="10676172" y="391525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896" name="Google Shape;896;p67"/>
          <p:cNvSpPr txBox="1"/>
          <p:nvPr/>
        </p:nvSpPr>
        <p:spPr>
          <a:xfrm>
            <a:off x="10470020" y="4237698"/>
            <a:ext cx="16027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897" name="Google Shape;897;p67"/>
          <p:cNvSpPr/>
          <p:nvPr/>
        </p:nvSpPr>
        <p:spPr>
          <a:xfrm>
            <a:off x="11444223" y="728655"/>
            <a:ext cx="488615" cy="292532"/>
          </a:xfrm>
          <a:custGeom>
            <a:rect b="b" l="l" r="r" t="t"/>
            <a:pathLst>
              <a:path extrusionOk="0" h="120000" w="120000">
                <a:moveTo>
                  <a:pt x="114019" y="68144"/>
                </a:moveTo>
                <a:lnTo>
                  <a:pt x="114019" y="68144"/>
                </a:lnTo>
                <a:cubicBezTo>
                  <a:pt x="5581" y="68144"/>
                  <a:pt x="5581" y="68144"/>
                  <a:pt x="5581" y="68144"/>
                </a:cubicBezTo>
                <a:cubicBezTo>
                  <a:pt x="2790" y="68144"/>
                  <a:pt x="0" y="65817"/>
                  <a:pt x="0" y="58504"/>
                </a:cubicBezTo>
                <a:cubicBezTo>
                  <a:pt x="0" y="53850"/>
                  <a:pt x="2790" y="49196"/>
                  <a:pt x="5581" y="49196"/>
                </a:cubicBezTo>
                <a:cubicBezTo>
                  <a:pt x="114019" y="49196"/>
                  <a:pt x="114019" y="49196"/>
                  <a:pt x="114019" y="49196"/>
                </a:cubicBezTo>
                <a:cubicBezTo>
                  <a:pt x="118405" y="49196"/>
                  <a:pt x="119800" y="53850"/>
                  <a:pt x="119800" y="58504"/>
                </a:cubicBezTo>
                <a:cubicBezTo>
                  <a:pt x="119800" y="65817"/>
                  <a:pt x="118405" y="68144"/>
                  <a:pt x="114019" y="68144"/>
                </a:cubicBezTo>
                <a:close/>
                <a:moveTo>
                  <a:pt x="114019" y="18614"/>
                </a:moveTo>
                <a:lnTo>
                  <a:pt x="114019" y="18614"/>
                </a:lnTo>
                <a:cubicBezTo>
                  <a:pt x="5581" y="18614"/>
                  <a:pt x="5581" y="18614"/>
                  <a:pt x="5581" y="18614"/>
                </a:cubicBezTo>
                <a:cubicBezTo>
                  <a:pt x="2790" y="18614"/>
                  <a:pt x="0" y="13961"/>
                  <a:pt x="0" y="9307"/>
                </a:cubicBezTo>
                <a:cubicBezTo>
                  <a:pt x="0" y="4653"/>
                  <a:pt x="2790" y="0"/>
                  <a:pt x="5581" y="0"/>
                </a:cubicBezTo>
                <a:cubicBezTo>
                  <a:pt x="114019" y="0"/>
                  <a:pt x="114019" y="0"/>
                  <a:pt x="114019" y="0"/>
                </a:cubicBezTo>
                <a:cubicBezTo>
                  <a:pt x="118405" y="0"/>
                  <a:pt x="119800" y="4653"/>
                  <a:pt x="119800" y="9307"/>
                </a:cubicBezTo>
                <a:cubicBezTo>
                  <a:pt x="119800" y="13961"/>
                  <a:pt x="118405" y="18614"/>
                  <a:pt x="114019" y="18614"/>
                </a:cubicBezTo>
                <a:close/>
                <a:moveTo>
                  <a:pt x="5581" y="101052"/>
                </a:moveTo>
                <a:lnTo>
                  <a:pt x="5581" y="101052"/>
                </a:lnTo>
                <a:cubicBezTo>
                  <a:pt x="114019" y="101052"/>
                  <a:pt x="114019" y="101052"/>
                  <a:pt x="114019" y="101052"/>
                </a:cubicBezTo>
                <a:cubicBezTo>
                  <a:pt x="118405" y="101052"/>
                  <a:pt x="119800" y="103379"/>
                  <a:pt x="119800" y="110360"/>
                </a:cubicBezTo>
                <a:cubicBezTo>
                  <a:pt x="119800" y="115013"/>
                  <a:pt x="118405" y="119667"/>
                  <a:pt x="114019" y="119667"/>
                </a:cubicBezTo>
                <a:cubicBezTo>
                  <a:pt x="5581" y="119667"/>
                  <a:pt x="5581" y="119667"/>
                  <a:pt x="5581" y="119667"/>
                </a:cubicBezTo>
                <a:cubicBezTo>
                  <a:pt x="2790" y="119667"/>
                  <a:pt x="0" y="115013"/>
                  <a:pt x="0" y="110360"/>
                </a:cubicBezTo>
                <a:cubicBezTo>
                  <a:pt x="0" y="103379"/>
                  <a:pt x="2790" y="101052"/>
                  <a:pt x="5581" y="1010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67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899" name="Google Shape;89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944" r="14943" t="0"/>
          <a:stretch/>
        </p:blipFill>
        <p:spPr>
          <a:xfrm>
            <a:off x="6108700" y="1270000"/>
            <a:ext cx="4279900" cy="43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8"/>
          <p:cNvSpPr/>
          <p:nvPr/>
        </p:nvSpPr>
        <p:spPr>
          <a:xfrm rot="-5400000">
            <a:off x="453589" y="5007799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BEATIFUL</a:t>
            </a:r>
            <a:endParaRPr/>
          </a:p>
        </p:txBody>
      </p:sp>
      <p:sp>
        <p:nvSpPr>
          <p:cNvPr id="905" name="Google Shape;905;p68"/>
          <p:cNvSpPr/>
          <p:nvPr/>
        </p:nvSpPr>
        <p:spPr>
          <a:xfrm rot="-5400000">
            <a:off x="431147" y="1475551"/>
            <a:ext cx="13324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AWESOME</a:t>
            </a:r>
            <a:endParaRPr/>
          </a:p>
        </p:txBody>
      </p:sp>
      <p:sp>
        <p:nvSpPr>
          <p:cNvPr id="906" name="Google Shape;906;p68"/>
          <p:cNvSpPr/>
          <p:nvPr/>
        </p:nvSpPr>
        <p:spPr>
          <a:xfrm>
            <a:off x="7918125" y="160255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907" name="Google Shape;907;p68"/>
          <p:cNvSpPr txBox="1"/>
          <p:nvPr/>
        </p:nvSpPr>
        <p:spPr>
          <a:xfrm>
            <a:off x="7918124" y="2024242"/>
            <a:ext cx="3854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BEATIFUL.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8" name="Google Shape;908;p68"/>
          <p:cNvSpPr txBox="1"/>
          <p:nvPr/>
        </p:nvSpPr>
        <p:spPr>
          <a:xfrm>
            <a:off x="7918126" y="3443975"/>
            <a:ext cx="352457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909" name="Google Shape;909;p68"/>
          <p:cNvSpPr txBox="1"/>
          <p:nvPr/>
        </p:nvSpPr>
        <p:spPr>
          <a:xfrm>
            <a:off x="7918125" y="4629532"/>
            <a:ext cx="352457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company.</a:t>
            </a:r>
            <a:endParaRPr/>
          </a:p>
        </p:txBody>
      </p:sp>
      <p:pic>
        <p:nvPicPr>
          <p:cNvPr id="910" name="Google Shape;91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374" r="20374" t="0"/>
          <a:stretch/>
        </p:blipFill>
        <p:spPr>
          <a:xfrm>
            <a:off x="1790700" y="0"/>
            <a:ext cx="5727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157" y="1747283"/>
            <a:ext cx="4631018" cy="3087346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69"/>
          <p:cNvSpPr txBox="1"/>
          <p:nvPr/>
        </p:nvSpPr>
        <p:spPr>
          <a:xfrm>
            <a:off x="6693754" y="3674191"/>
            <a:ext cx="443599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company is an association or collection of individuals, 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whether natural persons. individuals, whether natural 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company is an association or collection of individuals, whether natural persons. individuals, whether natural A company is an association or collection of individuals, whether natural persons.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17" name="Google Shape;917;p69"/>
          <p:cNvSpPr/>
          <p:nvPr/>
        </p:nvSpPr>
        <p:spPr>
          <a:xfrm>
            <a:off x="6693753" y="1903792"/>
            <a:ext cx="462194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CHART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STATISTIC.</a:t>
            </a:r>
            <a:endParaRPr/>
          </a:p>
        </p:txBody>
      </p:sp>
      <p:cxnSp>
        <p:nvCxnSpPr>
          <p:cNvPr id="918" name="Google Shape;918;p69"/>
          <p:cNvCxnSpPr/>
          <p:nvPr/>
        </p:nvCxnSpPr>
        <p:spPr>
          <a:xfrm>
            <a:off x="482599" y="6284074"/>
            <a:ext cx="1064715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19" name="Google Shape;919;p69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75000">
                <a:srgbClr val="FF8000"/>
              </a:gs>
              <a:gs pos="100000">
                <a:srgbClr val="000000">
                  <a:alpha val="84705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69"/>
          <p:cNvSpPr/>
          <p:nvPr/>
        </p:nvSpPr>
        <p:spPr>
          <a:xfrm>
            <a:off x="0" y="5549900"/>
            <a:ext cx="6832600" cy="1308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69"/>
          <p:cNvSpPr/>
          <p:nvPr/>
        </p:nvSpPr>
        <p:spPr>
          <a:xfrm>
            <a:off x="6832600" y="5549900"/>
            <a:ext cx="5359400" cy="13081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69"/>
          <p:cNvSpPr/>
          <p:nvPr/>
        </p:nvSpPr>
        <p:spPr>
          <a:xfrm>
            <a:off x="383402" y="6032476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923" name="Google Shape;923;p69"/>
          <p:cNvSpPr/>
          <p:nvPr/>
        </p:nvSpPr>
        <p:spPr>
          <a:xfrm>
            <a:off x="2937310" y="6032475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924" name="Google Shape;924;p69"/>
          <p:cNvSpPr/>
          <p:nvPr/>
        </p:nvSpPr>
        <p:spPr>
          <a:xfrm>
            <a:off x="5491218" y="6032474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925" name="Google Shape;925;p69"/>
          <p:cNvSpPr/>
          <p:nvPr/>
        </p:nvSpPr>
        <p:spPr>
          <a:xfrm>
            <a:off x="7140619" y="58208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926" name="Google Shape;926;p69"/>
          <p:cNvSpPr/>
          <p:nvPr/>
        </p:nvSpPr>
        <p:spPr>
          <a:xfrm>
            <a:off x="9926188" y="58208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927" name="Google Shape;927;p69"/>
          <p:cNvSpPr txBox="1"/>
          <p:nvPr/>
        </p:nvSpPr>
        <p:spPr>
          <a:xfrm>
            <a:off x="7140619" y="60997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928" name="Google Shape;928;p69"/>
          <p:cNvSpPr txBox="1"/>
          <p:nvPr/>
        </p:nvSpPr>
        <p:spPr>
          <a:xfrm>
            <a:off x="9937962" y="609974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929" name="Google Shape;929;p69"/>
          <p:cNvGrpSpPr/>
          <p:nvPr/>
        </p:nvGrpSpPr>
        <p:grpSpPr>
          <a:xfrm>
            <a:off x="6832600" y="770318"/>
            <a:ext cx="4297151" cy="647700"/>
            <a:chOff x="6832600" y="770318"/>
            <a:chExt cx="4297151" cy="647700"/>
          </a:xfrm>
        </p:grpSpPr>
        <p:sp>
          <p:nvSpPr>
            <p:cNvPr id="930" name="Google Shape;930;p69"/>
            <p:cNvSpPr/>
            <p:nvPr/>
          </p:nvSpPr>
          <p:spPr>
            <a:xfrm>
              <a:off x="7459451" y="770318"/>
              <a:ext cx="3576849" cy="647700"/>
            </a:xfrm>
            <a:prstGeom prst="rect">
              <a:avLst/>
            </a:prstGeom>
            <a:solidFill>
              <a:srgbClr val="0018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1" name="Google Shape;931;p69"/>
            <p:cNvGrpSpPr/>
            <p:nvPr/>
          </p:nvGrpSpPr>
          <p:grpSpPr>
            <a:xfrm>
              <a:off x="7459451" y="770318"/>
              <a:ext cx="3670300" cy="647700"/>
              <a:chOff x="7861300" y="5969000"/>
              <a:chExt cx="3670300" cy="647700"/>
            </a:xfrm>
          </p:grpSpPr>
          <p:sp>
            <p:nvSpPr>
              <p:cNvPr id="932" name="Google Shape;932;p69"/>
              <p:cNvSpPr/>
              <p:nvPr/>
            </p:nvSpPr>
            <p:spPr>
              <a:xfrm>
                <a:off x="7861300" y="5969000"/>
                <a:ext cx="3670300" cy="647700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69"/>
              <p:cNvSpPr/>
              <p:nvPr/>
            </p:nvSpPr>
            <p:spPr>
              <a:xfrm>
                <a:off x="8048774" y="6169739"/>
                <a:ext cx="253627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DESIGN LIMITED HERE</a:t>
                </a:r>
                <a:endParaRPr/>
              </a:p>
            </p:txBody>
          </p:sp>
        </p:grpSp>
        <p:sp>
          <p:nvSpPr>
            <p:cNvPr id="934" name="Google Shape;934;p69"/>
            <p:cNvSpPr/>
            <p:nvPr/>
          </p:nvSpPr>
          <p:spPr>
            <a:xfrm>
              <a:off x="6832600" y="770318"/>
              <a:ext cx="639551" cy="647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69"/>
            <p:cNvSpPr/>
            <p:nvPr/>
          </p:nvSpPr>
          <p:spPr>
            <a:xfrm>
              <a:off x="6832600" y="868202"/>
              <a:ext cx="6719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01</a:t>
              </a:r>
              <a:endParaRPr/>
            </a:p>
          </p:txBody>
        </p:sp>
      </p:grpSp>
      <p:sp>
        <p:nvSpPr>
          <p:cNvPr id="936" name="Google Shape;936;p69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grpSp>
        <p:nvGrpSpPr>
          <p:cNvPr id="937" name="Google Shape;937;p69"/>
          <p:cNvGrpSpPr/>
          <p:nvPr/>
        </p:nvGrpSpPr>
        <p:grpSpPr>
          <a:xfrm rot="-5400000">
            <a:off x="-1251361" y="3270367"/>
            <a:ext cx="3548925" cy="279400"/>
            <a:chOff x="474968" y="6075746"/>
            <a:chExt cx="3548925" cy="279400"/>
          </a:xfrm>
        </p:grpSpPr>
        <p:sp>
          <p:nvSpPr>
            <p:cNvPr id="938" name="Google Shape;938;p69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939" name="Google Shape;939;p69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940" name="Google Shape;940;p69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69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69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69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69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691" y="1833780"/>
            <a:ext cx="4785660" cy="319044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70"/>
          <p:cNvSpPr txBox="1"/>
          <p:nvPr/>
        </p:nvSpPr>
        <p:spPr>
          <a:xfrm>
            <a:off x="6480094" y="3708569"/>
            <a:ext cx="4426964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company is an association or collection of individuals, 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whether natural persons. individuals, whether natural 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company is an association or collection of individuals, whether natural persons. individuals, whether natural A company is an association or collection of individuals, whether natural persons.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51" name="Google Shape;951;p70"/>
          <p:cNvSpPr/>
          <p:nvPr/>
        </p:nvSpPr>
        <p:spPr>
          <a:xfrm>
            <a:off x="6480093" y="2032109"/>
            <a:ext cx="487370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CHART 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STATISTIC.</a:t>
            </a:r>
            <a:endParaRPr/>
          </a:p>
        </p:txBody>
      </p:sp>
      <p:grpSp>
        <p:nvGrpSpPr>
          <p:cNvPr id="952" name="Google Shape;952;p70"/>
          <p:cNvGrpSpPr/>
          <p:nvPr/>
        </p:nvGrpSpPr>
        <p:grpSpPr>
          <a:xfrm>
            <a:off x="6832600" y="770318"/>
            <a:ext cx="4297151" cy="647700"/>
            <a:chOff x="6832600" y="770318"/>
            <a:chExt cx="4297151" cy="647700"/>
          </a:xfrm>
        </p:grpSpPr>
        <p:sp>
          <p:nvSpPr>
            <p:cNvPr id="953" name="Google Shape;953;p70"/>
            <p:cNvSpPr/>
            <p:nvPr/>
          </p:nvSpPr>
          <p:spPr>
            <a:xfrm>
              <a:off x="7459451" y="770318"/>
              <a:ext cx="3576849" cy="647700"/>
            </a:xfrm>
            <a:prstGeom prst="rect">
              <a:avLst/>
            </a:prstGeom>
            <a:solidFill>
              <a:srgbClr val="0018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4" name="Google Shape;954;p70"/>
            <p:cNvGrpSpPr/>
            <p:nvPr/>
          </p:nvGrpSpPr>
          <p:grpSpPr>
            <a:xfrm>
              <a:off x="7459451" y="770318"/>
              <a:ext cx="3670300" cy="647700"/>
              <a:chOff x="7861300" y="5969000"/>
              <a:chExt cx="3670300" cy="647700"/>
            </a:xfrm>
          </p:grpSpPr>
          <p:sp>
            <p:nvSpPr>
              <p:cNvPr id="955" name="Google Shape;955;p70"/>
              <p:cNvSpPr/>
              <p:nvPr/>
            </p:nvSpPr>
            <p:spPr>
              <a:xfrm>
                <a:off x="7861300" y="5969000"/>
                <a:ext cx="3670300" cy="647700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70"/>
              <p:cNvSpPr/>
              <p:nvPr/>
            </p:nvSpPr>
            <p:spPr>
              <a:xfrm>
                <a:off x="8048774" y="6169739"/>
                <a:ext cx="253627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DESIGN LIMITED HERE</a:t>
                </a:r>
                <a:endParaRPr/>
              </a:p>
            </p:txBody>
          </p:sp>
        </p:grpSp>
        <p:sp>
          <p:nvSpPr>
            <p:cNvPr id="957" name="Google Shape;957;p70"/>
            <p:cNvSpPr/>
            <p:nvPr/>
          </p:nvSpPr>
          <p:spPr>
            <a:xfrm>
              <a:off x="6832600" y="770318"/>
              <a:ext cx="639551" cy="647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70"/>
            <p:cNvSpPr/>
            <p:nvPr/>
          </p:nvSpPr>
          <p:spPr>
            <a:xfrm>
              <a:off x="6832600" y="868202"/>
              <a:ext cx="6719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02</a:t>
              </a:r>
              <a:endParaRPr/>
            </a:p>
          </p:txBody>
        </p:sp>
      </p:grpSp>
      <p:cxnSp>
        <p:nvCxnSpPr>
          <p:cNvPr id="959" name="Google Shape;959;p70"/>
          <p:cNvCxnSpPr/>
          <p:nvPr/>
        </p:nvCxnSpPr>
        <p:spPr>
          <a:xfrm>
            <a:off x="482599" y="6284074"/>
            <a:ext cx="1064715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60" name="Google Shape;960;p70"/>
          <p:cNvSpPr/>
          <p:nvPr/>
        </p:nvSpPr>
        <p:spPr>
          <a:xfrm>
            <a:off x="0" y="0"/>
            <a:ext cx="12192000" cy="5588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0000"/>
              </a:gs>
              <a:gs pos="75000">
                <a:srgbClr val="FF8000"/>
              </a:gs>
              <a:gs pos="100000">
                <a:srgbClr val="000000">
                  <a:alpha val="84705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70"/>
          <p:cNvSpPr/>
          <p:nvPr/>
        </p:nvSpPr>
        <p:spPr>
          <a:xfrm>
            <a:off x="0" y="5549900"/>
            <a:ext cx="6832600" cy="1308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70"/>
          <p:cNvSpPr/>
          <p:nvPr/>
        </p:nvSpPr>
        <p:spPr>
          <a:xfrm>
            <a:off x="6832600" y="5549900"/>
            <a:ext cx="5359400" cy="13081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70"/>
          <p:cNvSpPr/>
          <p:nvPr/>
        </p:nvSpPr>
        <p:spPr>
          <a:xfrm>
            <a:off x="383402" y="6032476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964" name="Google Shape;964;p70"/>
          <p:cNvSpPr/>
          <p:nvPr/>
        </p:nvSpPr>
        <p:spPr>
          <a:xfrm>
            <a:off x="2937310" y="6032475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965" name="Google Shape;965;p70"/>
          <p:cNvSpPr/>
          <p:nvPr/>
        </p:nvSpPr>
        <p:spPr>
          <a:xfrm>
            <a:off x="5491218" y="6032474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966" name="Google Shape;966;p70"/>
          <p:cNvSpPr/>
          <p:nvPr/>
        </p:nvSpPr>
        <p:spPr>
          <a:xfrm>
            <a:off x="7140619" y="58208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967" name="Google Shape;967;p70"/>
          <p:cNvSpPr/>
          <p:nvPr/>
        </p:nvSpPr>
        <p:spPr>
          <a:xfrm>
            <a:off x="9926188" y="58208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968" name="Google Shape;968;p70"/>
          <p:cNvSpPr txBox="1"/>
          <p:nvPr/>
        </p:nvSpPr>
        <p:spPr>
          <a:xfrm>
            <a:off x="7140619" y="60997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969" name="Google Shape;969;p70"/>
          <p:cNvSpPr txBox="1"/>
          <p:nvPr/>
        </p:nvSpPr>
        <p:spPr>
          <a:xfrm>
            <a:off x="9937962" y="609974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970" name="Google Shape;970;p70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grpSp>
        <p:nvGrpSpPr>
          <p:cNvPr id="971" name="Google Shape;971;p70"/>
          <p:cNvGrpSpPr/>
          <p:nvPr/>
        </p:nvGrpSpPr>
        <p:grpSpPr>
          <a:xfrm rot="-5400000">
            <a:off x="-1251361" y="3270367"/>
            <a:ext cx="3548925" cy="279400"/>
            <a:chOff x="474968" y="6075746"/>
            <a:chExt cx="3548925" cy="279400"/>
          </a:xfrm>
        </p:grpSpPr>
        <p:sp>
          <p:nvSpPr>
            <p:cNvPr id="972" name="Google Shape;972;p70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973" name="Google Shape;973;p70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974" name="Google Shape;974;p70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70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70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70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70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/>
          <p:nvPr/>
        </p:nvSpPr>
        <p:spPr>
          <a:xfrm>
            <a:off x="6914788" y="6078149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312" name="Google Shape;312;p44"/>
          <p:cNvSpPr/>
          <p:nvPr/>
        </p:nvSpPr>
        <p:spPr>
          <a:xfrm>
            <a:off x="8980954" y="6078148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313" name="Google Shape;313;p44"/>
          <p:cNvSpPr/>
          <p:nvPr/>
        </p:nvSpPr>
        <p:spPr>
          <a:xfrm>
            <a:off x="11047120" y="6078147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355600" y="154663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315" name="Google Shape;315;p44"/>
          <p:cNvSpPr txBox="1"/>
          <p:nvPr/>
        </p:nvSpPr>
        <p:spPr>
          <a:xfrm>
            <a:off x="401144" y="36866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316" name="Google Shape;316;p44"/>
          <p:cNvSpPr txBox="1"/>
          <p:nvPr/>
        </p:nvSpPr>
        <p:spPr>
          <a:xfrm>
            <a:off x="355600" y="2057222"/>
            <a:ext cx="4826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HELLO THERE,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THE SUNDAY.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401144" y="47571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grpSp>
        <p:nvGrpSpPr>
          <p:cNvPr id="318" name="Google Shape;318;p44"/>
          <p:cNvGrpSpPr/>
          <p:nvPr/>
        </p:nvGrpSpPr>
        <p:grpSpPr>
          <a:xfrm>
            <a:off x="474968" y="6075746"/>
            <a:ext cx="3548925" cy="279400"/>
            <a:chOff x="474968" y="6075746"/>
            <a:chExt cx="3548925" cy="279400"/>
          </a:xfrm>
        </p:grpSpPr>
        <p:sp>
          <p:nvSpPr>
            <p:cNvPr id="319" name="Google Shape;319;p44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320" name="Google Shape;320;p44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321" name="Google Shape;321;p44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44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44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4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4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6" name="Google Shape;326;p44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grpSp>
        <p:nvGrpSpPr>
          <p:cNvPr id="327" name="Google Shape;327;p44"/>
          <p:cNvGrpSpPr/>
          <p:nvPr/>
        </p:nvGrpSpPr>
        <p:grpSpPr>
          <a:xfrm rot="-5400000">
            <a:off x="9539291" y="3295649"/>
            <a:ext cx="3548925" cy="279400"/>
            <a:chOff x="474968" y="6075746"/>
            <a:chExt cx="3548925" cy="279400"/>
          </a:xfrm>
        </p:grpSpPr>
        <p:sp>
          <p:nvSpPr>
            <p:cNvPr id="328" name="Google Shape;328;p44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329" name="Google Shape;329;p44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330" name="Google Shape;330;p44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4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44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44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4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5" name="Google Shape;335;p44"/>
          <p:cNvGrpSpPr/>
          <p:nvPr/>
        </p:nvGrpSpPr>
        <p:grpSpPr>
          <a:xfrm>
            <a:off x="0" y="559937"/>
            <a:ext cx="748100" cy="748100"/>
            <a:chOff x="11112435" y="394837"/>
            <a:chExt cx="748100" cy="748100"/>
          </a:xfrm>
        </p:grpSpPr>
        <p:sp>
          <p:nvSpPr>
            <p:cNvPr id="336" name="Google Shape;336;p44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0018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38" name="Google Shape;338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528" r="14527" t="0"/>
          <a:stretch/>
        </p:blipFill>
        <p:spPr>
          <a:xfrm>
            <a:off x="6096000" y="1282700"/>
            <a:ext cx="43053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71"/>
          <p:cNvGrpSpPr/>
          <p:nvPr/>
        </p:nvGrpSpPr>
        <p:grpSpPr>
          <a:xfrm>
            <a:off x="422104" y="1914469"/>
            <a:ext cx="5673896" cy="3105254"/>
            <a:chOff x="529397" y="1830630"/>
            <a:chExt cx="6250138" cy="3420624"/>
          </a:xfrm>
        </p:grpSpPr>
        <p:pic>
          <p:nvPicPr>
            <p:cNvPr id="984" name="Google Shape;984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9397" y="1830630"/>
              <a:ext cx="6250138" cy="3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5" name="Google Shape;985;p71"/>
            <p:cNvSpPr/>
            <p:nvPr/>
          </p:nvSpPr>
          <p:spPr>
            <a:xfrm>
              <a:off x="1396319" y="1985572"/>
              <a:ext cx="4521408" cy="284813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6" name="Google Shape;986;p71"/>
          <p:cNvSpPr/>
          <p:nvPr/>
        </p:nvSpPr>
        <p:spPr>
          <a:xfrm>
            <a:off x="4240938" y="4640106"/>
            <a:ext cx="503517" cy="872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71"/>
          <p:cNvSpPr/>
          <p:nvPr/>
        </p:nvSpPr>
        <p:spPr>
          <a:xfrm>
            <a:off x="6615872" y="4276943"/>
            <a:ext cx="126326" cy="12632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71"/>
          <p:cNvSpPr txBox="1"/>
          <p:nvPr/>
        </p:nvSpPr>
        <p:spPr>
          <a:xfrm>
            <a:off x="6387272" y="4134732"/>
            <a:ext cx="164788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SAMPLES TEXT</a:t>
            </a:r>
            <a:endParaRPr sz="15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9" name="Google Shape;989;p71"/>
          <p:cNvSpPr txBox="1"/>
          <p:nvPr/>
        </p:nvSpPr>
        <p:spPr>
          <a:xfrm flipH="1">
            <a:off x="6387271" y="4422401"/>
            <a:ext cx="387115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 adipiscing elitLorem ipsum dolor sit amet, consectetur adipiscing elit.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0" name="Google Shape;990;p71"/>
          <p:cNvSpPr txBox="1"/>
          <p:nvPr/>
        </p:nvSpPr>
        <p:spPr>
          <a:xfrm>
            <a:off x="6387272" y="1914469"/>
            <a:ext cx="519110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WRITE MESSAGE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PORTFOLIO HERE.</a:t>
            </a:r>
            <a:endParaRPr b="1" sz="32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1" name="Google Shape;991;p71"/>
          <p:cNvSpPr txBox="1"/>
          <p:nvPr/>
        </p:nvSpPr>
        <p:spPr>
          <a:xfrm flipH="1">
            <a:off x="6387272" y="3212306"/>
            <a:ext cx="384825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 adipiscing elit. Lorem ipsum dolor sit amet, consectetur adipiscing elit.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2" name="Google Shape;992;p71"/>
          <p:cNvSpPr/>
          <p:nvPr/>
        </p:nvSpPr>
        <p:spPr>
          <a:xfrm>
            <a:off x="3834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993" name="Google Shape;993;p71"/>
          <p:cNvSpPr/>
          <p:nvPr/>
        </p:nvSpPr>
        <p:spPr>
          <a:xfrm>
            <a:off x="2937310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994" name="Google Shape;994;p71"/>
          <p:cNvSpPr/>
          <p:nvPr/>
        </p:nvSpPr>
        <p:spPr>
          <a:xfrm>
            <a:off x="5491218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995" name="Google Shape;995;p71"/>
          <p:cNvSpPr/>
          <p:nvPr/>
        </p:nvSpPr>
        <p:spPr>
          <a:xfrm>
            <a:off x="7140619" y="58208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996" name="Google Shape;996;p71"/>
          <p:cNvSpPr txBox="1"/>
          <p:nvPr/>
        </p:nvSpPr>
        <p:spPr>
          <a:xfrm>
            <a:off x="7140619" y="60997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997" name="Google Shape;997;p71"/>
          <p:cNvSpPr/>
          <p:nvPr/>
        </p:nvSpPr>
        <p:spPr>
          <a:xfrm>
            <a:off x="9926188" y="58208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998" name="Google Shape;998;p71"/>
          <p:cNvSpPr txBox="1"/>
          <p:nvPr/>
        </p:nvSpPr>
        <p:spPr>
          <a:xfrm>
            <a:off x="9937962" y="609974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999" name="Google Shape;999;p71"/>
          <p:cNvGrpSpPr/>
          <p:nvPr/>
        </p:nvGrpSpPr>
        <p:grpSpPr>
          <a:xfrm>
            <a:off x="6832600" y="770318"/>
            <a:ext cx="4297151" cy="647700"/>
            <a:chOff x="6832600" y="770318"/>
            <a:chExt cx="4297151" cy="647700"/>
          </a:xfrm>
        </p:grpSpPr>
        <p:sp>
          <p:nvSpPr>
            <p:cNvPr id="1000" name="Google Shape;1000;p71"/>
            <p:cNvSpPr/>
            <p:nvPr/>
          </p:nvSpPr>
          <p:spPr>
            <a:xfrm>
              <a:off x="7459451" y="770318"/>
              <a:ext cx="3576849" cy="647700"/>
            </a:xfrm>
            <a:prstGeom prst="rect">
              <a:avLst/>
            </a:prstGeom>
            <a:solidFill>
              <a:srgbClr val="0018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1" name="Google Shape;1001;p71"/>
            <p:cNvGrpSpPr/>
            <p:nvPr/>
          </p:nvGrpSpPr>
          <p:grpSpPr>
            <a:xfrm>
              <a:off x="7459451" y="770318"/>
              <a:ext cx="3670300" cy="647700"/>
              <a:chOff x="7861300" y="5969000"/>
              <a:chExt cx="3670300" cy="647700"/>
            </a:xfrm>
          </p:grpSpPr>
          <p:sp>
            <p:nvSpPr>
              <p:cNvPr id="1002" name="Google Shape;1002;p71"/>
              <p:cNvSpPr/>
              <p:nvPr/>
            </p:nvSpPr>
            <p:spPr>
              <a:xfrm>
                <a:off x="7861300" y="5969000"/>
                <a:ext cx="3670300" cy="647700"/>
              </a:xfrm>
              <a:prstGeom prst="rect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71"/>
              <p:cNvSpPr/>
              <p:nvPr/>
            </p:nvSpPr>
            <p:spPr>
              <a:xfrm>
                <a:off x="8048774" y="6169739"/>
                <a:ext cx="253627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chemeClr val="lt1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DESIGN LIMITED HERE</a:t>
                </a:r>
                <a:endParaRPr/>
              </a:p>
            </p:txBody>
          </p:sp>
        </p:grpSp>
        <p:sp>
          <p:nvSpPr>
            <p:cNvPr id="1004" name="Google Shape;1004;p71"/>
            <p:cNvSpPr/>
            <p:nvPr/>
          </p:nvSpPr>
          <p:spPr>
            <a:xfrm>
              <a:off x="6832600" y="770318"/>
              <a:ext cx="639551" cy="647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1"/>
            <p:cNvSpPr/>
            <p:nvPr/>
          </p:nvSpPr>
          <p:spPr>
            <a:xfrm>
              <a:off x="6832600" y="868202"/>
              <a:ext cx="6719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03</a:t>
              </a:r>
              <a:endParaRPr/>
            </a:p>
          </p:txBody>
        </p:sp>
      </p:grpSp>
      <p:grpSp>
        <p:nvGrpSpPr>
          <p:cNvPr id="1006" name="Google Shape;1006;p71"/>
          <p:cNvGrpSpPr/>
          <p:nvPr/>
        </p:nvGrpSpPr>
        <p:grpSpPr>
          <a:xfrm>
            <a:off x="474968" y="1050467"/>
            <a:ext cx="3548925" cy="279400"/>
            <a:chOff x="474968" y="6075746"/>
            <a:chExt cx="3548925" cy="279400"/>
          </a:xfrm>
        </p:grpSpPr>
        <p:sp>
          <p:nvSpPr>
            <p:cNvPr id="1007" name="Google Shape;1007;p71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1008" name="Google Shape;1008;p71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1009" name="Google Shape;1009;p71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71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71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71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71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4" name="Google Shape;1014;p71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1015" name="Google Shape;1015;p7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5604" l="0" r="0" t="5603"/>
          <a:stretch/>
        </p:blipFill>
        <p:spPr>
          <a:xfrm>
            <a:off x="1226230" y="2054225"/>
            <a:ext cx="4105275" cy="258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72"/>
          <p:cNvGrpSpPr/>
          <p:nvPr/>
        </p:nvGrpSpPr>
        <p:grpSpPr>
          <a:xfrm>
            <a:off x="6130018" y="1301081"/>
            <a:ext cx="7001258" cy="4029213"/>
            <a:chOff x="6195332" y="2019300"/>
            <a:chExt cx="7001258" cy="4029213"/>
          </a:xfrm>
        </p:grpSpPr>
        <p:sp>
          <p:nvSpPr>
            <p:cNvPr id="1021" name="Google Shape;1021;p72"/>
            <p:cNvSpPr/>
            <p:nvPr/>
          </p:nvSpPr>
          <p:spPr>
            <a:xfrm>
              <a:off x="7091762" y="2280598"/>
              <a:ext cx="5260974" cy="3328445"/>
            </a:xfrm>
            <a:prstGeom prst="rect">
              <a:avLst/>
            </a:prstGeom>
            <a:solidFill>
              <a:srgbClr val="EDF1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72"/>
            <p:cNvSpPr/>
            <p:nvPr/>
          </p:nvSpPr>
          <p:spPr>
            <a:xfrm>
              <a:off x="6195332" y="5892928"/>
              <a:ext cx="3526559" cy="155585"/>
            </a:xfrm>
            <a:custGeom>
              <a:rect b="b" l="l" r="r" t="t"/>
              <a:pathLst>
                <a:path extrusionOk="0"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72"/>
            <p:cNvSpPr/>
            <p:nvPr/>
          </p:nvSpPr>
          <p:spPr>
            <a:xfrm>
              <a:off x="9670029" y="5892928"/>
              <a:ext cx="3526559" cy="155585"/>
            </a:xfrm>
            <a:custGeom>
              <a:rect b="b" l="l" r="r" t="t"/>
              <a:pathLst>
                <a:path extrusionOk="0"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72"/>
            <p:cNvSpPr/>
            <p:nvPr/>
          </p:nvSpPr>
          <p:spPr>
            <a:xfrm>
              <a:off x="6885483" y="2019300"/>
              <a:ext cx="5672813" cy="3885597"/>
            </a:xfrm>
            <a:custGeom>
              <a:rect b="b" l="l" r="r" t="t"/>
              <a:pathLst>
                <a:path extrusionOk="0" h="3885597" w="5672813">
                  <a:moveTo>
                    <a:pt x="207445" y="263295"/>
                  </a:moveTo>
                  <a:lnTo>
                    <a:pt x="207445" y="3586400"/>
                  </a:lnTo>
                  <a:lnTo>
                    <a:pt x="5469359" y="3586400"/>
                  </a:lnTo>
                  <a:lnTo>
                    <a:pt x="5469359" y="263295"/>
                  </a:lnTo>
                  <a:close/>
                  <a:moveTo>
                    <a:pt x="179393" y="0"/>
                  </a:moveTo>
                  <a:cubicBezTo>
                    <a:pt x="179393" y="0"/>
                    <a:pt x="179393" y="0"/>
                    <a:pt x="5493420" y="0"/>
                  </a:cubicBezTo>
                  <a:cubicBezTo>
                    <a:pt x="5593082" y="0"/>
                    <a:pt x="5672813" y="79787"/>
                    <a:pt x="5672813" y="179520"/>
                  </a:cubicBezTo>
                  <a:cubicBezTo>
                    <a:pt x="5672813" y="179520"/>
                    <a:pt x="5672813" y="179520"/>
                    <a:pt x="5672813" y="3706078"/>
                  </a:cubicBezTo>
                  <a:cubicBezTo>
                    <a:pt x="5672813" y="3805811"/>
                    <a:pt x="5593082" y="3885597"/>
                    <a:pt x="5493420" y="3885597"/>
                  </a:cubicBezTo>
                  <a:cubicBezTo>
                    <a:pt x="5493420" y="3885597"/>
                    <a:pt x="5493420" y="3885597"/>
                    <a:pt x="179393" y="3885597"/>
                  </a:cubicBezTo>
                  <a:cubicBezTo>
                    <a:pt x="79731" y="3885597"/>
                    <a:pt x="0" y="3805811"/>
                    <a:pt x="0" y="3706078"/>
                  </a:cubicBezTo>
                  <a:cubicBezTo>
                    <a:pt x="0" y="3706078"/>
                    <a:pt x="0" y="3706078"/>
                    <a:pt x="0" y="869672"/>
                  </a:cubicBezTo>
                  <a:cubicBezTo>
                    <a:pt x="0" y="869672"/>
                    <a:pt x="0" y="869672"/>
                    <a:pt x="0" y="179520"/>
                  </a:cubicBezTo>
                  <a:cubicBezTo>
                    <a:pt x="0" y="79787"/>
                    <a:pt x="79731" y="0"/>
                    <a:pt x="179393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72"/>
            <p:cNvSpPr/>
            <p:nvPr/>
          </p:nvSpPr>
          <p:spPr>
            <a:xfrm>
              <a:off x="6905431" y="5721389"/>
              <a:ext cx="5636911" cy="163563"/>
            </a:xfrm>
            <a:custGeom>
              <a:rect b="b" l="l" r="r" t="t"/>
              <a:pathLst>
                <a:path extrusionOk="0" h="41" w="1414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72"/>
            <p:cNvSpPr/>
            <p:nvPr/>
          </p:nvSpPr>
          <p:spPr>
            <a:xfrm>
              <a:off x="9717900" y="2162916"/>
              <a:ext cx="3991" cy="7979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72"/>
            <p:cNvSpPr/>
            <p:nvPr/>
          </p:nvSpPr>
          <p:spPr>
            <a:xfrm>
              <a:off x="6905431" y="2039245"/>
              <a:ext cx="5636911" cy="3845704"/>
            </a:xfrm>
            <a:custGeom>
              <a:rect b="b" l="l" r="r" t="t"/>
              <a:pathLst>
                <a:path extrusionOk="0" h="3845704" w="5636911">
                  <a:moveTo>
                    <a:pt x="187497" y="243350"/>
                  </a:moveTo>
                  <a:lnTo>
                    <a:pt x="187497" y="3566455"/>
                  </a:lnTo>
                  <a:lnTo>
                    <a:pt x="5449411" y="3566455"/>
                  </a:lnTo>
                  <a:lnTo>
                    <a:pt x="5449411" y="243350"/>
                  </a:lnTo>
                  <a:close/>
                  <a:moveTo>
                    <a:pt x="159460" y="0"/>
                  </a:moveTo>
                  <a:cubicBezTo>
                    <a:pt x="5473464" y="0"/>
                    <a:pt x="5473464" y="0"/>
                    <a:pt x="5473464" y="0"/>
                  </a:cubicBezTo>
                  <a:cubicBezTo>
                    <a:pt x="5565154" y="0"/>
                    <a:pt x="5636911" y="71808"/>
                    <a:pt x="5636911" y="159573"/>
                  </a:cubicBezTo>
                  <a:cubicBezTo>
                    <a:pt x="5636911" y="3686131"/>
                    <a:pt x="5636911" y="3686131"/>
                    <a:pt x="5636911" y="3686131"/>
                  </a:cubicBezTo>
                  <a:cubicBezTo>
                    <a:pt x="5636911" y="3773896"/>
                    <a:pt x="5565154" y="3845704"/>
                    <a:pt x="5473464" y="3845704"/>
                  </a:cubicBezTo>
                  <a:lnTo>
                    <a:pt x="159460" y="3845704"/>
                  </a:lnTo>
                  <a:cubicBezTo>
                    <a:pt x="71757" y="3845704"/>
                    <a:pt x="0" y="3773896"/>
                    <a:pt x="0" y="3686131"/>
                  </a:cubicBezTo>
                  <a:cubicBezTo>
                    <a:pt x="0" y="159573"/>
                    <a:pt x="0" y="159573"/>
                    <a:pt x="0" y="159573"/>
                  </a:cubicBezTo>
                  <a:cubicBezTo>
                    <a:pt x="0" y="71808"/>
                    <a:pt x="71757" y="0"/>
                    <a:pt x="159460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72"/>
            <p:cNvSpPr/>
            <p:nvPr/>
          </p:nvSpPr>
          <p:spPr>
            <a:xfrm>
              <a:off x="6195332" y="5829099"/>
              <a:ext cx="7001258" cy="127658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72"/>
            <p:cNvSpPr/>
            <p:nvPr/>
          </p:nvSpPr>
          <p:spPr>
            <a:xfrm>
              <a:off x="9191310" y="5829099"/>
              <a:ext cx="1005309" cy="71808"/>
            </a:xfrm>
            <a:custGeom>
              <a:rect b="b" l="l" r="r" t="t"/>
              <a:pathLst>
                <a:path extrusionOk="0" h="18" w="252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0" name="Google Shape;1030;p72"/>
            <p:cNvGrpSpPr/>
            <p:nvPr/>
          </p:nvGrpSpPr>
          <p:grpSpPr>
            <a:xfrm>
              <a:off x="9689976" y="2138980"/>
              <a:ext cx="59841" cy="63829"/>
              <a:chOff x="9688615" y="2138980"/>
              <a:chExt cx="59841" cy="63829"/>
            </a:xfrm>
          </p:grpSpPr>
          <p:sp>
            <p:nvSpPr>
              <p:cNvPr id="1031" name="Google Shape;1031;p72"/>
              <p:cNvSpPr/>
              <p:nvPr/>
            </p:nvSpPr>
            <p:spPr>
              <a:xfrm>
                <a:off x="9688615" y="2142968"/>
                <a:ext cx="59841" cy="59841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72"/>
              <p:cNvSpPr/>
              <p:nvPr/>
            </p:nvSpPr>
            <p:spPr>
              <a:xfrm>
                <a:off x="9688615" y="2138980"/>
                <a:ext cx="59841" cy="55850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72"/>
              <p:cNvSpPr/>
              <p:nvPr/>
            </p:nvSpPr>
            <p:spPr>
              <a:xfrm>
                <a:off x="9700582" y="2146958"/>
                <a:ext cx="35905" cy="398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72"/>
              <p:cNvSpPr/>
              <p:nvPr/>
            </p:nvSpPr>
            <p:spPr>
              <a:xfrm>
                <a:off x="9708561" y="2158925"/>
                <a:ext cx="19948" cy="19948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35" name="Google Shape;103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64" y="2442597"/>
            <a:ext cx="4527948" cy="312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2"/>
          <p:cNvSpPr txBox="1"/>
          <p:nvPr/>
        </p:nvSpPr>
        <p:spPr>
          <a:xfrm>
            <a:off x="1500552" y="1562379"/>
            <a:ext cx="4366848" cy="555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SMART CHART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Black"/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TEAM WORK.</a:t>
            </a:r>
            <a:endParaRPr/>
          </a:p>
        </p:txBody>
      </p:sp>
      <p:sp>
        <p:nvSpPr>
          <p:cNvPr id="1037" name="Google Shape;1037;p72"/>
          <p:cNvSpPr/>
          <p:nvPr/>
        </p:nvSpPr>
        <p:spPr>
          <a:xfrm>
            <a:off x="3834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1038" name="Google Shape;1038;p72"/>
          <p:cNvSpPr/>
          <p:nvPr/>
        </p:nvSpPr>
        <p:spPr>
          <a:xfrm>
            <a:off x="2937310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1039" name="Google Shape;1039;p72"/>
          <p:cNvSpPr/>
          <p:nvPr/>
        </p:nvSpPr>
        <p:spPr>
          <a:xfrm>
            <a:off x="5491218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1040" name="Google Shape;1040;p72"/>
          <p:cNvSpPr/>
          <p:nvPr/>
        </p:nvSpPr>
        <p:spPr>
          <a:xfrm>
            <a:off x="7140619" y="58208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1041" name="Google Shape;1041;p72"/>
          <p:cNvSpPr txBox="1"/>
          <p:nvPr/>
        </p:nvSpPr>
        <p:spPr>
          <a:xfrm>
            <a:off x="7140619" y="60997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1042" name="Google Shape;1042;p72"/>
          <p:cNvSpPr/>
          <p:nvPr/>
        </p:nvSpPr>
        <p:spPr>
          <a:xfrm>
            <a:off x="9926188" y="5820889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1043" name="Google Shape;1043;p72"/>
          <p:cNvSpPr txBox="1"/>
          <p:nvPr/>
        </p:nvSpPr>
        <p:spPr>
          <a:xfrm>
            <a:off x="9937962" y="609974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1044" name="Google Shape;1044;p72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1045" name="Google Shape;104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4812" l="0" r="0" t="4812"/>
          <a:stretch/>
        </p:blipFill>
        <p:spPr>
          <a:xfrm>
            <a:off x="7000143" y="1484590"/>
            <a:ext cx="5313584" cy="34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73"/>
          <p:cNvGrpSpPr/>
          <p:nvPr/>
        </p:nvGrpSpPr>
        <p:grpSpPr>
          <a:xfrm>
            <a:off x="1217348" y="1806097"/>
            <a:ext cx="9260152" cy="4580836"/>
            <a:chOff x="3843499" y="3719582"/>
            <a:chExt cx="16665619" cy="8244192"/>
          </a:xfrm>
        </p:grpSpPr>
        <p:sp>
          <p:nvSpPr>
            <p:cNvPr id="1051" name="Google Shape;1051;p73"/>
            <p:cNvSpPr/>
            <p:nvPr/>
          </p:nvSpPr>
          <p:spPr>
            <a:xfrm>
              <a:off x="9818027" y="3757809"/>
              <a:ext cx="85988" cy="38227"/>
            </a:xfrm>
            <a:custGeom>
              <a:rect b="b" l="l" r="r" t="t"/>
              <a:pathLst>
                <a:path extrusionOk="0" h="4" w="9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2" name="Google Shape;1052;p73"/>
            <p:cNvSpPr/>
            <p:nvPr/>
          </p:nvSpPr>
          <p:spPr>
            <a:xfrm>
              <a:off x="16859434" y="9558687"/>
              <a:ext cx="1904460" cy="1423937"/>
            </a:xfrm>
            <a:custGeom>
              <a:rect b="b" l="l" r="r" t="t"/>
              <a:pathLst>
                <a:path extrusionOk="0" h="152" w="204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3" name="Google Shape;1053;p73"/>
            <p:cNvSpPr/>
            <p:nvPr/>
          </p:nvSpPr>
          <p:spPr>
            <a:xfrm>
              <a:off x="11416754" y="5927165"/>
              <a:ext cx="372610" cy="563840"/>
            </a:xfrm>
            <a:custGeom>
              <a:rect b="b" l="l" r="r" t="t"/>
              <a:pathLst>
                <a:path extrusionOk="0" h="60" w="4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4" name="Google Shape;1054;p73"/>
            <p:cNvSpPr/>
            <p:nvPr/>
          </p:nvSpPr>
          <p:spPr>
            <a:xfrm>
              <a:off x="10566434" y="5337841"/>
              <a:ext cx="503186" cy="245289"/>
            </a:xfrm>
            <a:custGeom>
              <a:rect b="b" l="l" r="r" t="t"/>
              <a:pathLst>
                <a:path extrusionOk="0" h="26" w="54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14085545" y="4439516"/>
              <a:ext cx="840765" cy="579771"/>
            </a:xfrm>
            <a:custGeom>
              <a:rect b="b" l="l" r="r" t="t"/>
              <a:pathLst>
                <a:path extrusionOk="0" h="62" w="90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16241600" y="4197415"/>
              <a:ext cx="299364" cy="149721"/>
            </a:xfrm>
            <a:custGeom>
              <a:rect b="b" l="l" r="r" t="t"/>
              <a:pathLst>
                <a:path extrusionOk="0" h="16" w="32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15999561" y="4111405"/>
              <a:ext cx="280256" cy="149721"/>
            </a:xfrm>
            <a:custGeom>
              <a:rect b="b" l="l" r="r" t="t"/>
              <a:pathLst>
                <a:path extrusionOk="0" h="16" w="30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15916758" y="4120960"/>
              <a:ext cx="140127" cy="47785"/>
            </a:xfrm>
            <a:custGeom>
              <a:rect b="b" l="l" r="r" t="t"/>
              <a:pathLst>
                <a:path extrusionOk="0" h="5" w="1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15942234" y="3990355"/>
              <a:ext cx="235667" cy="149721"/>
            </a:xfrm>
            <a:custGeom>
              <a:rect b="b" l="l" r="r" t="t"/>
              <a:pathLst>
                <a:path extrusionOk="0" h="16" w="25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18426316" y="4579679"/>
              <a:ext cx="235667" cy="76452"/>
            </a:xfrm>
            <a:custGeom>
              <a:rect b="b" l="l" r="r" t="t"/>
              <a:pathLst>
                <a:path extrusionOk="0" h="8" w="25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18126952" y="4729398"/>
              <a:ext cx="197453" cy="76452"/>
            </a:xfrm>
            <a:custGeom>
              <a:rect b="b" l="l" r="r" t="t"/>
              <a:pathLst>
                <a:path extrusionOk="0" h="8" w="21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18136506" y="4694361"/>
              <a:ext cx="76432" cy="44598"/>
            </a:xfrm>
            <a:custGeom>
              <a:rect b="b" l="l" r="r" t="t"/>
              <a:pathLst>
                <a:path extrusionOk="0" h="5" w="8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17932683" y="4560566"/>
              <a:ext cx="28662" cy="47785"/>
            </a:xfrm>
            <a:custGeom>
              <a:rect b="b" l="l" r="r" t="t"/>
              <a:pathLst>
                <a:path extrusionOk="0" h="5" w="3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17932683" y="4700729"/>
              <a:ext cx="38217" cy="47785"/>
            </a:xfrm>
            <a:custGeom>
              <a:rect b="b" l="l" r="r" t="t"/>
              <a:pathLst>
                <a:path extrusionOk="0" h="5" w="4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17996378" y="4525526"/>
              <a:ext cx="394905" cy="149721"/>
            </a:xfrm>
            <a:custGeom>
              <a:rect b="b" l="l" r="r" t="t"/>
              <a:pathLst>
                <a:path extrusionOk="0" h="16" w="42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18222495" y="4570124"/>
              <a:ext cx="73248" cy="76452"/>
            </a:xfrm>
            <a:custGeom>
              <a:rect b="b" l="l" r="r" t="t"/>
              <a:pathLst>
                <a:path extrusionOk="0" h="8" w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19445425" y="5076623"/>
              <a:ext cx="101909" cy="57338"/>
            </a:xfrm>
            <a:custGeom>
              <a:rect b="b" l="l" r="r" t="t"/>
              <a:pathLst>
                <a:path extrusionOk="0" h="6" w="11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19247970" y="5898496"/>
              <a:ext cx="57323" cy="47785"/>
            </a:xfrm>
            <a:custGeom>
              <a:rect b="b" l="l" r="r" t="t"/>
              <a:pathLst>
                <a:path extrusionOk="0" h="5" w="6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18005931" y="6172454"/>
              <a:ext cx="47770" cy="25484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18846695" y="6452780"/>
              <a:ext cx="47770" cy="44598"/>
            </a:xfrm>
            <a:custGeom>
              <a:rect b="b" l="l" r="r" t="t"/>
              <a:pathLst>
                <a:path extrusionOk="0" h="5" w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18818034" y="6526047"/>
              <a:ext cx="19109" cy="9556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18687463" y="6675768"/>
              <a:ext cx="28662" cy="9556"/>
            </a:xfrm>
            <a:custGeom>
              <a:rect b="b" l="l" r="r" t="t"/>
              <a:pathLst>
                <a:path extrusionOk="0" h="1" w="3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18575995" y="6723551"/>
              <a:ext cx="66879" cy="38227"/>
            </a:xfrm>
            <a:custGeom>
              <a:rect b="b" l="l" r="r" t="t"/>
              <a:pathLst>
                <a:path extrusionOk="0" h="4" w="7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18502748" y="6761778"/>
              <a:ext cx="54139" cy="35042"/>
            </a:xfrm>
            <a:custGeom>
              <a:rect b="b" l="l" r="r" t="t"/>
              <a:pathLst>
                <a:path extrusionOk="0" h="4" w="6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18454978" y="6790447"/>
              <a:ext cx="47770" cy="44598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18445422" y="6854158"/>
              <a:ext cx="9553" cy="955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18397652" y="6815931"/>
              <a:ext cx="47770" cy="38227"/>
            </a:xfrm>
            <a:custGeom>
              <a:rect b="b" l="l" r="r" t="t"/>
              <a:pathLst>
                <a:path extrusionOk="0" h="4" w="5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18053702" y="7163156"/>
              <a:ext cx="19109" cy="28669"/>
            </a:xfrm>
            <a:custGeom>
              <a:rect b="b" l="l" r="r" t="t"/>
              <a:pathLst>
                <a:path extrusionOk="0" h="3" w="2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grpSp>
          <p:nvGrpSpPr>
            <p:cNvPr id="1079" name="Google Shape;1079;p73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</p:grpSpPr>
          <p:sp>
            <p:nvSpPr>
              <p:cNvPr id="1080" name="Google Shape;1080;p73"/>
              <p:cNvSpPr/>
              <p:nvPr/>
            </p:nvSpPr>
            <p:spPr>
              <a:xfrm>
                <a:off x="6130902" y="2686387"/>
                <a:ext cx="118452" cy="100026"/>
              </a:xfrm>
              <a:custGeom>
                <a:rect b="b" l="l" r="r" t="t"/>
                <a:pathLst>
                  <a:path extrusionOk="0" h="26" w="31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40000">
                    <a:srgbClr val="0070C0"/>
                  </a:gs>
                  <a:gs pos="63000">
                    <a:srgbClr val="002060"/>
                  </a:gs>
                  <a:gs pos="100000">
                    <a:srgbClr val="FFC000"/>
                  </a:gs>
                </a:gsLst>
                <a:lin ang="540000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  <p:sp>
            <p:nvSpPr>
              <p:cNvPr id="1081" name="Google Shape;1081;p73"/>
              <p:cNvSpPr/>
              <p:nvPr/>
            </p:nvSpPr>
            <p:spPr>
              <a:xfrm>
                <a:off x="5961121" y="2778517"/>
                <a:ext cx="215847" cy="181627"/>
              </a:xfrm>
              <a:custGeom>
                <a:rect b="b" l="l" r="r" t="t"/>
                <a:pathLst>
                  <a:path extrusionOk="0" h="47" w="56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40000">
                    <a:srgbClr val="0070C0"/>
                  </a:gs>
                  <a:gs pos="63000">
                    <a:srgbClr val="002060"/>
                  </a:gs>
                  <a:gs pos="100000">
                    <a:srgbClr val="FFC000"/>
                  </a:gs>
                </a:gsLst>
                <a:lin ang="540000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</p:txBody>
          </p:sp>
        </p:grpSp>
        <p:sp>
          <p:nvSpPr>
            <p:cNvPr id="1082" name="Google Shape;1082;p73"/>
            <p:cNvSpPr/>
            <p:nvPr/>
          </p:nvSpPr>
          <p:spPr>
            <a:xfrm>
              <a:off x="17884911" y="7370216"/>
              <a:ext cx="19109" cy="25484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17773445" y="7370216"/>
              <a:ext cx="121018" cy="92380"/>
            </a:xfrm>
            <a:custGeom>
              <a:rect b="b" l="l" r="r" t="t"/>
              <a:pathLst>
                <a:path extrusionOk="0" h="10" w="13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17652427" y="7405258"/>
              <a:ext cx="101909" cy="149721"/>
            </a:xfrm>
            <a:custGeom>
              <a:rect b="b" l="l" r="r" t="t"/>
              <a:pathLst>
                <a:path extrusionOk="0" h="16" w="11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17550519" y="7771599"/>
              <a:ext cx="35033" cy="2866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17633319" y="7679216"/>
              <a:ext cx="19109" cy="15928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17381727" y="7873535"/>
              <a:ext cx="19109" cy="9556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17203386" y="7838493"/>
              <a:ext cx="111465" cy="156092"/>
            </a:xfrm>
            <a:custGeom>
              <a:rect b="b" l="l" r="r" t="t"/>
              <a:pathLst>
                <a:path extrusionOk="0" h="17" w="12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89" name="Google Shape;1089;p73"/>
            <p:cNvSpPr/>
            <p:nvPr/>
          </p:nvSpPr>
          <p:spPr>
            <a:xfrm>
              <a:off x="16652430" y="8099708"/>
              <a:ext cx="130574" cy="92380"/>
            </a:xfrm>
            <a:custGeom>
              <a:rect b="b" l="l" r="r" t="t"/>
              <a:pathLst>
                <a:path extrusionOk="0" h="10" w="14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0" name="Google Shape;1090;p73"/>
            <p:cNvSpPr/>
            <p:nvPr/>
          </p:nvSpPr>
          <p:spPr>
            <a:xfrm>
              <a:off x="17184277" y="8163419"/>
              <a:ext cx="187897" cy="264400"/>
            </a:xfrm>
            <a:custGeom>
              <a:rect b="b" l="l" r="r" t="t"/>
              <a:pathLst>
                <a:path extrusionOk="0" h="28" w="20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1" name="Google Shape;1091;p73"/>
            <p:cNvSpPr/>
            <p:nvPr/>
          </p:nvSpPr>
          <p:spPr>
            <a:xfrm>
              <a:off x="17343513" y="8389592"/>
              <a:ext cx="57323" cy="73269"/>
            </a:xfrm>
            <a:custGeom>
              <a:rect b="b" l="l" r="r" t="t"/>
              <a:pathLst>
                <a:path extrusionOk="0" h="8" w="6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2" name="Google Shape;1092;p73"/>
            <p:cNvSpPr/>
            <p:nvPr/>
          </p:nvSpPr>
          <p:spPr>
            <a:xfrm>
              <a:off x="17381727" y="8453303"/>
              <a:ext cx="92356" cy="124237"/>
            </a:xfrm>
            <a:custGeom>
              <a:rect b="b" l="l" r="r" t="t"/>
              <a:pathLst>
                <a:path extrusionOk="0" h="13" w="10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3" name="Google Shape;1093;p73"/>
            <p:cNvSpPr/>
            <p:nvPr/>
          </p:nvSpPr>
          <p:spPr>
            <a:xfrm>
              <a:off x="17212936" y="8399150"/>
              <a:ext cx="57323" cy="73269"/>
            </a:xfrm>
            <a:custGeom>
              <a:rect b="b" l="l" r="r" t="t"/>
              <a:pathLst>
                <a:path extrusionOk="0" h="8" w="6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4" name="Google Shape;1094;p73"/>
            <p:cNvSpPr/>
            <p:nvPr/>
          </p:nvSpPr>
          <p:spPr>
            <a:xfrm>
              <a:off x="17279819" y="8472417"/>
              <a:ext cx="82803" cy="95566"/>
            </a:xfrm>
            <a:custGeom>
              <a:rect b="b" l="l" r="r" t="t"/>
              <a:pathLst>
                <a:path extrusionOk="0" h="10" w="9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17298927" y="8529755"/>
              <a:ext cx="63695" cy="101936"/>
            </a:xfrm>
            <a:custGeom>
              <a:rect b="b" l="l" r="r" t="t"/>
              <a:pathLst>
                <a:path extrusionOk="0" h="11" w="7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17353063" y="8520200"/>
              <a:ext cx="38217" cy="73269"/>
            </a:xfrm>
            <a:custGeom>
              <a:rect b="b" l="l" r="r" t="t"/>
              <a:pathLst>
                <a:path extrusionOk="0" h="8" w="4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17372173" y="8567983"/>
              <a:ext cx="57323" cy="35042"/>
            </a:xfrm>
            <a:custGeom>
              <a:rect b="b" l="l" r="r" t="t"/>
              <a:pathLst>
                <a:path extrusionOk="0" h="4" w="6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8" name="Google Shape;1098;p73"/>
            <p:cNvSpPr/>
            <p:nvPr/>
          </p:nvSpPr>
          <p:spPr>
            <a:xfrm>
              <a:off x="17372173" y="8593469"/>
              <a:ext cx="130574" cy="197506"/>
            </a:xfrm>
            <a:custGeom>
              <a:rect b="b" l="l" r="r" t="t"/>
              <a:pathLst>
                <a:path extrusionOk="0" h="21" w="14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17289370" y="8631694"/>
              <a:ext cx="111465" cy="95566"/>
            </a:xfrm>
            <a:custGeom>
              <a:rect b="b" l="l" r="r" t="t"/>
              <a:pathLst>
                <a:path extrusionOk="0" h="10" w="12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17063256" y="8539313"/>
              <a:ext cx="111465" cy="111494"/>
            </a:xfrm>
            <a:custGeom>
              <a:rect b="b" l="l" r="r" t="t"/>
              <a:pathLst>
                <a:path extrusionOk="0" h="12" w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17391283" y="8399150"/>
              <a:ext cx="19109" cy="9556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2" name="Google Shape;1102;p73"/>
            <p:cNvSpPr/>
            <p:nvPr/>
          </p:nvSpPr>
          <p:spPr>
            <a:xfrm>
              <a:off x="16037777" y="8781415"/>
              <a:ext cx="522294" cy="544729"/>
            </a:xfrm>
            <a:custGeom>
              <a:rect b="b" l="l" r="r" t="t"/>
              <a:pathLst>
                <a:path extrusionOk="0" h="58" w="56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16130131" y="8978921"/>
              <a:ext cx="47770" cy="47785"/>
            </a:xfrm>
            <a:custGeom>
              <a:rect b="b" l="l" r="r" t="t"/>
              <a:pathLst>
                <a:path extrusionOk="0" h="5" w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16197014" y="9090415"/>
              <a:ext cx="44586" cy="47785"/>
            </a:xfrm>
            <a:custGeom>
              <a:rect b="b" l="l" r="r" t="t"/>
              <a:pathLst>
                <a:path extrusionOk="0" h="5" w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16512300" y="9119082"/>
              <a:ext cx="66879" cy="66896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16617395" y="9166867"/>
              <a:ext cx="35033" cy="35042"/>
            </a:xfrm>
            <a:custGeom>
              <a:rect b="b" l="l" r="r" t="t"/>
              <a:pathLst>
                <a:path extrusionOk="0" h="4" w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16521853" y="9326144"/>
              <a:ext cx="429938" cy="140163"/>
            </a:xfrm>
            <a:custGeom>
              <a:rect b="b" l="l" r="r" t="t"/>
              <a:pathLst>
                <a:path extrusionOk="0" h="15" w="46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16840327" y="9361183"/>
              <a:ext cx="73248" cy="28669"/>
            </a:xfrm>
            <a:custGeom>
              <a:rect b="b" l="l" r="r" t="t"/>
              <a:pathLst>
                <a:path extrusionOk="0" h="3" w="8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09" name="Google Shape;1109;p73"/>
            <p:cNvSpPr/>
            <p:nvPr/>
          </p:nvSpPr>
          <p:spPr>
            <a:xfrm>
              <a:off x="16942236" y="9428080"/>
              <a:ext cx="57323" cy="38227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16999563" y="9437635"/>
              <a:ext cx="44586" cy="28669"/>
            </a:xfrm>
            <a:custGeom>
              <a:rect b="b" l="l" r="r" t="t"/>
              <a:pathLst>
                <a:path extrusionOk="0" h="3" w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1" name="Google Shape;1111;p73"/>
            <p:cNvSpPr/>
            <p:nvPr/>
          </p:nvSpPr>
          <p:spPr>
            <a:xfrm>
              <a:off x="17034592" y="9437635"/>
              <a:ext cx="66879" cy="38227"/>
            </a:xfrm>
            <a:custGeom>
              <a:rect b="b" l="l" r="r" t="t"/>
              <a:pathLst>
                <a:path extrusionOk="0" h="4" w="7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2" name="Google Shape;1112;p73"/>
            <p:cNvSpPr/>
            <p:nvPr/>
          </p:nvSpPr>
          <p:spPr>
            <a:xfrm>
              <a:off x="17082363" y="9428080"/>
              <a:ext cx="76432" cy="47785"/>
            </a:xfrm>
            <a:custGeom>
              <a:rect b="b" l="l" r="r" t="t"/>
              <a:pathLst>
                <a:path extrusionOk="0" h="5" w="8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3" name="Google Shape;1113;p73"/>
            <p:cNvSpPr/>
            <p:nvPr/>
          </p:nvSpPr>
          <p:spPr>
            <a:xfrm>
              <a:off x="17184277" y="9437635"/>
              <a:ext cx="114649" cy="38227"/>
            </a:xfrm>
            <a:custGeom>
              <a:rect b="b" l="l" r="r" t="t"/>
              <a:pathLst>
                <a:path extrusionOk="0" h="4" w="12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4" name="Google Shape;1114;p73"/>
            <p:cNvSpPr/>
            <p:nvPr/>
          </p:nvSpPr>
          <p:spPr>
            <a:xfrm>
              <a:off x="17149244" y="9491791"/>
              <a:ext cx="101909" cy="57338"/>
            </a:xfrm>
            <a:custGeom>
              <a:rect b="b" l="l" r="r" t="t"/>
              <a:pathLst>
                <a:path extrusionOk="0" h="6" w="11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17474083" y="9192351"/>
              <a:ext cx="57323" cy="38227"/>
            </a:xfrm>
            <a:custGeom>
              <a:rect b="b" l="l" r="r" t="t"/>
              <a:pathLst>
                <a:path extrusionOk="0" h="4" w="6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17569627" y="9185981"/>
              <a:ext cx="140127" cy="44598"/>
            </a:xfrm>
            <a:custGeom>
              <a:rect b="b" l="l" r="r" t="t"/>
              <a:pathLst>
                <a:path extrusionOk="0" h="5" w="1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17139689" y="8969361"/>
              <a:ext cx="299364" cy="337667"/>
            </a:xfrm>
            <a:custGeom>
              <a:rect b="b" l="l" r="r" t="t"/>
              <a:pathLst>
                <a:path extrusionOk="0" h="36" w="32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8" name="Google Shape;1118;p73"/>
            <p:cNvSpPr/>
            <p:nvPr/>
          </p:nvSpPr>
          <p:spPr>
            <a:xfrm>
              <a:off x="17540963" y="8950247"/>
              <a:ext cx="73248" cy="140163"/>
            </a:xfrm>
            <a:custGeom>
              <a:rect b="b" l="l" r="r" t="t"/>
              <a:pathLst>
                <a:path extrusionOk="0" h="15" w="8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17579181" y="8931136"/>
              <a:ext cx="25477" cy="19114"/>
            </a:xfrm>
            <a:custGeom>
              <a:rect b="b" l="l" r="r" t="t"/>
              <a:pathLst>
                <a:path extrusionOk="0" h="2" w="3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0" name="Google Shape;1120;p73"/>
            <p:cNvSpPr/>
            <p:nvPr/>
          </p:nvSpPr>
          <p:spPr>
            <a:xfrm>
              <a:off x="17681092" y="9052186"/>
              <a:ext cx="44586" cy="19114"/>
            </a:xfrm>
            <a:custGeom>
              <a:rect b="b" l="l" r="r" t="t"/>
              <a:pathLst>
                <a:path extrusionOk="0" h="2" w="5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17690647" y="9061741"/>
              <a:ext cx="175160" cy="105124"/>
            </a:xfrm>
            <a:custGeom>
              <a:rect b="b" l="l" r="r" t="t"/>
              <a:pathLst>
                <a:path extrusionOk="0" h="11" w="19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2" name="Google Shape;1122;p73"/>
            <p:cNvSpPr/>
            <p:nvPr/>
          </p:nvSpPr>
          <p:spPr>
            <a:xfrm>
              <a:off x="18521856" y="9240134"/>
              <a:ext cx="194268" cy="111494"/>
            </a:xfrm>
            <a:custGeom>
              <a:rect b="b" l="l" r="r" t="t"/>
              <a:pathLst>
                <a:path extrusionOk="0" h="12" w="21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3" name="Google Shape;1123;p73"/>
            <p:cNvSpPr/>
            <p:nvPr/>
          </p:nvSpPr>
          <p:spPr>
            <a:xfrm>
              <a:off x="18802113" y="9297472"/>
              <a:ext cx="82803" cy="101936"/>
            </a:xfrm>
            <a:custGeom>
              <a:rect b="b" l="l" r="r" t="t"/>
              <a:pathLst>
                <a:path extrusionOk="0" h="11" w="9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4" name="Google Shape;1124;p73"/>
            <p:cNvSpPr/>
            <p:nvPr/>
          </p:nvSpPr>
          <p:spPr>
            <a:xfrm>
              <a:off x="19044148" y="9485423"/>
              <a:ext cx="54139" cy="54153"/>
            </a:xfrm>
            <a:custGeom>
              <a:rect b="b" l="l" r="r" t="t"/>
              <a:pathLst>
                <a:path extrusionOk="0" h="6" w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5" name="Google Shape;1125;p73"/>
            <p:cNvSpPr/>
            <p:nvPr/>
          </p:nvSpPr>
          <p:spPr>
            <a:xfrm>
              <a:off x="18986825" y="9399411"/>
              <a:ext cx="85988" cy="57338"/>
            </a:xfrm>
            <a:custGeom>
              <a:rect b="b" l="l" r="r" t="t"/>
              <a:pathLst>
                <a:path extrusionOk="0" h="6" w="9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6" name="Google Shape;1126;p73"/>
            <p:cNvSpPr/>
            <p:nvPr/>
          </p:nvSpPr>
          <p:spPr>
            <a:xfrm>
              <a:off x="18904022" y="9361183"/>
              <a:ext cx="38217" cy="47785"/>
            </a:xfrm>
            <a:custGeom>
              <a:rect b="b" l="l" r="r" t="t"/>
              <a:pathLst>
                <a:path extrusionOk="0" h="5" w="4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7" name="Google Shape;1127;p73"/>
            <p:cNvSpPr/>
            <p:nvPr/>
          </p:nvSpPr>
          <p:spPr>
            <a:xfrm>
              <a:off x="19247970" y="10017406"/>
              <a:ext cx="149680" cy="111494"/>
            </a:xfrm>
            <a:custGeom>
              <a:rect b="b" l="l" r="r" t="t"/>
              <a:pathLst>
                <a:path extrusionOk="0" h="12" w="16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8" name="Google Shape;1128;p73"/>
            <p:cNvSpPr/>
            <p:nvPr/>
          </p:nvSpPr>
          <p:spPr>
            <a:xfrm>
              <a:off x="19649244" y="10727782"/>
              <a:ext cx="105096" cy="130608"/>
            </a:xfrm>
            <a:custGeom>
              <a:rect b="b" l="l" r="r" t="t"/>
              <a:pathLst>
                <a:path extrusionOk="0" h="14" w="11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29" name="Google Shape;1129;p73"/>
            <p:cNvSpPr/>
            <p:nvPr/>
          </p:nvSpPr>
          <p:spPr>
            <a:xfrm>
              <a:off x="19677908" y="10848834"/>
              <a:ext cx="242036" cy="283514"/>
            </a:xfrm>
            <a:custGeom>
              <a:rect b="b" l="l" r="r" t="t"/>
              <a:pathLst>
                <a:path extrusionOk="0" h="30" w="26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0" name="Google Shape;1130;p73"/>
            <p:cNvSpPr/>
            <p:nvPr/>
          </p:nvSpPr>
          <p:spPr>
            <a:xfrm>
              <a:off x="19359438" y="11055894"/>
              <a:ext cx="366243" cy="356781"/>
            </a:xfrm>
            <a:custGeom>
              <a:rect b="b" l="l" r="r" t="t"/>
              <a:pathLst>
                <a:path extrusionOk="0" h="38" w="39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1" name="Google Shape;1131;p73"/>
            <p:cNvSpPr/>
            <p:nvPr/>
          </p:nvSpPr>
          <p:spPr>
            <a:xfrm>
              <a:off x="19416761" y="11412677"/>
              <a:ext cx="19109" cy="19114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2" name="Google Shape;1132;p73"/>
            <p:cNvSpPr/>
            <p:nvPr/>
          </p:nvSpPr>
          <p:spPr>
            <a:xfrm>
              <a:off x="18343513" y="11065452"/>
              <a:ext cx="178346" cy="168835"/>
            </a:xfrm>
            <a:custGeom>
              <a:rect b="b" l="l" r="r" t="t"/>
              <a:pathLst>
                <a:path extrusionOk="0" h="18" w="19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3" name="Google Shape;1133;p73"/>
            <p:cNvSpPr/>
            <p:nvPr/>
          </p:nvSpPr>
          <p:spPr>
            <a:xfrm>
              <a:off x="18483641" y="11017669"/>
              <a:ext cx="28662" cy="47785"/>
            </a:xfrm>
            <a:custGeom>
              <a:rect b="b" l="l" r="r" t="t"/>
              <a:pathLst>
                <a:path extrusionOk="0" h="5" w="3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4" name="Google Shape;1134;p73"/>
            <p:cNvSpPr/>
            <p:nvPr/>
          </p:nvSpPr>
          <p:spPr>
            <a:xfrm>
              <a:off x="18295742" y="11017669"/>
              <a:ext cx="19109" cy="19114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5" name="Google Shape;1135;p73"/>
            <p:cNvSpPr/>
            <p:nvPr/>
          </p:nvSpPr>
          <p:spPr>
            <a:xfrm>
              <a:off x="15384909" y="8593469"/>
              <a:ext cx="101909" cy="168835"/>
            </a:xfrm>
            <a:custGeom>
              <a:rect b="b" l="l" r="r" t="t"/>
              <a:pathLst>
                <a:path extrusionOk="0" h="18" w="1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6" name="Google Shape;1136;p73"/>
            <p:cNvSpPr/>
            <p:nvPr/>
          </p:nvSpPr>
          <p:spPr>
            <a:xfrm>
              <a:off x="13665166" y="9606473"/>
              <a:ext cx="337579" cy="653035"/>
            </a:xfrm>
            <a:custGeom>
              <a:rect b="b" l="l" r="r" t="t"/>
              <a:pathLst>
                <a:path extrusionOk="0" h="70" w="36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7" name="Google Shape;1137;p73"/>
            <p:cNvSpPr/>
            <p:nvPr/>
          </p:nvSpPr>
          <p:spPr>
            <a:xfrm>
              <a:off x="14413572" y="5028840"/>
              <a:ext cx="101909" cy="76452"/>
            </a:xfrm>
            <a:custGeom>
              <a:rect b="b" l="l" r="r" t="t"/>
              <a:pathLst>
                <a:path extrusionOk="0" h="8" w="11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8" name="Google Shape;1138;p73"/>
            <p:cNvSpPr/>
            <p:nvPr/>
          </p:nvSpPr>
          <p:spPr>
            <a:xfrm>
              <a:off x="13926309" y="5086181"/>
              <a:ext cx="101909" cy="92380"/>
            </a:xfrm>
            <a:custGeom>
              <a:rect b="b" l="l" r="r" t="t"/>
              <a:pathLst>
                <a:path extrusionOk="0" h="10" w="11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39" name="Google Shape;1139;p73"/>
            <p:cNvSpPr/>
            <p:nvPr/>
          </p:nvSpPr>
          <p:spPr>
            <a:xfrm>
              <a:off x="14945419" y="4767625"/>
              <a:ext cx="82803" cy="47785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0" name="Google Shape;1140;p73"/>
            <p:cNvSpPr/>
            <p:nvPr/>
          </p:nvSpPr>
          <p:spPr>
            <a:xfrm>
              <a:off x="16811663" y="4675245"/>
              <a:ext cx="92356" cy="44598"/>
            </a:xfrm>
            <a:custGeom>
              <a:rect b="b" l="l" r="r" t="t"/>
              <a:pathLst>
                <a:path extrusionOk="0" h="5" w="10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1" name="Google Shape;1141;p73"/>
            <p:cNvSpPr/>
            <p:nvPr/>
          </p:nvSpPr>
          <p:spPr>
            <a:xfrm>
              <a:off x="15868988" y="3999911"/>
              <a:ext cx="57323" cy="19114"/>
            </a:xfrm>
            <a:custGeom>
              <a:rect b="b" l="l" r="r" t="t"/>
              <a:pathLst>
                <a:path extrusionOk="0" h="2" w="6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2" name="Google Shape;1142;p73"/>
            <p:cNvSpPr/>
            <p:nvPr/>
          </p:nvSpPr>
          <p:spPr>
            <a:xfrm>
              <a:off x="15346695" y="4805855"/>
              <a:ext cx="54139" cy="38227"/>
            </a:xfrm>
            <a:custGeom>
              <a:rect b="b" l="l" r="r" t="t"/>
              <a:pathLst>
                <a:path extrusionOk="0" h="4" w="6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3" name="Google Shape;1143;p73"/>
            <p:cNvSpPr/>
            <p:nvPr/>
          </p:nvSpPr>
          <p:spPr>
            <a:xfrm>
              <a:off x="12098282" y="6892386"/>
              <a:ext cx="54139" cy="101936"/>
            </a:xfrm>
            <a:custGeom>
              <a:rect b="b" l="l" r="r" t="t"/>
              <a:pathLst>
                <a:path extrusionOk="0" h="11" w="6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4" name="Google Shape;1144;p73"/>
            <p:cNvSpPr/>
            <p:nvPr/>
          </p:nvSpPr>
          <p:spPr>
            <a:xfrm>
              <a:off x="12079173" y="6984768"/>
              <a:ext cx="82803" cy="140163"/>
            </a:xfrm>
            <a:custGeom>
              <a:rect b="b" l="l" r="r" t="t"/>
              <a:pathLst>
                <a:path extrusionOk="0" h="15" w="9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5" name="Google Shape;1145;p73"/>
            <p:cNvSpPr/>
            <p:nvPr/>
          </p:nvSpPr>
          <p:spPr>
            <a:xfrm>
              <a:off x="12273444" y="7153601"/>
              <a:ext cx="149680" cy="92380"/>
            </a:xfrm>
            <a:custGeom>
              <a:rect b="b" l="l" r="r" t="t"/>
              <a:pathLst>
                <a:path extrusionOk="0" h="10" w="16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6" name="Google Shape;1146;p73"/>
            <p:cNvSpPr/>
            <p:nvPr/>
          </p:nvSpPr>
          <p:spPr>
            <a:xfrm>
              <a:off x="13161977" y="7284208"/>
              <a:ext cx="121018" cy="66896"/>
            </a:xfrm>
            <a:custGeom>
              <a:rect b="b" l="l" r="r" t="t"/>
              <a:pathLst>
                <a:path extrusionOk="0" h="7" w="13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7" name="Google Shape;1147;p73"/>
            <p:cNvSpPr/>
            <p:nvPr/>
          </p:nvSpPr>
          <p:spPr>
            <a:xfrm>
              <a:off x="12760705" y="7293764"/>
              <a:ext cx="140127" cy="38227"/>
            </a:xfrm>
            <a:custGeom>
              <a:rect b="b" l="l" r="r" t="t"/>
              <a:pathLst>
                <a:path extrusionOk="0" h="4" w="15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8" name="Google Shape;1148;p73"/>
            <p:cNvSpPr/>
            <p:nvPr/>
          </p:nvSpPr>
          <p:spPr>
            <a:xfrm>
              <a:off x="12693826" y="5917609"/>
              <a:ext cx="66879" cy="66896"/>
            </a:xfrm>
            <a:custGeom>
              <a:rect b="b" l="l" r="r" t="t"/>
              <a:pathLst>
                <a:path extrusionOk="0" h="7" w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49" name="Google Shape;1149;p73"/>
            <p:cNvSpPr/>
            <p:nvPr/>
          </p:nvSpPr>
          <p:spPr>
            <a:xfrm>
              <a:off x="12703380" y="5892125"/>
              <a:ext cx="47770" cy="25484"/>
            </a:xfrm>
            <a:custGeom>
              <a:rect b="b" l="l" r="r" t="t"/>
              <a:pathLst>
                <a:path extrusionOk="0" h="3" w="5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0" name="Google Shape;1150;p73"/>
            <p:cNvSpPr/>
            <p:nvPr/>
          </p:nvSpPr>
          <p:spPr>
            <a:xfrm>
              <a:off x="12509111" y="5955834"/>
              <a:ext cx="54139" cy="92380"/>
            </a:xfrm>
            <a:custGeom>
              <a:rect b="b" l="l" r="r" t="t"/>
              <a:pathLst>
                <a:path extrusionOk="0" h="10" w="6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1" name="Google Shape;1151;p73"/>
            <p:cNvSpPr/>
            <p:nvPr/>
          </p:nvSpPr>
          <p:spPr>
            <a:xfrm>
              <a:off x="12591917" y="5796557"/>
              <a:ext cx="38217" cy="38227"/>
            </a:xfrm>
            <a:custGeom>
              <a:rect b="b" l="l" r="r" t="t"/>
              <a:pathLst>
                <a:path extrusionOk="0" h="4" w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2" name="Google Shape;1152;p73"/>
            <p:cNvSpPr/>
            <p:nvPr/>
          </p:nvSpPr>
          <p:spPr>
            <a:xfrm>
              <a:off x="12219302" y="6086441"/>
              <a:ext cx="54139" cy="86010"/>
            </a:xfrm>
            <a:custGeom>
              <a:rect b="b" l="l" r="r" t="t"/>
              <a:pathLst>
                <a:path extrusionOk="0" h="9" w="6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3" name="Google Shape;1153;p73"/>
            <p:cNvSpPr/>
            <p:nvPr/>
          </p:nvSpPr>
          <p:spPr>
            <a:xfrm>
              <a:off x="12152426" y="6105555"/>
              <a:ext cx="76432" cy="76452"/>
            </a:xfrm>
            <a:custGeom>
              <a:rect b="b" l="l" r="r" t="t"/>
              <a:pathLst>
                <a:path extrusionOk="0" h="8" w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4" name="Google Shape;1154;p73"/>
            <p:cNvSpPr/>
            <p:nvPr/>
          </p:nvSpPr>
          <p:spPr>
            <a:xfrm>
              <a:off x="11818028" y="7070776"/>
              <a:ext cx="44586" cy="35042"/>
            </a:xfrm>
            <a:custGeom>
              <a:rect b="b" l="l" r="r" t="t"/>
              <a:pathLst>
                <a:path extrusionOk="0" h="4" w="5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5" name="Google Shape;1155;p73"/>
            <p:cNvSpPr/>
            <p:nvPr/>
          </p:nvSpPr>
          <p:spPr>
            <a:xfrm>
              <a:off x="11359426" y="5927165"/>
              <a:ext cx="57323" cy="57338"/>
            </a:xfrm>
            <a:custGeom>
              <a:rect b="b" l="l" r="r" t="t"/>
              <a:pathLst>
                <a:path extrusionOk="0" h="6" w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6" name="Google Shape;1156;p73"/>
            <p:cNvSpPr/>
            <p:nvPr/>
          </p:nvSpPr>
          <p:spPr>
            <a:xfrm>
              <a:off x="11388093" y="5994061"/>
              <a:ext cx="28662" cy="28669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7" name="Google Shape;1157;p73"/>
            <p:cNvSpPr/>
            <p:nvPr/>
          </p:nvSpPr>
          <p:spPr>
            <a:xfrm>
              <a:off x="11416754" y="6022733"/>
              <a:ext cx="15924" cy="9556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8" name="Google Shape;1158;p73"/>
            <p:cNvSpPr/>
            <p:nvPr/>
          </p:nvSpPr>
          <p:spPr>
            <a:xfrm>
              <a:off x="11416754" y="6048217"/>
              <a:ext cx="9553" cy="19114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59" name="Google Shape;1159;p73"/>
            <p:cNvSpPr/>
            <p:nvPr/>
          </p:nvSpPr>
          <p:spPr>
            <a:xfrm>
              <a:off x="11416754" y="6067328"/>
              <a:ext cx="15924" cy="9556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0" name="Google Shape;1160;p73"/>
            <p:cNvSpPr/>
            <p:nvPr/>
          </p:nvSpPr>
          <p:spPr>
            <a:xfrm>
              <a:off x="11490002" y="6207491"/>
              <a:ext cx="9553" cy="19114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1" name="Google Shape;1161;p73"/>
            <p:cNvSpPr/>
            <p:nvPr/>
          </p:nvSpPr>
          <p:spPr>
            <a:xfrm>
              <a:off x="11630131" y="5787002"/>
              <a:ext cx="19109" cy="38227"/>
            </a:xfrm>
            <a:custGeom>
              <a:rect b="b" l="l" r="r" t="t"/>
              <a:pathLst>
                <a:path extrusionOk="0" h="4" w="2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2" name="Google Shape;1162;p73"/>
            <p:cNvSpPr/>
            <p:nvPr/>
          </p:nvSpPr>
          <p:spPr>
            <a:xfrm>
              <a:off x="8260699" y="11747159"/>
              <a:ext cx="111465" cy="57338"/>
            </a:xfrm>
            <a:custGeom>
              <a:rect b="b" l="l" r="r" t="t"/>
              <a:pathLst>
                <a:path extrusionOk="0" h="6" w="12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3" name="Google Shape;1163;p73"/>
            <p:cNvSpPr/>
            <p:nvPr/>
          </p:nvSpPr>
          <p:spPr>
            <a:xfrm>
              <a:off x="8251144" y="11804497"/>
              <a:ext cx="82803" cy="57338"/>
            </a:xfrm>
            <a:custGeom>
              <a:rect b="b" l="l" r="r" t="t"/>
              <a:pathLst>
                <a:path extrusionOk="0" h="6" w="9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4" name="Google Shape;1164;p73"/>
            <p:cNvSpPr/>
            <p:nvPr/>
          </p:nvSpPr>
          <p:spPr>
            <a:xfrm>
              <a:off x="8241593" y="11731231"/>
              <a:ext cx="73248" cy="44598"/>
            </a:xfrm>
            <a:custGeom>
              <a:rect b="b" l="l" r="r" t="t"/>
              <a:pathLst>
                <a:path extrusionOk="0" h="5" w="8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5" name="Google Shape;1165;p73"/>
            <p:cNvSpPr/>
            <p:nvPr/>
          </p:nvSpPr>
          <p:spPr>
            <a:xfrm>
              <a:off x="8203376" y="11766272"/>
              <a:ext cx="76432" cy="47785"/>
            </a:xfrm>
            <a:custGeom>
              <a:rect b="b" l="l" r="r" t="t"/>
              <a:pathLst>
                <a:path extrusionOk="0" h="5" w="8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6" name="Google Shape;1166;p73"/>
            <p:cNvSpPr/>
            <p:nvPr/>
          </p:nvSpPr>
          <p:spPr>
            <a:xfrm>
              <a:off x="8184267" y="11702559"/>
              <a:ext cx="28662" cy="28669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7" name="Google Shape;1167;p73"/>
            <p:cNvSpPr/>
            <p:nvPr/>
          </p:nvSpPr>
          <p:spPr>
            <a:xfrm>
              <a:off x="8184267" y="11626107"/>
              <a:ext cx="66879" cy="66896"/>
            </a:xfrm>
            <a:custGeom>
              <a:rect b="b" l="l" r="r" t="t"/>
              <a:pathLst>
                <a:path extrusionOk="0" h="7" w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8" name="Google Shape;1168;p73"/>
            <p:cNvSpPr/>
            <p:nvPr/>
          </p:nvSpPr>
          <p:spPr>
            <a:xfrm>
              <a:off x="8174712" y="11505057"/>
              <a:ext cx="47770" cy="101936"/>
            </a:xfrm>
            <a:custGeom>
              <a:rect b="b" l="l" r="r" t="t"/>
              <a:pathLst>
                <a:path extrusionOk="0" h="11" w="5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69" name="Google Shape;1169;p73"/>
            <p:cNvSpPr/>
            <p:nvPr/>
          </p:nvSpPr>
          <p:spPr>
            <a:xfrm>
              <a:off x="8165159" y="11587880"/>
              <a:ext cx="28662" cy="57338"/>
            </a:xfrm>
            <a:custGeom>
              <a:rect b="b" l="l" r="r" t="t"/>
              <a:pathLst>
                <a:path extrusionOk="0" h="6" w="3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0" name="Google Shape;1170;p73"/>
            <p:cNvSpPr/>
            <p:nvPr/>
          </p:nvSpPr>
          <p:spPr>
            <a:xfrm>
              <a:off x="8165159" y="11466830"/>
              <a:ext cx="47770" cy="66896"/>
            </a:xfrm>
            <a:custGeom>
              <a:rect b="b" l="l" r="r" t="t"/>
              <a:pathLst>
                <a:path extrusionOk="0" h="7" w="5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1" name="Google Shape;1171;p73"/>
            <p:cNvSpPr/>
            <p:nvPr/>
          </p:nvSpPr>
          <p:spPr>
            <a:xfrm>
              <a:off x="8212931" y="11282067"/>
              <a:ext cx="47770" cy="44598"/>
            </a:xfrm>
            <a:custGeom>
              <a:rect b="b" l="l" r="r" t="t"/>
              <a:pathLst>
                <a:path extrusionOk="0" h="5" w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2" name="Google Shape;1172;p73"/>
            <p:cNvSpPr/>
            <p:nvPr/>
          </p:nvSpPr>
          <p:spPr>
            <a:xfrm>
              <a:off x="8222485" y="11113235"/>
              <a:ext cx="57323" cy="101936"/>
            </a:xfrm>
            <a:custGeom>
              <a:rect b="b" l="l" r="r" t="t"/>
              <a:pathLst>
                <a:path extrusionOk="0" h="11" w="6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3" name="Google Shape;1173;p73"/>
            <p:cNvSpPr/>
            <p:nvPr/>
          </p:nvSpPr>
          <p:spPr>
            <a:xfrm>
              <a:off x="8410382" y="8462859"/>
              <a:ext cx="44586" cy="38227"/>
            </a:xfrm>
            <a:custGeom>
              <a:rect b="b" l="l" r="r" t="t"/>
              <a:pathLst>
                <a:path extrusionOk="0" h="4" w="5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4" name="Google Shape;1174;p73"/>
            <p:cNvSpPr/>
            <p:nvPr/>
          </p:nvSpPr>
          <p:spPr>
            <a:xfrm>
              <a:off x="8811656" y="8520200"/>
              <a:ext cx="54139" cy="73269"/>
            </a:xfrm>
            <a:custGeom>
              <a:rect b="b" l="l" r="r" t="t"/>
              <a:pathLst>
                <a:path extrusionOk="0" h="8" w="6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5" name="Google Shape;1175;p73"/>
            <p:cNvSpPr/>
            <p:nvPr/>
          </p:nvSpPr>
          <p:spPr>
            <a:xfrm>
              <a:off x="9324397" y="9026702"/>
              <a:ext cx="130574" cy="121050"/>
            </a:xfrm>
            <a:custGeom>
              <a:rect b="b" l="l" r="r" t="t"/>
              <a:pathLst>
                <a:path extrusionOk="0" h="13" w="14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6" name="Google Shape;1176;p73"/>
            <p:cNvSpPr/>
            <p:nvPr/>
          </p:nvSpPr>
          <p:spPr>
            <a:xfrm>
              <a:off x="8560064" y="8163419"/>
              <a:ext cx="92356" cy="38227"/>
            </a:xfrm>
            <a:custGeom>
              <a:rect b="b" l="l" r="r" t="t"/>
              <a:pathLst>
                <a:path extrusionOk="0" h="4" w="10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7" name="Google Shape;1177;p73"/>
            <p:cNvSpPr/>
            <p:nvPr/>
          </p:nvSpPr>
          <p:spPr>
            <a:xfrm>
              <a:off x="8034585" y="8153861"/>
              <a:ext cx="105096" cy="47785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8" name="Google Shape;1178;p73"/>
            <p:cNvSpPr/>
            <p:nvPr/>
          </p:nvSpPr>
          <p:spPr>
            <a:xfrm>
              <a:off x="7747963" y="7940431"/>
              <a:ext cx="484077" cy="168835"/>
            </a:xfrm>
            <a:custGeom>
              <a:rect b="b" l="l" r="r" t="t"/>
              <a:pathLst>
                <a:path extrusionOk="0" h="18" w="52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79" name="Google Shape;1179;p73"/>
            <p:cNvSpPr/>
            <p:nvPr/>
          </p:nvSpPr>
          <p:spPr>
            <a:xfrm>
              <a:off x="8034585" y="7838493"/>
              <a:ext cx="38217" cy="35042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0" name="Google Shape;1180;p73"/>
            <p:cNvSpPr/>
            <p:nvPr/>
          </p:nvSpPr>
          <p:spPr>
            <a:xfrm>
              <a:off x="8270255" y="8032812"/>
              <a:ext cx="19109" cy="19114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1" name="Google Shape;1181;p73"/>
            <p:cNvSpPr/>
            <p:nvPr/>
          </p:nvSpPr>
          <p:spPr>
            <a:xfrm>
              <a:off x="8830764" y="6656657"/>
              <a:ext cx="54139" cy="95566"/>
            </a:xfrm>
            <a:custGeom>
              <a:rect b="b" l="l" r="r" t="t"/>
              <a:pathLst>
                <a:path extrusionOk="0" h="10" w="6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2" name="Google Shape;1182;p73"/>
            <p:cNvSpPr/>
            <p:nvPr/>
          </p:nvSpPr>
          <p:spPr>
            <a:xfrm>
              <a:off x="8856242" y="6704440"/>
              <a:ext cx="66879" cy="38227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3" name="Google Shape;1183;p73"/>
            <p:cNvSpPr/>
            <p:nvPr/>
          </p:nvSpPr>
          <p:spPr>
            <a:xfrm>
              <a:off x="8671526" y="6666212"/>
              <a:ext cx="140127" cy="66896"/>
            </a:xfrm>
            <a:custGeom>
              <a:rect b="b" l="l" r="r" t="t"/>
              <a:pathLst>
                <a:path extrusionOk="0" h="7" w="15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4" name="Google Shape;1184;p73"/>
            <p:cNvSpPr/>
            <p:nvPr/>
          </p:nvSpPr>
          <p:spPr>
            <a:xfrm>
              <a:off x="8700193" y="6481449"/>
              <a:ext cx="146495" cy="73269"/>
            </a:xfrm>
            <a:custGeom>
              <a:rect b="b" l="l" r="r" t="t"/>
              <a:pathLst>
                <a:path extrusionOk="0" h="8" w="16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5" name="Google Shape;1185;p73"/>
            <p:cNvSpPr/>
            <p:nvPr/>
          </p:nvSpPr>
          <p:spPr>
            <a:xfrm>
              <a:off x="8932676" y="6385884"/>
              <a:ext cx="299364" cy="289884"/>
            </a:xfrm>
            <a:custGeom>
              <a:rect b="b" l="l" r="r" t="t"/>
              <a:pathLst>
                <a:path extrusionOk="0" h="31" w="32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6" name="Google Shape;1186;p73"/>
            <p:cNvSpPr/>
            <p:nvPr/>
          </p:nvSpPr>
          <p:spPr>
            <a:xfrm>
              <a:off x="9174715" y="6592943"/>
              <a:ext cx="76432" cy="92380"/>
            </a:xfrm>
            <a:custGeom>
              <a:rect b="b" l="l" r="r" t="t"/>
              <a:pathLst>
                <a:path extrusionOk="0" h="10" w="8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7" name="Google Shape;1187;p73"/>
            <p:cNvSpPr/>
            <p:nvPr/>
          </p:nvSpPr>
          <p:spPr>
            <a:xfrm>
              <a:off x="8652423" y="5694619"/>
              <a:ext cx="28662" cy="54153"/>
            </a:xfrm>
            <a:custGeom>
              <a:rect b="b" l="l" r="r" t="t"/>
              <a:pathLst>
                <a:path extrusionOk="0" h="6" w="3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8" name="Google Shape;1188;p73"/>
            <p:cNvSpPr/>
            <p:nvPr/>
          </p:nvSpPr>
          <p:spPr>
            <a:xfrm>
              <a:off x="8512296" y="5787002"/>
              <a:ext cx="28662" cy="28669"/>
            </a:xfrm>
            <a:custGeom>
              <a:rect b="b" l="l" r="r" t="t"/>
              <a:pathLst>
                <a:path extrusionOk="0" h="3" w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89" name="Google Shape;1189;p73"/>
            <p:cNvSpPr/>
            <p:nvPr/>
          </p:nvSpPr>
          <p:spPr>
            <a:xfrm>
              <a:off x="7868981" y="6283948"/>
              <a:ext cx="63695" cy="38227"/>
            </a:xfrm>
            <a:custGeom>
              <a:rect b="b" l="l" r="r" t="t"/>
              <a:pathLst>
                <a:path extrusionOk="0" h="4" w="7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0" name="Google Shape;1190;p73"/>
            <p:cNvSpPr/>
            <p:nvPr/>
          </p:nvSpPr>
          <p:spPr>
            <a:xfrm>
              <a:off x="7970890" y="6057775"/>
              <a:ext cx="57323" cy="57338"/>
            </a:xfrm>
            <a:custGeom>
              <a:rect b="b" l="l" r="r" t="t"/>
              <a:pathLst>
                <a:path extrusionOk="0" h="6" w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1" name="Google Shape;1191;p73"/>
            <p:cNvSpPr/>
            <p:nvPr/>
          </p:nvSpPr>
          <p:spPr>
            <a:xfrm>
              <a:off x="7942229" y="5656392"/>
              <a:ext cx="57323" cy="66896"/>
            </a:xfrm>
            <a:custGeom>
              <a:rect b="b" l="l" r="r" t="t"/>
              <a:pathLst>
                <a:path extrusionOk="0" h="7" w="6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2" name="Google Shape;1192;p73"/>
            <p:cNvSpPr/>
            <p:nvPr/>
          </p:nvSpPr>
          <p:spPr>
            <a:xfrm>
              <a:off x="7782993" y="5618167"/>
              <a:ext cx="111465" cy="57338"/>
            </a:xfrm>
            <a:custGeom>
              <a:rect b="b" l="l" r="r" t="t"/>
              <a:pathLst>
                <a:path extrusionOk="0" h="6" w="12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3" name="Google Shape;1193;p73"/>
            <p:cNvSpPr/>
            <p:nvPr/>
          </p:nvSpPr>
          <p:spPr>
            <a:xfrm>
              <a:off x="8018661" y="5583125"/>
              <a:ext cx="63695" cy="25484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4" name="Google Shape;1194;p73"/>
            <p:cNvSpPr/>
            <p:nvPr/>
          </p:nvSpPr>
          <p:spPr>
            <a:xfrm>
              <a:off x="7623756" y="5395179"/>
              <a:ext cx="318473" cy="222990"/>
            </a:xfrm>
            <a:custGeom>
              <a:rect b="b" l="l" r="r" t="t"/>
              <a:pathLst>
                <a:path extrusionOk="0" h="24" w="3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5" name="Google Shape;1195;p73"/>
            <p:cNvSpPr/>
            <p:nvPr/>
          </p:nvSpPr>
          <p:spPr>
            <a:xfrm>
              <a:off x="7747963" y="5376063"/>
              <a:ext cx="63695" cy="47785"/>
            </a:xfrm>
            <a:custGeom>
              <a:rect b="b" l="l" r="r" t="t"/>
              <a:pathLst>
                <a:path extrusionOk="0" h="5" w="7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6" name="Google Shape;1196;p73"/>
            <p:cNvSpPr/>
            <p:nvPr/>
          </p:nvSpPr>
          <p:spPr>
            <a:xfrm>
              <a:off x="7728852" y="5385621"/>
              <a:ext cx="35033" cy="47785"/>
            </a:xfrm>
            <a:custGeom>
              <a:rect b="b" l="l" r="r" t="t"/>
              <a:pathLst>
                <a:path extrusionOk="0" h="5" w="4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7" name="Google Shape;1197;p73"/>
            <p:cNvSpPr/>
            <p:nvPr/>
          </p:nvSpPr>
          <p:spPr>
            <a:xfrm>
              <a:off x="7642864" y="5207233"/>
              <a:ext cx="28662" cy="57338"/>
            </a:xfrm>
            <a:custGeom>
              <a:rect b="b" l="l" r="r" t="t"/>
              <a:pathLst>
                <a:path extrusionOk="0" h="6" w="3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8" name="Google Shape;1198;p73"/>
            <p:cNvSpPr/>
            <p:nvPr/>
          </p:nvSpPr>
          <p:spPr>
            <a:xfrm>
              <a:off x="7502737" y="4719845"/>
              <a:ext cx="1343951" cy="984332"/>
            </a:xfrm>
            <a:custGeom>
              <a:rect b="b" l="l" r="r" t="t"/>
              <a:pathLst>
                <a:path extrusionOk="0" h="105" w="144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199" name="Google Shape;1199;p73"/>
            <p:cNvSpPr/>
            <p:nvPr/>
          </p:nvSpPr>
          <p:spPr>
            <a:xfrm>
              <a:off x="8372164" y="5637283"/>
              <a:ext cx="57323" cy="19114"/>
            </a:xfrm>
            <a:custGeom>
              <a:rect b="b" l="l" r="r" t="t"/>
              <a:pathLst>
                <a:path extrusionOk="0" h="2" w="6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0" name="Google Shape;1200;p73"/>
            <p:cNvSpPr/>
            <p:nvPr/>
          </p:nvSpPr>
          <p:spPr>
            <a:xfrm>
              <a:off x="8203376" y="5226347"/>
              <a:ext cx="76432" cy="19114"/>
            </a:xfrm>
            <a:custGeom>
              <a:rect b="b" l="l" r="r" t="t"/>
              <a:pathLst>
                <a:path extrusionOk="0" h="2" w="8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1" name="Google Shape;1201;p73"/>
            <p:cNvSpPr/>
            <p:nvPr/>
          </p:nvSpPr>
          <p:spPr>
            <a:xfrm>
              <a:off x="8091911" y="5207233"/>
              <a:ext cx="111465" cy="92380"/>
            </a:xfrm>
            <a:custGeom>
              <a:rect b="b" l="l" r="r" t="t"/>
              <a:pathLst>
                <a:path extrusionOk="0" h="10" w="12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2" name="Google Shape;1202;p73"/>
            <p:cNvSpPr/>
            <p:nvPr/>
          </p:nvSpPr>
          <p:spPr>
            <a:xfrm>
              <a:off x="7989999" y="5124408"/>
              <a:ext cx="63695" cy="35042"/>
            </a:xfrm>
            <a:custGeom>
              <a:rect b="b" l="l" r="r" t="t"/>
              <a:pathLst>
                <a:path extrusionOk="0" h="4" w="7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3" name="Google Shape;1203;p73"/>
            <p:cNvSpPr/>
            <p:nvPr/>
          </p:nvSpPr>
          <p:spPr>
            <a:xfrm>
              <a:off x="8082358" y="5114850"/>
              <a:ext cx="57323" cy="28669"/>
            </a:xfrm>
            <a:custGeom>
              <a:rect b="b" l="l" r="r" t="t"/>
              <a:pathLst>
                <a:path extrusionOk="0" h="3" w="6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4" name="Google Shape;1204;p73"/>
            <p:cNvSpPr/>
            <p:nvPr/>
          </p:nvSpPr>
          <p:spPr>
            <a:xfrm>
              <a:off x="8028216" y="5095739"/>
              <a:ext cx="44586" cy="19114"/>
            </a:xfrm>
            <a:custGeom>
              <a:rect b="b" l="l" r="r" t="t"/>
              <a:pathLst>
                <a:path extrusionOk="0" h="2" w="5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5" name="Google Shape;1205;p73"/>
            <p:cNvSpPr/>
            <p:nvPr/>
          </p:nvSpPr>
          <p:spPr>
            <a:xfrm>
              <a:off x="7913567" y="4738956"/>
              <a:ext cx="245223" cy="105124"/>
            </a:xfrm>
            <a:custGeom>
              <a:rect b="b" l="l" r="r" t="t"/>
              <a:pathLst>
                <a:path extrusionOk="0" h="11" w="26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6" name="Google Shape;1206;p73"/>
            <p:cNvSpPr/>
            <p:nvPr/>
          </p:nvSpPr>
          <p:spPr>
            <a:xfrm>
              <a:off x="5709742" y="6433669"/>
              <a:ext cx="270700" cy="178393"/>
            </a:xfrm>
            <a:custGeom>
              <a:rect b="b" l="l" r="r" t="t"/>
              <a:pathLst>
                <a:path extrusionOk="0" h="19" w="2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7" name="Google Shape;1207;p73"/>
            <p:cNvSpPr/>
            <p:nvPr/>
          </p:nvSpPr>
          <p:spPr>
            <a:xfrm>
              <a:off x="5496368" y="6226607"/>
              <a:ext cx="121018" cy="130608"/>
            </a:xfrm>
            <a:custGeom>
              <a:rect b="b" l="l" r="r" t="t"/>
              <a:pathLst>
                <a:path extrusionOk="0" h="14" w="13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8" name="Google Shape;1208;p73"/>
            <p:cNvSpPr/>
            <p:nvPr/>
          </p:nvSpPr>
          <p:spPr>
            <a:xfrm>
              <a:off x="5505923" y="6076886"/>
              <a:ext cx="38217" cy="38227"/>
            </a:xfrm>
            <a:custGeom>
              <a:rect b="b" l="l" r="r" t="t"/>
              <a:pathLst>
                <a:path extrusionOk="0" h="4" w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09" name="Google Shape;1209;p73"/>
            <p:cNvSpPr/>
            <p:nvPr/>
          </p:nvSpPr>
          <p:spPr>
            <a:xfrm>
              <a:off x="5458150" y="6032291"/>
              <a:ext cx="57323" cy="54153"/>
            </a:xfrm>
            <a:custGeom>
              <a:rect b="b" l="l" r="r" t="t"/>
              <a:pathLst>
                <a:path extrusionOk="0" h="6" w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0" name="Google Shape;1210;p73"/>
            <p:cNvSpPr/>
            <p:nvPr/>
          </p:nvSpPr>
          <p:spPr>
            <a:xfrm>
              <a:off x="5432673" y="6048217"/>
              <a:ext cx="35033" cy="57338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1" name="Google Shape;1211;p73"/>
            <p:cNvSpPr/>
            <p:nvPr/>
          </p:nvSpPr>
          <p:spPr>
            <a:xfrm>
              <a:off x="5375347" y="5994061"/>
              <a:ext cx="47770" cy="101936"/>
            </a:xfrm>
            <a:custGeom>
              <a:rect b="b" l="l" r="r" t="t"/>
              <a:pathLst>
                <a:path extrusionOk="0" h="11" w="5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2" name="Google Shape;1212;p73"/>
            <p:cNvSpPr/>
            <p:nvPr/>
          </p:nvSpPr>
          <p:spPr>
            <a:xfrm>
              <a:off x="5337130" y="5955834"/>
              <a:ext cx="66879" cy="66896"/>
            </a:xfrm>
            <a:custGeom>
              <a:rect b="b" l="l" r="r" t="t"/>
              <a:pathLst>
                <a:path extrusionOk="0" h="7" w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3" name="Google Shape;1213;p73"/>
            <p:cNvSpPr/>
            <p:nvPr/>
          </p:nvSpPr>
          <p:spPr>
            <a:xfrm>
              <a:off x="5404009" y="5955834"/>
              <a:ext cx="63695" cy="86010"/>
            </a:xfrm>
            <a:custGeom>
              <a:rect b="b" l="l" r="r" t="t"/>
              <a:pathLst>
                <a:path extrusionOk="0" h="9" w="7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4" name="Google Shape;1214;p73"/>
            <p:cNvSpPr/>
            <p:nvPr/>
          </p:nvSpPr>
          <p:spPr>
            <a:xfrm>
              <a:off x="5384900" y="5974948"/>
              <a:ext cx="28662" cy="9556"/>
            </a:xfrm>
            <a:custGeom>
              <a:rect b="b" l="l" r="r" t="t"/>
              <a:pathLst>
                <a:path extrusionOk="0" h="1" w="3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5" name="Google Shape;1215;p73"/>
            <p:cNvSpPr/>
            <p:nvPr/>
          </p:nvSpPr>
          <p:spPr>
            <a:xfrm>
              <a:off x="4486812" y="5984506"/>
              <a:ext cx="124202" cy="63711"/>
            </a:xfrm>
            <a:custGeom>
              <a:rect b="b" l="l" r="r" t="t"/>
              <a:pathLst>
                <a:path extrusionOk="0" h="7" w="13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6" name="Google Shape;1216;p73"/>
            <p:cNvSpPr/>
            <p:nvPr/>
          </p:nvSpPr>
          <p:spPr>
            <a:xfrm>
              <a:off x="4534582" y="5927165"/>
              <a:ext cx="76432" cy="66896"/>
            </a:xfrm>
            <a:custGeom>
              <a:rect b="b" l="l" r="r" t="t"/>
              <a:pathLst>
                <a:path extrusionOk="0" h="7" w="8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7" name="Google Shape;1217;p73"/>
            <p:cNvSpPr/>
            <p:nvPr/>
          </p:nvSpPr>
          <p:spPr>
            <a:xfrm>
              <a:off x="4002734" y="6182007"/>
              <a:ext cx="92356" cy="35042"/>
            </a:xfrm>
            <a:custGeom>
              <a:rect b="b" l="l" r="r" t="t"/>
              <a:pathLst>
                <a:path extrusionOk="0" h="4" w="10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8" name="Google Shape;1218;p73"/>
            <p:cNvSpPr/>
            <p:nvPr/>
          </p:nvSpPr>
          <p:spPr>
            <a:xfrm>
              <a:off x="3891269" y="6236163"/>
              <a:ext cx="54139" cy="47785"/>
            </a:xfrm>
            <a:custGeom>
              <a:rect b="b" l="l" r="r" t="t"/>
              <a:pathLst>
                <a:path extrusionOk="0" h="5" w="6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19" name="Google Shape;1219;p73"/>
            <p:cNvSpPr/>
            <p:nvPr/>
          </p:nvSpPr>
          <p:spPr>
            <a:xfrm>
              <a:off x="7066431" y="5076623"/>
              <a:ext cx="194268" cy="121050"/>
            </a:xfrm>
            <a:custGeom>
              <a:rect b="b" l="l" r="r" t="t"/>
              <a:pathLst>
                <a:path extrusionOk="0" h="13" w="21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0" name="Google Shape;1220;p73"/>
            <p:cNvSpPr/>
            <p:nvPr/>
          </p:nvSpPr>
          <p:spPr>
            <a:xfrm>
              <a:off x="6999554" y="5133964"/>
              <a:ext cx="47770" cy="35042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1" name="Google Shape;1221;p73"/>
            <p:cNvSpPr/>
            <p:nvPr/>
          </p:nvSpPr>
          <p:spPr>
            <a:xfrm>
              <a:off x="6942228" y="5169003"/>
              <a:ext cx="19109" cy="19114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2" name="Google Shape;1222;p73"/>
            <p:cNvSpPr/>
            <p:nvPr/>
          </p:nvSpPr>
          <p:spPr>
            <a:xfrm>
              <a:off x="6139678" y="4777183"/>
              <a:ext cx="859874" cy="420492"/>
            </a:xfrm>
            <a:custGeom>
              <a:rect b="b" l="l" r="r" t="t"/>
              <a:pathLst>
                <a:path extrusionOk="0" h="45" w="92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3" name="Google Shape;1223;p73"/>
            <p:cNvSpPr/>
            <p:nvPr/>
          </p:nvSpPr>
          <p:spPr>
            <a:xfrm>
              <a:off x="6709745" y="4738956"/>
              <a:ext cx="130574" cy="86010"/>
            </a:xfrm>
            <a:custGeom>
              <a:rect b="b" l="l" r="r" t="t"/>
              <a:pathLst>
                <a:path extrusionOk="0" h="9" w="14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4" name="Google Shape;1224;p73"/>
            <p:cNvSpPr/>
            <p:nvPr/>
          </p:nvSpPr>
          <p:spPr>
            <a:xfrm>
              <a:off x="6916751" y="4700729"/>
              <a:ext cx="296178" cy="273958"/>
            </a:xfrm>
            <a:custGeom>
              <a:rect b="b" l="l" r="r" t="t"/>
              <a:pathLst>
                <a:path extrusionOk="0" h="29" w="32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5" name="Google Shape;1225;p73"/>
            <p:cNvSpPr/>
            <p:nvPr/>
          </p:nvSpPr>
          <p:spPr>
            <a:xfrm>
              <a:off x="7232037" y="4700729"/>
              <a:ext cx="261145" cy="207060"/>
            </a:xfrm>
            <a:custGeom>
              <a:rect b="b" l="l" r="r" t="t"/>
              <a:pathLst>
                <a:path extrusionOk="0" h="22" w="28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6" name="Google Shape;1226;p73"/>
            <p:cNvSpPr/>
            <p:nvPr/>
          </p:nvSpPr>
          <p:spPr>
            <a:xfrm>
              <a:off x="5833947" y="4675245"/>
              <a:ext cx="503186" cy="308998"/>
            </a:xfrm>
            <a:custGeom>
              <a:rect b="b" l="l" r="r" t="t"/>
              <a:pathLst>
                <a:path extrusionOk="0" h="33" w="54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7" name="Google Shape;1227;p73"/>
            <p:cNvSpPr/>
            <p:nvPr/>
          </p:nvSpPr>
          <p:spPr>
            <a:xfrm>
              <a:off x="6811655" y="4589235"/>
              <a:ext cx="66879" cy="38227"/>
            </a:xfrm>
            <a:custGeom>
              <a:rect b="b" l="l" r="r" t="t"/>
              <a:pathLst>
                <a:path extrusionOk="0" h="4" w="7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8" name="Google Shape;1228;p73"/>
            <p:cNvSpPr/>
            <p:nvPr/>
          </p:nvSpPr>
          <p:spPr>
            <a:xfrm>
              <a:off x="6235221" y="4420403"/>
              <a:ext cx="560509" cy="264400"/>
            </a:xfrm>
            <a:custGeom>
              <a:rect b="b" l="l" r="r" t="t"/>
              <a:pathLst>
                <a:path extrusionOk="0" h="28" w="60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29" name="Google Shape;1229;p73"/>
            <p:cNvSpPr/>
            <p:nvPr/>
          </p:nvSpPr>
          <p:spPr>
            <a:xfrm>
              <a:off x="6139678" y="4525526"/>
              <a:ext cx="95541" cy="63711"/>
            </a:xfrm>
            <a:custGeom>
              <a:rect b="b" l="l" r="r" t="t"/>
              <a:pathLst>
                <a:path extrusionOk="0" h="7" w="10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0" name="Google Shape;1230;p73"/>
            <p:cNvSpPr/>
            <p:nvPr/>
          </p:nvSpPr>
          <p:spPr>
            <a:xfrm>
              <a:off x="5974074" y="4385363"/>
              <a:ext cx="343950" cy="159279"/>
            </a:xfrm>
            <a:custGeom>
              <a:rect b="b" l="l" r="r" t="t"/>
              <a:pathLst>
                <a:path extrusionOk="0" h="17" w="3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1" name="Google Shape;1231;p73"/>
            <p:cNvSpPr/>
            <p:nvPr/>
          </p:nvSpPr>
          <p:spPr>
            <a:xfrm>
              <a:off x="6346686" y="4449069"/>
              <a:ext cx="73248" cy="19114"/>
            </a:xfrm>
            <a:custGeom>
              <a:rect b="b" l="l" r="r" t="t"/>
              <a:pathLst>
                <a:path extrusionOk="0" h="2" w="8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2" name="Google Shape;1232;p73"/>
            <p:cNvSpPr/>
            <p:nvPr/>
          </p:nvSpPr>
          <p:spPr>
            <a:xfrm>
              <a:off x="6410381" y="4318467"/>
              <a:ext cx="197453" cy="92380"/>
            </a:xfrm>
            <a:custGeom>
              <a:rect b="b" l="l" r="r" t="t"/>
              <a:pathLst>
                <a:path extrusionOk="0" h="10" w="21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3" name="Google Shape;1233;p73"/>
            <p:cNvSpPr/>
            <p:nvPr/>
          </p:nvSpPr>
          <p:spPr>
            <a:xfrm>
              <a:off x="6327577" y="4337578"/>
              <a:ext cx="73248" cy="38227"/>
            </a:xfrm>
            <a:custGeom>
              <a:rect b="b" l="l" r="r" t="t"/>
              <a:pathLst>
                <a:path extrusionOk="0" h="4" w="8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4" name="Google Shape;1234;p73"/>
            <p:cNvSpPr/>
            <p:nvPr/>
          </p:nvSpPr>
          <p:spPr>
            <a:xfrm>
              <a:off x="6429489" y="4251568"/>
              <a:ext cx="197453" cy="66896"/>
            </a:xfrm>
            <a:custGeom>
              <a:rect b="b" l="l" r="r" t="t"/>
              <a:pathLst>
                <a:path extrusionOk="0" h="7" w="21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5" name="Google Shape;1235;p73"/>
            <p:cNvSpPr/>
            <p:nvPr/>
          </p:nvSpPr>
          <p:spPr>
            <a:xfrm>
              <a:off x="6907195" y="4449069"/>
              <a:ext cx="261145" cy="178393"/>
            </a:xfrm>
            <a:custGeom>
              <a:rect b="b" l="l" r="r" t="t"/>
              <a:pathLst>
                <a:path extrusionOk="0" h="19" w="28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6" name="Google Shape;1236;p73"/>
            <p:cNvSpPr/>
            <p:nvPr/>
          </p:nvSpPr>
          <p:spPr>
            <a:xfrm>
              <a:off x="6878534" y="4535082"/>
              <a:ext cx="82803" cy="25484"/>
            </a:xfrm>
            <a:custGeom>
              <a:rect b="b" l="l" r="r" t="t"/>
              <a:pathLst>
                <a:path extrusionOk="0" h="3" w="9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7" name="Google Shape;1237;p73"/>
            <p:cNvSpPr/>
            <p:nvPr/>
          </p:nvSpPr>
          <p:spPr>
            <a:xfrm>
              <a:off x="6859425" y="4525526"/>
              <a:ext cx="76432" cy="19114"/>
            </a:xfrm>
            <a:custGeom>
              <a:rect b="b" l="l" r="r" t="t"/>
              <a:pathLst>
                <a:path extrusionOk="0" h="2" w="8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8" name="Google Shape;1238;p73"/>
            <p:cNvSpPr/>
            <p:nvPr/>
          </p:nvSpPr>
          <p:spPr>
            <a:xfrm>
              <a:off x="6821208" y="4496854"/>
              <a:ext cx="95541" cy="47785"/>
            </a:xfrm>
            <a:custGeom>
              <a:rect b="b" l="l" r="r" t="t"/>
              <a:pathLst>
                <a:path extrusionOk="0" h="5" w="10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39" name="Google Shape;1239;p73"/>
            <p:cNvSpPr/>
            <p:nvPr/>
          </p:nvSpPr>
          <p:spPr>
            <a:xfrm>
              <a:off x="6830763" y="4458630"/>
              <a:ext cx="66879" cy="47785"/>
            </a:xfrm>
            <a:custGeom>
              <a:rect b="b" l="l" r="r" t="t"/>
              <a:pathLst>
                <a:path extrusionOk="0" h="5" w="7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0" name="Google Shape;1240;p73"/>
            <p:cNvSpPr/>
            <p:nvPr/>
          </p:nvSpPr>
          <p:spPr>
            <a:xfrm>
              <a:off x="6738407" y="4347133"/>
              <a:ext cx="111465" cy="82827"/>
            </a:xfrm>
            <a:custGeom>
              <a:rect b="b" l="l" r="r" t="t"/>
              <a:pathLst>
                <a:path extrusionOk="0" h="9" w="12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1" name="Google Shape;1241;p73"/>
            <p:cNvSpPr/>
            <p:nvPr/>
          </p:nvSpPr>
          <p:spPr>
            <a:xfrm>
              <a:off x="6916751" y="4337578"/>
              <a:ext cx="82803" cy="28669"/>
            </a:xfrm>
            <a:custGeom>
              <a:rect b="b" l="l" r="r" t="t"/>
              <a:pathLst>
                <a:path extrusionOk="0" h="3" w="9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2" name="Google Shape;1242;p73"/>
            <p:cNvSpPr/>
            <p:nvPr/>
          </p:nvSpPr>
          <p:spPr>
            <a:xfrm>
              <a:off x="6757513" y="4187857"/>
              <a:ext cx="334395" cy="178393"/>
            </a:xfrm>
            <a:custGeom>
              <a:rect b="b" l="l" r="r" t="t"/>
              <a:pathLst>
                <a:path extrusionOk="0" h="19" w="36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3" name="Google Shape;1243;p73"/>
            <p:cNvSpPr/>
            <p:nvPr/>
          </p:nvSpPr>
          <p:spPr>
            <a:xfrm>
              <a:off x="7018660" y="4101847"/>
              <a:ext cx="101909" cy="47785"/>
            </a:xfrm>
            <a:custGeom>
              <a:rect b="b" l="l" r="r" t="t"/>
              <a:pathLst>
                <a:path extrusionOk="0" h="5" w="11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4" name="Google Shape;1244;p73"/>
            <p:cNvSpPr/>
            <p:nvPr/>
          </p:nvSpPr>
          <p:spPr>
            <a:xfrm>
              <a:off x="7101463" y="4251568"/>
              <a:ext cx="187897" cy="105124"/>
            </a:xfrm>
            <a:custGeom>
              <a:rect b="b" l="l" r="r" t="t"/>
              <a:pathLst>
                <a:path extrusionOk="0" h="11" w="20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5" name="Google Shape;1245;p73"/>
            <p:cNvSpPr/>
            <p:nvPr/>
          </p:nvSpPr>
          <p:spPr>
            <a:xfrm>
              <a:off x="7206560" y="4347133"/>
              <a:ext cx="165604" cy="47785"/>
            </a:xfrm>
            <a:custGeom>
              <a:rect b="b" l="l" r="r" t="t"/>
              <a:pathLst>
                <a:path extrusionOk="0" h="5" w="18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6" name="Google Shape;1246;p73"/>
            <p:cNvSpPr/>
            <p:nvPr/>
          </p:nvSpPr>
          <p:spPr>
            <a:xfrm>
              <a:off x="7197007" y="4560566"/>
              <a:ext cx="156051" cy="105124"/>
            </a:xfrm>
            <a:custGeom>
              <a:rect b="b" l="l" r="r" t="t"/>
              <a:pathLst>
                <a:path extrusionOk="0" h="11" w="17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7" name="Google Shape;1247;p73"/>
            <p:cNvSpPr/>
            <p:nvPr/>
          </p:nvSpPr>
          <p:spPr>
            <a:xfrm>
              <a:off x="7270254" y="4535082"/>
              <a:ext cx="38217" cy="25484"/>
            </a:xfrm>
            <a:custGeom>
              <a:rect b="b" l="l" r="r" t="t"/>
              <a:pathLst>
                <a:path extrusionOk="0" h="3" w="4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8" name="Google Shape;1248;p73"/>
            <p:cNvSpPr/>
            <p:nvPr/>
          </p:nvSpPr>
          <p:spPr>
            <a:xfrm>
              <a:off x="7439043" y="4366247"/>
              <a:ext cx="82803" cy="54153"/>
            </a:xfrm>
            <a:custGeom>
              <a:rect b="b" l="l" r="r" t="t"/>
              <a:pathLst>
                <a:path extrusionOk="0" h="6" w="9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49" name="Google Shape;1249;p73"/>
            <p:cNvSpPr/>
            <p:nvPr/>
          </p:nvSpPr>
          <p:spPr>
            <a:xfrm>
              <a:off x="7483629" y="4449069"/>
              <a:ext cx="28662" cy="38227"/>
            </a:xfrm>
            <a:custGeom>
              <a:rect b="b" l="l" r="r" t="t"/>
              <a:pathLst>
                <a:path extrusionOk="0" h="4" w="3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0" name="Google Shape;1250;p73"/>
            <p:cNvSpPr/>
            <p:nvPr/>
          </p:nvSpPr>
          <p:spPr>
            <a:xfrm>
              <a:off x="7177896" y="4420403"/>
              <a:ext cx="831212" cy="254845"/>
            </a:xfrm>
            <a:custGeom>
              <a:rect b="b" l="l" r="r" t="t"/>
              <a:pathLst>
                <a:path extrusionOk="0" h="27" w="89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1" name="Google Shape;1251;p73"/>
            <p:cNvSpPr/>
            <p:nvPr/>
          </p:nvSpPr>
          <p:spPr>
            <a:xfrm>
              <a:off x="7197007" y="3980797"/>
              <a:ext cx="550956" cy="347225"/>
            </a:xfrm>
            <a:custGeom>
              <a:rect b="b" l="l" r="r" t="t"/>
              <a:pathLst>
                <a:path extrusionOk="0" h="37" w="59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2" name="Google Shape;1252;p73"/>
            <p:cNvSpPr/>
            <p:nvPr/>
          </p:nvSpPr>
          <p:spPr>
            <a:xfrm>
              <a:off x="7419934" y="3767367"/>
              <a:ext cx="1455416" cy="758159"/>
            </a:xfrm>
            <a:custGeom>
              <a:rect b="b" l="l" r="r" t="t"/>
              <a:pathLst>
                <a:path extrusionOk="0" h="81" w="156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3" name="Google Shape;1253;p73"/>
            <p:cNvSpPr/>
            <p:nvPr/>
          </p:nvSpPr>
          <p:spPr>
            <a:xfrm>
              <a:off x="8101466" y="4187857"/>
              <a:ext cx="130574" cy="47785"/>
            </a:xfrm>
            <a:custGeom>
              <a:rect b="b" l="l" r="r" t="t"/>
              <a:pathLst>
                <a:path extrusionOk="0" h="5" w="14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4" name="Google Shape;1254;p73"/>
            <p:cNvSpPr/>
            <p:nvPr/>
          </p:nvSpPr>
          <p:spPr>
            <a:xfrm>
              <a:off x="7738407" y="4226081"/>
              <a:ext cx="54142" cy="19114"/>
            </a:xfrm>
            <a:custGeom>
              <a:rect b="b" l="l" r="r" t="t"/>
              <a:pathLst>
                <a:path extrusionOk="0" h="2" w="6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5" name="Google Shape;1255;p73"/>
            <p:cNvSpPr/>
            <p:nvPr/>
          </p:nvSpPr>
          <p:spPr>
            <a:xfrm>
              <a:off x="7980446" y="4515968"/>
              <a:ext cx="54142" cy="28672"/>
            </a:xfrm>
            <a:custGeom>
              <a:rect b="b" l="l" r="r" t="t"/>
              <a:pathLst>
                <a:path extrusionOk="0" h="3" w="6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6" name="Google Shape;1256;p73"/>
            <p:cNvSpPr/>
            <p:nvPr/>
          </p:nvSpPr>
          <p:spPr>
            <a:xfrm>
              <a:off x="4805282" y="5815671"/>
              <a:ext cx="47770" cy="38227"/>
            </a:xfrm>
            <a:custGeom>
              <a:rect b="b" l="l" r="r" t="t"/>
              <a:pathLst>
                <a:path extrusionOk="0" h="4" w="5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7" name="Google Shape;1257;p73"/>
            <p:cNvSpPr/>
            <p:nvPr/>
          </p:nvSpPr>
          <p:spPr>
            <a:xfrm>
              <a:off x="4872164" y="5806113"/>
              <a:ext cx="9556" cy="955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8" name="Google Shape;1258;p73"/>
            <p:cNvSpPr/>
            <p:nvPr/>
          </p:nvSpPr>
          <p:spPr>
            <a:xfrm>
              <a:off x="3919931" y="5815671"/>
              <a:ext cx="63695" cy="57338"/>
            </a:xfrm>
            <a:custGeom>
              <a:rect b="b" l="l" r="r" t="t"/>
              <a:pathLst>
                <a:path extrusionOk="0" h="6" w="7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59" name="Google Shape;1259;p73"/>
            <p:cNvSpPr/>
            <p:nvPr/>
          </p:nvSpPr>
          <p:spPr>
            <a:xfrm>
              <a:off x="17661981" y="9138193"/>
              <a:ext cx="19109" cy="9558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0" name="Google Shape;1260;p73"/>
            <p:cNvSpPr/>
            <p:nvPr/>
          </p:nvSpPr>
          <p:spPr>
            <a:xfrm>
              <a:off x="17540963" y="9119079"/>
              <a:ext cx="19109" cy="19114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1" name="Google Shape;1261;p73"/>
            <p:cNvSpPr/>
            <p:nvPr/>
          </p:nvSpPr>
          <p:spPr>
            <a:xfrm>
              <a:off x="17961345" y="10785121"/>
              <a:ext cx="63695" cy="47785"/>
            </a:xfrm>
            <a:custGeom>
              <a:rect b="b" l="l" r="r" t="t"/>
              <a:pathLst>
                <a:path extrusionOk="0" h="5" w="7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2" name="Google Shape;1262;p73"/>
            <p:cNvSpPr/>
            <p:nvPr/>
          </p:nvSpPr>
          <p:spPr>
            <a:xfrm>
              <a:off x="12451788" y="5197675"/>
              <a:ext cx="3187" cy="3188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3" name="Google Shape;1263;p73"/>
            <p:cNvSpPr/>
            <p:nvPr/>
          </p:nvSpPr>
          <p:spPr>
            <a:xfrm>
              <a:off x="9257516" y="10504795"/>
              <a:ext cx="95541" cy="82827"/>
            </a:xfrm>
            <a:custGeom>
              <a:rect b="b" l="l" r="r" t="t"/>
              <a:pathLst>
                <a:path extrusionOk="0" h="9" w="10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4" name="Google Shape;1264;p73"/>
            <p:cNvSpPr/>
            <p:nvPr/>
          </p:nvSpPr>
          <p:spPr>
            <a:xfrm>
              <a:off x="7821211" y="6733109"/>
              <a:ext cx="66879" cy="28672"/>
            </a:xfrm>
            <a:custGeom>
              <a:rect b="b" l="l" r="r" t="t"/>
              <a:pathLst>
                <a:path extrusionOk="0" h="3" w="7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5" name="Google Shape;1265;p73"/>
            <p:cNvSpPr/>
            <p:nvPr/>
          </p:nvSpPr>
          <p:spPr>
            <a:xfrm>
              <a:off x="8483629" y="11766268"/>
              <a:ext cx="168791" cy="149721"/>
            </a:xfrm>
            <a:custGeom>
              <a:rect b="b" l="l" r="r" t="t"/>
              <a:pathLst>
                <a:path extrusionOk="0" h="16" w="18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6" name="Google Shape;1266;p73"/>
            <p:cNvSpPr/>
            <p:nvPr/>
          </p:nvSpPr>
          <p:spPr>
            <a:xfrm>
              <a:off x="8305288" y="11747159"/>
              <a:ext cx="280256" cy="216615"/>
            </a:xfrm>
            <a:custGeom>
              <a:rect b="b" l="l" r="r" t="t"/>
              <a:pathLst>
                <a:path extrusionOk="0" h="23" w="30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7" name="Google Shape;1267;p73"/>
            <p:cNvSpPr/>
            <p:nvPr/>
          </p:nvSpPr>
          <p:spPr>
            <a:xfrm>
              <a:off x="8260699" y="8501084"/>
              <a:ext cx="710194" cy="516057"/>
            </a:xfrm>
            <a:custGeom>
              <a:rect b="b" l="l" r="r" t="t"/>
              <a:pathLst>
                <a:path extrusionOk="0" h="55" w="76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8" name="Google Shape;1268;p73"/>
            <p:cNvSpPr/>
            <p:nvPr/>
          </p:nvSpPr>
          <p:spPr>
            <a:xfrm>
              <a:off x="8830764" y="8641249"/>
              <a:ext cx="242036" cy="356781"/>
            </a:xfrm>
            <a:custGeom>
              <a:rect b="b" l="l" r="r" t="t"/>
              <a:pathLst>
                <a:path extrusionOk="0" h="38" w="26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69" name="Google Shape;1269;p73"/>
            <p:cNvSpPr/>
            <p:nvPr/>
          </p:nvSpPr>
          <p:spPr>
            <a:xfrm>
              <a:off x="8986815" y="8752743"/>
              <a:ext cx="207006" cy="216615"/>
            </a:xfrm>
            <a:custGeom>
              <a:rect b="b" l="l" r="r" t="t"/>
              <a:pathLst>
                <a:path extrusionOk="0" h="23" w="22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0" name="Google Shape;1270;p73"/>
            <p:cNvSpPr/>
            <p:nvPr/>
          </p:nvSpPr>
          <p:spPr>
            <a:xfrm>
              <a:off x="9155606" y="8771859"/>
              <a:ext cx="149682" cy="168837"/>
            </a:xfrm>
            <a:custGeom>
              <a:rect b="b" l="l" r="r" t="t"/>
              <a:pathLst>
                <a:path extrusionOk="0" h="18" w="16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1" name="Google Shape;1271;p73"/>
            <p:cNvSpPr/>
            <p:nvPr/>
          </p:nvSpPr>
          <p:spPr>
            <a:xfrm>
              <a:off x="7821211" y="8453303"/>
              <a:ext cx="754780" cy="786831"/>
            </a:xfrm>
            <a:custGeom>
              <a:rect b="b" l="l" r="r" t="t"/>
              <a:pathLst>
                <a:path extrusionOk="0" h="84" w="81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2" name="Google Shape;1272;p73"/>
            <p:cNvSpPr/>
            <p:nvPr/>
          </p:nvSpPr>
          <p:spPr>
            <a:xfrm>
              <a:off x="7923120" y="8978916"/>
              <a:ext cx="261145" cy="309000"/>
            </a:xfrm>
            <a:custGeom>
              <a:rect b="b" l="l" r="r" t="t"/>
              <a:pathLst>
                <a:path extrusionOk="0" h="33" w="28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3" name="Google Shape;1273;p73"/>
            <p:cNvSpPr/>
            <p:nvPr/>
          </p:nvSpPr>
          <p:spPr>
            <a:xfrm>
              <a:off x="7894458" y="9036257"/>
              <a:ext cx="598727" cy="888769"/>
            </a:xfrm>
            <a:custGeom>
              <a:rect b="b" l="l" r="r" t="t"/>
              <a:pathLst>
                <a:path extrusionOk="0" h="95" w="64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4" name="Google Shape;1274;p73"/>
            <p:cNvSpPr/>
            <p:nvPr/>
          </p:nvSpPr>
          <p:spPr>
            <a:xfrm>
              <a:off x="8158790" y="9867685"/>
              <a:ext cx="407643" cy="1984597"/>
            </a:xfrm>
            <a:custGeom>
              <a:rect b="b" l="l" r="r" t="t"/>
              <a:pathLst>
                <a:path extrusionOk="0" h="212" w="44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5" name="Google Shape;1275;p73"/>
            <p:cNvSpPr/>
            <p:nvPr/>
          </p:nvSpPr>
          <p:spPr>
            <a:xfrm>
              <a:off x="8435859" y="9485418"/>
              <a:ext cx="598727" cy="653038"/>
            </a:xfrm>
            <a:custGeom>
              <a:rect b="b" l="l" r="r" t="t"/>
              <a:pathLst>
                <a:path extrusionOk="0" h="70" w="64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6" name="Google Shape;1276;p73"/>
            <p:cNvSpPr/>
            <p:nvPr/>
          </p:nvSpPr>
          <p:spPr>
            <a:xfrm>
              <a:off x="8773441" y="9950508"/>
              <a:ext cx="420383" cy="414121"/>
            </a:xfrm>
            <a:custGeom>
              <a:rect b="b" l="l" r="r" t="t"/>
              <a:pathLst>
                <a:path extrusionOk="0" h="44" w="45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7" name="Google Shape;1277;p73"/>
            <p:cNvSpPr/>
            <p:nvPr/>
          </p:nvSpPr>
          <p:spPr>
            <a:xfrm>
              <a:off x="8241593" y="8800526"/>
              <a:ext cx="1856688" cy="1882659"/>
            </a:xfrm>
            <a:custGeom>
              <a:rect b="b" l="l" r="r" t="t"/>
              <a:pathLst>
                <a:path extrusionOk="0" h="201" w="199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8" name="Google Shape;1278;p73"/>
            <p:cNvSpPr/>
            <p:nvPr/>
          </p:nvSpPr>
          <p:spPr>
            <a:xfrm>
              <a:off x="8961338" y="10485681"/>
              <a:ext cx="251592" cy="261215"/>
            </a:xfrm>
            <a:custGeom>
              <a:rect b="b" l="l" r="r" t="t"/>
              <a:pathLst>
                <a:path extrusionOk="0" h="28" w="27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79" name="Google Shape;1279;p73"/>
            <p:cNvSpPr/>
            <p:nvPr/>
          </p:nvSpPr>
          <p:spPr>
            <a:xfrm>
              <a:off x="8241593" y="10074745"/>
              <a:ext cx="961783" cy="1672412"/>
            </a:xfrm>
            <a:custGeom>
              <a:rect b="b" l="l" r="r" t="t"/>
              <a:pathLst>
                <a:path extrusionOk="0" h="179" w="103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0" name="Google Shape;1280;p73"/>
            <p:cNvSpPr/>
            <p:nvPr/>
          </p:nvSpPr>
          <p:spPr>
            <a:xfrm>
              <a:off x="7617387" y="8313140"/>
              <a:ext cx="203824" cy="226173"/>
            </a:xfrm>
            <a:custGeom>
              <a:rect b="b" l="l" r="r" t="t"/>
              <a:pathLst>
                <a:path extrusionOk="0" h="24" w="22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1" name="Google Shape;1281;p73"/>
            <p:cNvSpPr/>
            <p:nvPr/>
          </p:nvSpPr>
          <p:spPr>
            <a:xfrm>
              <a:off x="7681084" y="8520197"/>
              <a:ext cx="159235" cy="140163"/>
            </a:xfrm>
            <a:custGeom>
              <a:rect b="b" l="l" r="r" t="t"/>
              <a:pathLst>
                <a:path extrusionOk="0" h="15" w="17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2" name="Google Shape;1282;p73"/>
            <p:cNvSpPr/>
            <p:nvPr/>
          </p:nvSpPr>
          <p:spPr>
            <a:xfrm>
              <a:off x="7502737" y="8360921"/>
              <a:ext cx="105096" cy="82827"/>
            </a:xfrm>
            <a:custGeom>
              <a:rect b="b" l="l" r="r" t="t"/>
              <a:pathLst>
                <a:path extrusionOk="0" h="9" w="11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3" name="Google Shape;1283;p73"/>
            <p:cNvSpPr/>
            <p:nvPr/>
          </p:nvSpPr>
          <p:spPr>
            <a:xfrm>
              <a:off x="7391272" y="8192091"/>
              <a:ext cx="187902" cy="216615"/>
            </a:xfrm>
            <a:custGeom>
              <a:rect b="b" l="l" r="r" t="t"/>
              <a:pathLst>
                <a:path extrusionOk="0" h="23" w="20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4" name="Google Shape;1284;p73"/>
            <p:cNvSpPr/>
            <p:nvPr/>
          </p:nvSpPr>
          <p:spPr>
            <a:xfrm>
              <a:off x="6254330" y="7453043"/>
              <a:ext cx="1398093" cy="898324"/>
            </a:xfrm>
            <a:custGeom>
              <a:rect b="b" l="l" r="r" t="t"/>
              <a:pathLst>
                <a:path extrusionOk="0" h="96" w="150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5" name="Google Shape;1285;p73"/>
            <p:cNvSpPr/>
            <p:nvPr/>
          </p:nvSpPr>
          <p:spPr>
            <a:xfrm>
              <a:off x="7531402" y="8287656"/>
              <a:ext cx="280256" cy="149721"/>
            </a:xfrm>
            <a:custGeom>
              <a:rect b="b" l="l" r="r" t="t"/>
              <a:pathLst>
                <a:path extrusionOk="0" h="16" w="30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6" name="Google Shape;1286;p73"/>
            <p:cNvSpPr/>
            <p:nvPr/>
          </p:nvSpPr>
          <p:spPr>
            <a:xfrm>
              <a:off x="7531402" y="8163419"/>
              <a:ext cx="66879" cy="140163"/>
            </a:xfrm>
            <a:custGeom>
              <a:rect b="b" l="l" r="r" t="t"/>
              <a:pathLst>
                <a:path extrusionOk="0" h="15" w="7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7" name="Google Shape;1287;p73"/>
            <p:cNvSpPr/>
            <p:nvPr/>
          </p:nvSpPr>
          <p:spPr>
            <a:xfrm>
              <a:off x="8232035" y="8080592"/>
              <a:ext cx="121018" cy="101936"/>
            </a:xfrm>
            <a:custGeom>
              <a:rect b="b" l="l" r="r" t="t"/>
              <a:pathLst>
                <a:path extrusionOk="0" h="11" w="13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8" name="Google Shape;1288;p73"/>
            <p:cNvSpPr/>
            <p:nvPr/>
          </p:nvSpPr>
          <p:spPr>
            <a:xfrm>
              <a:off x="8343503" y="8080592"/>
              <a:ext cx="168791" cy="140163"/>
            </a:xfrm>
            <a:custGeom>
              <a:rect b="b" l="l" r="r" t="t"/>
              <a:pathLst>
                <a:path extrusionOk="0" h="15" w="18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89" name="Google Shape;1289;p73"/>
            <p:cNvSpPr/>
            <p:nvPr/>
          </p:nvSpPr>
          <p:spPr>
            <a:xfrm>
              <a:off x="3843499" y="4965129"/>
              <a:ext cx="1812106" cy="1216878"/>
            </a:xfrm>
            <a:custGeom>
              <a:rect b="b" l="l" r="r" t="t"/>
              <a:pathLst>
                <a:path extrusionOk="0" h="130" w="194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0" name="Google Shape;1290;p73"/>
            <p:cNvSpPr/>
            <p:nvPr/>
          </p:nvSpPr>
          <p:spPr>
            <a:xfrm>
              <a:off x="5888086" y="6516489"/>
              <a:ext cx="2697455" cy="1337930"/>
            </a:xfrm>
            <a:custGeom>
              <a:rect b="b" l="l" r="r" t="t"/>
              <a:pathLst>
                <a:path extrusionOk="0" h="143" w="289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1" name="Google Shape;1291;p73"/>
            <p:cNvSpPr/>
            <p:nvPr/>
          </p:nvSpPr>
          <p:spPr>
            <a:xfrm>
              <a:off x="5133309" y="4907791"/>
              <a:ext cx="3984080" cy="2048308"/>
            </a:xfrm>
            <a:custGeom>
              <a:rect b="b" l="l" r="r" t="t"/>
              <a:pathLst>
                <a:path extrusionOk="0" h="219" w="427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2" name="Google Shape;1292;p73"/>
            <p:cNvSpPr/>
            <p:nvPr/>
          </p:nvSpPr>
          <p:spPr>
            <a:xfrm>
              <a:off x="17343513" y="9466307"/>
              <a:ext cx="95541" cy="82827"/>
            </a:xfrm>
            <a:custGeom>
              <a:rect b="b" l="l" r="r" t="t"/>
              <a:pathLst>
                <a:path extrusionOk="0" h="9" w="10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3" name="Google Shape;1293;p73"/>
            <p:cNvSpPr/>
            <p:nvPr/>
          </p:nvSpPr>
          <p:spPr>
            <a:xfrm>
              <a:off x="17419944" y="9447193"/>
              <a:ext cx="121018" cy="44598"/>
            </a:xfrm>
            <a:custGeom>
              <a:rect b="b" l="l" r="r" t="t"/>
              <a:pathLst>
                <a:path extrusionOk="0" h="5" w="13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4" name="Google Shape;1294;p73"/>
            <p:cNvSpPr/>
            <p:nvPr/>
          </p:nvSpPr>
          <p:spPr>
            <a:xfrm>
              <a:off x="12273444" y="6414553"/>
              <a:ext cx="289811" cy="159279"/>
            </a:xfrm>
            <a:custGeom>
              <a:rect b="b" l="l" r="r" t="t"/>
              <a:pathLst>
                <a:path extrusionOk="0" h="17" w="31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5" name="Google Shape;1295;p73"/>
            <p:cNvSpPr/>
            <p:nvPr/>
          </p:nvSpPr>
          <p:spPr>
            <a:xfrm>
              <a:off x="12142870" y="6545160"/>
              <a:ext cx="347132" cy="149721"/>
            </a:xfrm>
            <a:custGeom>
              <a:rect b="b" l="l" r="r" t="t"/>
              <a:pathLst>
                <a:path extrusionOk="0" h="16" w="37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6" name="Google Shape;1296;p73"/>
            <p:cNvSpPr/>
            <p:nvPr/>
          </p:nvSpPr>
          <p:spPr>
            <a:xfrm>
              <a:off x="12021850" y="6656654"/>
              <a:ext cx="531848" cy="516057"/>
            </a:xfrm>
            <a:custGeom>
              <a:rect b="b" l="l" r="r" t="t"/>
              <a:pathLst>
                <a:path extrusionOk="0" h="55" w="57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7" name="Google Shape;1297;p73"/>
            <p:cNvSpPr/>
            <p:nvPr/>
          </p:nvSpPr>
          <p:spPr>
            <a:xfrm>
              <a:off x="12330767" y="6685324"/>
              <a:ext cx="251592" cy="235731"/>
            </a:xfrm>
            <a:custGeom>
              <a:rect b="b" l="l" r="r" t="t"/>
              <a:pathLst>
                <a:path extrusionOk="0" h="25" w="27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8" name="Google Shape;1298;p73"/>
            <p:cNvSpPr/>
            <p:nvPr/>
          </p:nvSpPr>
          <p:spPr>
            <a:xfrm>
              <a:off x="11470893" y="6414553"/>
              <a:ext cx="617835" cy="531986"/>
            </a:xfrm>
            <a:custGeom>
              <a:rect b="b" l="l" r="r" t="t"/>
              <a:pathLst>
                <a:path extrusionOk="0" h="57" w="66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99" name="Google Shape;1299;p73"/>
            <p:cNvSpPr/>
            <p:nvPr/>
          </p:nvSpPr>
          <p:spPr>
            <a:xfrm>
              <a:off x="11983632" y="6621615"/>
              <a:ext cx="207006" cy="140163"/>
            </a:xfrm>
            <a:custGeom>
              <a:rect b="b" l="l" r="r" t="t"/>
              <a:pathLst>
                <a:path extrusionOk="0" h="15" w="22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0" name="Google Shape;1300;p73"/>
            <p:cNvSpPr/>
            <p:nvPr/>
          </p:nvSpPr>
          <p:spPr>
            <a:xfrm>
              <a:off x="11808475" y="6395439"/>
              <a:ext cx="194268" cy="121050"/>
            </a:xfrm>
            <a:custGeom>
              <a:rect b="b" l="l" r="r" t="t"/>
              <a:pathLst>
                <a:path extrusionOk="0" h="13" w="21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1" name="Google Shape;1301;p73"/>
            <p:cNvSpPr/>
            <p:nvPr/>
          </p:nvSpPr>
          <p:spPr>
            <a:xfrm>
              <a:off x="11967711" y="6481449"/>
              <a:ext cx="35033" cy="35042"/>
            </a:xfrm>
            <a:custGeom>
              <a:rect b="b" l="l" r="r" t="t"/>
              <a:pathLst>
                <a:path extrusionOk="0" h="4" w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2" name="Google Shape;1302;p73"/>
            <p:cNvSpPr/>
            <p:nvPr/>
          </p:nvSpPr>
          <p:spPr>
            <a:xfrm>
              <a:off x="11853061" y="6264832"/>
              <a:ext cx="187902" cy="168837"/>
            </a:xfrm>
            <a:custGeom>
              <a:rect b="b" l="l" r="r" t="t"/>
              <a:pathLst>
                <a:path extrusionOk="0" h="18" w="20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3" name="Google Shape;1303;p73"/>
            <p:cNvSpPr/>
            <p:nvPr/>
          </p:nvSpPr>
          <p:spPr>
            <a:xfrm>
              <a:off x="12079173" y="5984503"/>
              <a:ext cx="140127" cy="207060"/>
            </a:xfrm>
            <a:custGeom>
              <a:rect b="b" l="l" r="r" t="t"/>
              <a:pathLst>
                <a:path extrusionOk="0" h="22" w="15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4" name="Google Shape;1304;p73"/>
            <p:cNvSpPr/>
            <p:nvPr/>
          </p:nvSpPr>
          <p:spPr>
            <a:xfrm>
              <a:off x="11977264" y="6172454"/>
              <a:ext cx="417198" cy="484203"/>
            </a:xfrm>
            <a:custGeom>
              <a:rect b="b" l="l" r="r" t="t"/>
              <a:pathLst>
                <a:path extrusionOk="0" h="52" w="45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5" name="Google Shape;1305;p73"/>
            <p:cNvSpPr/>
            <p:nvPr/>
          </p:nvSpPr>
          <p:spPr>
            <a:xfrm>
              <a:off x="12712935" y="6322173"/>
              <a:ext cx="831212" cy="493761"/>
            </a:xfrm>
            <a:custGeom>
              <a:rect b="b" l="l" r="r" t="t"/>
              <a:pathLst>
                <a:path extrusionOk="0" h="53" w="89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6" name="Google Shape;1306;p73"/>
            <p:cNvSpPr/>
            <p:nvPr/>
          </p:nvSpPr>
          <p:spPr>
            <a:xfrm>
              <a:off x="12451788" y="6506933"/>
              <a:ext cx="280256" cy="114679"/>
            </a:xfrm>
            <a:custGeom>
              <a:rect b="b" l="l" r="r" t="t"/>
              <a:pathLst>
                <a:path extrusionOk="0" h="12" w="30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7" name="Google Shape;1307;p73"/>
            <p:cNvSpPr/>
            <p:nvPr/>
          </p:nvSpPr>
          <p:spPr>
            <a:xfrm>
              <a:off x="12760703" y="6086441"/>
              <a:ext cx="439491" cy="328114"/>
            </a:xfrm>
            <a:custGeom>
              <a:rect b="b" l="l" r="r" t="t"/>
              <a:pathLst>
                <a:path extrusionOk="0" h="35" w="47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8" name="Google Shape;1308;p73"/>
            <p:cNvSpPr/>
            <p:nvPr/>
          </p:nvSpPr>
          <p:spPr>
            <a:xfrm>
              <a:off x="12658794" y="6067328"/>
              <a:ext cx="270700" cy="178393"/>
            </a:xfrm>
            <a:custGeom>
              <a:rect b="b" l="l" r="r" t="t"/>
              <a:pathLst>
                <a:path extrusionOk="0" h="19" w="2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09" name="Google Shape;1309;p73"/>
            <p:cNvSpPr/>
            <p:nvPr/>
          </p:nvSpPr>
          <p:spPr>
            <a:xfrm>
              <a:off x="12658794" y="5955834"/>
              <a:ext cx="334397" cy="168837"/>
            </a:xfrm>
            <a:custGeom>
              <a:rect b="b" l="l" r="r" t="t"/>
              <a:pathLst>
                <a:path extrusionOk="0" h="18" w="36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0" name="Google Shape;1310;p73"/>
            <p:cNvSpPr/>
            <p:nvPr/>
          </p:nvSpPr>
          <p:spPr>
            <a:xfrm>
              <a:off x="12760703" y="5853898"/>
              <a:ext cx="222932" cy="140163"/>
            </a:xfrm>
            <a:custGeom>
              <a:rect b="b" l="l" r="r" t="t"/>
              <a:pathLst>
                <a:path extrusionOk="0" h="15" w="24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1" name="Google Shape;1311;p73"/>
            <p:cNvSpPr/>
            <p:nvPr/>
          </p:nvSpPr>
          <p:spPr>
            <a:xfrm>
              <a:off x="12591917" y="6143782"/>
              <a:ext cx="149682" cy="73269"/>
            </a:xfrm>
            <a:custGeom>
              <a:rect b="b" l="l" r="r" t="t"/>
              <a:pathLst>
                <a:path extrusionOk="0" h="8" w="16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2" name="Google Shape;1312;p73"/>
            <p:cNvSpPr/>
            <p:nvPr/>
          </p:nvSpPr>
          <p:spPr>
            <a:xfrm>
              <a:off x="12359429" y="6162893"/>
              <a:ext cx="445860" cy="391823"/>
            </a:xfrm>
            <a:custGeom>
              <a:rect b="b" l="l" r="r" t="t"/>
              <a:pathLst>
                <a:path extrusionOk="0" h="42" w="48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3" name="Google Shape;1313;p73"/>
            <p:cNvSpPr/>
            <p:nvPr/>
          </p:nvSpPr>
          <p:spPr>
            <a:xfrm>
              <a:off x="12630129" y="6573832"/>
              <a:ext cx="429938" cy="280329"/>
            </a:xfrm>
            <a:custGeom>
              <a:rect b="b" l="l" r="r" t="t"/>
              <a:pathLst>
                <a:path extrusionOk="0" h="30" w="46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4" name="Google Shape;1314;p73"/>
            <p:cNvSpPr/>
            <p:nvPr/>
          </p:nvSpPr>
          <p:spPr>
            <a:xfrm>
              <a:off x="12929494" y="6564274"/>
              <a:ext cx="156051" cy="187951"/>
            </a:xfrm>
            <a:custGeom>
              <a:rect b="b" l="l" r="r" t="t"/>
              <a:pathLst>
                <a:path extrusionOk="0" h="20" w="17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5" name="Google Shape;1315;p73"/>
            <p:cNvSpPr/>
            <p:nvPr/>
          </p:nvSpPr>
          <p:spPr>
            <a:xfrm>
              <a:off x="12993189" y="6666210"/>
              <a:ext cx="92356" cy="95566"/>
            </a:xfrm>
            <a:custGeom>
              <a:rect b="b" l="l" r="r" t="t"/>
              <a:pathLst>
                <a:path extrusionOk="0" h="10" w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6" name="Google Shape;1316;p73"/>
            <p:cNvSpPr/>
            <p:nvPr/>
          </p:nvSpPr>
          <p:spPr>
            <a:xfrm>
              <a:off x="12712935" y="6815931"/>
              <a:ext cx="299364" cy="178393"/>
            </a:xfrm>
            <a:custGeom>
              <a:rect b="b" l="l" r="r" t="t"/>
              <a:pathLst>
                <a:path extrusionOk="0" h="19" w="32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7" name="Google Shape;1317;p73"/>
            <p:cNvSpPr/>
            <p:nvPr/>
          </p:nvSpPr>
          <p:spPr>
            <a:xfrm>
              <a:off x="12423124" y="6771334"/>
              <a:ext cx="168791" cy="140163"/>
            </a:xfrm>
            <a:custGeom>
              <a:rect b="b" l="l" r="r" t="t"/>
              <a:pathLst>
                <a:path extrusionOk="0" h="15" w="18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8" name="Google Shape;1318;p73"/>
            <p:cNvSpPr/>
            <p:nvPr/>
          </p:nvSpPr>
          <p:spPr>
            <a:xfrm>
              <a:off x="12544142" y="6704437"/>
              <a:ext cx="207006" cy="251657"/>
            </a:xfrm>
            <a:custGeom>
              <a:rect b="b" l="l" r="r" t="t"/>
              <a:pathLst>
                <a:path extrusionOk="0" h="27" w="22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19" name="Google Shape;1319;p73"/>
            <p:cNvSpPr/>
            <p:nvPr/>
          </p:nvSpPr>
          <p:spPr>
            <a:xfrm>
              <a:off x="12432679" y="6554719"/>
              <a:ext cx="328029" cy="178393"/>
            </a:xfrm>
            <a:custGeom>
              <a:rect b="b" l="l" r="r" t="t"/>
              <a:pathLst>
                <a:path extrusionOk="0" h="19" w="35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0" name="Google Shape;1320;p73"/>
            <p:cNvSpPr/>
            <p:nvPr/>
          </p:nvSpPr>
          <p:spPr>
            <a:xfrm>
              <a:off x="12620574" y="6956097"/>
              <a:ext cx="289811" cy="299442"/>
            </a:xfrm>
            <a:custGeom>
              <a:rect b="b" l="l" r="r" t="t"/>
              <a:pathLst>
                <a:path extrusionOk="0" h="32" w="31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1" name="Google Shape;1321;p73"/>
            <p:cNvSpPr/>
            <p:nvPr/>
          </p:nvSpPr>
          <p:spPr>
            <a:xfrm>
              <a:off x="12881724" y="6940166"/>
              <a:ext cx="140127" cy="92380"/>
            </a:xfrm>
            <a:custGeom>
              <a:rect b="b" l="l" r="r" t="t"/>
              <a:pathLst>
                <a:path extrusionOk="0" h="10" w="15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2" name="Google Shape;1322;p73"/>
            <p:cNvSpPr/>
            <p:nvPr/>
          </p:nvSpPr>
          <p:spPr>
            <a:xfrm>
              <a:off x="12582361" y="6911499"/>
              <a:ext cx="82803" cy="168837"/>
            </a:xfrm>
            <a:custGeom>
              <a:rect b="b" l="l" r="r" t="t"/>
              <a:pathLst>
                <a:path extrusionOk="0" h="18" w="9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3" name="Google Shape;1323;p73"/>
            <p:cNvSpPr/>
            <p:nvPr/>
          </p:nvSpPr>
          <p:spPr>
            <a:xfrm>
              <a:off x="12630129" y="6930613"/>
              <a:ext cx="121018" cy="82827"/>
            </a:xfrm>
            <a:custGeom>
              <a:rect b="b" l="l" r="r" t="t"/>
              <a:pathLst>
                <a:path extrusionOk="0" h="9" w="13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4" name="Google Shape;1324;p73"/>
            <p:cNvSpPr/>
            <p:nvPr/>
          </p:nvSpPr>
          <p:spPr>
            <a:xfrm>
              <a:off x="13655609" y="6984764"/>
              <a:ext cx="178346" cy="149721"/>
            </a:xfrm>
            <a:custGeom>
              <a:rect b="b" l="l" r="r" t="t"/>
              <a:pathLst>
                <a:path extrusionOk="0" h="16" w="19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5" name="Google Shape;1325;p73"/>
            <p:cNvSpPr/>
            <p:nvPr/>
          </p:nvSpPr>
          <p:spPr>
            <a:xfrm>
              <a:off x="13722489" y="7061218"/>
              <a:ext cx="923568" cy="783643"/>
            </a:xfrm>
            <a:custGeom>
              <a:rect b="b" l="l" r="r" t="t"/>
              <a:pathLst>
                <a:path extrusionOk="0" h="84" w="99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6" name="Google Shape;1326;p73"/>
            <p:cNvSpPr/>
            <p:nvPr/>
          </p:nvSpPr>
          <p:spPr>
            <a:xfrm>
              <a:off x="13741597" y="7070776"/>
              <a:ext cx="73250" cy="5415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7" name="Google Shape;1327;p73"/>
            <p:cNvSpPr/>
            <p:nvPr/>
          </p:nvSpPr>
          <p:spPr>
            <a:xfrm>
              <a:off x="13525034" y="6844600"/>
              <a:ext cx="328029" cy="168837"/>
            </a:xfrm>
            <a:custGeom>
              <a:rect b="b" l="l" r="r" t="t"/>
              <a:pathLst>
                <a:path extrusionOk="0" h="18" w="35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8" name="Google Shape;1328;p73"/>
            <p:cNvSpPr/>
            <p:nvPr/>
          </p:nvSpPr>
          <p:spPr>
            <a:xfrm>
              <a:off x="13751153" y="6956097"/>
              <a:ext cx="251592" cy="197506"/>
            </a:xfrm>
            <a:custGeom>
              <a:rect b="b" l="l" r="r" t="t"/>
              <a:pathLst>
                <a:path extrusionOk="0" h="21" w="27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29" name="Google Shape;1329;p73"/>
            <p:cNvSpPr/>
            <p:nvPr/>
          </p:nvSpPr>
          <p:spPr>
            <a:xfrm>
              <a:off x="13833955" y="7574093"/>
              <a:ext cx="82803" cy="95566"/>
            </a:xfrm>
            <a:custGeom>
              <a:rect b="b" l="l" r="r" t="t"/>
              <a:pathLst>
                <a:path extrusionOk="0" h="10" w="9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0" name="Google Shape;1330;p73"/>
            <p:cNvSpPr/>
            <p:nvPr/>
          </p:nvSpPr>
          <p:spPr>
            <a:xfrm>
              <a:off x="13311663" y="7220495"/>
              <a:ext cx="324842" cy="251657"/>
            </a:xfrm>
            <a:custGeom>
              <a:rect b="b" l="l" r="r" t="t"/>
              <a:pathLst>
                <a:path extrusionOk="0" h="27" w="35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1" name="Google Shape;1331;p73"/>
            <p:cNvSpPr/>
            <p:nvPr/>
          </p:nvSpPr>
          <p:spPr>
            <a:xfrm>
              <a:off x="13461341" y="7201383"/>
              <a:ext cx="464969" cy="439605"/>
            </a:xfrm>
            <a:custGeom>
              <a:rect b="b" l="l" r="r" t="t"/>
              <a:pathLst>
                <a:path extrusionOk="0" h="47" w="50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2" name="Google Shape;1332;p73"/>
            <p:cNvSpPr/>
            <p:nvPr/>
          </p:nvSpPr>
          <p:spPr>
            <a:xfrm>
              <a:off x="12872168" y="6946541"/>
              <a:ext cx="885351" cy="337667"/>
            </a:xfrm>
            <a:custGeom>
              <a:rect b="b" l="l" r="r" t="t"/>
              <a:pathLst>
                <a:path extrusionOk="0" h="36" w="95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3" name="Google Shape;1333;p73"/>
            <p:cNvSpPr/>
            <p:nvPr/>
          </p:nvSpPr>
          <p:spPr>
            <a:xfrm>
              <a:off x="13273442" y="7481712"/>
              <a:ext cx="980892" cy="786831"/>
            </a:xfrm>
            <a:custGeom>
              <a:rect b="b" l="l" r="r" t="t"/>
              <a:pathLst>
                <a:path extrusionOk="0" h="84" w="105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4" name="Google Shape;1334;p73"/>
            <p:cNvSpPr/>
            <p:nvPr/>
          </p:nvSpPr>
          <p:spPr>
            <a:xfrm>
              <a:off x="13292552" y="7424369"/>
              <a:ext cx="194268" cy="207060"/>
            </a:xfrm>
            <a:custGeom>
              <a:rect b="b" l="l" r="r" t="t"/>
              <a:pathLst>
                <a:path extrusionOk="0" h="22" w="21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5" name="Google Shape;1335;p73"/>
            <p:cNvSpPr/>
            <p:nvPr/>
          </p:nvSpPr>
          <p:spPr>
            <a:xfrm>
              <a:off x="13302106" y="7351105"/>
              <a:ext cx="73250" cy="82827"/>
            </a:xfrm>
            <a:custGeom>
              <a:rect b="b" l="l" r="r" t="t"/>
              <a:pathLst>
                <a:path extrusionOk="0" h="9" w="8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6" name="Google Shape;1336;p73"/>
            <p:cNvSpPr/>
            <p:nvPr/>
          </p:nvSpPr>
          <p:spPr>
            <a:xfrm>
              <a:off x="13292552" y="7462599"/>
              <a:ext cx="28664" cy="66896"/>
            </a:xfrm>
            <a:custGeom>
              <a:rect b="b" l="l" r="r" t="t"/>
              <a:pathLst>
                <a:path extrusionOk="0" h="7" w="3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7" name="Google Shape;1337;p73"/>
            <p:cNvSpPr/>
            <p:nvPr/>
          </p:nvSpPr>
          <p:spPr>
            <a:xfrm>
              <a:off x="13254336" y="7424369"/>
              <a:ext cx="76432" cy="245289"/>
            </a:xfrm>
            <a:custGeom>
              <a:rect b="b" l="l" r="r" t="t"/>
              <a:pathLst>
                <a:path extrusionOk="0" h="26" w="8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8" name="Google Shape;1338;p73"/>
            <p:cNvSpPr/>
            <p:nvPr/>
          </p:nvSpPr>
          <p:spPr>
            <a:xfrm>
              <a:off x="14028220" y="7790708"/>
              <a:ext cx="47770" cy="73269"/>
            </a:xfrm>
            <a:custGeom>
              <a:rect b="b" l="l" r="r" t="t"/>
              <a:pathLst>
                <a:path extrusionOk="0" h="8" w="5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39" name="Google Shape;1339;p73"/>
            <p:cNvSpPr/>
            <p:nvPr/>
          </p:nvSpPr>
          <p:spPr>
            <a:xfrm>
              <a:off x="13646056" y="8137935"/>
              <a:ext cx="496815" cy="315371"/>
            </a:xfrm>
            <a:custGeom>
              <a:rect b="b" l="l" r="r" t="t"/>
              <a:pathLst>
                <a:path extrusionOk="0" h="34" w="53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0" name="Google Shape;1340;p73"/>
            <p:cNvSpPr/>
            <p:nvPr/>
          </p:nvSpPr>
          <p:spPr>
            <a:xfrm>
              <a:off x="14085545" y="7790708"/>
              <a:ext cx="382165" cy="458719"/>
            </a:xfrm>
            <a:custGeom>
              <a:rect b="b" l="l" r="r" t="t"/>
              <a:pathLst>
                <a:path extrusionOk="0" h="49" w="41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1" name="Google Shape;1341;p73"/>
            <p:cNvSpPr/>
            <p:nvPr/>
          </p:nvSpPr>
          <p:spPr>
            <a:xfrm>
              <a:off x="14897645" y="6892386"/>
              <a:ext cx="512741" cy="222990"/>
            </a:xfrm>
            <a:custGeom>
              <a:rect b="b" l="l" r="r" t="t"/>
              <a:pathLst>
                <a:path extrusionOk="0" h="24" w="55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2" name="Google Shape;1342;p73"/>
            <p:cNvSpPr/>
            <p:nvPr/>
          </p:nvSpPr>
          <p:spPr>
            <a:xfrm>
              <a:off x="14273445" y="6752222"/>
              <a:ext cx="831212" cy="487388"/>
            </a:xfrm>
            <a:custGeom>
              <a:rect b="b" l="l" r="r" t="t"/>
              <a:pathLst>
                <a:path extrusionOk="0" h="52" w="89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3" name="Google Shape;1343;p73"/>
            <p:cNvSpPr/>
            <p:nvPr/>
          </p:nvSpPr>
          <p:spPr>
            <a:xfrm>
              <a:off x="14525038" y="7293764"/>
              <a:ext cx="0" cy="9558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4" name="Google Shape;1344;p73"/>
            <p:cNvSpPr/>
            <p:nvPr/>
          </p:nvSpPr>
          <p:spPr>
            <a:xfrm>
              <a:off x="14095098" y="6921055"/>
              <a:ext cx="681527" cy="401378"/>
            </a:xfrm>
            <a:custGeom>
              <a:rect b="b" l="l" r="r" t="t"/>
              <a:pathLst>
                <a:path extrusionOk="0" h="43" w="7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5" name="Google Shape;1345;p73"/>
            <p:cNvSpPr/>
            <p:nvPr/>
          </p:nvSpPr>
          <p:spPr>
            <a:xfrm>
              <a:off x="14814845" y="7013435"/>
              <a:ext cx="372610" cy="251657"/>
            </a:xfrm>
            <a:custGeom>
              <a:rect b="b" l="l" r="r" t="t"/>
              <a:pathLst>
                <a:path extrusionOk="0" h="27" w="40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6" name="Google Shape;1346;p73"/>
            <p:cNvSpPr/>
            <p:nvPr/>
          </p:nvSpPr>
          <p:spPr>
            <a:xfrm>
              <a:off x="14515484" y="7230053"/>
              <a:ext cx="773889" cy="691265"/>
            </a:xfrm>
            <a:custGeom>
              <a:rect b="b" l="l" r="r" t="t"/>
              <a:pathLst>
                <a:path extrusionOk="0" h="74" w="83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7" name="Google Shape;1347;p73"/>
            <p:cNvSpPr/>
            <p:nvPr/>
          </p:nvSpPr>
          <p:spPr>
            <a:xfrm>
              <a:off x="14477266" y="7144043"/>
              <a:ext cx="700638" cy="496944"/>
            </a:xfrm>
            <a:custGeom>
              <a:rect b="b" l="l" r="r" t="t"/>
              <a:pathLst>
                <a:path extrusionOk="0" h="53" w="75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8" name="Google Shape;1348;p73"/>
            <p:cNvSpPr/>
            <p:nvPr/>
          </p:nvSpPr>
          <p:spPr>
            <a:xfrm>
              <a:off x="14413572" y="6742664"/>
              <a:ext cx="25477" cy="38227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49" name="Google Shape;1349;p73"/>
            <p:cNvSpPr/>
            <p:nvPr/>
          </p:nvSpPr>
          <p:spPr>
            <a:xfrm>
              <a:off x="13824398" y="6153340"/>
              <a:ext cx="1894907" cy="907882"/>
            </a:xfrm>
            <a:custGeom>
              <a:rect b="b" l="l" r="r" t="t"/>
              <a:pathLst>
                <a:path extrusionOk="0" h="97" w="203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0" name="Google Shape;1350;p73"/>
            <p:cNvSpPr/>
            <p:nvPr/>
          </p:nvSpPr>
          <p:spPr>
            <a:xfrm>
              <a:off x="14849878" y="7284206"/>
              <a:ext cx="1308918" cy="1395268"/>
            </a:xfrm>
            <a:custGeom>
              <a:rect b="b" l="l" r="r" t="t"/>
              <a:pathLst>
                <a:path extrusionOk="0" h="149" w="140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1" name="Google Shape;1351;p73"/>
            <p:cNvSpPr/>
            <p:nvPr/>
          </p:nvSpPr>
          <p:spPr>
            <a:xfrm>
              <a:off x="15926311" y="7669658"/>
              <a:ext cx="382165" cy="917438"/>
            </a:xfrm>
            <a:custGeom>
              <a:rect b="b" l="l" r="r" t="t"/>
              <a:pathLst>
                <a:path extrusionOk="0" h="98" w="41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2" name="Google Shape;1352;p73"/>
            <p:cNvSpPr/>
            <p:nvPr/>
          </p:nvSpPr>
          <p:spPr>
            <a:xfrm>
              <a:off x="15747967" y="7781150"/>
              <a:ext cx="213379" cy="261215"/>
            </a:xfrm>
            <a:custGeom>
              <a:rect b="b" l="l" r="r" t="t"/>
              <a:pathLst>
                <a:path extrusionOk="0" h="28" w="23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3" name="Google Shape;1353;p73"/>
            <p:cNvSpPr/>
            <p:nvPr/>
          </p:nvSpPr>
          <p:spPr>
            <a:xfrm>
              <a:off x="16149241" y="8071036"/>
              <a:ext cx="391721" cy="719934"/>
            </a:xfrm>
            <a:custGeom>
              <a:rect b="b" l="l" r="r" t="t"/>
              <a:pathLst>
                <a:path extrusionOk="0" h="77" w="42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4" name="Google Shape;1354;p73"/>
            <p:cNvSpPr/>
            <p:nvPr/>
          </p:nvSpPr>
          <p:spPr>
            <a:xfrm>
              <a:off x="16362619" y="7921315"/>
              <a:ext cx="356688" cy="729492"/>
            </a:xfrm>
            <a:custGeom>
              <a:rect b="b" l="l" r="r" t="t"/>
              <a:pathLst>
                <a:path extrusionOk="0" h="78" w="3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5" name="Google Shape;1355;p73"/>
            <p:cNvSpPr/>
            <p:nvPr/>
          </p:nvSpPr>
          <p:spPr>
            <a:xfrm>
              <a:off x="16279816" y="7978656"/>
              <a:ext cx="343950" cy="420492"/>
            </a:xfrm>
            <a:custGeom>
              <a:rect b="b" l="l" r="r" t="t"/>
              <a:pathLst>
                <a:path extrusionOk="0" h="45" w="37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6" name="Google Shape;1356;p73"/>
            <p:cNvSpPr/>
            <p:nvPr/>
          </p:nvSpPr>
          <p:spPr>
            <a:xfrm>
              <a:off x="17754338" y="9119079"/>
              <a:ext cx="420383" cy="356781"/>
            </a:xfrm>
            <a:custGeom>
              <a:rect b="b" l="l" r="r" t="t"/>
              <a:pathLst>
                <a:path extrusionOk="0" h="38" w="45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7" name="Google Shape;1357;p73"/>
            <p:cNvSpPr/>
            <p:nvPr/>
          </p:nvSpPr>
          <p:spPr>
            <a:xfrm>
              <a:off x="18165166" y="9176423"/>
              <a:ext cx="477708" cy="382265"/>
            </a:xfrm>
            <a:custGeom>
              <a:rect b="b" l="l" r="r" t="t"/>
              <a:pathLst>
                <a:path extrusionOk="0" h="41" w="5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8" name="Google Shape;1358;p73"/>
            <p:cNvSpPr/>
            <p:nvPr/>
          </p:nvSpPr>
          <p:spPr>
            <a:xfrm>
              <a:off x="16681089" y="8829198"/>
              <a:ext cx="477708" cy="420492"/>
            </a:xfrm>
            <a:custGeom>
              <a:rect b="b" l="l" r="r" t="t"/>
              <a:pathLst>
                <a:path extrusionOk="0" h="45" w="51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59" name="Google Shape;1359;p73"/>
            <p:cNvSpPr/>
            <p:nvPr/>
          </p:nvSpPr>
          <p:spPr>
            <a:xfrm>
              <a:off x="16709750" y="8717701"/>
              <a:ext cx="458600" cy="299442"/>
            </a:xfrm>
            <a:custGeom>
              <a:rect b="b" l="l" r="r" t="t"/>
              <a:pathLst>
                <a:path extrusionOk="0" h="32" w="49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0" name="Google Shape;1360;p73"/>
            <p:cNvSpPr/>
            <p:nvPr/>
          </p:nvSpPr>
          <p:spPr>
            <a:xfrm>
              <a:off x="15776631" y="7679214"/>
              <a:ext cx="159235" cy="92380"/>
            </a:xfrm>
            <a:custGeom>
              <a:rect b="b" l="l" r="r" t="t"/>
              <a:pathLst>
                <a:path extrusionOk="0" h="10" w="17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1" name="Google Shape;1361;p73"/>
            <p:cNvSpPr/>
            <p:nvPr/>
          </p:nvSpPr>
          <p:spPr>
            <a:xfrm>
              <a:off x="15410388" y="7574093"/>
              <a:ext cx="347132" cy="216615"/>
            </a:xfrm>
            <a:custGeom>
              <a:rect b="b" l="l" r="r" t="t"/>
              <a:pathLst>
                <a:path extrusionOk="0" h="23" w="37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2" name="Google Shape;1362;p73"/>
            <p:cNvSpPr/>
            <p:nvPr/>
          </p:nvSpPr>
          <p:spPr>
            <a:xfrm>
              <a:off x="16372170" y="8360921"/>
              <a:ext cx="261145" cy="216615"/>
            </a:xfrm>
            <a:custGeom>
              <a:rect b="b" l="l" r="r" t="t"/>
              <a:pathLst>
                <a:path extrusionOk="0" h="23" w="28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3" name="Google Shape;1363;p73"/>
            <p:cNvSpPr/>
            <p:nvPr/>
          </p:nvSpPr>
          <p:spPr>
            <a:xfrm>
              <a:off x="16270259" y="8743185"/>
              <a:ext cx="207006" cy="245289"/>
            </a:xfrm>
            <a:custGeom>
              <a:rect b="b" l="l" r="r" t="t"/>
              <a:pathLst>
                <a:path extrusionOk="0" h="26" w="22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4" name="Google Shape;1364;p73"/>
            <p:cNvSpPr/>
            <p:nvPr/>
          </p:nvSpPr>
          <p:spPr>
            <a:xfrm>
              <a:off x="15104655" y="6264832"/>
              <a:ext cx="2799367" cy="1825318"/>
            </a:xfrm>
            <a:custGeom>
              <a:rect b="b" l="l" r="r" t="t"/>
              <a:pathLst>
                <a:path extrusionOk="0" h="195" w="300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5" name="Google Shape;1365;p73"/>
            <p:cNvSpPr/>
            <p:nvPr/>
          </p:nvSpPr>
          <p:spPr>
            <a:xfrm>
              <a:off x="15747967" y="6357215"/>
              <a:ext cx="1464969" cy="637107"/>
            </a:xfrm>
            <a:custGeom>
              <a:rect b="b" l="l" r="r" t="t"/>
              <a:pathLst>
                <a:path extrusionOk="0" h="68" w="157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6" name="Google Shape;1366;p73"/>
            <p:cNvSpPr/>
            <p:nvPr/>
          </p:nvSpPr>
          <p:spPr>
            <a:xfrm>
              <a:off x="12219302" y="5133964"/>
              <a:ext cx="585987" cy="1009821"/>
            </a:xfrm>
            <a:custGeom>
              <a:rect b="b" l="l" r="r" t="t"/>
              <a:pathLst>
                <a:path extrusionOk="0" h="108" w="63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7" name="Google Shape;1367;p73"/>
            <p:cNvSpPr/>
            <p:nvPr/>
          </p:nvSpPr>
          <p:spPr>
            <a:xfrm>
              <a:off x="12649240" y="5057512"/>
              <a:ext cx="503186" cy="786831"/>
            </a:xfrm>
            <a:custGeom>
              <a:rect b="b" l="l" r="r" t="t"/>
              <a:pathLst>
                <a:path extrusionOk="0" h="84" w="5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8" name="Google Shape;1368;p73"/>
            <p:cNvSpPr/>
            <p:nvPr/>
          </p:nvSpPr>
          <p:spPr>
            <a:xfrm>
              <a:off x="11929493" y="4965129"/>
              <a:ext cx="1194269" cy="1000263"/>
            </a:xfrm>
            <a:custGeom>
              <a:rect b="b" l="l" r="r" t="t"/>
              <a:pathLst>
                <a:path extrusionOk="0" h="107" w="128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69" name="Google Shape;1369;p73"/>
            <p:cNvSpPr/>
            <p:nvPr/>
          </p:nvSpPr>
          <p:spPr>
            <a:xfrm>
              <a:off x="12945416" y="4366247"/>
              <a:ext cx="7563702" cy="2637633"/>
            </a:xfrm>
            <a:custGeom>
              <a:rect b="b" l="l" r="r" t="t"/>
              <a:pathLst>
                <a:path extrusionOk="0" h="282" w="810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0" name="Google Shape;1370;p73"/>
            <p:cNvSpPr/>
            <p:nvPr/>
          </p:nvSpPr>
          <p:spPr>
            <a:xfrm>
              <a:off x="18193828" y="6226607"/>
              <a:ext cx="140127" cy="299442"/>
            </a:xfrm>
            <a:custGeom>
              <a:rect b="b" l="l" r="r" t="t"/>
              <a:pathLst>
                <a:path extrusionOk="0" h="32" w="15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1" name="Google Shape;1371;p73"/>
            <p:cNvSpPr/>
            <p:nvPr/>
          </p:nvSpPr>
          <p:spPr>
            <a:xfrm>
              <a:off x="18222491" y="6516489"/>
              <a:ext cx="140127" cy="216615"/>
            </a:xfrm>
            <a:custGeom>
              <a:rect b="b" l="l" r="r" t="t"/>
              <a:pathLst>
                <a:path extrusionOk="0" h="23" w="15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2" name="Google Shape;1372;p73"/>
            <p:cNvSpPr/>
            <p:nvPr/>
          </p:nvSpPr>
          <p:spPr>
            <a:xfrm>
              <a:off x="17483638" y="7153601"/>
              <a:ext cx="197453" cy="235731"/>
            </a:xfrm>
            <a:custGeom>
              <a:rect b="b" l="l" r="r" t="t"/>
              <a:pathLst>
                <a:path extrusionOk="0" h="25" w="21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3" name="Google Shape;1373;p73"/>
            <p:cNvSpPr/>
            <p:nvPr/>
          </p:nvSpPr>
          <p:spPr>
            <a:xfrm>
              <a:off x="17400836" y="6901941"/>
              <a:ext cx="299364" cy="289887"/>
            </a:xfrm>
            <a:custGeom>
              <a:rect b="b" l="l" r="r" t="t"/>
              <a:pathLst>
                <a:path extrusionOk="0" h="31" w="32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4" name="Google Shape;1374;p73"/>
            <p:cNvSpPr/>
            <p:nvPr/>
          </p:nvSpPr>
          <p:spPr>
            <a:xfrm>
              <a:off x="11209749" y="6162893"/>
              <a:ext cx="222932" cy="232543"/>
            </a:xfrm>
            <a:custGeom>
              <a:rect b="b" l="l" r="r" t="t"/>
              <a:pathLst>
                <a:path extrusionOk="0" h="25" w="24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5" name="Google Shape;1375;p73"/>
            <p:cNvSpPr/>
            <p:nvPr/>
          </p:nvSpPr>
          <p:spPr>
            <a:xfrm>
              <a:off x="11321211" y="6153340"/>
              <a:ext cx="149682" cy="92380"/>
            </a:xfrm>
            <a:custGeom>
              <a:rect b="b" l="l" r="r" t="t"/>
              <a:pathLst>
                <a:path extrusionOk="0" h="10" w="16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6" name="Google Shape;1376;p73"/>
            <p:cNvSpPr/>
            <p:nvPr/>
          </p:nvSpPr>
          <p:spPr>
            <a:xfrm>
              <a:off x="11267072" y="6854158"/>
              <a:ext cx="585987" cy="430050"/>
            </a:xfrm>
            <a:custGeom>
              <a:rect b="b" l="l" r="r" t="t"/>
              <a:pathLst>
                <a:path extrusionOk="0" h="46" w="63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7" name="Google Shape;1377;p73"/>
            <p:cNvSpPr/>
            <p:nvPr/>
          </p:nvSpPr>
          <p:spPr>
            <a:xfrm>
              <a:off x="11267072" y="6946541"/>
              <a:ext cx="149682" cy="283516"/>
            </a:xfrm>
            <a:custGeom>
              <a:rect b="b" l="l" r="r" t="t"/>
              <a:pathLst>
                <a:path extrusionOk="0" h="30" w="16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8" name="Google Shape;1378;p73"/>
            <p:cNvSpPr/>
            <p:nvPr/>
          </p:nvSpPr>
          <p:spPr>
            <a:xfrm>
              <a:off x="13069621" y="9510902"/>
              <a:ext cx="493633" cy="825058"/>
            </a:xfrm>
            <a:custGeom>
              <a:rect b="b" l="l" r="r" t="t"/>
              <a:pathLst>
                <a:path extrusionOk="0" h="88" w="53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79" name="Google Shape;1379;p73"/>
            <p:cNvSpPr/>
            <p:nvPr/>
          </p:nvSpPr>
          <p:spPr>
            <a:xfrm>
              <a:off x="13181086" y="9485418"/>
              <a:ext cx="149682" cy="353598"/>
            </a:xfrm>
            <a:custGeom>
              <a:rect b="b" l="l" r="r" t="t"/>
              <a:pathLst>
                <a:path extrusionOk="0" h="38" w="16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0" name="Google Shape;1380;p73"/>
            <p:cNvSpPr/>
            <p:nvPr/>
          </p:nvSpPr>
          <p:spPr>
            <a:xfrm>
              <a:off x="12674715" y="9418522"/>
              <a:ext cx="560509" cy="468277"/>
            </a:xfrm>
            <a:custGeom>
              <a:rect b="b" l="l" r="r" t="t"/>
              <a:pathLst>
                <a:path extrusionOk="0" h="50" w="6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1" name="Google Shape;1381;p73"/>
            <p:cNvSpPr/>
            <p:nvPr/>
          </p:nvSpPr>
          <p:spPr>
            <a:xfrm>
              <a:off x="12247966" y="9839014"/>
              <a:ext cx="595542" cy="589329"/>
            </a:xfrm>
            <a:custGeom>
              <a:rect b="b" l="l" r="r" t="t"/>
              <a:pathLst>
                <a:path extrusionOk="0" h="63" w="64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2" name="Google Shape;1382;p73"/>
            <p:cNvSpPr/>
            <p:nvPr/>
          </p:nvSpPr>
          <p:spPr>
            <a:xfrm>
              <a:off x="12263888" y="8781415"/>
              <a:ext cx="850321" cy="888769"/>
            </a:xfrm>
            <a:custGeom>
              <a:rect b="b" l="l" r="r" t="t"/>
              <a:pathLst>
                <a:path extrusionOk="0" h="95" w="91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3" name="Google Shape;1383;p73"/>
            <p:cNvSpPr/>
            <p:nvPr/>
          </p:nvSpPr>
          <p:spPr>
            <a:xfrm>
              <a:off x="12254333" y="9307030"/>
              <a:ext cx="525479" cy="589329"/>
            </a:xfrm>
            <a:custGeom>
              <a:rect b="b" l="l" r="r" t="t"/>
              <a:pathLst>
                <a:path extrusionOk="0" h="63" w="56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4" name="Google Shape;1384;p73"/>
            <p:cNvSpPr/>
            <p:nvPr/>
          </p:nvSpPr>
          <p:spPr>
            <a:xfrm>
              <a:off x="12591915" y="9867685"/>
              <a:ext cx="429938" cy="449163"/>
            </a:xfrm>
            <a:custGeom>
              <a:rect b="b" l="l" r="r" t="t"/>
              <a:pathLst>
                <a:path extrusionOk="0" h="48" w="46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5" name="Google Shape;1385;p73"/>
            <p:cNvSpPr/>
            <p:nvPr/>
          </p:nvSpPr>
          <p:spPr>
            <a:xfrm>
              <a:off x="12824398" y="9775302"/>
              <a:ext cx="366243" cy="324926"/>
            </a:xfrm>
            <a:custGeom>
              <a:rect b="b" l="l" r="r" t="t"/>
              <a:pathLst>
                <a:path extrusionOk="0" h="35" w="39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6" name="Google Shape;1386;p73"/>
            <p:cNvSpPr/>
            <p:nvPr/>
          </p:nvSpPr>
          <p:spPr>
            <a:xfrm>
              <a:off x="13069621" y="10259505"/>
              <a:ext cx="92356" cy="105124"/>
            </a:xfrm>
            <a:custGeom>
              <a:rect b="b" l="l" r="r" t="t"/>
              <a:pathLst>
                <a:path extrusionOk="0" h="11" w="10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7" name="Google Shape;1387;p73"/>
            <p:cNvSpPr/>
            <p:nvPr/>
          </p:nvSpPr>
          <p:spPr>
            <a:xfrm>
              <a:off x="12442232" y="10090673"/>
              <a:ext cx="738853" cy="646665"/>
            </a:xfrm>
            <a:custGeom>
              <a:rect b="b" l="l" r="r" t="t"/>
              <a:pathLst>
                <a:path extrusionOk="0" h="69" w="7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8" name="Google Shape;1388;p73"/>
            <p:cNvSpPr/>
            <p:nvPr/>
          </p:nvSpPr>
          <p:spPr>
            <a:xfrm>
              <a:off x="12919938" y="10399671"/>
              <a:ext cx="121018" cy="124237"/>
            </a:xfrm>
            <a:custGeom>
              <a:rect b="b" l="l" r="r" t="t"/>
              <a:pathLst>
                <a:path extrusionOk="0" h="13" w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89" name="Google Shape;1389;p73"/>
            <p:cNvSpPr/>
            <p:nvPr/>
          </p:nvSpPr>
          <p:spPr>
            <a:xfrm>
              <a:off x="12263888" y="9240129"/>
              <a:ext cx="47770" cy="76452"/>
            </a:xfrm>
            <a:custGeom>
              <a:rect b="b" l="l" r="r" t="t"/>
              <a:pathLst>
                <a:path extrusionOk="0" h="8" w="5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0" name="Google Shape;1390;p73"/>
            <p:cNvSpPr/>
            <p:nvPr/>
          </p:nvSpPr>
          <p:spPr>
            <a:xfrm>
              <a:off x="12219300" y="8857867"/>
              <a:ext cx="324842" cy="420492"/>
            </a:xfrm>
            <a:custGeom>
              <a:rect b="b" l="l" r="r" t="t"/>
              <a:pathLst>
                <a:path extrusionOk="0" h="45" w="3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1" name="Google Shape;1391;p73"/>
            <p:cNvSpPr/>
            <p:nvPr/>
          </p:nvSpPr>
          <p:spPr>
            <a:xfrm>
              <a:off x="12359429" y="8520197"/>
              <a:ext cx="595542" cy="420492"/>
            </a:xfrm>
            <a:custGeom>
              <a:rect b="b" l="l" r="r" t="t"/>
              <a:pathLst>
                <a:path extrusionOk="0" h="45" w="64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2" name="Google Shape;1392;p73"/>
            <p:cNvSpPr/>
            <p:nvPr/>
          </p:nvSpPr>
          <p:spPr>
            <a:xfrm>
              <a:off x="11697008" y="7921315"/>
              <a:ext cx="1092359" cy="767717"/>
            </a:xfrm>
            <a:custGeom>
              <a:rect b="b" l="l" r="r" t="t"/>
              <a:pathLst>
                <a:path extrusionOk="0" h="82" w="117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3" name="Google Shape;1393;p73"/>
            <p:cNvSpPr/>
            <p:nvPr/>
          </p:nvSpPr>
          <p:spPr>
            <a:xfrm>
              <a:off x="12684268" y="7940429"/>
              <a:ext cx="767517" cy="946107"/>
            </a:xfrm>
            <a:custGeom>
              <a:rect b="b" l="l" r="r" t="t"/>
              <a:pathLst>
                <a:path extrusionOk="0" h="101" w="82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4" name="Google Shape;1394;p73"/>
            <p:cNvSpPr/>
            <p:nvPr/>
          </p:nvSpPr>
          <p:spPr>
            <a:xfrm>
              <a:off x="13356248" y="8182530"/>
              <a:ext cx="299364" cy="270773"/>
            </a:xfrm>
            <a:custGeom>
              <a:rect b="b" l="l" r="r" t="t"/>
              <a:pathLst>
                <a:path extrusionOk="0" h="29" w="32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5" name="Google Shape;1395;p73"/>
            <p:cNvSpPr/>
            <p:nvPr/>
          </p:nvSpPr>
          <p:spPr>
            <a:xfrm>
              <a:off x="13200194" y="8313140"/>
              <a:ext cx="691083" cy="573398"/>
            </a:xfrm>
            <a:custGeom>
              <a:rect b="b" l="l" r="r" t="t"/>
              <a:pathLst>
                <a:path extrusionOk="0" h="61" w="74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6" name="Google Shape;1396;p73"/>
            <p:cNvSpPr/>
            <p:nvPr/>
          </p:nvSpPr>
          <p:spPr>
            <a:xfrm>
              <a:off x="13235227" y="8481973"/>
              <a:ext cx="812103" cy="777272"/>
            </a:xfrm>
            <a:custGeom>
              <a:rect b="b" l="l" r="r" t="t"/>
              <a:pathLst>
                <a:path extrusionOk="0" h="83" w="87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7" name="Google Shape;1397;p73"/>
            <p:cNvSpPr/>
            <p:nvPr/>
          </p:nvSpPr>
          <p:spPr>
            <a:xfrm>
              <a:off x="13601470" y="8437375"/>
              <a:ext cx="82803" cy="101936"/>
            </a:xfrm>
            <a:custGeom>
              <a:rect b="b" l="l" r="r" t="t"/>
              <a:pathLst>
                <a:path extrusionOk="0" h="11" w="9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8" name="Google Shape;1398;p73"/>
            <p:cNvSpPr/>
            <p:nvPr/>
          </p:nvSpPr>
          <p:spPr>
            <a:xfrm>
              <a:off x="13040961" y="8848311"/>
              <a:ext cx="242036" cy="261215"/>
            </a:xfrm>
            <a:custGeom>
              <a:rect b="b" l="l" r="r" t="t"/>
              <a:pathLst>
                <a:path extrusionOk="0" h="28" w="26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399" name="Google Shape;1399;p73"/>
            <p:cNvSpPr/>
            <p:nvPr/>
          </p:nvSpPr>
          <p:spPr>
            <a:xfrm>
              <a:off x="13012297" y="9147751"/>
              <a:ext cx="92356" cy="92380"/>
            </a:xfrm>
            <a:custGeom>
              <a:rect b="b" l="l" r="r" t="t"/>
              <a:pathLst>
                <a:path extrusionOk="0" h="10" w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0" name="Google Shape;1400;p73"/>
            <p:cNvSpPr/>
            <p:nvPr/>
          </p:nvSpPr>
          <p:spPr>
            <a:xfrm>
              <a:off x="13012297" y="9090413"/>
              <a:ext cx="101909" cy="86010"/>
            </a:xfrm>
            <a:custGeom>
              <a:rect b="b" l="l" r="r" t="t"/>
              <a:pathLst>
                <a:path extrusionOk="0" h="9" w="11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1" name="Google Shape;1401;p73"/>
            <p:cNvSpPr/>
            <p:nvPr/>
          </p:nvSpPr>
          <p:spPr>
            <a:xfrm>
              <a:off x="13031406" y="9061741"/>
              <a:ext cx="503186" cy="544729"/>
            </a:xfrm>
            <a:custGeom>
              <a:rect b="b" l="l" r="r" t="t"/>
              <a:pathLst>
                <a:path extrusionOk="0" h="58" w="54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2" name="Google Shape;1402;p73"/>
            <p:cNvSpPr/>
            <p:nvPr/>
          </p:nvSpPr>
          <p:spPr>
            <a:xfrm>
              <a:off x="12117393" y="8931134"/>
              <a:ext cx="251592" cy="289887"/>
            </a:xfrm>
            <a:custGeom>
              <a:rect b="b" l="l" r="r" t="t"/>
              <a:pathLst>
                <a:path extrusionOk="0" h="31" w="27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3" name="Google Shape;1403;p73"/>
            <p:cNvSpPr/>
            <p:nvPr/>
          </p:nvSpPr>
          <p:spPr>
            <a:xfrm>
              <a:off x="12133315" y="8931134"/>
              <a:ext cx="105096" cy="66896"/>
            </a:xfrm>
            <a:custGeom>
              <a:rect b="b" l="l" r="r" t="t"/>
              <a:pathLst>
                <a:path extrusionOk="0" h="7" w="11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4" name="Google Shape;1404;p73"/>
            <p:cNvSpPr/>
            <p:nvPr/>
          </p:nvSpPr>
          <p:spPr>
            <a:xfrm>
              <a:off x="12098282" y="8427819"/>
              <a:ext cx="343950" cy="531986"/>
            </a:xfrm>
            <a:custGeom>
              <a:rect b="b" l="l" r="r" t="t"/>
              <a:pathLst>
                <a:path extrusionOk="0" h="57" w="3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5" name="Google Shape;1405;p73"/>
            <p:cNvSpPr/>
            <p:nvPr/>
          </p:nvSpPr>
          <p:spPr>
            <a:xfrm>
              <a:off x="11732043" y="8453303"/>
              <a:ext cx="140127" cy="289887"/>
            </a:xfrm>
            <a:custGeom>
              <a:rect b="b" l="l" r="r" t="t"/>
              <a:pathLst>
                <a:path extrusionOk="0" h="31" w="15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6" name="Google Shape;1406;p73"/>
            <p:cNvSpPr/>
            <p:nvPr/>
          </p:nvSpPr>
          <p:spPr>
            <a:xfrm>
              <a:off x="11827584" y="8380032"/>
              <a:ext cx="550956" cy="477833"/>
            </a:xfrm>
            <a:custGeom>
              <a:rect b="b" l="l" r="r" t="t"/>
              <a:pathLst>
                <a:path extrusionOk="0" h="51" w="59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7" name="Google Shape;1407;p73"/>
            <p:cNvSpPr/>
            <p:nvPr/>
          </p:nvSpPr>
          <p:spPr>
            <a:xfrm>
              <a:off x="11432679" y="8322691"/>
              <a:ext cx="394905" cy="280329"/>
            </a:xfrm>
            <a:custGeom>
              <a:rect b="b" l="l" r="r" t="t"/>
              <a:pathLst>
                <a:path extrusionOk="0" h="30" w="42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8" name="Google Shape;1408;p73"/>
            <p:cNvSpPr/>
            <p:nvPr/>
          </p:nvSpPr>
          <p:spPr>
            <a:xfrm>
              <a:off x="11697010" y="8529753"/>
              <a:ext cx="92356" cy="222990"/>
            </a:xfrm>
            <a:custGeom>
              <a:rect b="b" l="l" r="r" t="t"/>
              <a:pathLst>
                <a:path extrusionOk="0" h="24" w="10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09" name="Google Shape;1409;p73"/>
            <p:cNvSpPr/>
            <p:nvPr/>
          </p:nvSpPr>
          <p:spPr>
            <a:xfrm>
              <a:off x="11295734" y="8539311"/>
              <a:ext cx="296178" cy="289887"/>
            </a:xfrm>
            <a:custGeom>
              <a:rect b="b" l="l" r="r" t="t"/>
              <a:pathLst>
                <a:path extrusionOk="0" h="31" w="32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0" name="Google Shape;1410;p73"/>
            <p:cNvSpPr/>
            <p:nvPr/>
          </p:nvSpPr>
          <p:spPr>
            <a:xfrm>
              <a:off x="11547328" y="8529753"/>
              <a:ext cx="213379" cy="280329"/>
            </a:xfrm>
            <a:custGeom>
              <a:rect b="b" l="l" r="r" t="t"/>
              <a:pathLst>
                <a:path extrusionOk="0" h="30" w="23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1" name="Google Shape;1411;p73"/>
            <p:cNvSpPr/>
            <p:nvPr/>
          </p:nvSpPr>
          <p:spPr>
            <a:xfrm>
              <a:off x="11079175" y="8558422"/>
              <a:ext cx="140127" cy="168835"/>
            </a:xfrm>
            <a:custGeom>
              <a:rect b="b" l="l" r="r" t="t"/>
              <a:pathLst>
                <a:path extrusionOk="0" h="18" w="15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2" name="Google Shape;1412;p73"/>
            <p:cNvSpPr/>
            <p:nvPr/>
          </p:nvSpPr>
          <p:spPr>
            <a:xfrm>
              <a:off x="11161976" y="8631691"/>
              <a:ext cx="207006" cy="197506"/>
            </a:xfrm>
            <a:custGeom>
              <a:rect b="b" l="l" r="r" t="t"/>
              <a:pathLst>
                <a:path extrusionOk="0" h="21" w="22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3" name="Google Shape;1413;p73"/>
            <p:cNvSpPr/>
            <p:nvPr/>
          </p:nvSpPr>
          <p:spPr>
            <a:xfrm>
              <a:off x="11015478" y="8443745"/>
              <a:ext cx="324842" cy="273958"/>
            </a:xfrm>
            <a:custGeom>
              <a:rect b="b" l="l" r="r" t="t"/>
              <a:pathLst>
                <a:path extrusionOk="0" h="29" w="35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4" name="Google Shape;1414;p73"/>
            <p:cNvSpPr/>
            <p:nvPr/>
          </p:nvSpPr>
          <p:spPr>
            <a:xfrm>
              <a:off x="10929493" y="8453303"/>
              <a:ext cx="149682" cy="66896"/>
            </a:xfrm>
            <a:custGeom>
              <a:rect b="b" l="l" r="r" t="t"/>
              <a:pathLst>
                <a:path extrusionOk="0" h="7" w="16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5" name="Google Shape;1415;p73"/>
            <p:cNvSpPr/>
            <p:nvPr/>
          </p:nvSpPr>
          <p:spPr>
            <a:xfrm>
              <a:off x="10919937" y="8389590"/>
              <a:ext cx="140127" cy="38227"/>
            </a:xfrm>
            <a:custGeom>
              <a:rect b="b" l="l" r="r" t="t"/>
              <a:pathLst>
                <a:path extrusionOk="0" h="4" w="15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6" name="Google Shape;1416;p73"/>
            <p:cNvSpPr/>
            <p:nvPr/>
          </p:nvSpPr>
          <p:spPr>
            <a:xfrm>
              <a:off x="10900829" y="7733369"/>
              <a:ext cx="560509" cy="637107"/>
            </a:xfrm>
            <a:custGeom>
              <a:rect b="b" l="l" r="r" t="t"/>
              <a:pathLst>
                <a:path extrusionOk="0" h="68" w="60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7" name="Google Shape;1417;p73"/>
            <p:cNvSpPr/>
            <p:nvPr/>
          </p:nvSpPr>
          <p:spPr>
            <a:xfrm>
              <a:off x="10900829" y="8258982"/>
              <a:ext cx="270700" cy="213435"/>
            </a:xfrm>
            <a:custGeom>
              <a:rect b="b" l="l" r="r" t="t"/>
              <a:pathLst>
                <a:path extrusionOk="0" h="23" w="29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8" name="Google Shape;1418;p73"/>
            <p:cNvSpPr/>
            <p:nvPr/>
          </p:nvSpPr>
          <p:spPr>
            <a:xfrm>
              <a:off x="11136499" y="7838490"/>
              <a:ext cx="783439" cy="729492"/>
            </a:xfrm>
            <a:custGeom>
              <a:rect b="b" l="l" r="r" t="t"/>
              <a:pathLst>
                <a:path extrusionOk="0" h="78" w="84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19" name="Google Shape;1419;p73"/>
            <p:cNvSpPr/>
            <p:nvPr/>
          </p:nvSpPr>
          <p:spPr>
            <a:xfrm>
              <a:off x="12814845" y="7500821"/>
              <a:ext cx="515923" cy="503317"/>
            </a:xfrm>
            <a:custGeom>
              <a:rect b="b" l="l" r="r" t="t"/>
              <a:pathLst>
                <a:path extrusionOk="0" h="54" w="55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0" name="Google Shape;1420;p73"/>
            <p:cNvSpPr/>
            <p:nvPr/>
          </p:nvSpPr>
          <p:spPr>
            <a:xfrm>
              <a:off x="12050511" y="7210939"/>
              <a:ext cx="187902" cy="363153"/>
            </a:xfrm>
            <a:custGeom>
              <a:rect b="b" l="l" r="r" t="t"/>
              <a:pathLst>
                <a:path extrusionOk="0" h="39" w="20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1" name="Google Shape;1421;p73"/>
            <p:cNvSpPr/>
            <p:nvPr/>
          </p:nvSpPr>
          <p:spPr>
            <a:xfrm>
              <a:off x="12133317" y="7424369"/>
              <a:ext cx="710194" cy="684895"/>
            </a:xfrm>
            <a:custGeom>
              <a:rect b="b" l="l" r="r" t="t"/>
              <a:pathLst>
                <a:path extrusionOk="0" h="73" w="76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2" name="Google Shape;1422;p73"/>
            <p:cNvSpPr/>
            <p:nvPr/>
          </p:nvSpPr>
          <p:spPr>
            <a:xfrm>
              <a:off x="10910384" y="7714256"/>
              <a:ext cx="391721" cy="318556"/>
            </a:xfrm>
            <a:custGeom>
              <a:rect b="b" l="l" r="r" t="t"/>
              <a:pathLst>
                <a:path extrusionOk="0" h="34" w="42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3" name="Google Shape;1423;p73"/>
            <p:cNvSpPr/>
            <p:nvPr/>
          </p:nvSpPr>
          <p:spPr>
            <a:xfrm>
              <a:off x="11098281" y="7265092"/>
              <a:ext cx="560509" cy="449163"/>
            </a:xfrm>
            <a:custGeom>
              <a:rect b="b" l="l" r="r" t="t"/>
              <a:pathLst>
                <a:path extrusionOk="0" h="48" w="60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4" name="Google Shape;1424;p73"/>
            <p:cNvSpPr/>
            <p:nvPr/>
          </p:nvSpPr>
          <p:spPr>
            <a:xfrm>
              <a:off x="11295736" y="7220495"/>
              <a:ext cx="968154" cy="923808"/>
            </a:xfrm>
            <a:custGeom>
              <a:rect b="b" l="l" r="r" t="t"/>
              <a:pathLst>
                <a:path extrusionOk="0" h="99" w="104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5" name="Google Shape;1425;p73"/>
            <p:cNvSpPr/>
            <p:nvPr/>
          </p:nvSpPr>
          <p:spPr>
            <a:xfrm>
              <a:off x="8295732" y="3719582"/>
              <a:ext cx="2850322" cy="2124760"/>
            </a:xfrm>
            <a:custGeom>
              <a:rect b="b" l="l" r="r" t="t"/>
              <a:pathLst>
                <a:path extrusionOk="0" h="227" w="305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6" name="Google Shape;1426;p73"/>
            <p:cNvSpPr/>
            <p:nvPr/>
          </p:nvSpPr>
          <p:spPr>
            <a:xfrm>
              <a:off x="9136497" y="5038398"/>
              <a:ext cx="149682" cy="105124"/>
            </a:xfrm>
            <a:custGeom>
              <a:rect b="b" l="l" r="r" t="t"/>
              <a:pathLst>
                <a:path extrusionOk="0" h="11" w="16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7" name="Google Shape;1427;p73"/>
            <p:cNvSpPr/>
            <p:nvPr/>
          </p:nvSpPr>
          <p:spPr>
            <a:xfrm>
              <a:off x="9184270" y="4965129"/>
              <a:ext cx="38217" cy="19114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8" name="Google Shape;1428;p73"/>
            <p:cNvSpPr/>
            <p:nvPr/>
          </p:nvSpPr>
          <p:spPr>
            <a:xfrm>
              <a:off x="9212932" y="3859745"/>
              <a:ext cx="101909" cy="57338"/>
            </a:xfrm>
            <a:custGeom>
              <a:rect b="b" l="l" r="r" t="t"/>
              <a:pathLst>
                <a:path extrusionOk="0" h="6" w="11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29" name="Google Shape;1429;p73"/>
            <p:cNvSpPr/>
            <p:nvPr/>
          </p:nvSpPr>
          <p:spPr>
            <a:xfrm>
              <a:off x="9528218" y="3776918"/>
              <a:ext cx="76432" cy="44598"/>
            </a:xfrm>
            <a:custGeom>
              <a:rect b="b" l="l" r="r" t="t"/>
              <a:pathLst>
                <a:path extrusionOk="0" h="5" w="8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0" name="Google Shape;1430;p73"/>
            <p:cNvSpPr/>
            <p:nvPr/>
          </p:nvSpPr>
          <p:spPr>
            <a:xfrm>
              <a:off x="10735225" y="3897972"/>
              <a:ext cx="54142" cy="38227"/>
            </a:xfrm>
            <a:custGeom>
              <a:rect b="b" l="l" r="r" t="t"/>
              <a:pathLst>
                <a:path extrusionOk="0" h="4" w="6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1" name="Google Shape;1431;p73"/>
            <p:cNvSpPr/>
            <p:nvPr/>
          </p:nvSpPr>
          <p:spPr>
            <a:xfrm>
              <a:off x="10808475" y="3936197"/>
              <a:ext cx="47770" cy="9558"/>
            </a:xfrm>
            <a:custGeom>
              <a:rect b="b" l="l" r="r" t="t"/>
              <a:pathLst>
                <a:path extrusionOk="0" h="1" w="5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2" name="Google Shape;1432;p73"/>
            <p:cNvSpPr/>
            <p:nvPr/>
          </p:nvSpPr>
          <p:spPr>
            <a:xfrm>
              <a:off x="10808475" y="4468183"/>
              <a:ext cx="38217" cy="66896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3" name="Google Shape;1433;p73"/>
            <p:cNvSpPr/>
            <p:nvPr/>
          </p:nvSpPr>
          <p:spPr>
            <a:xfrm>
              <a:off x="10827583" y="4589232"/>
              <a:ext cx="63695" cy="38227"/>
            </a:xfrm>
            <a:custGeom>
              <a:rect b="b" l="l" r="r" t="t"/>
              <a:pathLst>
                <a:path extrusionOk="0" h="4" w="7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4" name="Google Shape;1434;p73"/>
            <p:cNvSpPr/>
            <p:nvPr/>
          </p:nvSpPr>
          <p:spPr>
            <a:xfrm>
              <a:off x="10566434" y="4796294"/>
              <a:ext cx="159235" cy="92380"/>
            </a:xfrm>
            <a:custGeom>
              <a:rect b="b" l="l" r="r" t="t"/>
              <a:pathLst>
                <a:path extrusionOk="0" h="10" w="17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5" name="Google Shape;1435;p73"/>
            <p:cNvSpPr/>
            <p:nvPr/>
          </p:nvSpPr>
          <p:spPr>
            <a:xfrm>
              <a:off x="10537774" y="4777183"/>
              <a:ext cx="82803" cy="28672"/>
            </a:xfrm>
            <a:custGeom>
              <a:rect b="b" l="l" r="r" t="t"/>
              <a:pathLst>
                <a:path extrusionOk="0" h="3" w="9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6" name="Google Shape;1436;p73"/>
            <p:cNvSpPr/>
            <p:nvPr/>
          </p:nvSpPr>
          <p:spPr>
            <a:xfrm>
              <a:off x="10407201" y="4974685"/>
              <a:ext cx="121018" cy="63711"/>
            </a:xfrm>
            <a:custGeom>
              <a:rect b="b" l="l" r="r" t="t"/>
              <a:pathLst>
                <a:path extrusionOk="0" h="7" w="13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7" name="Google Shape;1437;p73"/>
            <p:cNvSpPr/>
            <p:nvPr/>
          </p:nvSpPr>
          <p:spPr>
            <a:xfrm>
              <a:off x="9305288" y="5067067"/>
              <a:ext cx="38217" cy="57338"/>
            </a:xfrm>
            <a:custGeom>
              <a:rect b="b" l="l" r="r" t="t"/>
              <a:pathLst>
                <a:path extrusionOk="0" h="6" w="4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8" name="Google Shape;1438;p73"/>
            <p:cNvSpPr/>
            <p:nvPr/>
          </p:nvSpPr>
          <p:spPr>
            <a:xfrm>
              <a:off x="9222485" y="4946016"/>
              <a:ext cx="35033" cy="38227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39" name="Google Shape;1439;p73"/>
            <p:cNvSpPr/>
            <p:nvPr/>
          </p:nvSpPr>
          <p:spPr>
            <a:xfrm>
              <a:off x="10865798" y="4347133"/>
              <a:ext cx="19109" cy="19114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40" name="Google Shape;1440;p73"/>
            <p:cNvSpPr/>
            <p:nvPr/>
          </p:nvSpPr>
          <p:spPr>
            <a:xfrm>
              <a:off x="10789366" y="4245195"/>
              <a:ext cx="28664" cy="15928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41" name="Google Shape;1441;p73"/>
            <p:cNvSpPr/>
            <p:nvPr/>
          </p:nvSpPr>
          <p:spPr>
            <a:xfrm>
              <a:off x="10865798" y="4206968"/>
              <a:ext cx="25477" cy="28672"/>
            </a:xfrm>
            <a:custGeom>
              <a:rect b="b" l="l" r="r" t="t"/>
              <a:pathLst>
                <a:path extrusionOk="0" h="3" w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42" name="Google Shape;1442;p73"/>
            <p:cNvSpPr/>
            <p:nvPr/>
          </p:nvSpPr>
          <p:spPr>
            <a:xfrm>
              <a:off x="8314841" y="4394916"/>
              <a:ext cx="47770" cy="6370"/>
            </a:xfrm>
            <a:custGeom>
              <a:rect b="b" l="l" r="r" t="t"/>
              <a:pathLst>
                <a:path extrusionOk="0" h="1" w="5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43" name="Google Shape;1443;p73"/>
            <p:cNvSpPr/>
            <p:nvPr/>
          </p:nvSpPr>
          <p:spPr>
            <a:xfrm>
              <a:off x="8372164" y="4394916"/>
              <a:ext cx="57323" cy="0"/>
            </a:xfrm>
            <a:custGeom>
              <a:rect b="b" l="l" r="r" t="t"/>
              <a:pathLst>
                <a:path extrusionOk="0" h="120000"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44" name="Google Shape;1444;p73"/>
            <p:cNvSpPr/>
            <p:nvPr/>
          </p:nvSpPr>
          <p:spPr>
            <a:xfrm>
              <a:off x="9445417" y="3802407"/>
              <a:ext cx="38217" cy="19114"/>
            </a:xfrm>
            <a:custGeom>
              <a:rect b="b" l="l" r="r" t="t"/>
              <a:pathLst>
                <a:path extrusionOk="0" h="2" w="4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445" name="Google Shape;1445;p73"/>
            <p:cNvSpPr/>
            <p:nvPr/>
          </p:nvSpPr>
          <p:spPr>
            <a:xfrm>
              <a:off x="5467694" y="6086410"/>
              <a:ext cx="85988" cy="111494"/>
            </a:xfrm>
            <a:custGeom>
              <a:rect b="b" l="l" r="r" t="t"/>
              <a:pathLst>
                <a:path extrusionOk="0" h="12" w="9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40000">
                  <a:srgbClr val="0070C0"/>
                </a:gs>
                <a:gs pos="63000">
                  <a:srgbClr val="002060"/>
                </a:gs>
                <a:gs pos="100000">
                  <a:srgbClr val="FFC000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1446" name="Google Shape;1446;p73"/>
          <p:cNvSpPr txBox="1"/>
          <p:nvPr/>
        </p:nvSpPr>
        <p:spPr>
          <a:xfrm>
            <a:off x="2932351" y="682595"/>
            <a:ext cx="6327297" cy="508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GLOBAL MAP</a:t>
            </a:r>
            <a:endParaRPr/>
          </a:p>
        </p:txBody>
      </p:sp>
      <p:sp>
        <p:nvSpPr>
          <p:cNvPr id="1447" name="Google Shape;1447;p73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74"/>
          <p:cNvSpPr txBox="1"/>
          <p:nvPr/>
        </p:nvSpPr>
        <p:spPr>
          <a:xfrm>
            <a:off x="2196372" y="2767280"/>
            <a:ext cx="77992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THANKS</a:t>
            </a:r>
            <a:endParaRPr b="1" sz="138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53" name="Google Shape;1453;p74"/>
          <p:cNvSpPr txBox="1"/>
          <p:nvPr/>
        </p:nvSpPr>
        <p:spPr>
          <a:xfrm>
            <a:off x="1685744" y="4213646"/>
            <a:ext cx="8820512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1454" name="Google Shape;1454;p74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45"/>
          <p:cNvCxnSpPr/>
          <p:nvPr/>
        </p:nvCxnSpPr>
        <p:spPr>
          <a:xfrm>
            <a:off x="6096000" y="1993900"/>
            <a:ext cx="5092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4" name="Google Shape;344;p45"/>
          <p:cNvSpPr/>
          <p:nvPr/>
        </p:nvSpPr>
        <p:spPr>
          <a:xfrm>
            <a:off x="6007100" y="166370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345" name="Google Shape;345;p45"/>
          <p:cNvSpPr txBox="1"/>
          <p:nvPr/>
        </p:nvSpPr>
        <p:spPr>
          <a:xfrm>
            <a:off x="6052643" y="3699398"/>
            <a:ext cx="550541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346" name="Google Shape;346;p45"/>
          <p:cNvSpPr txBox="1"/>
          <p:nvPr/>
        </p:nvSpPr>
        <p:spPr>
          <a:xfrm>
            <a:off x="6007100" y="2222322"/>
            <a:ext cx="53213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OUR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HISTORY NOW.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10648588" y="6274997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cxnSp>
        <p:nvCxnSpPr>
          <p:cNvPr id="348" name="Google Shape;348;p45"/>
          <p:cNvCxnSpPr/>
          <p:nvPr/>
        </p:nvCxnSpPr>
        <p:spPr>
          <a:xfrm>
            <a:off x="4300173" y="6432549"/>
            <a:ext cx="627892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9" name="Google Shape;349;p45"/>
          <p:cNvSpPr/>
          <p:nvPr/>
        </p:nvSpPr>
        <p:spPr>
          <a:xfrm>
            <a:off x="11069446" y="665155"/>
            <a:ext cx="488615" cy="292532"/>
          </a:xfrm>
          <a:custGeom>
            <a:rect b="b" l="l" r="r" t="t"/>
            <a:pathLst>
              <a:path extrusionOk="0" h="120000" w="120000">
                <a:moveTo>
                  <a:pt x="114019" y="68144"/>
                </a:moveTo>
                <a:lnTo>
                  <a:pt x="114019" y="68144"/>
                </a:lnTo>
                <a:cubicBezTo>
                  <a:pt x="5581" y="68144"/>
                  <a:pt x="5581" y="68144"/>
                  <a:pt x="5581" y="68144"/>
                </a:cubicBezTo>
                <a:cubicBezTo>
                  <a:pt x="2790" y="68144"/>
                  <a:pt x="0" y="65817"/>
                  <a:pt x="0" y="58504"/>
                </a:cubicBezTo>
                <a:cubicBezTo>
                  <a:pt x="0" y="53850"/>
                  <a:pt x="2790" y="49196"/>
                  <a:pt x="5581" y="49196"/>
                </a:cubicBezTo>
                <a:cubicBezTo>
                  <a:pt x="114019" y="49196"/>
                  <a:pt x="114019" y="49196"/>
                  <a:pt x="114019" y="49196"/>
                </a:cubicBezTo>
                <a:cubicBezTo>
                  <a:pt x="118405" y="49196"/>
                  <a:pt x="119800" y="53850"/>
                  <a:pt x="119800" y="58504"/>
                </a:cubicBezTo>
                <a:cubicBezTo>
                  <a:pt x="119800" y="65817"/>
                  <a:pt x="118405" y="68144"/>
                  <a:pt x="114019" y="68144"/>
                </a:cubicBezTo>
                <a:close/>
                <a:moveTo>
                  <a:pt x="114019" y="18614"/>
                </a:moveTo>
                <a:lnTo>
                  <a:pt x="114019" y="18614"/>
                </a:lnTo>
                <a:cubicBezTo>
                  <a:pt x="5581" y="18614"/>
                  <a:pt x="5581" y="18614"/>
                  <a:pt x="5581" y="18614"/>
                </a:cubicBezTo>
                <a:cubicBezTo>
                  <a:pt x="2790" y="18614"/>
                  <a:pt x="0" y="13961"/>
                  <a:pt x="0" y="9307"/>
                </a:cubicBezTo>
                <a:cubicBezTo>
                  <a:pt x="0" y="4653"/>
                  <a:pt x="2790" y="0"/>
                  <a:pt x="5581" y="0"/>
                </a:cubicBezTo>
                <a:cubicBezTo>
                  <a:pt x="114019" y="0"/>
                  <a:pt x="114019" y="0"/>
                  <a:pt x="114019" y="0"/>
                </a:cubicBezTo>
                <a:cubicBezTo>
                  <a:pt x="118405" y="0"/>
                  <a:pt x="119800" y="4653"/>
                  <a:pt x="119800" y="9307"/>
                </a:cubicBezTo>
                <a:cubicBezTo>
                  <a:pt x="119800" y="13961"/>
                  <a:pt x="118405" y="18614"/>
                  <a:pt x="114019" y="18614"/>
                </a:cubicBezTo>
                <a:close/>
                <a:moveTo>
                  <a:pt x="5581" y="101052"/>
                </a:moveTo>
                <a:lnTo>
                  <a:pt x="5581" y="101052"/>
                </a:lnTo>
                <a:cubicBezTo>
                  <a:pt x="114019" y="101052"/>
                  <a:pt x="114019" y="101052"/>
                  <a:pt x="114019" y="101052"/>
                </a:cubicBezTo>
                <a:cubicBezTo>
                  <a:pt x="118405" y="101052"/>
                  <a:pt x="119800" y="103379"/>
                  <a:pt x="119800" y="110360"/>
                </a:cubicBezTo>
                <a:cubicBezTo>
                  <a:pt x="119800" y="115013"/>
                  <a:pt x="118405" y="119667"/>
                  <a:pt x="114019" y="119667"/>
                </a:cubicBezTo>
                <a:cubicBezTo>
                  <a:pt x="5581" y="119667"/>
                  <a:pt x="5581" y="119667"/>
                  <a:pt x="5581" y="119667"/>
                </a:cubicBezTo>
                <a:cubicBezTo>
                  <a:pt x="2790" y="119667"/>
                  <a:pt x="0" y="115013"/>
                  <a:pt x="0" y="110360"/>
                </a:cubicBezTo>
                <a:cubicBezTo>
                  <a:pt x="0" y="103379"/>
                  <a:pt x="2790" y="101052"/>
                  <a:pt x="5581" y="1010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45"/>
          <p:cNvSpPr txBox="1"/>
          <p:nvPr/>
        </p:nvSpPr>
        <p:spPr>
          <a:xfrm>
            <a:off x="6052643" y="4723592"/>
            <a:ext cx="2278557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351" name="Google Shape;351;p45"/>
          <p:cNvSpPr txBox="1"/>
          <p:nvPr/>
        </p:nvSpPr>
        <p:spPr>
          <a:xfrm>
            <a:off x="8642350" y="4723592"/>
            <a:ext cx="2305050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352" name="Google Shape;352;p45"/>
          <p:cNvGrpSpPr/>
          <p:nvPr/>
        </p:nvGrpSpPr>
        <p:grpSpPr>
          <a:xfrm>
            <a:off x="449568" y="6274997"/>
            <a:ext cx="3548925" cy="279400"/>
            <a:chOff x="474968" y="6075746"/>
            <a:chExt cx="3548925" cy="279400"/>
          </a:xfrm>
        </p:grpSpPr>
        <p:sp>
          <p:nvSpPr>
            <p:cNvPr id="353" name="Google Shape;353;p45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354" name="Google Shape;354;p45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355" name="Google Shape;355;p45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45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45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45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45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0" name="Google Shape;360;p45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972" r="5971" t="0"/>
          <a:stretch/>
        </p:blipFill>
        <p:spPr>
          <a:xfrm>
            <a:off x="0" y="1270000"/>
            <a:ext cx="53594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/>
          <p:nvPr/>
        </p:nvSpPr>
        <p:spPr>
          <a:xfrm>
            <a:off x="355600" y="1709427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367" name="Google Shape;367;p46"/>
          <p:cNvSpPr txBox="1"/>
          <p:nvPr/>
        </p:nvSpPr>
        <p:spPr>
          <a:xfrm>
            <a:off x="401144" y="3709795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368" name="Google Shape;368;p46"/>
          <p:cNvSpPr txBox="1"/>
          <p:nvPr/>
        </p:nvSpPr>
        <p:spPr>
          <a:xfrm>
            <a:off x="355600" y="2080319"/>
            <a:ext cx="45847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OUR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THE SUNDAY.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9" name="Google Shape;369;p46"/>
          <p:cNvSpPr txBox="1"/>
          <p:nvPr/>
        </p:nvSpPr>
        <p:spPr>
          <a:xfrm>
            <a:off x="401144" y="4780246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370" name="Google Shape;370;p46"/>
          <p:cNvSpPr/>
          <p:nvPr/>
        </p:nvSpPr>
        <p:spPr>
          <a:xfrm>
            <a:off x="6381640" y="5799293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371" name="Google Shape;371;p46"/>
          <p:cNvSpPr/>
          <p:nvPr/>
        </p:nvSpPr>
        <p:spPr>
          <a:xfrm>
            <a:off x="9802209" y="5799293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372" name="Google Shape;372;p46"/>
          <p:cNvSpPr txBox="1"/>
          <p:nvPr/>
        </p:nvSpPr>
        <p:spPr>
          <a:xfrm>
            <a:off x="6381640" y="6078149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373" name="Google Shape;373;p46"/>
          <p:cNvSpPr txBox="1"/>
          <p:nvPr/>
        </p:nvSpPr>
        <p:spPr>
          <a:xfrm>
            <a:off x="9813983" y="6078150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374" name="Google Shape;374;p46"/>
          <p:cNvGrpSpPr/>
          <p:nvPr/>
        </p:nvGrpSpPr>
        <p:grpSpPr>
          <a:xfrm>
            <a:off x="474968" y="6075746"/>
            <a:ext cx="3548925" cy="279400"/>
            <a:chOff x="474968" y="6075746"/>
            <a:chExt cx="3548925" cy="279400"/>
          </a:xfrm>
        </p:grpSpPr>
        <p:sp>
          <p:nvSpPr>
            <p:cNvPr id="375" name="Google Shape;375;p46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376" name="Google Shape;376;p46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377" name="Google Shape;377;p46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46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46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46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46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" name="Google Shape;382;p46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grpSp>
        <p:nvGrpSpPr>
          <p:cNvPr id="383" name="Google Shape;383;p46"/>
          <p:cNvGrpSpPr/>
          <p:nvPr/>
        </p:nvGrpSpPr>
        <p:grpSpPr>
          <a:xfrm rot="-5400000">
            <a:off x="9533804" y="3270367"/>
            <a:ext cx="3548925" cy="279400"/>
            <a:chOff x="474968" y="6075746"/>
            <a:chExt cx="3548925" cy="279400"/>
          </a:xfrm>
        </p:grpSpPr>
        <p:sp>
          <p:nvSpPr>
            <p:cNvPr id="384" name="Google Shape;384;p46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385" name="Google Shape;385;p46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386" name="Google Shape;386;p46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46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46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46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46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1" name="Google Shape;391;p46"/>
          <p:cNvGrpSpPr/>
          <p:nvPr/>
        </p:nvGrpSpPr>
        <p:grpSpPr>
          <a:xfrm>
            <a:off x="0" y="559937"/>
            <a:ext cx="748100" cy="748100"/>
            <a:chOff x="11112435" y="394837"/>
            <a:chExt cx="748100" cy="748100"/>
          </a:xfrm>
        </p:grpSpPr>
        <p:sp>
          <p:nvSpPr>
            <p:cNvPr id="392" name="Google Shape;392;p46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0018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6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94" name="Google Shape;39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632" r="14631" t="0"/>
          <a:stretch/>
        </p:blipFill>
        <p:spPr>
          <a:xfrm>
            <a:off x="6108700" y="1270000"/>
            <a:ext cx="4305300" cy="43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/>
          <p:nvPr/>
        </p:nvSpPr>
        <p:spPr>
          <a:xfrm>
            <a:off x="6445140" y="205711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400" name="Google Shape;400;p47"/>
          <p:cNvSpPr/>
          <p:nvPr/>
        </p:nvSpPr>
        <p:spPr>
          <a:xfrm>
            <a:off x="9865709" y="205711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401" name="Google Shape;401;p47"/>
          <p:cNvSpPr txBox="1"/>
          <p:nvPr/>
        </p:nvSpPr>
        <p:spPr>
          <a:xfrm>
            <a:off x="6445140" y="484567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02" name="Google Shape;402;p47"/>
          <p:cNvSpPr txBox="1"/>
          <p:nvPr/>
        </p:nvSpPr>
        <p:spPr>
          <a:xfrm>
            <a:off x="9877483" y="484568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03" name="Google Shape;403;p47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404" name="Google Shape;404;p47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405" name="Google Shape;405;p47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406" name="Google Shape;406;p47"/>
          <p:cNvSpPr/>
          <p:nvPr/>
        </p:nvSpPr>
        <p:spPr>
          <a:xfrm>
            <a:off x="6445140" y="1715979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407" name="Google Shape;407;p47"/>
          <p:cNvSpPr txBox="1"/>
          <p:nvPr/>
        </p:nvSpPr>
        <p:spPr>
          <a:xfrm>
            <a:off x="6445140" y="2048865"/>
            <a:ext cx="454036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PORTFOLIO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THE SUNDAY.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8" name="Google Shape;408;p47"/>
          <p:cNvSpPr txBox="1"/>
          <p:nvPr/>
        </p:nvSpPr>
        <p:spPr>
          <a:xfrm>
            <a:off x="2039234" y="4500156"/>
            <a:ext cx="530417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409" name="Google Shape;409;p47"/>
          <p:cNvSpPr txBox="1"/>
          <p:nvPr/>
        </p:nvSpPr>
        <p:spPr>
          <a:xfrm>
            <a:off x="6445140" y="3500122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grpSp>
        <p:nvGrpSpPr>
          <p:cNvPr id="410" name="Google Shape;410;p47"/>
          <p:cNvGrpSpPr/>
          <p:nvPr/>
        </p:nvGrpSpPr>
        <p:grpSpPr>
          <a:xfrm rot="-5400000">
            <a:off x="-936980" y="2570884"/>
            <a:ext cx="3548925" cy="279400"/>
            <a:chOff x="474968" y="6075746"/>
            <a:chExt cx="3548925" cy="279400"/>
          </a:xfrm>
        </p:grpSpPr>
        <p:sp>
          <p:nvSpPr>
            <p:cNvPr id="411" name="Google Shape;411;p47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412" name="Google Shape;412;p47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413" name="Google Shape;413;p47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47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47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47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47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18" name="Google Shape;418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003" r="13003" t="0"/>
          <a:stretch/>
        </p:blipFill>
        <p:spPr>
          <a:xfrm>
            <a:off x="1765300" y="0"/>
            <a:ext cx="4318000" cy="41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8678" l="0" r="0" t="8679"/>
          <a:stretch/>
        </p:blipFill>
        <p:spPr>
          <a:xfrm>
            <a:off x="7556500" y="4140200"/>
            <a:ext cx="4635500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/>
          <p:nvPr/>
        </p:nvSpPr>
        <p:spPr>
          <a:xfrm>
            <a:off x="6609988" y="6078149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425" name="Google Shape;425;p48"/>
          <p:cNvSpPr/>
          <p:nvPr/>
        </p:nvSpPr>
        <p:spPr>
          <a:xfrm>
            <a:off x="8676154" y="6078148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426" name="Google Shape;426;p48"/>
          <p:cNvSpPr/>
          <p:nvPr/>
        </p:nvSpPr>
        <p:spPr>
          <a:xfrm>
            <a:off x="10742320" y="6078147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grpSp>
        <p:nvGrpSpPr>
          <p:cNvPr id="427" name="Google Shape;427;p48"/>
          <p:cNvGrpSpPr/>
          <p:nvPr/>
        </p:nvGrpSpPr>
        <p:grpSpPr>
          <a:xfrm>
            <a:off x="11112435" y="394837"/>
            <a:ext cx="748100" cy="748100"/>
            <a:chOff x="11112435" y="394837"/>
            <a:chExt cx="748100" cy="748100"/>
          </a:xfrm>
        </p:grpSpPr>
        <p:sp>
          <p:nvSpPr>
            <p:cNvPr id="428" name="Google Shape;428;p48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8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0" name="Google Shape;430;p48"/>
          <p:cNvSpPr/>
          <p:nvPr/>
        </p:nvSpPr>
        <p:spPr>
          <a:xfrm>
            <a:off x="6907315" y="1585557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431" name="Google Shape;431;p48"/>
          <p:cNvSpPr txBox="1"/>
          <p:nvPr/>
        </p:nvSpPr>
        <p:spPr>
          <a:xfrm>
            <a:off x="6952859" y="35215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432" name="Google Shape;432;p48"/>
          <p:cNvSpPr txBox="1"/>
          <p:nvPr/>
        </p:nvSpPr>
        <p:spPr>
          <a:xfrm>
            <a:off x="6907315" y="189212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OUR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VISSION.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3" name="Google Shape;433;p48"/>
          <p:cNvSpPr txBox="1"/>
          <p:nvPr/>
        </p:nvSpPr>
        <p:spPr>
          <a:xfrm>
            <a:off x="6952859" y="45920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434" name="Google Shape;434;p48"/>
          <p:cNvSpPr/>
          <p:nvPr/>
        </p:nvSpPr>
        <p:spPr>
          <a:xfrm>
            <a:off x="302920" y="293237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435" name="Google Shape;435;p48"/>
          <p:cNvSpPr/>
          <p:nvPr/>
        </p:nvSpPr>
        <p:spPr>
          <a:xfrm>
            <a:off x="2957220" y="293237"/>
            <a:ext cx="15953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COLLECTION</a:t>
            </a:r>
            <a:endParaRPr/>
          </a:p>
        </p:txBody>
      </p:sp>
      <p:sp>
        <p:nvSpPr>
          <p:cNvPr id="436" name="Google Shape;436;p48"/>
          <p:cNvSpPr/>
          <p:nvPr/>
        </p:nvSpPr>
        <p:spPr>
          <a:xfrm>
            <a:off x="2957220" y="1532181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437" name="Google Shape;437;p48"/>
          <p:cNvSpPr/>
          <p:nvPr/>
        </p:nvSpPr>
        <p:spPr>
          <a:xfrm>
            <a:off x="302920" y="1532180"/>
            <a:ext cx="9220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/>
          </a:p>
        </p:txBody>
      </p:sp>
      <p:sp>
        <p:nvSpPr>
          <p:cNvPr id="438" name="Google Shape;438;p48"/>
          <p:cNvSpPr txBox="1"/>
          <p:nvPr/>
        </p:nvSpPr>
        <p:spPr>
          <a:xfrm>
            <a:off x="320397" y="53213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39" name="Google Shape;439;p48"/>
          <p:cNvSpPr txBox="1"/>
          <p:nvPr/>
        </p:nvSpPr>
        <p:spPr>
          <a:xfrm>
            <a:off x="2935148" y="534474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40" name="Google Shape;440;p48"/>
          <p:cNvSpPr txBox="1"/>
          <p:nvPr/>
        </p:nvSpPr>
        <p:spPr>
          <a:xfrm>
            <a:off x="302920" y="1757118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41" name="Google Shape;441;p48"/>
          <p:cNvSpPr txBox="1"/>
          <p:nvPr/>
        </p:nvSpPr>
        <p:spPr>
          <a:xfrm>
            <a:off x="2917671" y="175945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cxnSp>
        <p:nvCxnSpPr>
          <p:cNvPr id="442" name="Google Shape;442;p48"/>
          <p:cNvCxnSpPr/>
          <p:nvPr/>
        </p:nvCxnSpPr>
        <p:spPr>
          <a:xfrm rot="10800000">
            <a:off x="6223000" y="774700"/>
            <a:ext cx="4762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43" name="Google Shape;443;p48"/>
          <p:cNvGrpSpPr/>
          <p:nvPr/>
        </p:nvGrpSpPr>
        <p:grpSpPr>
          <a:xfrm rot="-5400000">
            <a:off x="-936980" y="4648200"/>
            <a:ext cx="3548925" cy="279400"/>
            <a:chOff x="474968" y="6075746"/>
            <a:chExt cx="3548925" cy="279400"/>
          </a:xfrm>
        </p:grpSpPr>
        <p:sp>
          <p:nvSpPr>
            <p:cNvPr id="444" name="Google Shape;444;p48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445" name="Google Shape;445;p48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446" name="Google Shape;446;p48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48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48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48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48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1" name="Google Shape;45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003" r="13003" t="0"/>
          <a:stretch/>
        </p:blipFill>
        <p:spPr>
          <a:xfrm>
            <a:off x="1778000" y="2717800"/>
            <a:ext cx="43180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9"/>
          <p:cNvSpPr/>
          <p:nvPr/>
        </p:nvSpPr>
        <p:spPr>
          <a:xfrm>
            <a:off x="11069446" y="766755"/>
            <a:ext cx="488615" cy="292532"/>
          </a:xfrm>
          <a:custGeom>
            <a:rect b="b" l="l" r="r" t="t"/>
            <a:pathLst>
              <a:path extrusionOk="0" h="120000" w="120000">
                <a:moveTo>
                  <a:pt x="114019" y="68144"/>
                </a:moveTo>
                <a:lnTo>
                  <a:pt x="114019" y="68144"/>
                </a:lnTo>
                <a:cubicBezTo>
                  <a:pt x="5581" y="68144"/>
                  <a:pt x="5581" y="68144"/>
                  <a:pt x="5581" y="68144"/>
                </a:cubicBezTo>
                <a:cubicBezTo>
                  <a:pt x="2790" y="68144"/>
                  <a:pt x="0" y="65817"/>
                  <a:pt x="0" y="58504"/>
                </a:cubicBezTo>
                <a:cubicBezTo>
                  <a:pt x="0" y="53850"/>
                  <a:pt x="2790" y="49196"/>
                  <a:pt x="5581" y="49196"/>
                </a:cubicBezTo>
                <a:cubicBezTo>
                  <a:pt x="114019" y="49196"/>
                  <a:pt x="114019" y="49196"/>
                  <a:pt x="114019" y="49196"/>
                </a:cubicBezTo>
                <a:cubicBezTo>
                  <a:pt x="118405" y="49196"/>
                  <a:pt x="119800" y="53850"/>
                  <a:pt x="119800" y="58504"/>
                </a:cubicBezTo>
                <a:cubicBezTo>
                  <a:pt x="119800" y="65817"/>
                  <a:pt x="118405" y="68144"/>
                  <a:pt x="114019" y="68144"/>
                </a:cubicBezTo>
                <a:close/>
                <a:moveTo>
                  <a:pt x="114019" y="18614"/>
                </a:moveTo>
                <a:lnTo>
                  <a:pt x="114019" y="18614"/>
                </a:lnTo>
                <a:cubicBezTo>
                  <a:pt x="5581" y="18614"/>
                  <a:pt x="5581" y="18614"/>
                  <a:pt x="5581" y="18614"/>
                </a:cubicBezTo>
                <a:cubicBezTo>
                  <a:pt x="2790" y="18614"/>
                  <a:pt x="0" y="13961"/>
                  <a:pt x="0" y="9307"/>
                </a:cubicBezTo>
                <a:cubicBezTo>
                  <a:pt x="0" y="4653"/>
                  <a:pt x="2790" y="0"/>
                  <a:pt x="5581" y="0"/>
                </a:cubicBezTo>
                <a:cubicBezTo>
                  <a:pt x="114019" y="0"/>
                  <a:pt x="114019" y="0"/>
                  <a:pt x="114019" y="0"/>
                </a:cubicBezTo>
                <a:cubicBezTo>
                  <a:pt x="118405" y="0"/>
                  <a:pt x="119800" y="4653"/>
                  <a:pt x="119800" y="9307"/>
                </a:cubicBezTo>
                <a:cubicBezTo>
                  <a:pt x="119800" y="13961"/>
                  <a:pt x="118405" y="18614"/>
                  <a:pt x="114019" y="18614"/>
                </a:cubicBezTo>
                <a:close/>
                <a:moveTo>
                  <a:pt x="5581" y="101052"/>
                </a:moveTo>
                <a:lnTo>
                  <a:pt x="5581" y="101052"/>
                </a:lnTo>
                <a:cubicBezTo>
                  <a:pt x="114019" y="101052"/>
                  <a:pt x="114019" y="101052"/>
                  <a:pt x="114019" y="101052"/>
                </a:cubicBezTo>
                <a:cubicBezTo>
                  <a:pt x="118405" y="101052"/>
                  <a:pt x="119800" y="103379"/>
                  <a:pt x="119800" y="110360"/>
                </a:cubicBezTo>
                <a:cubicBezTo>
                  <a:pt x="119800" y="115013"/>
                  <a:pt x="118405" y="119667"/>
                  <a:pt x="114019" y="119667"/>
                </a:cubicBezTo>
                <a:cubicBezTo>
                  <a:pt x="5581" y="119667"/>
                  <a:pt x="5581" y="119667"/>
                  <a:pt x="5581" y="119667"/>
                </a:cubicBezTo>
                <a:cubicBezTo>
                  <a:pt x="2790" y="119667"/>
                  <a:pt x="0" y="115013"/>
                  <a:pt x="0" y="110360"/>
                </a:cubicBezTo>
                <a:cubicBezTo>
                  <a:pt x="0" y="103379"/>
                  <a:pt x="2790" y="101052"/>
                  <a:pt x="5581" y="1010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7" name="Google Shape;457;p49"/>
          <p:cNvCxnSpPr/>
          <p:nvPr/>
        </p:nvCxnSpPr>
        <p:spPr>
          <a:xfrm rot="10800000">
            <a:off x="401144" y="1059287"/>
            <a:ext cx="1048275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8" name="Google Shape;458;p49"/>
          <p:cNvSpPr/>
          <p:nvPr/>
        </p:nvSpPr>
        <p:spPr>
          <a:xfrm>
            <a:off x="355600" y="1503593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459" name="Google Shape;459;p49"/>
          <p:cNvSpPr txBox="1"/>
          <p:nvPr/>
        </p:nvSpPr>
        <p:spPr>
          <a:xfrm>
            <a:off x="401144" y="325766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460" name="Google Shape;460;p49"/>
          <p:cNvSpPr txBox="1"/>
          <p:nvPr/>
        </p:nvSpPr>
        <p:spPr>
          <a:xfrm>
            <a:off x="355600" y="178059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OUR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MISSION.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1" name="Google Shape;461;p49"/>
          <p:cNvSpPr txBox="1"/>
          <p:nvPr/>
        </p:nvSpPr>
        <p:spPr>
          <a:xfrm>
            <a:off x="401144" y="422651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462" name="Google Shape;462;p49"/>
          <p:cNvSpPr/>
          <p:nvPr/>
        </p:nvSpPr>
        <p:spPr>
          <a:xfrm>
            <a:off x="10414000" y="1270000"/>
            <a:ext cx="1778000" cy="698500"/>
          </a:xfrm>
          <a:prstGeom prst="rect">
            <a:avLst/>
          </a:prstGeom>
          <a:solidFill>
            <a:srgbClr val="0018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9"/>
          <p:cNvSpPr/>
          <p:nvPr/>
        </p:nvSpPr>
        <p:spPr>
          <a:xfrm>
            <a:off x="10414000" y="1968500"/>
            <a:ext cx="1778000" cy="21731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9"/>
          <p:cNvSpPr/>
          <p:nvPr/>
        </p:nvSpPr>
        <p:spPr>
          <a:xfrm>
            <a:off x="10414000" y="4141694"/>
            <a:ext cx="1778000" cy="7097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9"/>
          <p:cNvSpPr/>
          <p:nvPr/>
        </p:nvSpPr>
        <p:spPr>
          <a:xfrm>
            <a:off x="5438383" y="5549900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466" name="Google Shape;466;p49"/>
          <p:cNvSpPr/>
          <p:nvPr/>
        </p:nvSpPr>
        <p:spPr>
          <a:xfrm>
            <a:off x="9294209" y="5549900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467" name="Google Shape;467;p49"/>
          <p:cNvSpPr/>
          <p:nvPr/>
        </p:nvSpPr>
        <p:spPr>
          <a:xfrm>
            <a:off x="10549170" y="2537397"/>
            <a:ext cx="15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DASHBOARD</a:t>
            </a:r>
            <a:endParaRPr/>
          </a:p>
        </p:txBody>
      </p:sp>
      <p:sp>
        <p:nvSpPr>
          <p:cNvPr id="468" name="Google Shape;468;p49"/>
          <p:cNvSpPr txBox="1"/>
          <p:nvPr/>
        </p:nvSpPr>
        <p:spPr>
          <a:xfrm>
            <a:off x="10527288" y="2870965"/>
            <a:ext cx="1572929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collection.</a:t>
            </a:r>
            <a:endParaRPr/>
          </a:p>
        </p:txBody>
      </p:sp>
      <p:sp>
        <p:nvSpPr>
          <p:cNvPr id="469" name="Google Shape;469;p49"/>
          <p:cNvSpPr/>
          <p:nvPr/>
        </p:nvSpPr>
        <p:spPr>
          <a:xfrm>
            <a:off x="10916847" y="1490159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BLOG</a:t>
            </a:r>
            <a:endParaRPr/>
          </a:p>
        </p:txBody>
      </p:sp>
      <p:sp>
        <p:nvSpPr>
          <p:cNvPr id="470" name="Google Shape;470;p49"/>
          <p:cNvSpPr/>
          <p:nvPr/>
        </p:nvSpPr>
        <p:spPr>
          <a:xfrm>
            <a:off x="10852728" y="4367002"/>
            <a:ext cx="9220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PAPER</a:t>
            </a:r>
            <a:endParaRPr/>
          </a:p>
        </p:txBody>
      </p:sp>
      <p:sp>
        <p:nvSpPr>
          <p:cNvPr id="471" name="Google Shape;471;p49"/>
          <p:cNvSpPr txBox="1"/>
          <p:nvPr/>
        </p:nvSpPr>
        <p:spPr>
          <a:xfrm>
            <a:off x="5438383" y="5828756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72" name="Google Shape;472;p49"/>
          <p:cNvSpPr txBox="1"/>
          <p:nvPr/>
        </p:nvSpPr>
        <p:spPr>
          <a:xfrm>
            <a:off x="9305983" y="5828757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grpSp>
        <p:nvGrpSpPr>
          <p:cNvPr id="473" name="Google Shape;473;p49"/>
          <p:cNvGrpSpPr/>
          <p:nvPr/>
        </p:nvGrpSpPr>
        <p:grpSpPr>
          <a:xfrm>
            <a:off x="474968" y="6075746"/>
            <a:ext cx="3548925" cy="279400"/>
            <a:chOff x="474968" y="6075746"/>
            <a:chExt cx="3548925" cy="279400"/>
          </a:xfrm>
        </p:grpSpPr>
        <p:sp>
          <p:nvSpPr>
            <p:cNvPr id="474" name="Google Shape;474;p49"/>
            <p:cNvSpPr/>
            <p:nvPr/>
          </p:nvSpPr>
          <p:spPr>
            <a:xfrm>
              <a:off x="474968" y="6078147"/>
              <a:ext cx="15055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COLORFULL</a:t>
              </a:r>
              <a:endParaRPr/>
            </a:p>
          </p:txBody>
        </p:sp>
        <p:grpSp>
          <p:nvGrpSpPr>
            <p:cNvPr id="475" name="Google Shape;475;p49"/>
            <p:cNvGrpSpPr/>
            <p:nvPr/>
          </p:nvGrpSpPr>
          <p:grpSpPr>
            <a:xfrm>
              <a:off x="2090425" y="6075746"/>
              <a:ext cx="1933468" cy="279400"/>
              <a:chOff x="2090425" y="6075746"/>
              <a:chExt cx="1933468" cy="279400"/>
            </a:xfrm>
          </p:grpSpPr>
          <p:sp>
            <p:nvSpPr>
              <p:cNvPr id="476" name="Google Shape;476;p49"/>
              <p:cNvSpPr/>
              <p:nvPr/>
            </p:nvSpPr>
            <p:spPr>
              <a:xfrm>
                <a:off x="2090425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49"/>
              <p:cNvSpPr/>
              <p:nvPr/>
            </p:nvSpPr>
            <p:spPr>
              <a:xfrm>
                <a:off x="2503942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49"/>
              <p:cNvSpPr/>
              <p:nvPr/>
            </p:nvSpPr>
            <p:spPr>
              <a:xfrm>
                <a:off x="2917459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9"/>
              <p:cNvSpPr/>
              <p:nvPr/>
            </p:nvSpPr>
            <p:spPr>
              <a:xfrm>
                <a:off x="3330976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9"/>
              <p:cNvSpPr/>
              <p:nvPr/>
            </p:nvSpPr>
            <p:spPr>
              <a:xfrm>
                <a:off x="3744493" y="6075746"/>
                <a:ext cx="279400" cy="2794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1" name="Google Shape;481;p49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pic>
        <p:nvPicPr>
          <p:cNvPr id="482" name="Google Shape;48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029" l="0" r="0" t="6030"/>
          <a:stretch/>
        </p:blipFill>
        <p:spPr>
          <a:xfrm>
            <a:off x="4673600" y="1270000"/>
            <a:ext cx="5740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0"/>
          <p:cNvSpPr/>
          <p:nvPr/>
        </p:nvSpPr>
        <p:spPr>
          <a:xfrm>
            <a:off x="751702" y="6148690"/>
            <a:ext cx="12875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endParaRPr/>
          </a:p>
        </p:txBody>
      </p:sp>
      <p:sp>
        <p:nvSpPr>
          <p:cNvPr id="488" name="Google Shape;488;p50"/>
          <p:cNvSpPr/>
          <p:nvPr/>
        </p:nvSpPr>
        <p:spPr>
          <a:xfrm>
            <a:off x="2817868" y="61486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489" name="Google Shape;489;p50"/>
          <p:cNvSpPr/>
          <p:nvPr/>
        </p:nvSpPr>
        <p:spPr>
          <a:xfrm>
            <a:off x="4884034" y="6148688"/>
            <a:ext cx="8515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STYLE</a:t>
            </a:r>
            <a:endParaRPr/>
          </a:p>
        </p:txBody>
      </p:sp>
      <p:sp>
        <p:nvSpPr>
          <p:cNvPr id="490" name="Google Shape;490;p50"/>
          <p:cNvSpPr/>
          <p:nvPr/>
        </p:nvSpPr>
        <p:spPr>
          <a:xfrm>
            <a:off x="7988680" y="5770089"/>
            <a:ext cx="11833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FASHION</a:t>
            </a:r>
            <a:endParaRPr/>
          </a:p>
        </p:txBody>
      </p:sp>
      <p:sp>
        <p:nvSpPr>
          <p:cNvPr id="491" name="Google Shape;491;p50"/>
          <p:cNvSpPr txBox="1"/>
          <p:nvPr/>
        </p:nvSpPr>
        <p:spPr>
          <a:xfrm>
            <a:off x="7988680" y="6048945"/>
            <a:ext cx="2003703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individuals.</a:t>
            </a:r>
            <a:endParaRPr/>
          </a:p>
        </p:txBody>
      </p:sp>
      <p:sp>
        <p:nvSpPr>
          <p:cNvPr id="492" name="Google Shape;492;p50"/>
          <p:cNvSpPr/>
          <p:nvPr/>
        </p:nvSpPr>
        <p:spPr>
          <a:xfrm>
            <a:off x="6096000" y="1533930"/>
            <a:ext cx="25571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TEMPLATE</a:t>
            </a:r>
            <a:endParaRPr/>
          </a:p>
        </p:txBody>
      </p:sp>
      <p:sp>
        <p:nvSpPr>
          <p:cNvPr id="493" name="Google Shape;493;p50"/>
          <p:cNvSpPr txBox="1"/>
          <p:nvPr/>
        </p:nvSpPr>
        <p:spPr>
          <a:xfrm>
            <a:off x="6141544" y="3673998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 is an association or collection of individuals. A company is an association or collection of individuals.</a:t>
            </a:r>
            <a:endParaRPr/>
          </a:p>
        </p:txBody>
      </p:sp>
      <p:sp>
        <p:nvSpPr>
          <p:cNvPr id="494" name="Google Shape;494;p50"/>
          <p:cNvSpPr txBox="1"/>
          <p:nvPr/>
        </p:nvSpPr>
        <p:spPr>
          <a:xfrm>
            <a:off x="6096000" y="2044522"/>
            <a:ext cx="4182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OUR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PORTFOLIO.</a:t>
            </a:r>
            <a:endParaRPr b="1" sz="60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5" name="Google Shape;495;p50"/>
          <p:cNvSpPr txBox="1"/>
          <p:nvPr/>
        </p:nvSpPr>
        <p:spPr>
          <a:xfrm>
            <a:off x="6141544" y="4655549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sp>
        <p:nvSpPr>
          <p:cNvPr id="496" name="Google Shape;496;p50"/>
          <p:cNvSpPr/>
          <p:nvPr/>
        </p:nvSpPr>
        <p:spPr>
          <a:xfrm>
            <a:off x="125580" y="163641"/>
            <a:ext cx="2319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SUNDAY TEMPLATE</a:t>
            </a:r>
            <a:endParaRPr/>
          </a:p>
        </p:txBody>
      </p:sp>
      <p:sp>
        <p:nvSpPr>
          <p:cNvPr id="497" name="Google Shape;497;p50"/>
          <p:cNvSpPr txBox="1"/>
          <p:nvPr/>
        </p:nvSpPr>
        <p:spPr>
          <a:xfrm>
            <a:off x="125580" y="589757"/>
            <a:ext cx="4285156" cy="53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company is an association or collection of individuals, whether natural persons. individuals, whether natural A company.</a:t>
            </a:r>
            <a:endParaRPr/>
          </a:p>
        </p:txBody>
      </p:sp>
      <p:grpSp>
        <p:nvGrpSpPr>
          <p:cNvPr id="498" name="Google Shape;498;p50"/>
          <p:cNvGrpSpPr/>
          <p:nvPr/>
        </p:nvGrpSpPr>
        <p:grpSpPr>
          <a:xfrm>
            <a:off x="11443900" y="1270000"/>
            <a:ext cx="748100" cy="748100"/>
            <a:chOff x="11112435" y="394837"/>
            <a:chExt cx="748100" cy="748100"/>
          </a:xfrm>
        </p:grpSpPr>
        <p:sp>
          <p:nvSpPr>
            <p:cNvPr id="499" name="Google Shape;499;p50"/>
            <p:cNvSpPr/>
            <p:nvPr/>
          </p:nvSpPr>
          <p:spPr>
            <a:xfrm>
              <a:off x="11112435" y="394837"/>
              <a:ext cx="748100" cy="7481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0"/>
            <p:cNvSpPr/>
            <p:nvPr/>
          </p:nvSpPr>
          <p:spPr>
            <a:xfrm>
              <a:off x="11238015" y="633430"/>
              <a:ext cx="488615" cy="292532"/>
            </a:xfrm>
            <a:custGeom>
              <a:rect b="b" l="l" r="r" t="t"/>
              <a:pathLst>
                <a:path extrusionOk="0" h="120000" w="120000">
                  <a:moveTo>
                    <a:pt x="114019" y="68144"/>
                  </a:moveTo>
                  <a:lnTo>
                    <a:pt x="114019" y="68144"/>
                  </a:lnTo>
                  <a:cubicBezTo>
                    <a:pt x="5581" y="68144"/>
                    <a:pt x="5581" y="68144"/>
                    <a:pt x="5581" y="68144"/>
                  </a:cubicBezTo>
                  <a:cubicBezTo>
                    <a:pt x="2790" y="68144"/>
                    <a:pt x="0" y="65817"/>
                    <a:pt x="0" y="58504"/>
                  </a:cubicBezTo>
                  <a:cubicBezTo>
                    <a:pt x="0" y="53850"/>
                    <a:pt x="2790" y="49196"/>
                    <a:pt x="5581" y="49196"/>
                  </a:cubicBezTo>
                  <a:cubicBezTo>
                    <a:pt x="114019" y="49196"/>
                    <a:pt x="114019" y="49196"/>
                    <a:pt x="114019" y="49196"/>
                  </a:cubicBezTo>
                  <a:cubicBezTo>
                    <a:pt x="118405" y="49196"/>
                    <a:pt x="119800" y="53850"/>
                    <a:pt x="119800" y="58504"/>
                  </a:cubicBezTo>
                  <a:cubicBezTo>
                    <a:pt x="119800" y="65817"/>
                    <a:pt x="118405" y="68144"/>
                    <a:pt x="114019" y="68144"/>
                  </a:cubicBezTo>
                  <a:close/>
                  <a:moveTo>
                    <a:pt x="114019" y="18614"/>
                  </a:moveTo>
                  <a:lnTo>
                    <a:pt x="114019" y="18614"/>
                  </a:lnTo>
                  <a:cubicBezTo>
                    <a:pt x="5581" y="18614"/>
                    <a:pt x="5581" y="18614"/>
                    <a:pt x="5581" y="18614"/>
                  </a:cubicBezTo>
                  <a:cubicBezTo>
                    <a:pt x="2790" y="18614"/>
                    <a:pt x="0" y="13961"/>
                    <a:pt x="0" y="9307"/>
                  </a:cubicBezTo>
                  <a:cubicBezTo>
                    <a:pt x="0" y="4653"/>
                    <a:pt x="2790" y="0"/>
                    <a:pt x="5581" y="0"/>
                  </a:cubicBezTo>
                  <a:cubicBezTo>
                    <a:pt x="114019" y="0"/>
                    <a:pt x="114019" y="0"/>
                    <a:pt x="114019" y="0"/>
                  </a:cubicBezTo>
                  <a:cubicBezTo>
                    <a:pt x="118405" y="0"/>
                    <a:pt x="119800" y="4653"/>
                    <a:pt x="119800" y="9307"/>
                  </a:cubicBezTo>
                  <a:cubicBezTo>
                    <a:pt x="119800" y="13961"/>
                    <a:pt x="118405" y="18614"/>
                    <a:pt x="114019" y="18614"/>
                  </a:cubicBezTo>
                  <a:close/>
                  <a:moveTo>
                    <a:pt x="5581" y="101052"/>
                  </a:moveTo>
                  <a:lnTo>
                    <a:pt x="5581" y="101052"/>
                  </a:lnTo>
                  <a:cubicBezTo>
                    <a:pt x="114019" y="101052"/>
                    <a:pt x="114019" y="101052"/>
                    <a:pt x="114019" y="101052"/>
                  </a:cubicBezTo>
                  <a:cubicBezTo>
                    <a:pt x="118405" y="101052"/>
                    <a:pt x="119800" y="103379"/>
                    <a:pt x="119800" y="110360"/>
                  </a:cubicBezTo>
                  <a:cubicBezTo>
                    <a:pt x="119800" y="115013"/>
                    <a:pt x="118405" y="119667"/>
                    <a:pt x="114019" y="119667"/>
                  </a:cubicBezTo>
                  <a:cubicBezTo>
                    <a:pt x="5581" y="119667"/>
                    <a:pt x="5581" y="119667"/>
                    <a:pt x="5581" y="119667"/>
                  </a:cubicBezTo>
                  <a:cubicBezTo>
                    <a:pt x="2790" y="119667"/>
                    <a:pt x="0" y="115013"/>
                    <a:pt x="0" y="110360"/>
                  </a:cubicBezTo>
                  <a:cubicBezTo>
                    <a:pt x="0" y="103379"/>
                    <a:pt x="2790" y="101052"/>
                    <a:pt x="5581" y="10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01" name="Google Shape;50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947" r="5947" t="0"/>
          <a:stretch/>
        </p:blipFill>
        <p:spPr>
          <a:xfrm>
            <a:off x="0" y="1270000"/>
            <a:ext cx="53467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