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58" r:id="rId3"/>
    <p:sldId id="259" r:id="rId4"/>
    <p:sldId id="260" r:id="rId5"/>
    <p:sldId id="261" r:id="rId6"/>
    <p:sldId id="266"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573DB-8C61-4DFB-AD54-51F92B4FB00D}"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8BE90-6D6D-4BF6-B996-E7E7E5C98373}" type="slidenum">
              <a:rPr lang="en-US" smtClean="0"/>
              <a:t>‹#›</a:t>
            </a:fld>
            <a:endParaRPr lang="en-US"/>
          </a:p>
        </p:txBody>
      </p:sp>
    </p:spTree>
    <p:extLst>
      <p:ext uri="{BB962C8B-B14F-4D97-AF65-F5344CB8AC3E}">
        <p14:creationId xmlns:p14="http://schemas.microsoft.com/office/powerpoint/2010/main" val="85762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47959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lvl="0" eaLnBrk="1" hangingPunct="1"/>
            <a:endParaRPr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59722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220057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7859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05269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lstStyle/>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754022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961778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001591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71156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8686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9319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464730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6660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422826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7984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28921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11972547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24105075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114889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audio" Target="NUL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0.GIF"/><Relationship Id="rId3" Type="http://schemas.openxmlformats.org/officeDocument/2006/relationships/image" Target="../media/image19.jpeg"/><Relationship Id="rId7" Type="http://schemas.openxmlformats.org/officeDocument/2006/relationships/slide" Target="slide20.xml"/><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slide" Target="slide23.xml"/><Relationship Id="rId10" Type="http://schemas.openxmlformats.org/officeDocument/2006/relationships/slide" Target="slide21.xml"/><Relationship Id="rId19"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32.jpe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6.GIF"/><Relationship Id="rId5" Type="http://schemas.openxmlformats.org/officeDocument/2006/relationships/image" Target="../media/image20.png"/><Relationship Id="rId10" Type="http://schemas.openxmlformats.org/officeDocument/2006/relationships/image" Target="../media/image35.GIF"/><Relationship Id="rId4" Type="http://schemas.openxmlformats.org/officeDocument/2006/relationships/image" Target="../media/image31.GIF"/><Relationship Id="rId9" Type="http://schemas.openxmlformats.org/officeDocument/2006/relationships/image" Target="../media/image34.png"/><Relationship Id="rId14" Type="http://schemas.openxmlformats.org/officeDocument/2006/relationships/image" Target="../media/image39.GIF"/></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32.jpe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6.GIF"/><Relationship Id="rId5" Type="http://schemas.openxmlformats.org/officeDocument/2006/relationships/image" Target="../media/image22.png"/><Relationship Id="rId10" Type="http://schemas.openxmlformats.org/officeDocument/2006/relationships/image" Target="../media/image35.GIF"/><Relationship Id="rId4" Type="http://schemas.openxmlformats.org/officeDocument/2006/relationships/image" Target="../media/image31.GIF"/><Relationship Id="rId9" Type="http://schemas.openxmlformats.org/officeDocument/2006/relationships/image" Target="../media/image34.png"/><Relationship Id="rId14" Type="http://schemas.openxmlformats.org/officeDocument/2006/relationships/image" Target="../media/image39.GIF"/></Relationships>
</file>

<file path=ppt/slides/_rels/slide16.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32.jpe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GIF"/><Relationship Id="rId5" Type="http://schemas.openxmlformats.org/officeDocument/2006/relationships/image" Target="../media/image24.png"/><Relationship Id="rId10" Type="http://schemas.openxmlformats.org/officeDocument/2006/relationships/image" Target="../media/image35.GIF"/><Relationship Id="rId4" Type="http://schemas.openxmlformats.org/officeDocument/2006/relationships/image" Target="../media/image31.GIF"/><Relationship Id="rId9" Type="http://schemas.openxmlformats.org/officeDocument/2006/relationships/image" Target="../media/image40.png"/><Relationship Id="rId14" Type="http://schemas.openxmlformats.org/officeDocument/2006/relationships/image" Target="../media/image39.GIF"/></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32.jpe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GIF"/><Relationship Id="rId5" Type="http://schemas.openxmlformats.org/officeDocument/2006/relationships/image" Target="../media/image26.png"/><Relationship Id="rId10" Type="http://schemas.openxmlformats.org/officeDocument/2006/relationships/image" Target="../media/image35.GIF"/><Relationship Id="rId4" Type="http://schemas.openxmlformats.org/officeDocument/2006/relationships/image" Target="../media/image31.GIF"/><Relationship Id="rId9" Type="http://schemas.openxmlformats.org/officeDocument/2006/relationships/image" Target="../media/image34.png"/><Relationship Id="rId14" Type="http://schemas.openxmlformats.org/officeDocument/2006/relationships/image" Target="../media/image39.GIF"/></Relationships>
</file>

<file path=ppt/slides/_rels/slide1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32.jpe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6.GIF"/><Relationship Id="rId5" Type="http://schemas.openxmlformats.org/officeDocument/2006/relationships/image" Target="../media/image28.png"/><Relationship Id="rId10" Type="http://schemas.openxmlformats.org/officeDocument/2006/relationships/image" Target="../media/image35.GIF"/><Relationship Id="rId4" Type="http://schemas.openxmlformats.org/officeDocument/2006/relationships/image" Target="../media/image31.GIF"/><Relationship Id="rId9" Type="http://schemas.openxmlformats.org/officeDocument/2006/relationships/image" Target="../media/image34.png"/><Relationship Id="rId14" Type="http://schemas.openxmlformats.org/officeDocument/2006/relationships/image" Target="../media/image39.GIF"/></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914400" y="2131484"/>
            <a:ext cx="10363200" cy="1468967"/>
          </a:xfrm>
          <a:prstGeom prst="rect">
            <a:avLst/>
          </a:prstGeom>
          <a:solidFill>
            <a:srgbClr val="FFFFFF"/>
          </a:solidFill>
          <a:ln w="9525" cap="flat" cmpd="sng">
            <a:solidFill>
              <a:srgbClr val="000000"/>
            </a:solidFill>
            <a:prstDash val="solid"/>
            <a:headEnd type="none" w="med" len="med"/>
            <a:tailEnd type="none" w="med" len="med"/>
          </a:ln>
        </p:spPr>
        <p:txBody>
          <a:bodyPr lIns="121908" tIns="60954" rIns="121908" bIns="60954" anchor="ctr" anchorCtr="0"/>
          <a:lstStyle>
            <a:lvl1pPr lvl="0">
              <a:buClrTx/>
              <a:buSzTx/>
              <a:buFontTx/>
              <a:defRPr/>
            </a:lvl1pPr>
          </a:lstStyle>
          <a:p>
            <a:pPr lvl="0" eaLnBrk="1" hangingPunct="1"/>
            <a:endParaRPr dirty="0"/>
          </a:p>
        </p:txBody>
      </p:sp>
      <p:sp>
        <p:nvSpPr>
          <p:cNvPr id="3" name="Subtitle 2"/>
          <p:cNvSpPr>
            <a:spLocks noGrp="1"/>
          </p:cNvSpPr>
          <p:nvPr>
            <p:ph type="subTitle" idx="4294967295"/>
          </p:nvPr>
        </p:nvSpPr>
        <p:spPr bwMode="auto">
          <a:xfrm>
            <a:off x="1828800" y="3886200"/>
            <a:ext cx="8534400" cy="1752600"/>
          </a:xfrm>
          <a:prstGeom prst="rect">
            <a:avLst/>
          </a:prstGeom>
          <a:solidFill>
            <a:srgbClr val="FFFFFF"/>
          </a:solidFill>
          <a:ln w="9525" cap="flat" cmpd="sng" algn="ctr">
            <a:solidFill>
              <a:srgbClr val="000000"/>
            </a:solidFill>
            <a:prstDash val="solid"/>
            <a:miter lim="800000"/>
          </a:ln>
        </p:spPr>
        <p:txBody>
          <a:bodyPr lIns="121908" tIns="60954" rIns="121908" bIns="60954"/>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lvl="0" defTabSz="913130" eaLnBrk="1" hangingPunct="1">
              <a:buNone/>
            </a:pPr>
            <a:endParaRPr dirty="0">
              <a:solidFill>
                <a:srgbClr val="898989"/>
              </a:solidFill>
            </a:endParaRPr>
          </a:p>
        </p:txBody>
      </p:sp>
      <p:pic>
        <p:nvPicPr>
          <p:cNvPr id="3076" name="Picture 4"/>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3077" name="TextBox 5"/>
          <p:cNvSpPr txBox="1"/>
          <p:nvPr/>
        </p:nvSpPr>
        <p:spPr>
          <a:xfrm>
            <a:off x="-8467" y="1576917"/>
            <a:ext cx="12090400" cy="1231102"/>
          </a:xfrm>
          <a:prstGeom prst="rect">
            <a:avLst/>
          </a:prstGeom>
          <a:noFill/>
          <a:ln w="9525">
            <a:noFill/>
          </a:ln>
        </p:spPr>
        <p:txBody>
          <a:bodyPr lIns="121917" tIns="60958" rIns="121917" bIns="60958">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sz="7200" b="1" i="0" u="none" strike="noStrike" kern="1200" cap="none" spc="0" normalizeH="0" baseline="0" noProof="0" dirty="0">
                <a:ln>
                  <a:noFill/>
                </a:ln>
                <a:solidFill>
                  <a:srgbClr val="FF0000"/>
                </a:solidFill>
                <a:effectLst/>
                <a:uLnTx/>
                <a:uFillTx/>
                <a:latin typeface="UTM Avo" panose="02040603050506020204"/>
                <a:ea typeface="+mn-ea"/>
                <a:cs typeface="+mn-cs"/>
              </a:rPr>
              <a:t>Chào mừng </a:t>
            </a:r>
            <a:r>
              <a:rPr kumimoji="0" sz="7200" b="1" i="0" u="none" strike="noStrike" kern="1200" cap="none" spc="0" normalizeH="0" baseline="0" noProof="0" dirty="0" err="1">
                <a:ln>
                  <a:noFill/>
                </a:ln>
                <a:solidFill>
                  <a:srgbClr val="FF0000"/>
                </a:solidFill>
                <a:effectLst/>
                <a:uLnTx/>
                <a:uFillTx/>
                <a:latin typeface="UTM Avo" panose="02040603050506020204"/>
                <a:ea typeface="+mn-ea"/>
                <a:cs typeface="+mn-cs"/>
              </a:rPr>
              <a:t>các</a:t>
            </a:r>
            <a:r>
              <a:rPr kumimoji="0" sz="7200" b="1" i="0" u="none" strike="noStrike" kern="1200" cap="none" spc="0" normalizeH="0" baseline="0" noProof="0" dirty="0">
                <a:ln>
                  <a:noFill/>
                </a:ln>
                <a:solidFill>
                  <a:srgbClr val="FF0000"/>
                </a:solidFill>
                <a:effectLst/>
                <a:uLnTx/>
                <a:uFillTx/>
                <a:latin typeface="UTM Avo" panose="02040603050506020204"/>
                <a:ea typeface="+mn-ea"/>
                <a:cs typeface="+mn-cs"/>
              </a:rPr>
              <a:t> </a:t>
            </a:r>
            <a:r>
              <a:rPr kumimoji="0" lang="en-US" sz="7200" b="1" i="0" u="none" strike="noStrike" kern="1200" cap="none" spc="0" normalizeH="0" baseline="0" noProof="0" dirty="0" smtClean="0">
                <a:ln>
                  <a:noFill/>
                </a:ln>
                <a:solidFill>
                  <a:srgbClr val="FF0000"/>
                </a:solidFill>
                <a:effectLst/>
                <a:uLnTx/>
                <a:uFillTx/>
                <a:latin typeface="UTM Avo" panose="02040603050506020204"/>
                <a:ea typeface="+mn-ea"/>
                <a:cs typeface="+mn-cs"/>
              </a:rPr>
              <a:t>con</a:t>
            </a:r>
            <a:endParaRPr kumimoji="0" sz="7200" b="1" i="0" u="none" strike="noStrike" kern="1200" cap="none" spc="0" normalizeH="0" baseline="0" noProof="0" dirty="0">
              <a:ln>
                <a:noFill/>
              </a:ln>
              <a:solidFill>
                <a:srgbClr val="FF0000"/>
              </a:solidFill>
              <a:effectLst/>
              <a:uLnTx/>
              <a:uFillTx/>
              <a:latin typeface="UTM Avo" panose="02040603050506020204"/>
              <a:ea typeface="+mn-ea"/>
              <a:cs typeface="+mn-cs"/>
            </a:endParaRPr>
          </a:p>
        </p:txBody>
      </p:sp>
    </p:spTree>
    <p:extLst>
      <p:ext uri="{BB962C8B-B14F-4D97-AF65-F5344CB8AC3E}">
        <p14:creationId xmlns:p14="http://schemas.microsoft.com/office/powerpoint/2010/main" val="1543511192"/>
      </p:ext>
    </p:extLst>
  </p:cSld>
  <p:clrMapOvr>
    <a:masterClrMapping/>
  </p:clrMapOvr>
  <p:transition>
    <p:sndAc>
      <p:stSnd>
        <p:snd r:embed="rId2" name="applaus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57437" y="1093076"/>
            <a:ext cx="8352604" cy="3668110"/>
          </a:xfrm>
          <a:prstGeom prst="rect">
            <a:avLst/>
          </a:prstGeom>
        </p:spPr>
      </p:pic>
    </p:spTree>
    <p:extLst>
      <p:ext uri="{BB962C8B-B14F-4D97-AF65-F5344CB8AC3E}">
        <p14:creationId xmlns:p14="http://schemas.microsoft.com/office/powerpoint/2010/main" val="2874678103"/>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8943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Tr</a:t>
            </a:r>
            <a:r>
              <a:rPr kumimoji="0" lang="en-US" altLang="zh-CN" sz="3200" b="0" i="0" u="none" strike="noStrike" kern="1200" cap="none" spc="0" normalizeH="0" baseline="0" noProof="0" dirty="0">
                <a:ln>
                  <a:noFill/>
                </a:ln>
                <a:solidFill>
                  <a:prstClr val="black"/>
                </a:solidFill>
                <a:effectLst/>
                <a:uLnTx/>
                <a:uFillTx/>
                <a:latin typeface="VNI-Avo" pitchFamily="2" charset="0"/>
                <a:ea typeface="SimSun" panose="02010600030101010101" pitchFamily="2" charset="-122"/>
                <a:cs typeface="+mn-cs"/>
              </a:rPr>
              <a:t>aû</a:t>
            </a: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 lêi c©u hái theo tranh</a:t>
            </a:r>
          </a:p>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Qua trß ch¬i "Hép quµ bÝ mËt".</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Cïng b¹n </a:t>
            </a:r>
          </a:p>
        </p:txBody>
      </p:sp>
    </p:spTree>
    <p:extLst>
      <p:ext uri="{BB962C8B-B14F-4D97-AF65-F5344CB8AC3E}">
        <p14:creationId xmlns:p14="http://schemas.microsoft.com/office/powerpoint/2010/main" val="66463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9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pRg st="1" end="1"/>
                                            </p:txEl>
                                          </p:spTgt>
                                        </p:tgtEl>
                                        <p:attrNameLst>
                                          <p:attrName>style.visibility</p:attrName>
                                        </p:attrNameLst>
                                      </p:cBhvr>
                                      <p:to>
                                        <p:strVal val="visible"/>
                                      </p:to>
                                    </p:set>
                                    <p:anim calcmode="discrete" valueType="clr">
                                      <p:cBhvr override="childStyle">
                                        <p:cTn id="25" dur="80"/>
                                        <p:tgtEl>
                                          <p:spTgt spid="8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srcRect t="1614"/>
          <a:stretch>
            <a:fillRect/>
          </a:stretch>
        </p:blipFill>
        <p:spPr>
          <a:xfrm>
            <a:off x="2209800" y="0"/>
            <a:ext cx="7772400" cy="4301067"/>
          </a:xfrm>
          <a:prstGeom prst="rect">
            <a:avLst/>
          </a:prstGeom>
          <a:noFill/>
          <a:ln w="9525">
            <a:noFill/>
          </a:ln>
        </p:spPr>
      </p:pic>
      <p:sp>
        <p:nvSpPr>
          <p:cNvPr id="6" name="Rectangle 5"/>
          <p:cNvSpPr/>
          <p:nvPr/>
        </p:nvSpPr>
        <p:spPr>
          <a:xfrm>
            <a:off x="1715136" y="4057324"/>
            <a:ext cx="8761730" cy="82994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rgbClr val="C0504D"/>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4800" b="1" i="0" u="none" strike="noStrike" kern="1200" cap="none" spc="0" normalizeH="0" baseline="0" noProof="0">
                <a:ln w="6600">
                  <a:solidFill>
                    <a:srgbClr val="7030A0"/>
                  </a:solidFill>
                  <a:prstDash val="solid"/>
                </a:ln>
                <a:solidFill>
                  <a:srgbClr val="002060"/>
                </a:solidFill>
                <a:effectLst>
                  <a:outerShdw dist="38100" dir="2700000" algn="tl" rotWithShape="0">
                    <a:srgbClr val="C0504D"/>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rgbClr val="C0504D"/>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22532" name="Rectangle 4"/>
          <p:cNvSpPr/>
          <p:nvPr/>
        </p:nvSpPr>
        <p:spPr>
          <a:xfrm>
            <a:off x="5869517" y="4925484"/>
            <a:ext cx="4423410" cy="583565"/>
          </a:xfrm>
          <a:prstGeom prst="rect">
            <a:avLst/>
          </a:prstGeom>
          <a:noFill/>
          <a:ln w="9525">
            <a:noFill/>
          </a:ln>
        </p:spPr>
        <p:txBody>
          <a:bodyPr wrap="none" lIns="91440" tIns="45720" rIns="91440" b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3200"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Gift box secret game</a:t>
            </a:r>
            <a:endParaRPr kumimoji="0"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pic>
        <p:nvPicPr>
          <p:cNvPr id="18" name="chrysanthemum">
            <a:hlinkClick r:id="" action="ppaction://media"/>
          </p:cNvPr>
          <p:cNvPicPr>
            <a:picLocks noRot="1" noChangeAspect="1"/>
          </p:cNvPicPr>
          <p:nvPr>
            <a:audioFile r:link="rId1"/>
          </p:nvPr>
        </p:nvPicPr>
        <p:blipFill>
          <a:blip r:embed="rId4"/>
          <a:stretch>
            <a:fillRect/>
          </a:stretch>
        </p:blipFill>
        <p:spPr>
          <a:xfrm>
            <a:off x="10562167" y="-800100"/>
            <a:ext cx="609600" cy="609600"/>
          </a:xfrm>
          <a:prstGeom prst="rect">
            <a:avLst/>
          </a:prstGeom>
          <a:noFill/>
          <a:ln w="9525">
            <a:noFill/>
          </a:ln>
        </p:spPr>
      </p:pic>
      <p:sp>
        <p:nvSpPr>
          <p:cNvPr id="22534" name="Oval 6">
            <a:hlinkClick r:id=""/>
          </p:cNvPr>
          <p:cNvSpPr/>
          <p:nvPr/>
        </p:nvSpPr>
        <p:spPr>
          <a:xfrm>
            <a:off x="4267200" y="5664200"/>
            <a:ext cx="4161367" cy="770467"/>
          </a:xfrm>
          <a:prstGeom prst="ellipse">
            <a:avLst/>
          </a:prstGeom>
          <a:solidFill>
            <a:schemeClr val="accent1"/>
          </a:solidFill>
          <a:ln w="9525" cap="flat" cmpd="sng">
            <a:solidFill>
              <a:schemeClr val="tx1"/>
            </a:solidFill>
            <a:prstDash val="solid"/>
            <a:headEnd type="none" w="med" len="med"/>
            <a:tailEnd type="none" w="med" len="med"/>
          </a:ln>
        </p:spPr>
        <p:txBody>
          <a:bodyPr wrap="none" lIns="91440" tIns="45720" rIns="91440" bIns="45720" anchor="ctr" anchorCtr="0"/>
          <a:lstStyle/>
          <a:p>
            <a:pPr marL="0" marR="0" lvl="0" indent="0" algn="ctr" defTabSz="684530" rtl="0" eaLnBrk="1" fontAlgn="auto" latinLnBrk="0" hangingPunct="1">
              <a:lnSpc>
                <a:spcPct val="100000"/>
              </a:lnSpc>
              <a:spcBef>
                <a:spcPts val="0"/>
              </a:spcBef>
              <a:spcAft>
                <a:spcPts val="0"/>
              </a:spcAft>
              <a:buClrTx/>
              <a:buSzTx/>
              <a:buFontTx/>
              <a:buNone/>
              <a:tabLst/>
              <a:defRPr/>
            </a:pPr>
            <a:r>
              <a:rPr kumimoji="0"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CHƠI</a:t>
            </a:r>
          </a:p>
        </p:txBody>
      </p:sp>
    </p:spTree>
    <p:extLst>
      <p:ext uri="{BB962C8B-B14F-4D97-AF65-F5344CB8AC3E}">
        <p14:creationId xmlns:p14="http://schemas.microsoft.com/office/powerpoint/2010/main" val="1811055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
              <a:snd r:embed="rId4" name="chimes.wav"/>
            </a:hlinkClick>
          </p:cNvPr>
          <p:cNvPicPr>
            <a:picLocks noChangeAspect="1"/>
          </p:cNvPicPr>
          <p:nvPr/>
        </p:nvPicPr>
        <p:blipFill>
          <a:blip r:embed="rId5"/>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6"/>
          <a:stretch>
            <a:fillRect/>
          </a:stretch>
        </p:blipFill>
        <p:spPr>
          <a:xfrm>
            <a:off x="410633" y="419100"/>
            <a:ext cx="2059517" cy="1382184"/>
          </a:xfrm>
          <a:prstGeom prst="rect">
            <a:avLst/>
          </a:prstGeom>
          <a:noFill/>
          <a:ln w="9525">
            <a:noFill/>
          </a:ln>
        </p:spPr>
      </p:pic>
      <p:pic>
        <p:nvPicPr>
          <p:cNvPr id="10" name="Picture 9">
            <a:hlinkClick r:id="rId7" action="ppaction://hlinksldjump">
              <a:snd r:embed="rId4" name="chimes.wav"/>
            </a:hlinkClick>
          </p:cNvPr>
          <p:cNvPicPr>
            <a:picLocks noChangeAspect="1"/>
          </p:cNvPicPr>
          <p:nvPr/>
        </p:nvPicPr>
        <p:blipFill>
          <a:blip r:embed="rId8"/>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9"/>
          <a:stretch>
            <a:fillRect/>
          </a:stretch>
        </p:blipFill>
        <p:spPr>
          <a:xfrm>
            <a:off x="2743200" y="381000"/>
            <a:ext cx="2059517" cy="1382184"/>
          </a:xfrm>
          <a:prstGeom prst="rect">
            <a:avLst/>
          </a:prstGeom>
          <a:noFill/>
          <a:ln w="9525">
            <a:noFill/>
          </a:ln>
        </p:spPr>
      </p:pic>
      <p:pic>
        <p:nvPicPr>
          <p:cNvPr id="12" name="Picture 11">
            <a:hlinkClick r:id="rId10" action="ppaction://hlinksldjump">
              <a:snd r:embed="rId4" name="chimes.wav"/>
            </a:hlinkClick>
          </p:cNvPr>
          <p:cNvPicPr>
            <a:picLocks noChangeAspect="1"/>
          </p:cNvPicPr>
          <p:nvPr/>
        </p:nvPicPr>
        <p:blipFill>
          <a:blip r:embed="rId11"/>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2"/>
          <a:stretch>
            <a:fillRect/>
          </a:stretch>
        </p:blipFill>
        <p:spPr>
          <a:xfrm>
            <a:off x="4965700" y="419100"/>
            <a:ext cx="2061633" cy="1382184"/>
          </a:xfrm>
          <a:prstGeom prst="rect">
            <a:avLst/>
          </a:prstGeom>
          <a:noFill/>
          <a:ln w="9525">
            <a:noFill/>
          </a:ln>
        </p:spPr>
      </p:pic>
      <p:pic>
        <p:nvPicPr>
          <p:cNvPr id="14" name="Picture 13">
            <a:hlinkClick r:id="">
              <a:snd r:embed="rId4"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16" name="Picture 15">
            <a:hlinkClick r:id="rId15" action="ppaction://hlinksldjump">
              <a:snd r:embed="rId4" name="chimes.wav"/>
            </a:hlinkClick>
          </p:cNvPr>
          <p:cNvPicPr>
            <a:picLocks noChangeAspect="1"/>
          </p:cNvPicPr>
          <p:nvPr/>
        </p:nvPicPr>
        <p:blipFill>
          <a:blip r:embed="rId16"/>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7"/>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8"/>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8"/>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8"/>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8"/>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snd r:embed="rId19"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50024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Cây</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hoa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hồng</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sống</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ở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đâu</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Sáng</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ấy</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hoa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hồng</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nhìn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thấy</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Nó</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đã</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nói</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Sống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trong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khu</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vườn</a:t>
            </a:r>
            <a:endPar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oa</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ó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hồng</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thấy</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con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vật</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thân</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dài</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loằng</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ngoằng</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Hoa</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hồng</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nói</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khiếp</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quá</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5609"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71958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Mẹ</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đất</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giải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thích</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với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hoa</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hồng</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thế</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nào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Hoa</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hồng</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trả</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lời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mẹ</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ra</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sao</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dirty="0" err="1" smtClean="0">
                <a:solidFill>
                  <a:srgbClr val="002060"/>
                </a:solidFill>
                <a:latin typeface="UTM Avo" panose="02040603050506020204" pitchFamily="18" charset="0"/>
                <a:cs typeface="UTM Avo" panose="02040603050506020204" pitchFamily="18" charset="0"/>
              </a:rPr>
              <a:t>Giun</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đất</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là</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bạn</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tốt</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của</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cây</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cối</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nhờ</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có</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anh</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ấy</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mà</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đất</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tơi</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xốp</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rễ</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cây</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hút</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được</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nước</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và</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thức</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ăn</a:t>
            </a:r>
            <a:endParaRPr lang="en-US" sz="2800" dirty="0" smtClean="0">
              <a:solidFill>
                <a:srgbClr val="002060"/>
              </a:solidFill>
              <a:latin typeface="UTM Avo" panose="02040603050506020204" pitchFamily="18" charset="0"/>
              <a:cs typeface="UTM Avo" panose="020406030505060202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Hoa</a:t>
            </a:r>
            <a:r>
              <a:rPr kumimoji="0" lang="en-US" sz="28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hồng</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trả</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lời</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nom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anh</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ta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sợ</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quá</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con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chả</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cần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anh</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ta</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6633"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427812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Sau</a:t>
            </a:r>
            <a:r>
              <a:rPr kumimoji="0" lang="en-US" sz="40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đó</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hoa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hồng</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đã</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làm</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Nó</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nhìn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thấy</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t>
            </a:r>
            <a:endParaRPr kumimoji="0" sz="40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Hoa</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hồng</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đu</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lên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cành</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bưởi</a:t>
            </a:r>
            <a:endPar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endParaRPr>
          </a:p>
          <a:p>
            <a:pPr marL="457200" marR="0" lvl="0" indent="-457200" algn="ctr" defTabSz="685800" rtl="0" eaLnBrk="1" fontAlgn="auto" latinLnBrk="0" hangingPunct="1">
              <a:lnSpc>
                <a:spcPct val="100000"/>
              </a:lnSpc>
              <a:spcBef>
                <a:spcPts val="0"/>
              </a:spcBef>
              <a:spcAft>
                <a:spcPts val="0"/>
              </a:spcAft>
              <a:buClrTx/>
              <a:buSzTx/>
              <a:buFontTx/>
              <a:buChar char="-"/>
              <a:tabLst/>
              <a:defRPr/>
            </a:pPr>
            <a:r>
              <a:rPr lang="en-US" sz="4000" noProof="0" dirty="0" err="1" smtClean="0">
                <a:solidFill>
                  <a:srgbClr val="002060"/>
                </a:solidFill>
                <a:latin typeface="UTM Avo" panose="02040603050506020204" pitchFamily="18" charset="0"/>
                <a:cs typeface="UTM Avo" panose="02040603050506020204" pitchFamily="18" charset="0"/>
              </a:rPr>
              <a:t>Nó</a:t>
            </a:r>
            <a:r>
              <a:rPr lang="en-US" sz="4000" noProof="0" dirty="0" smtClean="0">
                <a:solidFill>
                  <a:srgbClr val="002060"/>
                </a:solidFill>
                <a:latin typeface="UTM Avo" panose="02040603050506020204" pitchFamily="18" charset="0"/>
                <a:cs typeface="UTM Avo" panose="02040603050506020204" pitchFamily="18" charset="0"/>
              </a:rPr>
              <a:t> </a:t>
            </a:r>
            <a:r>
              <a:rPr lang="en-US" sz="4000" noProof="0" dirty="0" err="1" smtClean="0">
                <a:solidFill>
                  <a:srgbClr val="002060"/>
                </a:solidFill>
                <a:latin typeface="UTM Avo" panose="02040603050506020204" pitchFamily="18" charset="0"/>
                <a:cs typeface="UTM Avo" panose="02040603050506020204" pitchFamily="18" charset="0"/>
              </a:rPr>
              <a:t>thấy</a:t>
            </a:r>
            <a:r>
              <a:rPr lang="en-US" sz="4000" noProof="0" dirty="0" smtClean="0">
                <a:solidFill>
                  <a:srgbClr val="002060"/>
                </a:solidFill>
                <a:latin typeface="UTM Avo" panose="02040603050506020204" pitchFamily="18" charset="0"/>
                <a:cs typeface="UTM Avo" panose="02040603050506020204" pitchFamily="18" charset="0"/>
              </a:rPr>
              <a:t> </a:t>
            </a:r>
            <a:r>
              <a:rPr lang="en-US" sz="4000" noProof="0" dirty="0" err="1" smtClean="0">
                <a:solidFill>
                  <a:srgbClr val="002060"/>
                </a:solidFill>
                <a:latin typeface="UTM Avo" panose="02040603050506020204" pitchFamily="18" charset="0"/>
                <a:cs typeface="UTM Avo" panose="02040603050506020204" pitchFamily="18" charset="0"/>
              </a:rPr>
              <a:t>khu</a:t>
            </a:r>
            <a:r>
              <a:rPr lang="en-US" sz="4000" noProof="0" dirty="0" smtClean="0">
                <a:solidFill>
                  <a:srgbClr val="002060"/>
                </a:solidFill>
                <a:latin typeface="UTM Avo" panose="02040603050506020204" pitchFamily="18" charset="0"/>
                <a:cs typeface="UTM Avo" panose="02040603050506020204" pitchFamily="18" charset="0"/>
              </a:rPr>
              <a:t> </a:t>
            </a:r>
            <a:r>
              <a:rPr lang="en-US" sz="4000" noProof="0" dirty="0" err="1" smtClean="0">
                <a:solidFill>
                  <a:srgbClr val="002060"/>
                </a:solidFill>
                <a:latin typeface="UTM Avo" panose="02040603050506020204" pitchFamily="18" charset="0"/>
                <a:cs typeface="UTM Avo" panose="02040603050506020204" pitchFamily="18" charset="0"/>
              </a:rPr>
              <a:t>vườn</a:t>
            </a:r>
            <a:r>
              <a:rPr lang="en-US" sz="4000" noProof="0" dirty="0" smtClean="0">
                <a:solidFill>
                  <a:srgbClr val="002060"/>
                </a:solidFill>
                <a:latin typeface="UTM Avo" panose="02040603050506020204" pitchFamily="18" charset="0"/>
                <a:cs typeface="UTM Avo" panose="02040603050506020204" pitchFamily="18" charset="0"/>
              </a:rPr>
              <a:t> </a:t>
            </a:r>
            <a:r>
              <a:rPr lang="en-US" sz="4000" noProof="0" dirty="0" err="1" smtClean="0">
                <a:solidFill>
                  <a:srgbClr val="002060"/>
                </a:solidFill>
                <a:latin typeface="UTM Avo" panose="02040603050506020204" pitchFamily="18" charset="0"/>
                <a:cs typeface="UTM Avo" panose="02040603050506020204" pitchFamily="18" charset="0"/>
              </a:rPr>
              <a:t>thật</a:t>
            </a:r>
            <a:r>
              <a:rPr lang="en-US" sz="4000" noProof="0" dirty="0" smtClean="0">
                <a:solidFill>
                  <a:srgbClr val="002060"/>
                </a:solidFill>
                <a:latin typeface="UTM Avo" panose="02040603050506020204" pitchFamily="18" charset="0"/>
                <a:cs typeface="UTM Avo" panose="02040603050506020204" pitchFamily="18" charset="0"/>
              </a:rPr>
              <a:t> </a:t>
            </a:r>
            <a:r>
              <a:rPr lang="en-US" sz="4000" noProof="0" dirty="0" err="1" smtClean="0">
                <a:solidFill>
                  <a:srgbClr val="002060"/>
                </a:solidFill>
                <a:latin typeface="UTM Avo" panose="02040603050506020204" pitchFamily="18" charset="0"/>
                <a:cs typeface="UTM Avo" panose="02040603050506020204" pitchFamily="18" charset="0"/>
              </a:rPr>
              <a:t>đẹp</a:t>
            </a:r>
            <a:endParaRPr kumimoji="0" lang="en-US" sz="30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7657" name="Arrow: Pentagon 30">
            <a:hlinkClick r:id="">
              <a:snd r:embed="rId3" name="applause.wav"/>
            </a:hlinkClick>
          </p:cNvPr>
          <p:cNvSpPr/>
          <p:nvPr/>
        </p:nvSpPr>
        <p:spPr>
          <a:xfrm rot="586976" flipH="1">
            <a:off x="2743200" y="3835400"/>
            <a:ext cx="2311400" cy="899584"/>
          </a:xfrm>
          <a:prstGeom prst="homePlate">
            <a:avLst>
              <a:gd name="adj" fmla="val 50008"/>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356108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UTM Avo" panose="02040603050506020204" pitchFamily="18" charset="0"/>
                <a:cs typeface="UTM Avo" panose="02040603050506020204" pitchFamily="18" charset="0"/>
              </a:rPr>
              <a:t>Điều</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gì</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xảy</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ra</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khi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mặt</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trời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lên</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cao</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Hoa</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hồng</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nói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gì</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với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ông</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mặt</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trời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Ông</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trả</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lời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ra</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sao</a:t>
            </a:r>
            <a:r>
              <a:rPr lang="en-US" sz="3200" dirty="0" smtClean="0">
                <a:solidFill>
                  <a:srgbClr val="002060"/>
                </a:solidFill>
                <a:latin typeface="UTM Avo" panose="02040603050506020204" pitchFamily="18"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Tia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nắng</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hút</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dần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dòng</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nhựa</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trong</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hoa</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hồng</a:t>
            </a:r>
            <a:endPar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Hoa</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hồng</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nói</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cứu</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cháu</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với</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ông</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mặt</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trời</a:t>
            </a:r>
            <a:r>
              <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ơi</a:t>
            </a:r>
            <a:endParaRPr lang="en-US" sz="28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Ông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mặt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trời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bảo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không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có</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mẹ</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đất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cháu</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sống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sao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được</a:t>
            </a:r>
            <a:r>
              <a:rPr lang="en-US" sz="2800" dirty="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8681"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2557617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8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Hoa</a:t>
            </a:r>
            <a:r>
              <a:rPr kumimoji="0" lang="en-US" sz="3465" b="0" i="0" u="none" strike="noStrike" kern="1200" cap="none" spc="0" normalizeH="0" baseline="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hồng</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cảm</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thấy</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thế</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nào</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khi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về</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với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mẹ</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đất</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Nó</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đã</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làm</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gì</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để</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thể</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hiện</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sự</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hối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lỗi</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Hoa</a:t>
            </a: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hồng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tỉnh</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mn-ea"/>
                <a:cs typeface="UTM Avo" panose="02040603050506020204" pitchFamily="18" charset="0"/>
              </a:rPr>
              <a:t>táo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mn-ea"/>
                <a:cs typeface="UTM Avo" panose="02040603050506020204" pitchFamily="18"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aseline="0" dirty="0" err="1" smtClean="0">
                <a:solidFill>
                  <a:srgbClr val="002060"/>
                </a:solidFill>
                <a:latin typeface="UTM Avo" panose="02040603050506020204" pitchFamily="18" charset="0"/>
                <a:cs typeface="UTM Avo" panose="02040603050506020204" pitchFamily="18" charset="0"/>
              </a:rPr>
              <a:t>Hối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hận</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xin</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lỗi</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mẹ</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đất</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và</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anh</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giun</a:t>
            </a:r>
            <a:r>
              <a:rPr lang="en-US" sz="3200" dirty="0" smtClean="0">
                <a:solidFill>
                  <a:srgbClr val="002060"/>
                </a:solidFill>
                <a:latin typeface="UTM Avo" panose="02040603050506020204" pitchFamily="18" charset="0"/>
                <a:cs typeface="UTM Avo" panose="02040603050506020204" pitchFamily="18" charset="0"/>
              </a:rPr>
              <a:t> </a:t>
            </a:r>
            <a:r>
              <a:rPr lang="en-US" sz="3200" dirty="0" err="1" smtClean="0">
                <a:solidFill>
                  <a:srgbClr val="002060"/>
                </a:solidFill>
                <a:latin typeface="UTM Avo" panose="02040603050506020204" pitchFamily="18" charset="0"/>
                <a:cs typeface="UTM Avo" panose="02040603050506020204" pitchFamily="18" charset="0"/>
              </a:rPr>
              <a:t>đất</a:t>
            </a:r>
            <a:r>
              <a:rPr lang="en-US" sz="3200" dirty="0" smtClean="0">
                <a:solidFill>
                  <a:srgbClr val="002060"/>
                </a:solidFill>
                <a:latin typeface="UTM Avo" panose="02040603050506020204" pitchFamily="18"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2350849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extLst>
      <p:ext uri="{BB962C8B-B14F-4D97-AF65-F5344CB8AC3E}">
        <p14:creationId xmlns:p14="http://schemas.microsoft.com/office/powerpoint/2010/main" val="7320433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723329"/>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4265" b="0" i="0" u="none" strike="noStrike" kern="1200" cap="none" spc="0" normalizeH="0" baseline="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Tiết</a:t>
            </a:r>
            <a:r>
              <a:rPr kumimoji="0" lang="en-US" altLang="zh-CN" sz="4265" b="0" i="0" u="none" strike="noStrike" kern="1200" cap="none" spc="0" normalizeH="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kể</a:t>
            </a:r>
            <a:r>
              <a:rPr kumimoji="0" lang="en-US" altLang="zh-CN" sz="4265" b="0" i="0" u="none" strike="noStrike" kern="1200" cap="none" spc="0" normalizeH="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noProof="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chuyện</a:t>
            </a:r>
            <a:endParaRPr kumimoji="0" lang="en-US" altLang="zh-CN" sz="4265" b="0" i="0" u="none" strike="noStrike" kern="1200" cap="none" spc="0" normalizeH="0" baseline="0" noProof="0" dirty="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endParaRPr>
          </a:p>
        </p:txBody>
      </p:sp>
    </p:spTree>
    <p:extLst>
      <p:ext uri="{BB962C8B-B14F-4D97-AF65-F5344CB8AC3E}">
        <p14:creationId xmlns:p14="http://schemas.microsoft.com/office/powerpoint/2010/main" val="1913738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1159" y="126124"/>
            <a:ext cx="7231117" cy="6731876"/>
          </a:xfrm>
          <a:prstGeom prst="rect">
            <a:avLst/>
          </a:prstGeom>
        </p:spPr>
      </p:pic>
    </p:spTree>
    <p:extLst>
      <p:ext uri="{BB962C8B-B14F-4D97-AF65-F5344CB8AC3E}">
        <p14:creationId xmlns:p14="http://schemas.microsoft.com/office/powerpoint/2010/main" val="2394431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206121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64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Thi kÓ tru­íc líp</a:t>
            </a:r>
          </a:p>
        </p:txBody>
      </p:sp>
    </p:spTree>
    <p:extLst>
      <p:ext uri="{BB962C8B-B14F-4D97-AF65-F5344CB8AC3E}">
        <p14:creationId xmlns:p14="http://schemas.microsoft.com/office/powerpoint/2010/main" val="552681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8653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42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C©u truyÖn gióp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42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hiÓu ®iÒu g</a:t>
            </a:r>
            <a:r>
              <a:rPr kumimoji="0"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ì</a:t>
            </a:r>
            <a:r>
              <a:rPr kumimoji="0" sz="42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6" name="Rectangle 4"/>
          <p:cNvSpPr/>
          <p:nvPr/>
        </p:nvSpPr>
        <p:spPr>
          <a:xfrm>
            <a:off x="2844800" y="2973917"/>
            <a:ext cx="7112000" cy="2717667"/>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smtClean="0">
                <a:ln>
                  <a:noFill/>
                </a:ln>
                <a:solidFill>
                  <a:prstClr val="black"/>
                </a:solidFill>
                <a:effectLst/>
                <a:uLnTx/>
                <a:uFillTx/>
                <a:latin typeface="UTM Avo" panose="02040603050506020204" pitchFamily="18" charset="0"/>
              </a:rPr>
              <a:t>Câu</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chuyện</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khuyên</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các</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em</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phải</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biết</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ơn</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những</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người</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nuôi</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dưỡng</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chăm</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sóc</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 </a:t>
            </a:r>
            <a:r>
              <a:rPr kumimoji="0" lang="en-US" sz="4265" b="0" i="0" u="none" strike="noStrike" kern="1200" cap="none" spc="0" normalizeH="0" noProof="0" dirty="0" err="1" smtClean="0">
                <a:ln>
                  <a:noFill/>
                </a:ln>
                <a:solidFill>
                  <a:prstClr val="black"/>
                </a:solidFill>
                <a:effectLst/>
                <a:uLnTx/>
                <a:uFillTx/>
                <a:latin typeface="UTM Avo" panose="02040603050506020204" pitchFamily="18" charset="0"/>
              </a:rPr>
              <a:t>mình</a:t>
            </a:r>
            <a:r>
              <a:rPr kumimoji="0" lang="en-US" sz="4265" b="0" i="0" u="none" strike="noStrike" kern="1200" cap="none" spc="0" normalizeH="0" noProof="0" dirty="0" smtClean="0">
                <a:ln>
                  <a:noFill/>
                </a:ln>
                <a:solidFill>
                  <a:prstClr val="black"/>
                </a:solidFill>
                <a:effectLst/>
                <a:uLnTx/>
                <a:uFillTx/>
                <a:latin typeface="UTM Avo" panose="02040603050506020204" pitchFamily="18" charset="0"/>
              </a:rPr>
              <a:t>.</a:t>
            </a:r>
            <a:endParaRPr kumimoji="0" sz="4265" b="0" i="0" u="none" strike="noStrike" kern="1200" cap="none" spc="0" normalizeH="0" baseline="0" noProof="0" dirty="0">
              <a:ln>
                <a:noFill/>
              </a:ln>
              <a:solidFill>
                <a:prstClr val="black"/>
              </a:solidFill>
              <a:effectLst/>
              <a:uLnTx/>
              <a:uFillTx/>
              <a:latin typeface="UTM Avo" panose="02040603050506020204" pitchFamily="18" charset="0"/>
            </a:endParaRPr>
          </a:p>
        </p:txBody>
      </p:sp>
    </p:spTree>
    <p:extLst>
      <p:ext uri="{BB962C8B-B14F-4D97-AF65-F5344CB8AC3E}">
        <p14:creationId xmlns:p14="http://schemas.microsoft.com/office/powerpoint/2010/main" val="1899628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665" b="0" i="0" u="none" strike="noStrike" kern="1200" cap="none" spc="0" normalizeH="0" baseline="0" noProof="0" dirty="0">
                <a:ln>
                  <a:noFill/>
                </a:ln>
                <a:solidFill>
                  <a:srgbClr val="FF0000"/>
                </a:solidFill>
                <a:effectLst/>
                <a:uLnTx/>
                <a:uFillTx/>
                <a:latin typeface="UTM Avo" panose="02040603050506020204"/>
                <a:ea typeface="+mn-ea"/>
                <a:cs typeface="+mn-cs"/>
              </a:rPr>
              <a:t>HẸN GẶP LẠI</a:t>
            </a:r>
          </a:p>
        </p:txBody>
      </p:sp>
    </p:spTree>
    <p:extLst>
      <p:ext uri="{BB962C8B-B14F-4D97-AF65-F5344CB8AC3E}">
        <p14:creationId xmlns:p14="http://schemas.microsoft.com/office/powerpoint/2010/main" val="1691699754"/>
      </p:ext>
    </p:extLst>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1" name="Text Box 5"/>
          <p:cNvSpPr txBox="1"/>
          <p:nvPr/>
        </p:nvSpPr>
        <p:spPr>
          <a:xfrm>
            <a:off x="1524000" y="889000"/>
            <a:ext cx="4978400" cy="748030"/>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4265" b="0" i="0" u="sng" strike="noStrike" kern="1200" cap="none" spc="0" normalizeH="0" baseline="0" noProof="0" dirty="0">
                <a:ln>
                  <a:noFill/>
                </a:ln>
                <a:solidFill>
                  <a:prstClr val="black"/>
                </a:solidFill>
                <a:effectLst/>
                <a:uLnTx/>
                <a:uFillTx/>
                <a:latin typeface=".VnAvant" panose="020B7200000000000000" pitchFamily="34" charset="0"/>
                <a:ea typeface="+mn-ea"/>
                <a:cs typeface="+mn-cs"/>
              </a:rPr>
              <a:t>KÓ chuyÖn</a:t>
            </a:r>
          </a:p>
        </p:txBody>
      </p:sp>
      <p:sp>
        <p:nvSpPr>
          <p:cNvPr id="9222" name="Text Box 6"/>
          <p:cNvSpPr txBox="1"/>
          <p:nvPr/>
        </p:nvSpPr>
        <p:spPr>
          <a:xfrm>
            <a:off x="1524000" y="2605266"/>
            <a:ext cx="49784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4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Chuyện</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của</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hoa</a:t>
            </a:r>
            <a:r>
              <a:rPr kumimoji="0" lang="en-US" sz="5400" b="0" i="0" u="none" strike="noStrike" kern="1200" cap="none" spc="0" normalizeH="0" noProof="0" dirty="0" smtClean="0">
                <a:ln>
                  <a:noFill/>
                </a:ln>
                <a:solidFill>
                  <a:prstClr val="black"/>
                </a:solidFill>
                <a:effectLst/>
                <a:uLnTx/>
                <a:uFillTx/>
                <a:latin typeface="UTM Avo" panose="02040603050506020204" pitchFamily="18" charset="0"/>
                <a:ea typeface="+mn-ea"/>
                <a:cs typeface="UTM Avo" panose="02040603050506020204" pitchFamily="18" charset="0"/>
              </a:rPr>
              <a:t> </a:t>
            </a:r>
            <a:r>
              <a:rPr kumimoji="0" lang="en-US" sz="5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UTM Avo" panose="02040603050506020204" pitchFamily="18" charset="0"/>
              </a:rPr>
              <a:t>hồng</a:t>
            </a:r>
            <a:endParaRPr kumimoji="0" lang="en-US"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UTM Avo" panose="02040603050506020204" pitchFamily="18" charset="0"/>
            </a:endParaRPr>
          </a:p>
        </p:txBody>
      </p:sp>
      <p:sp>
        <p:nvSpPr>
          <p:cNvPr id="9223" name="Text Box 7"/>
          <p:cNvSpPr txBox="1"/>
          <p:nvPr/>
        </p:nvSpPr>
        <p:spPr>
          <a:xfrm>
            <a:off x="1320800" y="129117"/>
            <a:ext cx="6096000" cy="50165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Thø      ngµy     th¸ng    </a:t>
            </a:r>
            <a:r>
              <a:rPr kumimoji="0" sz="2665" b="0" i="0" u="none" strike="noStrike" kern="1200" cap="none" spc="0" normalizeH="0" baseline="0" noProof="0" dirty="0">
                <a:ln>
                  <a:noFill/>
                </a:ln>
                <a:solidFill>
                  <a:prstClr val="black"/>
                </a:solidFill>
                <a:effectLst/>
                <a:uLnTx/>
                <a:uFillTx/>
                <a:latin typeface="VNI-Avo" pitchFamily="2" charset="0"/>
                <a:ea typeface="+mn-ea"/>
                <a:cs typeface="+mn-cs"/>
              </a:rPr>
              <a:t>naêm</a:t>
            </a: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2021 </a:t>
            </a:r>
          </a:p>
        </p:txBody>
      </p:sp>
    </p:spTree>
    <p:extLst>
      <p:ext uri="{BB962C8B-B14F-4D97-AF65-F5344CB8AC3E}">
        <p14:creationId xmlns:p14="http://schemas.microsoft.com/office/powerpoint/2010/main" val="2537136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yện của hoa h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8386" y="346841"/>
            <a:ext cx="9207061" cy="5686097"/>
          </a:xfrm>
          <a:prstGeom prst="rect">
            <a:avLst/>
          </a:prstGeom>
        </p:spPr>
      </p:pic>
    </p:spTree>
    <p:extLst>
      <p:ext uri="{BB962C8B-B14F-4D97-AF65-F5344CB8AC3E}">
        <p14:creationId xmlns:p14="http://schemas.microsoft.com/office/powerpoint/2010/main" val="4244541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3"/>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kể</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lại</a:t>
            </a:r>
            <a:endPar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70090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05049" y="220717"/>
            <a:ext cx="5917324" cy="5349766"/>
          </a:xfrm>
          <a:prstGeom prst="rect">
            <a:avLst/>
          </a:prstGeom>
        </p:spPr>
      </p:pic>
    </p:spTree>
    <p:extLst>
      <p:ext uri="{BB962C8B-B14F-4D97-AF65-F5344CB8AC3E}">
        <p14:creationId xmlns:p14="http://schemas.microsoft.com/office/powerpoint/2010/main" val="2557956414"/>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10759" y="409904"/>
            <a:ext cx="5623034" cy="4824247"/>
          </a:xfrm>
          <a:prstGeom prst="rect">
            <a:avLst/>
          </a:prstGeom>
        </p:spPr>
      </p:pic>
    </p:spTree>
    <p:extLst>
      <p:ext uri="{BB962C8B-B14F-4D97-AF65-F5344CB8AC3E}">
        <p14:creationId xmlns:p14="http://schemas.microsoft.com/office/powerpoint/2010/main" val="1482082169"/>
      </p:ext>
    </p:extLst>
  </p:cSld>
  <p:clrMapOvr>
    <a:masterClrMapping/>
  </p:clrMapOvr>
  <p:transition>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68717" y="273269"/>
            <a:ext cx="6180083" cy="5065986"/>
          </a:xfrm>
          <a:prstGeom prst="rect">
            <a:avLst/>
          </a:prstGeom>
        </p:spPr>
      </p:pic>
    </p:spTree>
    <p:extLst>
      <p:ext uri="{BB962C8B-B14F-4D97-AF65-F5344CB8AC3E}">
        <p14:creationId xmlns:p14="http://schemas.microsoft.com/office/powerpoint/2010/main" val="3860948548"/>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94842" y="504497"/>
            <a:ext cx="6064468" cy="4876800"/>
          </a:xfrm>
          <a:prstGeom prst="rect">
            <a:avLst/>
          </a:prstGeom>
        </p:spPr>
      </p:pic>
    </p:spTree>
    <p:extLst>
      <p:ext uri="{BB962C8B-B14F-4D97-AF65-F5344CB8AC3E}">
        <p14:creationId xmlns:p14="http://schemas.microsoft.com/office/powerpoint/2010/main" val="3718515685"/>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410</Words>
  <Application>Microsoft Office PowerPoint</Application>
  <PresentationFormat>Widescreen</PresentationFormat>
  <Paragraphs>53</Paragraphs>
  <Slides>23</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SimSun</vt:lpstr>
      <vt:lpstr>.VnAvant</vt:lpstr>
      <vt:lpstr>Arial</vt:lpstr>
      <vt:lpstr>Calibri</vt:lpstr>
      <vt:lpstr>Tahoma</vt:lpstr>
      <vt:lpstr>UTM Avo</vt:lpstr>
      <vt:lpstr>VNI-Avo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2021-01-19T05:01:41Z</dcterms:created>
  <dcterms:modified xsi:type="dcterms:W3CDTF">2021-01-19T07:04:40Z</dcterms:modified>
</cp:coreProperties>
</file>