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sldIdLst>
    <p:sldId id="281" r:id="rId4"/>
    <p:sldId id="284" r:id="rId5"/>
    <p:sldId id="269" r:id="rId6"/>
    <p:sldId id="273" r:id="rId7"/>
    <p:sldId id="274" r:id="rId8"/>
    <p:sldId id="278" r:id="rId9"/>
    <p:sldId id="277" r:id="rId10"/>
    <p:sldId id="279" r:id="rId11"/>
    <p:sldId id="294" r:id="rId12"/>
    <p:sldId id="287" r:id="rId13"/>
    <p:sldId id="288" r:id="rId14"/>
    <p:sldId id="290" r:id="rId15"/>
    <p:sldId id="280" r:id="rId16"/>
    <p:sldId id="295" r:id="rId17"/>
    <p:sldId id="296" r:id="rId18"/>
    <p:sldId id="291" r:id="rId19"/>
    <p:sldId id="293" r:id="rId20"/>
    <p:sldId id="292" r:id="rId21"/>
  </p:sldIdLst>
  <p:sldSz cx="12192000" cy="6858000"/>
  <p:notesSz cx="6858000" cy="9144000"/>
  <p:embeddedFontLs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30CFCD"/>
    <a:srgbClr val="0E73B7"/>
    <a:srgbClr val="E43230"/>
    <a:srgbClr val="E99D05"/>
    <a:srgbClr val="DBB2CB"/>
    <a:srgbClr val="DCAD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 autoAdjust="0"/>
    <p:restoredTop sz="94660"/>
  </p:normalViewPr>
  <p:slideViewPr>
    <p:cSldViewPr snapToGrid="0">
      <p:cViewPr varScale="1">
        <p:scale>
          <a:sx n="75" d="100"/>
          <a:sy n="75" d="100"/>
        </p:scale>
        <p:origin x="52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AAD2D-E155-4930-B7B6-C4DEBF756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AC1CCB-7135-4B10-AA59-58B0F748DF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7B24AA-8C5B-489B-8D76-26520A47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83610-7093-4756-9548-A44633289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121917-1AE1-4786-B80F-949542DEE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ECCB9-4BCD-46B0-953E-1AB9463C7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53EB7-9C22-4F76-A0C1-09917E1076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241B2F-D552-48D4-937C-514AAE63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EC662-9187-4C31-BD3C-A06B7A15B8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6AAB-C339-47CB-85C4-7E0F26ABB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6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B1161F-716E-4BB5-9AAA-4BED10A7E6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43BFCA-4B6F-402E-8ADF-5FD82E1D4E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338A54-1739-44FE-94BE-9F6A839C6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075CA6-3F6F-4465-A774-09ABDBB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D3999-CBFE-4CA8-8B6C-A53A2448D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2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591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8066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02285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8482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18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965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947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554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8D804-AC27-4302-BCD5-67B885BB8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3EE7E-B580-4825-AF42-1EC0FE9BD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418C6-8329-4AF6-A23C-A359B33D7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45CC2-EF71-449B-8BFC-645536AE9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F3669-86B0-4086-9909-9793EDE6B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576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29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5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494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8535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439E6-4F47-40B6-8E5B-3C0FD4E82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D94E9-8A9E-4BFE-8AFF-2FD37BDA37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4CD48-3081-4ED0-A9D7-AD99BC89AE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21C2EB-ED80-448C-A415-C71E76BE4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98061-F78D-41AC-BC66-566828D0F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B79CE-8C66-42E8-8218-D834D029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259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E0DA-6E9D-463F-A2DD-29DE51FA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6AA701-00FA-4298-9CAA-877EF5410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51546-7C59-4175-9BFE-17003AC341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40F54-C375-4504-BECC-DF497AD203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B05408-1F3D-493D-B7A2-C776BFDD19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851279-2D44-45B8-B481-02979116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B88272-16C8-4CDC-ADCB-02EBA955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BF59B6-FDC9-49CA-89E6-318F2BB3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93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889BE-2EA3-4F1E-AD4A-720EC39BC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120AF-995E-43E9-9C76-D00D3CE45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CA7BFF-56B8-439F-8678-ADC75895C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20069F-E42F-4FCF-9889-ACCD9C80A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326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EAE7B8-C2C1-404D-9AAE-D0008681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3B9C5F-6E06-4FCE-B0DD-781AD2B34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301F8-B063-4A27-9601-D5980F7C7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66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232F5-D7F7-441C-ADA4-49F9AD638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80A6A-41BE-418E-A8DD-DCDE6C6BB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981A5-B44A-4A15-B682-5429809AF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0E258-2AFB-4C0D-91D3-8DD539CD4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72DAF-38C7-40CF-87CF-054BCE0D4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62FD2-8875-4D0D-B230-163296AEF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255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06CF-D2B2-498E-B1A4-E035CFCDA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F30A05-212A-451C-8E7A-96F49FF82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D212-2C7E-45EE-AC46-E2223238AB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533D7-6C68-40EC-979B-D9251228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55689-4232-4DF3-9715-90AFC1597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6D20C-BCB5-48A1-A7B0-016FB546E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67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9D1CF6-06F4-4E97-B3A3-986F040E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15A3EE-2B69-4F61-9D6B-E41538689E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18F42-D90A-454D-BCF8-D95CF83F7C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38988-15A6-4647-86D7-062E8698D868}" type="datetimeFigureOut">
              <a:rPr lang="en-US" smtClean="0"/>
              <a:pPr/>
              <a:t>7/19/2021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A2430F-0F2C-4DAD-95FF-057245B7A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FC7AF-5ACB-4B84-A4B9-3F81B87B23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F1BDB4-6E33-4EB0-BC1A-E3E4639511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2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19/07/2021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073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slide" Target="slide5.xml"/><Relationship Id="rId12" Type="http://schemas.openxmlformats.org/officeDocument/2006/relationships/image" Target="../media/image10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4.xml"/><Relationship Id="rId11" Type="http://schemas.openxmlformats.org/officeDocument/2006/relationships/image" Target="../media/image9.gif"/><Relationship Id="rId5" Type="http://schemas.openxmlformats.org/officeDocument/2006/relationships/image" Target="../media/image7.png"/><Relationship Id="rId10" Type="http://schemas.openxmlformats.org/officeDocument/2006/relationships/image" Target="../media/image8.gif"/><Relationship Id="rId4" Type="http://schemas.openxmlformats.org/officeDocument/2006/relationships/image" Target="../media/image6.png"/><Relationship Id="rId9" Type="http://schemas.openxmlformats.org/officeDocument/2006/relationships/slide" Target="slide7.xml"/><Relationship Id="rId1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2" Type="http://schemas.openxmlformats.org/officeDocument/2006/relationships/video" Target="../media/media2.mp4"/><Relationship Id="rId16" Type="http://schemas.openxmlformats.org/officeDocument/2006/relationships/image" Target="../media/image3.jp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45" y="300407"/>
            <a:ext cx="9818825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CHUYỂN ĐỘNG TỰ QUAY QUANH TRỤC CỦA TRÁI ĐẤT VÀ HỆ QUẢ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086" y="1790905"/>
            <a:ext cx="8060788" cy="408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183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  <p:sp>
        <p:nvSpPr>
          <p:cNvPr id="5" name="Rectangle 4"/>
          <p:cNvSpPr/>
          <p:nvPr/>
        </p:nvSpPr>
        <p:spPr>
          <a:xfrm>
            <a:off x="4825217" y="365125"/>
            <a:ext cx="37701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b. Giờ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trên Trái Đất</a:t>
            </a:r>
            <a:endParaRPr lang="en-US" sz="28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1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8948" cy="6717323"/>
          </a:xfrm>
        </p:spPr>
      </p:pic>
      <p:sp>
        <p:nvSpPr>
          <p:cNvPr id="5" name="Rectangle 4"/>
          <p:cNvSpPr/>
          <p:nvPr/>
        </p:nvSpPr>
        <p:spPr>
          <a:xfrm>
            <a:off x="98474" y="870635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553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677"/>
            <a:ext cx="12192000" cy="6850966"/>
          </a:xfrm>
        </p:spPr>
      </p:pic>
    </p:spTree>
    <p:extLst>
      <p:ext uri="{BB962C8B-B14F-4D97-AF65-F5344CB8AC3E}">
        <p14:creationId xmlns:p14="http://schemas.microsoft.com/office/powerpoint/2010/main" val="144443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5" name="Rectangle 4"/>
          <p:cNvSpPr/>
          <p:nvPr/>
        </p:nvSpPr>
        <p:spPr>
          <a:xfrm>
            <a:off x="3627561" y="567011"/>
            <a:ext cx="5623655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c. Sự </a:t>
            </a:r>
            <a:r>
              <a:rPr lang="nl-NL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lệch hướng chuyền động của vật </a:t>
            </a:r>
            <a:r>
              <a:rPr lang="nl-NL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endParaRPr lang="en-US" sz="240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" y="933237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nl-NL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r>
              <a:rPr lang="nl-NL" sz="2000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z="2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959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004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  <a:endParaRPr lang="en-US" sz="8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821"/>
            <a:ext cx="12731262" cy="564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45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3788" cy="4237550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9 câu hỏi. Mỗi nhóm 3 câu</a:t>
            </a:r>
          </a:p>
          <a:p>
            <a:pPr marL="0" indent="0">
              <a:buNone/>
            </a:pPr>
            <a:r>
              <a:rPr lang="en-US" u="sng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1: Nhóm 1 lần lượt đọc các câu hỏi đã bốc thăm cho nhóm 2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2: Nhóm 2 lần lượt đọc các câu hỏi đã bốc thăm cho nhóm 3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Lượt 3: Nhóm 3 lần lượt đọc các câu hỏi đã bốc thăm cho nhóm 1 trả lời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650" y="1676619"/>
            <a:ext cx="5422349" cy="48507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6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485206"/>
          </a:xfrm>
        </p:spPr>
      </p:pic>
    </p:spTree>
    <p:extLst>
      <p:ext uri="{BB962C8B-B14F-4D97-AF65-F5344CB8AC3E}">
        <p14:creationId xmlns:p14="http://schemas.microsoft.com/office/powerpoint/2010/main" val="9179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5" y="211016"/>
            <a:ext cx="11971606" cy="6646984"/>
          </a:xfrm>
        </p:spPr>
      </p:pic>
    </p:spTree>
    <p:extLst>
      <p:ext uri="{BB962C8B-B14F-4D97-AF65-F5344CB8AC3E}">
        <p14:creationId xmlns:p14="http://schemas.microsoft.com/office/powerpoint/2010/main" val="131542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34700" cy="4351338"/>
          </a:xfrm>
        </p:spPr>
        <p:txBody>
          <a:bodyPr/>
          <a:lstStyle/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bài tập 2 phần Luyện tập và vận dụng trong SGK/trang 121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và đọc thêm phần “Em có biết” trong SGK bài 7.</a:t>
            </a:r>
          </a:p>
          <a:p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bài 8 – chú ý các câu hỏi trong SGK.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025" y="109081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17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301132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0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55722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850271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2294539" y="367753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956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là hành tinh thứ mấy trong hệ Mặt trời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27454" y="1912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noProof="0" smtClean="0">
                <a:solidFill>
                  <a:srgbClr val="00B050"/>
                </a:solidFill>
                <a:latin typeface="+mj-lt"/>
              </a:rPr>
              <a:t>Thứ 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28244" y="19292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Thứ 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704636" y="1992055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300" y="1963639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8314" y="62468"/>
            <a:ext cx="10526728" cy="1094359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 Đất có dạng hình gì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04498" y="139582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tròn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455180" y="142719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Hình cầu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574" y="1458577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750" y="1545857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5445" y="201325"/>
            <a:ext cx="10526728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là người đầu tiên đi vòng quanh thế giới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3252" y="177237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Ma-gien-lăng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587365" y="17625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 b="1" smtClean="0">
                <a:solidFill>
                  <a:srgbClr val="00B050"/>
                </a:solidFill>
                <a:latin typeface="+mj-lt"/>
              </a:rPr>
              <a:t>Cô-lôm-bô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522055" y="1835131"/>
            <a:ext cx="885137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550" y="1826127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2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7204" y="100604"/>
            <a:ext cx="10673982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“Trái 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này là của chúng mình” thì Trái đất đứng yên hay Trái đất 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7397" y="18462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A.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đứng yên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683028" y="186830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</a:rPr>
              <a:t>. </a:t>
            </a:r>
            <a:r>
              <a:rPr lang="en-US" sz="3200">
                <a:solidFill>
                  <a:srgbClr val="00B050"/>
                </a:solidFill>
                <a:latin typeface="+mj-lt"/>
              </a:rPr>
              <a:t>Trái đất quay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22" y="1906749"/>
            <a:ext cx="805722" cy="70805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9421" y="1971015"/>
            <a:ext cx="804742" cy="643793"/>
          </a:xfrm>
          <a:prstGeom prst="rect">
            <a:avLst/>
          </a:prstGeom>
        </p:spPr>
      </p:pic>
      <p:pic>
        <p:nvPicPr>
          <p:cNvPr id="3" name="TRÁI ĐẤT NÀY LÀ CỦA CHÚNG MÌNH - KYO YORK &amp; BÀO NGƯ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2946387"/>
            <a:ext cx="11991703" cy="39116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5" y="78381"/>
            <a:ext cx="1393550" cy="162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5082"/>
            <a:ext cx="12351434" cy="64334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 (5 phút)</a:t>
            </a:r>
          </a:p>
          <a:p>
            <a:pPr marL="0" indent="0" algn="just">
              <a:buNone/>
            </a:pPr>
            <a:r>
              <a:rPr lang="en-US" u="sng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thông tin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1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 trong SGK trang 118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đó sử dụng quả Địa cầu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thực nghiệm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 tả chuyển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quay quanh trục của Trái Đất và 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Phiếu học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tập.</a:t>
            </a: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n-US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0" indent="0" algn="just">
              <a:buNone/>
            </a:pPr>
            <a:r>
              <a:rPr lang="en-US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en-US" sz="2400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1. Chuyển động tự quay quanh trục của Trái Đất</a:t>
            </a:r>
          </a:p>
          <a:p>
            <a:pPr marL="0" indent="0">
              <a:buNone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0360" y="2536493"/>
            <a:ext cx="5863960" cy="3276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494" y="5034653"/>
            <a:ext cx="1706211" cy="178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0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Hệ quả chuyển động tự quay quanh trục của Trái Đất.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đêm luân phiên</a:t>
            </a: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</a:t>
            </a:r>
          </a:p>
          <a:p>
            <a:pPr marL="0" indent="0">
              <a:buNone/>
            </a:pPr>
            <a:r>
              <a:rPr lang="nl-NL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mục 2 phần 2,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nl-NL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uan </a:t>
            </a:r>
            <a:r>
              <a:rPr lang="nl-NL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 </a:t>
            </a: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cho biết: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1. Hiện tượng ngày đêm ở điểm A thay đổi như thế nào? 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2. Nếu Trái Đất không quay quanh trục mà chỉ xoay quanh Mặt trời thì hiện tượng ngày đêm ở điểm A diễn ra như thế nào?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l-NL">
                <a:latin typeface="Times New Roman" panose="02020603050405020304" pitchFamily="18" charset="0"/>
                <a:cs typeface="Times New Roman" panose="02020603050405020304" pitchFamily="18" charset="0"/>
              </a:rPr>
              <a:t>3. Nguyên nhân nào dẫn đến hiện tượng ngày đêm luân phiên nhau ở điểm A?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400"/>
            <a:ext cx="1434906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8450" y="36178"/>
            <a:ext cx="1393550" cy="145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4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435</Words>
  <PresentationFormat>Widescreen</PresentationFormat>
  <Paragraphs>69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Tahoma</vt:lpstr>
      <vt:lpstr>Times New Roman</vt:lpstr>
      <vt:lpstr>Calibri</vt:lpstr>
      <vt:lpstr>Calibri Light</vt:lpstr>
      <vt:lpstr>Office Theme</vt:lpstr>
      <vt:lpstr>1_Office Theme</vt:lpstr>
      <vt:lpstr>2_Office Theme</vt:lpstr>
      <vt:lpstr>BÀI 7: CHUYỂN ĐỘNG TỰ QUAY QUANH TRỤC CỦA TRÁI ĐẤT VÀ HỆ QUẢ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Hệ quả chuyển động tự quay quanh trục của Trái Đất. a. Ngày đêm luân phiên </vt:lpstr>
      <vt:lpstr>PowerPoint Presentation</vt:lpstr>
      <vt:lpstr>PowerPoint Presentation</vt:lpstr>
      <vt:lpstr>PowerPoint Presentation</vt:lpstr>
      <vt:lpstr>PowerPoint Presentation</vt:lpstr>
      <vt:lpstr>TRÒ CHƠI</vt:lpstr>
      <vt:lpstr>HOẠT ĐỘNG NHÓM</vt:lpstr>
      <vt:lpstr>PowerPoint Presentation</vt:lpstr>
      <vt:lpstr>PowerPoint Presentation</vt:lpstr>
      <vt:lpstr>HOẠT ĐỘNG VẬN DỤNG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2018-05-10T00:06:18Z</dcterms:created>
  <dcterms:modified xsi:type="dcterms:W3CDTF">2021-07-19T12:33:11Z</dcterms:modified>
</cp:coreProperties>
</file>