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</p:sldMasterIdLst>
  <p:sldIdLst>
    <p:sldId id="311" r:id="rId6"/>
    <p:sldId id="310" r:id="rId7"/>
    <p:sldId id="289" r:id="rId8"/>
    <p:sldId id="305" r:id="rId9"/>
    <p:sldId id="303" r:id="rId10"/>
    <p:sldId id="301" r:id="rId11"/>
    <p:sldId id="287" r:id="rId12"/>
    <p:sldId id="299" r:id="rId13"/>
    <p:sldId id="312" r:id="rId1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CC"/>
    <a:srgbClr val="003300"/>
    <a:srgbClr val="B2B2B2"/>
    <a:srgbClr val="808080"/>
    <a:srgbClr val="993300"/>
    <a:srgbClr val="0099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491"/>
  </p:normalViewPr>
  <p:slideViewPr>
    <p:cSldViewPr showGuides="1">
      <p:cViewPr>
        <p:scale>
          <a:sx n="75" d="100"/>
          <a:sy n="75" d="100"/>
        </p:scale>
        <p:origin x="-7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"/>
            <a:ext cx="9144000" cy="68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685800" y="1282890"/>
            <a:ext cx="7772400" cy="2971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CHÀO MỪNG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QUÝ THẦY CÔ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VÀ CÁC EM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HỌC SINH!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ext Box 5"/>
          <p:cNvSpPr txBox="1"/>
          <p:nvPr/>
        </p:nvSpPr>
        <p:spPr>
          <a:xfrm>
            <a:off x="2962275" y="888206"/>
            <a:ext cx="3626644" cy="112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700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“Hái táo”</a:t>
            </a:r>
            <a:endParaRPr lang="en-US" altLang="en-US" sz="2700" b="1" dirty="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700" b="1" dirty="0">
              <a:solidFill>
                <a:srgbClr val="CC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9" name="Picture 4" descr="HÃ¬nh áº£nh cÃ³ liÃ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9866" y="1314450"/>
            <a:ext cx="3838575" cy="4686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4"/>
          <p:cNvGrpSpPr/>
          <p:nvPr/>
        </p:nvGrpSpPr>
        <p:grpSpPr>
          <a:xfrm>
            <a:off x="1510904" y="1568054"/>
            <a:ext cx="1138238" cy="1017984"/>
            <a:chOff x="1190174" y="1185469"/>
            <a:chExt cx="1400626" cy="1357183"/>
          </a:xfrm>
        </p:grpSpPr>
        <p:pic>
          <p:nvPicPr>
            <p:cNvPr id="412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 dirty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vi-VN" sz="405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228035" y="1325166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+ 1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2" name="Picture 10" descr="HÃ¬nh áº£nh cÃ³ liÃªn qua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0585" y="5429250"/>
            <a:ext cx="5712619" cy="692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343650" y="132516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31"/>
          <p:cNvGrpSpPr/>
          <p:nvPr/>
        </p:nvGrpSpPr>
        <p:grpSpPr>
          <a:xfrm>
            <a:off x="2815829" y="1749029"/>
            <a:ext cx="1137047" cy="1017984"/>
            <a:chOff x="1190174" y="1185469"/>
            <a:chExt cx="1400626" cy="1357183"/>
          </a:xfrm>
        </p:grpSpPr>
        <p:pic>
          <p:nvPicPr>
            <p:cNvPr id="4127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51891" y="1515638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056585" y="1901429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 + 2 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43650" y="1885950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36"/>
          <p:cNvGrpSpPr/>
          <p:nvPr/>
        </p:nvGrpSpPr>
        <p:grpSpPr>
          <a:xfrm>
            <a:off x="3469481" y="2976563"/>
            <a:ext cx="1137047" cy="1017985"/>
            <a:chOff x="1190174" y="1185469"/>
            <a:chExt cx="1400626" cy="1357183"/>
          </a:xfrm>
        </p:grpSpPr>
        <p:pic>
          <p:nvPicPr>
            <p:cNvPr id="4125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51891" y="1515637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219700" y="2480072"/>
            <a:ext cx="238125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+ 3 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43650" y="2480072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Group 41"/>
          <p:cNvGrpSpPr/>
          <p:nvPr/>
        </p:nvGrpSpPr>
        <p:grpSpPr>
          <a:xfrm>
            <a:off x="2134791" y="2767013"/>
            <a:ext cx="1137047" cy="1017985"/>
            <a:chOff x="1190174" y="1185469"/>
            <a:chExt cx="1400626" cy="1357183"/>
          </a:xfrm>
        </p:grpSpPr>
        <p:pic>
          <p:nvPicPr>
            <p:cNvPr id="4123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1751891" y="1515637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257800" y="3033713"/>
            <a:ext cx="244078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+ 2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00800" y="3040856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" name="Group 46"/>
          <p:cNvGrpSpPr/>
          <p:nvPr/>
        </p:nvGrpSpPr>
        <p:grpSpPr>
          <a:xfrm>
            <a:off x="857250" y="2525316"/>
            <a:ext cx="1138238" cy="1017984"/>
            <a:chOff x="1190174" y="1185469"/>
            <a:chExt cx="1400626" cy="1357183"/>
          </a:xfrm>
        </p:grpSpPr>
        <p:pic>
          <p:nvPicPr>
            <p:cNvPr id="4121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212556" y="3599260"/>
            <a:ext cx="233124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+ 1 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57950" y="357425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Group 51"/>
          <p:cNvGrpSpPr/>
          <p:nvPr/>
        </p:nvGrpSpPr>
        <p:grpSpPr>
          <a:xfrm>
            <a:off x="1240631" y="3782616"/>
            <a:ext cx="1137047" cy="1017984"/>
            <a:chOff x="1190174" y="1185469"/>
            <a:chExt cx="1400626" cy="1357183"/>
          </a:xfrm>
        </p:grpSpPr>
        <p:pic>
          <p:nvPicPr>
            <p:cNvPr id="411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751891" y="1515638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336381" y="4100513"/>
            <a:ext cx="2207419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+ 0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13910" y="4100513"/>
            <a:ext cx="80129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926 L 0.15209 0.585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13889 L 0.22657 0.53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55 -0.36644 L 0.47188 0.3113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89 -0.3257 L 0.19323 0.3520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26759 L 0.61511 0.4101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21 -0.52315 L 0.66355 0.1546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6" grpId="0"/>
      <p:bldP spid="6" grpId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1" grpId="1"/>
      <p:bldP spid="45" grpId="0"/>
      <p:bldP spid="45" grpId="1"/>
      <p:bldP spid="46" grpId="0"/>
      <p:bldP spid="46" grpId="1"/>
      <p:bldP spid="50" grpId="0"/>
      <p:bldP spid="50" grpId="1"/>
      <p:bldP spid="51" grpId="0"/>
      <p:bldP spid="51" grpId="1"/>
      <p:bldP spid="55" grpId="0"/>
      <p:bldP spid="55" grpId="1"/>
      <p:bldP spid="56" grpId="0"/>
      <p:bldP spid="5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1" name="Rectangle 3"/>
          <p:cNvSpPr/>
          <p:nvPr/>
        </p:nvSpPr>
        <p:spPr>
          <a:xfrm>
            <a:off x="838200" y="28575"/>
            <a:ext cx="75438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</a:pPr>
            <a:r>
              <a:rPr sz="32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PHÉP CỘNG TRONG PHẠM VI 10</a:t>
            </a:r>
            <a:endParaRPr sz="32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</a:pPr>
            <a:r>
              <a:rPr sz="32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TIẾT</a:t>
            </a:r>
            <a:endParaRPr sz="3200" b="1" dirty="0">
              <a:solidFill>
                <a:srgbClr val="A5002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5" name="Picture 5" descr="C:\Users\Admin\Downloads\Screenshot_2020-08-14 CloudBook.png"/>
          <p:cNvPicPr>
            <a:picLocks noChangeAspect="1"/>
          </p:cNvPicPr>
          <p:nvPr/>
        </p:nvPicPr>
        <p:blipFill>
          <a:blip r:embed="rId1"/>
          <a:srcRect l="6097" t="16362" r="6097"/>
          <a:stretch>
            <a:fillRect/>
          </a:stretch>
        </p:blipFill>
        <p:spPr>
          <a:xfrm>
            <a:off x="1676400" y="1844675"/>
            <a:ext cx="6015038" cy="4776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3" descr="C:\Users\Admin\Downloads\Screenshot_2020-08-14 CloudBook(1).png"/>
          <p:cNvPicPr>
            <a:picLocks noChangeAspect="1"/>
          </p:cNvPicPr>
          <p:nvPr/>
        </p:nvPicPr>
        <p:blipFill>
          <a:blip r:embed="rId1"/>
          <a:srcRect l="11884" t="51935" r="57942" b="32808"/>
          <a:stretch>
            <a:fillRect/>
          </a:stretch>
        </p:blipFill>
        <p:spPr>
          <a:xfrm>
            <a:off x="533400" y="3124200"/>
            <a:ext cx="3124200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3" descr="C:\Users\Admin\Downloads\Screenshot_2020-08-14 CloudBook(1).png"/>
          <p:cNvPicPr>
            <a:picLocks noChangeAspect="1"/>
          </p:cNvPicPr>
          <p:nvPr/>
        </p:nvPicPr>
        <p:blipFill>
          <a:blip r:embed="rId1"/>
          <a:srcRect l="53717" t="19318" r="12695" b="67706"/>
          <a:stretch>
            <a:fillRect/>
          </a:stretch>
        </p:blipFill>
        <p:spPr>
          <a:xfrm>
            <a:off x="4648200" y="1371600"/>
            <a:ext cx="35814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3" descr="C:\Users\Admin\Downloads\Screenshot_2020-08-14 CloudBook(1).png"/>
          <p:cNvPicPr>
            <a:picLocks noChangeAspect="1"/>
          </p:cNvPicPr>
          <p:nvPr/>
        </p:nvPicPr>
        <p:blipFill>
          <a:blip r:embed="rId1"/>
          <a:srcRect l="11795" t="19180" r="64513" b="67786"/>
          <a:stretch>
            <a:fillRect/>
          </a:stretch>
        </p:blipFill>
        <p:spPr>
          <a:xfrm>
            <a:off x="609600" y="1295400"/>
            <a:ext cx="3124200" cy="47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3" descr="C:\Users\Admin\Downloads\Screenshot_2020-08-14 CloudBook(1).png"/>
          <p:cNvPicPr>
            <a:picLocks noChangeAspect="1"/>
          </p:cNvPicPr>
          <p:nvPr/>
        </p:nvPicPr>
        <p:blipFill>
          <a:blip r:embed="rId1"/>
          <a:srcRect l="53539" t="52818" r="19273" b="34384"/>
          <a:stretch>
            <a:fillRect/>
          </a:stretch>
        </p:blipFill>
        <p:spPr>
          <a:xfrm>
            <a:off x="4648200" y="3200400"/>
            <a:ext cx="35052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914400" y="2057400"/>
            <a:ext cx="2819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dirty="0">
                <a:latin typeface="Arial" panose="020B0604020202020204" pitchFamily="34" charset="0"/>
              </a:rPr>
              <a:t> 4  +  3  =  7</a:t>
            </a:r>
            <a:endParaRPr sz="3200" b="1"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886200"/>
            <a:ext cx="2819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dirty="0">
                <a:latin typeface="Arial" panose="020B0604020202020204" pitchFamily="34" charset="0"/>
              </a:rPr>
              <a:t> 5  +  4  =  9</a:t>
            </a:r>
            <a:endParaRPr sz="3200" b="1" dirty="0"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2057400"/>
            <a:ext cx="2819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dirty="0">
                <a:latin typeface="Arial" panose="020B0604020202020204" pitchFamily="34" charset="0"/>
              </a:rPr>
              <a:t> 6  +  4  =  10</a:t>
            </a:r>
            <a:endParaRPr sz="3200" b="1" dirty="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3835400"/>
            <a:ext cx="2819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dirty="0">
                <a:latin typeface="Arial" panose="020B0604020202020204" pitchFamily="34" charset="0"/>
              </a:rPr>
              <a:t> 4  +  4  =  8</a:t>
            </a:r>
            <a:endParaRPr sz="3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2" descr="C:\Users\Admin\Downloads\Screenshot_2020-08-14 CloudBook(2).png"/>
          <p:cNvPicPr>
            <a:picLocks noChangeAspect="1"/>
          </p:cNvPicPr>
          <p:nvPr/>
        </p:nvPicPr>
        <p:blipFill>
          <a:blip r:embed="rId1"/>
          <a:srcRect l="5363" r="12392"/>
          <a:stretch>
            <a:fillRect/>
          </a:stretch>
        </p:blipFill>
        <p:spPr>
          <a:xfrm>
            <a:off x="198438" y="990600"/>
            <a:ext cx="8335962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2895600" y="2371725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0" y="3505200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34200" y="2362200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0" y="3581400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38" descr="C:\Users\Admin\Downloads\Screenshot_2020-08-14 CloudBook(3).png"/>
          <p:cNvPicPr>
            <a:picLocks noChangeAspect="1"/>
          </p:cNvPicPr>
          <p:nvPr/>
        </p:nvPicPr>
        <p:blipFill>
          <a:blip r:embed="rId1"/>
          <a:srcRect l="5923" r="13692"/>
          <a:stretch>
            <a:fillRect/>
          </a:stretch>
        </p:blipFill>
        <p:spPr>
          <a:xfrm>
            <a:off x="228600" y="1295400"/>
            <a:ext cx="7962900" cy="312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" name="TextBox 41"/>
          <p:cNvSpPr txBox="1"/>
          <p:nvPr/>
        </p:nvSpPr>
        <p:spPr>
          <a:xfrm>
            <a:off x="2209800" y="2416175"/>
            <a:ext cx="9144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600" dirty="0">
                <a:solidFill>
                  <a:srgbClr val="FF0000"/>
                </a:solidFill>
                <a:latin typeface="Arial" panose="020B0604020202020204" pitchFamily="34" charset="0"/>
              </a:rPr>
              <a:t>= 9</a:t>
            </a:r>
            <a:endParaRPr sz="2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09800" y="2895600"/>
            <a:ext cx="9144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600" dirty="0">
                <a:solidFill>
                  <a:srgbClr val="FF0000"/>
                </a:solidFill>
                <a:latin typeface="Arial" panose="020B0604020202020204" pitchFamily="34" charset="0"/>
              </a:rPr>
              <a:t>= 9</a:t>
            </a:r>
            <a:endParaRPr sz="2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09800" y="3429000"/>
            <a:ext cx="9144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600" dirty="0">
                <a:solidFill>
                  <a:srgbClr val="FF0000"/>
                </a:solidFill>
                <a:latin typeface="Arial" panose="020B0604020202020204" pitchFamily="34" charset="0"/>
              </a:rPr>
              <a:t>= 10</a:t>
            </a:r>
            <a:endParaRPr sz="2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29200" y="2438400"/>
            <a:ext cx="9144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600" dirty="0">
                <a:solidFill>
                  <a:srgbClr val="FF0000"/>
                </a:solidFill>
                <a:latin typeface="Arial" panose="020B0604020202020204" pitchFamily="34" charset="0"/>
              </a:rPr>
              <a:t>= 10</a:t>
            </a:r>
            <a:endParaRPr sz="2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29200" y="2895600"/>
            <a:ext cx="9144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600" dirty="0">
                <a:solidFill>
                  <a:srgbClr val="FF0000"/>
                </a:solidFill>
                <a:latin typeface="Arial" panose="020B0604020202020204" pitchFamily="34" charset="0"/>
              </a:rPr>
              <a:t>= 7</a:t>
            </a:r>
            <a:endParaRPr sz="2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29200" y="3429000"/>
            <a:ext cx="9144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600" dirty="0">
                <a:solidFill>
                  <a:srgbClr val="FF0000"/>
                </a:solidFill>
                <a:latin typeface="Arial" panose="020B0604020202020204" pitchFamily="34" charset="0"/>
              </a:rPr>
              <a:t>= 8</a:t>
            </a:r>
            <a:endParaRPr sz="2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85100" y="2389188"/>
            <a:ext cx="9144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600" dirty="0">
                <a:solidFill>
                  <a:srgbClr val="FF0000"/>
                </a:solidFill>
                <a:latin typeface="Arial" panose="020B0604020202020204" pitchFamily="34" charset="0"/>
              </a:rPr>
              <a:t>= 8</a:t>
            </a:r>
            <a:endParaRPr sz="2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48600" y="2895600"/>
            <a:ext cx="9144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600" dirty="0">
                <a:solidFill>
                  <a:srgbClr val="FF0000"/>
                </a:solidFill>
                <a:latin typeface="Arial" panose="020B0604020202020204" pitchFamily="34" charset="0"/>
              </a:rPr>
              <a:t>= 10</a:t>
            </a:r>
            <a:endParaRPr sz="2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48600" y="3394075"/>
            <a:ext cx="9144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600" dirty="0">
                <a:solidFill>
                  <a:srgbClr val="FF0000"/>
                </a:solidFill>
                <a:latin typeface="Arial" panose="020B0604020202020204" pitchFamily="34" charset="0"/>
              </a:rPr>
              <a:t>= 8</a:t>
            </a:r>
            <a:endParaRPr sz="2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1" descr="C:\Users\Admin\Downloads\Screenshot_2020-08-14 CloudBook(4).png"/>
          <p:cNvPicPr>
            <a:picLocks noChangeAspect="1"/>
          </p:cNvPicPr>
          <p:nvPr/>
        </p:nvPicPr>
        <p:blipFill>
          <a:blip r:embed="rId1"/>
          <a:srcRect l="3230" r="20462"/>
          <a:stretch>
            <a:fillRect/>
          </a:stretch>
        </p:blipFill>
        <p:spPr>
          <a:xfrm>
            <a:off x="685800" y="990600"/>
            <a:ext cx="7443788" cy="396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5867400" y="31242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15200" y="3146425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38" descr="C:\Users\Admin\Downloads\Screenshot_2020-08-14 CloudBook(5).png"/>
          <p:cNvPicPr>
            <a:picLocks noChangeAspect="1"/>
          </p:cNvPicPr>
          <p:nvPr/>
        </p:nvPicPr>
        <p:blipFill>
          <a:blip r:embed="rId1"/>
          <a:srcRect l="10616" r="9386"/>
          <a:stretch>
            <a:fillRect/>
          </a:stretch>
        </p:blipFill>
        <p:spPr>
          <a:xfrm>
            <a:off x="685800" y="914400"/>
            <a:ext cx="7508875" cy="358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066800" y="2551113"/>
            <a:ext cx="2743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8    +    1        9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6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  <a:endParaRPr lang="en-US" sz="45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WPS Presentation</Application>
  <PresentationFormat>On-screen Show (4:3)</PresentationFormat>
  <Paragraphs>86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SimSun</vt:lpstr>
      <vt:lpstr>Wingdings</vt:lpstr>
      <vt:lpstr>Calibri</vt:lpstr>
      <vt:lpstr>.VnAvant</vt:lpstr>
      <vt:lpstr>Times New Roman</vt:lpstr>
      <vt:lpstr>Microsoft YaHei</vt:lpstr>
      <vt:lpstr>Arial Unicode MS</vt:lpstr>
      <vt:lpstr>Cambria</vt:lpstr>
      <vt:lpstr>Calibri Light</vt:lpstr>
      <vt:lpstr>1_Default Design</vt:lpstr>
      <vt:lpstr>1_Office Theme</vt:lpstr>
      <vt:lpstr>2_Office Theme</vt:lpstr>
      <vt:lpstr>3_Office Theme</vt:lpstr>
      <vt:lpstr>CHÀO MỪNG  QUÝ THẦY CÔ VÀ CÁC EM  HỌC SINH!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toanbh</cp:lastModifiedBy>
  <cp:revision>152</cp:revision>
  <dcterms:created xsi:type="dcterms:W3CDTF">2002-01-01T10:07:35Z</dcterms:created>
  <dcterms:modified xsi:type="dcterms:W3CDTF">2020-09-29T07:37:13Z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