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4" d="100"/>
          <a:sy n="84" d="100"/>
        </p:scale>
        <p:origin x="-1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08501-3FAA-4CE9-A375-C70F878B3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F582B0-C279-4FCB-A548-79552826B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6A45D4-0FB4-407D-A047-6554B480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014127-BD5D-49B0-A3AC-E6D95976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C5C1A-84C2-4E35-98ED-B4EA638B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66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CD6A2-529E-4085-B543-D95982B4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F44181-53FA-4967-98BD-A8BDF77D0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979F4D-0401-4E23-A056-26AD3037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3A208-FE7B-4C83-910C-FC893B36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C41728-4B39-4C8A-8094-19EEF372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51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DED96F-3F24-498A-99C1-AEABE4F8A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938679-2962-4B42-A30A-0884F933F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37020-5EAE-4080-BC6B-098BF964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A992AD-5B4B-4754-842F-58BA29CE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191795-89CA-4274-8F7E-5A58132A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89A36-15D6-4585-98D3-F0DAF24A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6DD16-4BEA-4E17-AE0A-12D8EE9E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BA6BD6-3427-47FB-9B95-F9417184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D7741B-33F1-4AF9-B0D8-5A8C882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EF98D6-17C9-4405-B198-AEE86553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21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D7010-607D-4EC8-9A30-9E01101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63EC5E-47B3-4E4E-9315-ED52A3945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959C6-8848-45DC-B9BC-1C58F7D3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0EA26D-D72B-4650-883C-30E2BACD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CAAA1-C549-46A5-BA39-9F2A600E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701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DFE1E-9DB6-4087-9F31-2D77406E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58BC9-939E-40A2-A180-F21BD9F70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69C253-182F-4E2F-B0FE-F4A4946F7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A2F519-4417-4F17-BE70-F49A8478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9FC5FE-0407-413F-A014-0A1FBF22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05F153-03A1-48A9-98D2-E1ABEAD9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73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65C7A-C8EF-4441-99CA-B54DD4D7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2E0EFD-074D-4874-A5B3-FC1389ADF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D5588B-4F36-4D2A-A807-A55437053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D35190-B0EB-4E22-B8AF-F8493E7B3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812DB8-8D72-494F-B4AF-D8A09E9CC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EA2040-3A31-4A41-BB36-19C97742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CB2061-C1DC-4868-98C2-90B828FF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AABAF8-CD5F-480E-9104-2A2148C1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22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51A22-7CCA-4ECE-941B-3AA7E21B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9F994D-8C9A-4FC4-B53F-70DDEA14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DE14EF-AF09-427A-ABD3-EAAD8643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140496-9F1F-487D-985D-6633DB77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2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965DC0-4CBB-4747-9639-071B1F07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C345E6-DCB6-4531-B7B6-66BDBD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8F02D7-29C7-46C8-8485-C1643C77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50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2217E-83D0-43DA-821A-D1556B4C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D993CF-3789-4AAE-B187-0733E36B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B8CA4C-7ED8-46EF-98FD-F6F6FCCD5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449C70-35EF-441D-8F4E-DCAFF3FE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85206A-09F4-423F-B472-B8DDBD9B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8C54C0-DA33-4224-81FC-E98003C2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67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AB432-2A65-49CB-9A98-2C9D3EE1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E080A4-50C3-4FA1-9812-D5274EA1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38D375-B921-40E7-8C56-379355BE4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5F934C-4075-45D1-A70C-5F69FB0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0685DD-65BA-45C6-AAFE-9E278523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6F966F-EF4C-4CC6-B2F2-96989AD7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069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4EF64E-42CA-4194-828C-B8D5883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31DE16-9CE2-44AF-B402-0B7B6AC3A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321201-6F27-43B4-B436-A3FBDF4F3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CF55-DBF3-46BD-B786-65BE1283258A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3DFA7-27E8-407A-A198-917FDC9AC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CD19BC-D207-4179-B548-F1220D543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FCAF-304A-4875-9B3A-76CD33D5A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5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E51DD-0E89-4F9D-95A9-5A75CA81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1594167-ADB7-4AC7-BA34-A3B8D1D96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156" y="936978"/>
            <a:ext cx="10233798" cy="45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82D26-D2BD-4887-B5C4-8BE65CF4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981755-877A-43D9-872D-3B86D4A0A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1682" y="2143711"/>
            <a:ext cx="4162425" cy="42862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C5DC58F-584E-4DCC-99E9-ECF9AE78A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5116" y="531819"/>
            <a:ext cx="2276475" cy="50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677845-F674-42B3-8B76-C4C19DAC7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4" y="2572336"/>
            <a:ext cx="50196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C36B2-1B0D-4568-96D3-84B13129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2061D6B-A035-47AD-8AD6-5DE6E9F9D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133" y="2060468"/>
            <a:ext cx="8971722" cy="35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A5E7B8-1669-4420-9236-D22DFEEB4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94" y="536943"/>
            <a:ext cx="1971675" cy="953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23692F-ED35-4F3A-9BE1-C8731EFA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266" y="688989"/>
            <a:ext cx="4600575" cy="3333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CD92F81-A4ED-48EF-8ADF-D6107031A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8841" y="1682045"/>
            <a:ext cx="7258403" cy="2727766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059A63BA-90B0-4ED4-BC91-793E3A0EE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133" y="5423686"/>
            <a:ext cx="52959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FC357-7D16-4CEA-B520-9B0AF225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386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9371309-B8E9-48B0-A4C9-3CFDA430CD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378" y="1399822"/>
            <a:ext cx="4380089" cy="223519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205F317-6821-49A2-881D-800D4DE6B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1055" y="4208068"/>
            <a:ext cx="4297968" cy="2091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23EC40-E3F8-458D-BC1F-385E8B5A0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879" y="1452894"/>
            <a:ext cx="4297609" cy="2035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7E700B-1B99-40E5-8290-9D29B146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350" y="4374122"/>
            <a:ext cx="4293138" cy="2049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D69250-F696-4495-B0F0-11E5ED88D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55" y="286087"/>
            <a:ext cx="1943100" cy="944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7812C4-D93F-4569-9CC6-81B5B3CB8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022" y="457359"/>
            <a:ext cx="6161678" cy="7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92D61-CF51-4EC5-9619-9DD3A58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C5A8C79-CBBF-462D-8131-EB2FFDF3C0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089" y="519290"/>
            <a:ext cx="5136444" cy="225336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954CB19-38E7-45A2-967D-14A67B97B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5996" y="464919"/>
            <a:ext cx="5030981" cy="2300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1E2D18-4BE8-4B37-95D4-A1DA0B9DE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89" y="3076668"/>
            <a:ext cx="4967333" cy="2118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5F33A3-E357-4BEC-B406-9B90B1C79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379" y="5730705"/>
            <a:ext cx="51149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86CBA-94A1-4611-B4A4-030010B9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BE590FD-5E34-4133-ADB4-B7F0E60F66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7222" y="290336"/>
            <a:ext cx="9807222" cy="1154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09D3FA-48D1-4290-A7DA-35B83C6E4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5912"/>
            <a:ext cx="9886244" cy="30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7ECE6-0F0B-446C-BCC5-CA169727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1211AD-B63B-4FAF-BD73-294B51B346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7602" y="2243517"/>
            <a:ext cx="5038725" cy="60007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F5C93A9-73D0-401A-8441-A5ADBC79B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243517"/>
            <a:ext cx="5057775" cy="69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3A4D5-63DF-4526-B9C6-BF76980DB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10" y="3291645"/>
            <a:ext cx="4829175" cy="233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A4AA33-7EA1-4845-8EB0-9D4297A47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738" y="3082095"/>
            <a:ext cx="4733925" cy="2543175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xmlns="" id="{97D5FC8F-1E51-400C-991C-066D407AA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19490" y="500504"/>
            <a:ext cx="2314575" cy="842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0E9FFA-27DD-474B-8F6F-449A329EA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675" y="532141"/>
            <a:ext cx="7692769" cy="8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8323C-34B8-4CBB-ABD7-BC628E0D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BDDF8DF-840B-4141-B4B2-1D72A3B488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3827" y="575507"/>
            <a:ext cx="5019675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ACF5D5-7036-40B1-8369-8956CABF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27" y="2009422"/>
            <a:ext cx="10540840" cy="31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2A0401D7-2FB7-43C2-9D70-4A5B8B7CD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1155" y="550652"/>
            <a:ext cx="5181600" cy="65578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AA4D1D0-D5C5-4F45-9805-040D6ABD43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6934" y="1524000"/>
            <a:ext cx="9719734" cy="33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4CC3D-2913-4AE1-B00E-D6059898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EFCD5F7-799B-48B0-9971-88032D8E1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323" y="618531"/>
            <a:ext cx="4486275" cy="44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8A9E12-F0F2-4A40-B5A6-14CFFCD9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6" y="1373942"/>
            <a:ext cx="9939622" cy="42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3</cp:revision>
  <dcterms:created xsi:type="dcterms:W3CDTF">2020-09-20T06:29:47Z</dcterms:created>
  <dcterms:modified xsi:type="dcterms:W3CDTF">2020-09-20T11:05:49Z</dcterms:modified>
</cp:coreProperties>
</file>