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78" r:id="rId3"/>
    <p:sldId id="279" r:id="rId4"/>
    <p:sldId id="281" r:id="rId5"/>
    <p:sldId id="283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7" r:id="rId17"/>
    <p:sldId id="269" r:id="rId18"/>
    <p:sldId id="270" r:id="rId19"/>
    <p:sldId id="272" r:id="rId20"/>
    <p:sldId id="273" r:id="rId21"/>
    <p:sldId id="280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684" autoAdjust="0"/>
  </p:normalViewPr>
  <p:slideViewPr>
    <p:cSldViewPr snapToGrid="0">
      <p:cViewPr varScale="1">
        <p:scale>
          <a:sx n="52" d="100"/>
          <a:sy n="52" d="100"/>
        </p:scale>
        <p:origin x="13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79AFF-C5A9-43FA-901B-BD7C2E8F551E}" type="doc">
      <dgm:prSet loTypeId="urn:microsoft.com/office/officeart/2005/8/layout/hierarchy2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3AD648-9915-41E1-8186-13E212FF5CC6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</a:t>
          </a:r>
          <a:endParaRPr lang="en-US" sz="16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</a:t>
          </a:r>
          <a:r>
            <a:rPr lang="en-US" sz="16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14BA13-39DC-4F5D-B872-6F92B5250B88}" type="parTrans" cxnId="{6E36D69B-0CF6-45D7-B909-3231FE9E77CD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C20AD6-ECCB-480D-AD23-8F80C91275DB}" type="sibTrans" cxnId="{6E36D69B-0CF6-45D7-B909-3231FE9E77CD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0C7976-EAC6-4270-936F-578FFF99A48A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TCVL</a:t>
          </a:r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01C12F-31E4-4B93-89EA-D5246B11F726}" type="parTrans" cxnId="{44E281DC-3896-4792-9D81-2CFAC0854FBE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CF17E4-7F32-4E05-810E-ACEC38902FC1}" type="sibTrans" cxnId="{44E281DC-3896-4792-9D81-2CFAC0854FBE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F2DB4F-06AB-4349-9BB5-338565C0CE95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TCHH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22CD0A-2908-4FC8-9108-8B82F409BABF}" type="parTrans" cxnId="{C81D008A-2A6B-48FD-82CA-8EB40B4E76BA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838264-841F-4B7D-A6EC-D13E8182CD81}" type="sibTrans" cxnId="{C81D008A-2A6B-48FD-82CA-8EB40B4E76B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422557-0D91-4EFD-8CE0-E38EEFDE1E91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PTN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35079A-06A7-4228-B759-ECBB33F9D417}" type="parTrans" cxnId="{C198E04E-5270-45A3-8EE1-CB1490D5553D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3DEB66-8494-409A-B7D5-FD60687F0E9C}" type="sibTrans" cxnId="{C198E04E-5270-45A3-8EE1-CB1490D5553D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5F3F8-D849-4F11-A19A-1482018D3FA6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Ứng dụng</a:t>
          </a:r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C0D726-75D7-4B00-A118-155DD7B28621}" type="parTrans" cxnId="{C0581609-2FC9-4930-A4C6-DA5D004BE3FA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0A5AA3-C7D1-4088-A10E-E3C2E28A5A1A}" type="sibTrans" cxnId="{C0581609-2FC9-4930-A4C6-DA5D004BE3F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7AF9BD-A74D-491D-A360-8BED110096B0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khí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D9DDEE-BC6F-4419-9790-964D2F9ED525}" type="parTrans" cxnId="{AE2AA56F-0118-4349-8B24-C9171DDB96E7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AC7A62-02ED-4D13-B5D5-7BC980D56A06}" type="sibTrans" cxnId="{AE2AA56F-0118-4349-8B24-C9171DDB96E7}">
      <dgm:prSet/>
      <dgm:spPr/>
      <dgm:t>
        <a:bodyPr/>
        <a:lstStyle/>
        <a:p>
          <a:endParaRPr lang="en-US"/>
        </a:p>
      </dgm:t>
    </dgm:pt>
    <dgm:pt modelId="{1775EBE1-5020-451B-BEF9-624278824A27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Nặng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hơn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khí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91901E-B7CF-4519-A51F-A7C64263B4E0}" type="parTrans" cxnId="{E45AAB0F-A2FD-4421-8A1A-DCB223ECE11C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B3AA54-675E-4A35-B7D0-0DF5E7F6C69B}" type="sibTrans" cxnId="{E45AAB0F-A2FD-4421-8A1A-DCB223ECE11C}">
      <dgm:prSet/>
      <dgm:spPr/>
      <dgm:t>
        <a:bodyPr/>
        <a:lstStyle/>
        <a:p>
          <a:endParaRPr lang="en-US"/>
        </a:p>
      </dgm:t>
    </dgm:pt>
    <dgm:pt modelId="{5808F27D-2E27-412E-8CE9-B65D1F77B73E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kim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endParaRPr lang="en-US" sz="16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Trừ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Au, Ag, Pt)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545255-C4B5-427A-9655-0CE33AE4F84C}" type="parTrans" cxnId="{F70C8F3A-8BD5-47C7-89E8-92E81EC38C16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D62186-60FB-42CE-8016-94D859222F8F}" type="sibTrans" cxnId="{F70C8F3A-8BD5-47C7-89E8-92E81EC38C1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AA2D3F5-5231-46FC-8B96-D48231B2DB3F}">
          <dgm:prSet custT="1">
            <dgm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dgm:style>
          </dgm:prSet>
          <dgm:spPr>
            <a:ln>
              <a:solidFill>
                <a:schemeClr val="tx1"/>
              </a:solidFill>
            </a:ln>
          </dgm:spPr>
          <dgm:t>
            <a:bodyPr/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Kim </a:t>
              </a:r>
              <a:r>
                <a:rPr lang="en-US" sz="1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O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14:m>
                <m:oMath xmlns:m="http://schemas.openxmlformats.org/officeDocument/2006/math">
                  <m:groupChr>
                    <m:groupChrPr>
                      <m:chr m:val="→"/>
                      <m:vertJc m:val="bot"/>
                      <m:ctrlPr>
                        <a:rPr lang="en-US" sz="160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groupChrPr>
                    <m:e>
                      <m:sSup>
                        <m:sSupPr>
                          <m:ctrlPr>
                            <a:rPr lang="en-US" sz="160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e>
                  </m:groupChr>
                </m:oMath>
              </a14:m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Oxit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bazơ</a:t>
              </a:r>
              <a:endPara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4Na + O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14:m>
                <m:oMath xmlns:m="http://schemas.openxmlformats.org/officeDocument/2006/math">
                  <m:groupChr>
                    <m:groupChrPr>
                      <m:chr m:val="→"/>
                      <m:vertJc m:val="bot"/>
                      <m:ctrlPr>
                        <a:rPr lang="en-US" sz="160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groupChrPr>
                    <m:e>
                      <m:sSup>
                        <m:sSupPr>
                          <m:ctrlPr>
                            <a:rPr lang="en-US" sz="160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e>
                  </m:groupChr>
                </m:oMath>
              </a14:m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2Na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FAA2D3F5-5231-46FC-8B96-D48231B2DB3F}">
          <dgm:prSet custT="1">
            <dgm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dgm:style>
          </dgm:prSet>
          <dgm:spPr>
            <a:ln>
              <a:solidFill>
                <a:schemeClr val="tx1"/>
              </a:solidFill>
            </a:ln>
          </dgm:spPr>
          <dgm:t>
            <a:bodyPr/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Kim </a:t>
              </a:r>
              <a:r>
                <a:rPr lang="en-US" sz="1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O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→</a:t>
              </a:r>
              <a:r>
                <a:rPr lang="en-GB" sz="1600" b="0" i="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┴𝑡</a:t>
              </a:r>
              <a:r>
                <a:rPr lang="en-US" sz="1600" b="0" i="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^</a:t>
              </a:r>
              <a:r>
                <a:rPr lang="en-GB" sz="1600" b="0" i="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𝑜 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Oxit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bazơ</a:t>
              </a:r>
              <a:endPara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4Na + O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1600" i="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→</a:t>
              </a:r>
              <a:r>
                <a:rPr lang="en-GB" sz="1600" b="0" i="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┴𝑡</a:t>
              </a:r>
              <a:r>
                <a:rPr lang="en-US" sz="1600" b="0" i="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^</a:t>
              </a:r>
              <a:r>
                <a:rPr lang="en-GB" sz="1600" b="0" i="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𝑜 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2Na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E8C0195F-5312-4B18-A76F-BABFCC726E4D}" type="parTrans" cxnId="{4E8AF84B-56D1-4DBA-8BB4-29CC274D3B6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D26ABC-5BD7-465C-93AE-F3D510F3AFE8}" type="sibTrans" cxnId="{4E8AF84B-56D1-4DBA-8BB4-29CC274D3B69}">
      <dgm:prSet/>
      <dgm:spPr/>
      <dgm:t>
        <a:bodyPr/>
        <a:lstStyle/>
        <a:p>
          <a:endParaRPr lang="en-US"/>
        </a:p>
      </dgm:t>
    </dgm:pt>
    <dgm:pt modelId="{C4B92D86-F130-4280-A7A1-1B7E234BF1A2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 tắc</a:t>
          </a:r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7959B5-5641-4E7A-A569-C711CDAED3D7}" type="parTrans" cxnId="{BDAA665E-0ACE-42E3-8486-F759CCB53651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AF7887-8467-4E4A-B429-A8EEC3AED341}" type="sibTrans" cxnId="{BDAA665E-0ACE-42E3-8486-F759CCB53651}">
      <dgm:prSet/>
      <dgm:spPr/>
      <dgm:t>
        <a:bodyPr/>
        <a:lstStyle/>
        <a:p>
          <a:endParaRPr lang="en-US"/>
        </a:p>
      </dgm:t>
    </dgm:pt>
    <dgm:pt modelId="{0AF1718F-05BD-4290-8CD7-13B3D0BD6FF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khí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05E521-D64D-4A2D-ACAA-E77750FB0A52}" type="parTrans" cxnId="{371E63DC-91D0-42BC-AF29-67702296510A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0CEE21-B775-4D2F-995B-D514CD7A9AFE}" type="sibTrans" cxnId="{371E63DC-91D0-42BC-AF29-67702296510A}">
      <dgm:prSet/>
      <dgm:spPr/>
      <dgm:t>
        <a:bodyPr/>
        <a:lstStyle/>
        <a:p>
          <a:endParaRPr lang="en-US"/>
        </a:p>
      </dgm:t>
    </dgm:pt>
    <dgm:pt modelId="{C01BC5FA-AF07-4008-8DC8-F315EA661524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Nhiệt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giàu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dễ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huỷ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DC246B-7305-4A02-AD50-E8A76296FDA0}" type="parTrans" cxnId="{8DA521CF-6452-49CD-B3EC-682FA6E778AA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8207CB-3D46-4361-ABCB-9900BED15E2E}" type="sibTrans" cxnId="{8DA521CF-6452-49CD-B3EC-682FA6E778AA}">
      <dgm:prSet/>
      <dgm:spPr/>
      <dgm:t>
        <a:bodyPr/>
        <a:lstStyle/>
        <a:p>
          <a:endParaRPr lang="en-US"/>
        </a:p>
      </dgm:t>
    </dgm:pt>
    <dgm:pt modelId="{C487889D-42C6-4A3F-A7D8-EB149B7F953A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Đẩy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5492F1-D0B5-4220-A756-E19DE72522D8}" type="parTrans" cxnId="{112ECB9F-3DC2-4AC7-9541-A003DAF0AD5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877BF7-6E6E-4F82-919C-5EAA89B545D8}" type="sibTrans" cxnId="{112ECB9F-3DC2-4AC7-9541-A003DAF0AD55}">
      <dgm:prSet/>
      <dgm:spPr/>
      <dgm:t>
        <a:bodyPr/>
        <a:lstStyle/>
        <a:p>
          <a:endParaRPr lang="en-US"/>
        </a:p>
      </dgm:t>
    </dgm:pt>
    <dgm:pt modelId="{3745F76C-59B2-4129-8C48-E23ECD4CE858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Đẩy không khí</a:t>
          </a:r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CF520A-5570-4674-97D7-0E494C96E21A}" type="parTrans" cxnId="{9791AD8B-7A5A-42BA-B46D-85AE6DFF7981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8EE4BD-F7EC-461E-A06F-C3A8F5D489EA}" type="sibTrans" cxnId="{9791AD8B-7A5A-42BA-B46D-85AE6DFF7981}">
      <dgm:prSet/>
      <dgm:spPr/>
      <dgm:t>
        <a:bodyPr/>
        <a:lstStyle/>
        <a:p>
          <a:endParaRPr lang="en-US"/>
        </a:p>
      </dgm:t>
    </dgm:pt>
    <dgm:pt modelId="{99568246-28A3-4447-9205-ECB93FB30C07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phi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kim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FB2B50-0E21-4E50-BBC2-FE2B0AF40AA4}" type="parTrans" cxnId="{E0D601D8-4BFB-42E8-91AA-F8CE009B255F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021405-C6F2-4B43-B728-88E80A00E839}" type="sibTrans" cxnId="{E0D601D8-4BFB-42E8-91AA-F8CE009B255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671D4AD-68E9-4C35-8F06-D0425CDEB64E}">
          <dgm:prSet custT="1">
            <dgm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dgm:style>
          </dgm:prSet>
          <dgm:spPr>
            <a:ln>
              <a:solidFill>
                <a:schemeClr val="tx1"/>
              </a:solidFill>
            </a:ln>
          </dgm:spPr>
          <dgm:t>
            <a:bodyPr/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 </a:t>
              </a:r>
              <a:r>
                <a:rPr lang="en-US" sz="1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kim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O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14:m>
                <m:oMath xmlns:m="http://schemas.openxmlformats.org/officeDocument/2006/math">
                  <m:groupChr>
                    <m:groupChrPr>
                      <m:chr m:val="→"/>
                      <m:vertJc m:val="bot"/>
                      <m:ctrlPr>
                        <a:rPr lang="en-US" sz="160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groupChrPr>
                    <m:e>
                      <m:sSup>
                        <m:sSupPr>
                          <m:ctrlPr>
                            <a:rPr lang="en-US" sz="160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e>
                  </m:groupChr>
                </m:oMath>
              </a14:m>
              <a:r>
                <a:rPr lang="en-US" sz="16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aseline="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Oxit</a:t>
              </a:r>
              <a:r>
                <a:rPr lang="en-US" sz="16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aseline="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endParaRPr lang="en-US" sz="16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16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+ O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14:m>
                <m:oMath xmlns:m="http://schemas.openxmlformats.org/officeDocument/2006/math">
                  <m:groupChr>
                    <m:groupChrPr>
                      <m:chr m:val="→"/>
                      <m:vertJc m:val="bot"/>
                      <m:ctrlPr>
                        <a:rPr lang="en-US" sz="160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groupChrPr>
                    <m:e>
                      <m:sSup>
                        <m:sSupPr>
                          <m:ctrlPr>
                            <a:rPr lang="en-US" sz="160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e>
                  </m:groupChr>
                </m:oMath>
              </a14:m>
              <a:r>
                <a:rPr lang="en-US" sz="16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; 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2H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O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 </a:t>
              </a:r>
              <a14:m>
                <m:oMath xmlns:m="http://schemas.openxmlformats.org/officeDocument/2006/math">
                  <m:groupChr>
                    <m:groupChrPr>
                      <m:chr m:val="→"/>
                      <m:vertJc m:val="bot"/>
                      <m:ctrlPr>
                        <a:rPr lang="en-US" sz="160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groupChrPr>
                    <m:e>
                      <m:sSup>
                        <m:sSupPr>
                          <m:ctrlPr>
                            <a:rPr lang="en-US" sz="160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e>
                  </m:groupChr>
                </m:oMath>
              </a14:m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2H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16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7671D4AD-68E9-4C35-8F06-D0425CDEB64E}">
          <dgm:prSet custT="1">
            <dgm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dgm:style>
          </dgm:prSet>
          <dgm:spPr>
            <a:ln>
              <a:solidFill>
                <a:schemeClr val="tx1"/>
              </a:solidFill>
            </a:ln>
          </dgm:spPr>
          <dgm:t>
            <a:bodyPr/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 </a:t>
              </a:r>
              <a:r>
                <a:rPr lang="en-US" sz="1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kim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O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i="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→</a:t>
              </a:r>
              <a:r>
                <a:rPr lang="en-US" sz="1600" b="0" i="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┴𝑡^𝑜 </a:t>
              </a:r>
              <a:r>
                <a:rPr lang="en-US" sz="16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aseline="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Oxit</a:t>
              </a:r>
              <a:r>
                <a:rPr lang="en-US" sz="16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aseline="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endParaRPr lang="en-US" sz="16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16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+ O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→</a:t>
              </a:r>
              <a:r>
                <a:rPr lang="en-US" sz="1600" b="0" i="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┴𝑡^𝑜 </a:t>
              </a:r>
              <a:r>
                <a:rPr lang="en-US" sz="16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; 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2H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O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 </a:t>
              </a:r>
              <a:r>
                <a:rPr lang="en-US" sz="1600" i="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→</a:t>
              </a:r>
              <a:r>
                <a:rPr lang="en-GB" sz="1600" b="0" i="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┴𝑡</a:t>
              </a:r>
              <a:r>
                <a:rPr lang="en-US" sz="1600" b="0" i="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^</a:t>
              </a:r>
              <a:r>
                <a:rPr lang="en-GB" sz="1600" b="0" i="0" baseline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𝑜 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2H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16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050C1BC6-0DC6-4F3A-9429-E5E286199028}" type="parTrans" cxnId="{56F24461-1AFF-4306-BC23-089BE067C646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00A27E-BFB8-4AA6-B75B-9DB1A0210DB7}" type="sibTrans" cxnId="{56F24461-1AFF-4306-BC23-089BE067C64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76B7C33-DBAE-4FC5-9DED-CF1C7C44DB66}">
          <dgm:prSet custT="1">
            <dgm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dgm:style>
          </dgm:prSet>
          <dgm:spPr>
            <a:ln>
              <a:solidFill>
                <a:schemeClr val="tx1"/>
              </a:solidFill>
            </a:ln>
          </dgm:spPr>
          <dgm:t>
            <a:bodyPr/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2KMnO</a:t>
              </a:r>
              <a:r>
                <a:rPr lang="en-US" sz="16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14:m>
                <m:oMath xmlns:m="http://schemas.openxmlformats.org/officeDocument/2006/math">
                  <m:groupChr>
                    <m:groupChrPr>
                      <m:chr m:val="→"/>
                      <m:vertJc m:val="bot"/>
                      <m:ctrlP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groupChrPr>
                    <m:e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e>
                  </m:groupChr>
                </m:oMath>
              </a14:m>
              <a:r>
                <a:rPr 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</a:t>
              </a:r>
              <a:r>
                <a:rPr lang="en-US" sz="16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MnO</a:t>
              </a:r>
              <a:r>
                <a:rPr lang="en-US" sz="16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MnO</a:t>
              </a:r>
              <a:r>
                <a:rPr lang="en-US" sz="16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O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     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2KClO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14:m>
                <m:oMath xmlns:m="http://schemas.openxmlformats.org/officeDocument/2006/math">
                  <m:groupChr>
                    <m:groupChrPr>
                      <m:chr m:val="→"/>
                      <m:vertJc m:val="bot"/>
                      <m:ctrlP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groupChrPr>
                    <m:e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e>
                  </m:groupChr>
                </m:oMath>
              </a14:m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2KCl + 3O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976B7C33-DBAE-4FC5-9DED-CF1C7C44DB66}">
          <dgm:prSet custT="1">
            <dgm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dgm:style>
          </dgm:prSet>
          <dgm:spPr>
            <a:ln>
              <a:solidFill>
                <a:schemeClr val="tx1"/>
              </a:solidFill>
            </a:ln>
          </dgm:spPr>
          <dgm:t>
            <a:bodyPr/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2KMnO</a:t>
              </a:r>
              <a:r>
                <a:rPr lang="en-US" sz="16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→┴𝑡^𝑜 </a:t>
              </a:r>
              <a:r>
                <a:rPr 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</a:t>
              </a:r>
              <a:r>
                <a:rPr lang="en-US" sz="16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MnO</a:t>
              </a:r>
              <a:r>
                <a:rPr lang="en-US" sz="16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MnO</a:t>
              </a:r>
              <a:r>
                <a:rPr lang="en-US" sz="16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O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     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2KClO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→</a:t>
              </a:r>
              <a:r>
                <a:rPr lang="en-US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┴𝑡^𝑜 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2KCl + 3O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2327CB92-6FEE-41B6-A6D9-CFD2F33A02CD}" type="parTrans" cxnId="{C0B1A728-692F-41C7-99CF-1F43E82CAF46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DBD9F5-C37A-4CBE-BD57-95A94BEB5BDD}" type="sibTrans" cxnId="{C0B1A728-692F-41C7-99CF-1F43E82CAF46}">
      <dgm:prSet/>
      <dgm:spPr/>
      <dgm:t>
        <a:bodyPr/>
        <a:lstStyle/>
        <a:p>
          <a:endParaRPr lang="en-US"/>
        </a:p>
      </dgm:t>
    </dgm:pt>
    <dgm:pt modelId="{6E9A471F-6118-4D9D-A398-01E08B61A20A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màu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mùi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k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vị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813D1-C575-4C1E-929B-CC014CF2A1D0}" type="parTrans" cxnId="{252962B3-C6D1-4E7B-91EF-DF386A48F533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4B8ECE-A8DA-4290-ACB6-87EA86A20F7F}" type="sibTrans" cxnId="{252962B3-C6D1-4E7B-91EF-DF386A48F533}">
      <dgm:prSet/>
      <dgm:spPr/>
      <dgm:t>
        <a:bodyPr/>
        <a:lstStyle/>
        <a:p>
          <a:endParaRPr lang="en-US"/>
        </a:p>
      </dgm:t>
    </dgm:pt>
    <dgm:pt modelId="{B3C7E33D-39B3-46ED-BA3D-1D94C750527F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Tan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ít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CCB947-FB28-486A-9CF8-2D43C827739A}" type="parTrans" cxnId="{272B994C-A0F2-4242-9A23-8A64620E2562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D9CDAE-DBA0-40E1-BEAE-71899374D335}" type="sibTrans" cxnId="{272B994C-A0F2-4242-9A23-8A64620E2562}">
      <dgm:prSet/>
      <dgm:spPr/>
      <dgm:t>
        <a:bodyPr/>
        <a:lstStyle/>
        <a:p>
          <a:endParaRPr lang="en-US"/>
        </a:p>
      </dgm:t>
    </dgm:pt>
    <dgm:pt modelId="{F64F4AE2-C009-4947-970A-0BF88E4D62C6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Hoá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09A024-C609-4119-BC3C-4297942A42C3}" type="parTrans" cxnId="{8CF6D3B1-89E0-4500-96D6-87F67269BF83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B6449A-9893-4381-BE66-BEFF25376393}" type="sibTrans" cxnId="{8CF6D3B1-89E0-4500-96D6-87F67269BF83}">
      <dgm:prSet/>
      <dgm:spPr/>
      <dgm:t>
        <a:bodyPr/>
        <a:lstStyle/>
        <a:p>
          <a:endParaRPr lang="en-US"/>
        </a:p>
      </dgm:t>
    </dgm:pt>
    <dgm:pt modelId="{E918CCF3-DE1E-4CCC-B7FA-375AC5481100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KMnO</a:t>
          </a:r>
          <a:r>
            <a:rPr lang="en-US" sz="16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sz="16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KClO</a:t>
          </a:r>
          <a:r>
            <a:rPr lang="en-US" sz="16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A51174-8A02-4A49-8B6F-47089A6C4784}" type="parTrans" cxnId="{919326F6-7A67-4822-A1D1-7648A6C54EC3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3F0B8E95-15AC-4E26-B4F9-008EA77E8E33}" type="sibTrans" cxnId="{919326F6-7A67-4822-A1D1-7648A6C54EC3}">
      <dgm:prSet/>
      <dgm:spPr/>
      <dgm:t>
        <a:bodyPr/>
        <a:lstStyle/>
        <a:p>
          <a:endParaRPr lang="en-US"/>
        </a:p>
      </dgm:t>
    </dgm:pt>
    <dgm:pt modelId="{43F1725F-1A34-4EA5-AED6-09391C64DE69}" type="pres">
      <dgm:prSet presAssocID="{08679AFF-C5A9-43FA-901B-BD7C2E8F551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959D1C-549A-4275-ABCA-4D62CB3107C9}" type="pres">
      <dgm:prSet presAssocID="{4A3AD648-9915-41E1-8186-13E212FF5CC6}" presName="root1" presStyleCnt="0"/>
      <dgm:spPr/>
    </dgm:pt>
    <dgm:pt modelId="{CB4B19B0-A7B3-4F40-9E8B-0847689F266D}" type="pres">
      <dgm:prSet presAssocID="{4A3AD648-9915-41E1-8186-13E212FF5CC6}" presName="LevelOneTextNode" presStyleLbl="node0" presStyleIdx="0" presStyleCnt="1" custScaleX="111482" custScaleY="228765" custLinFactNeighborX="-55028" custLinFactNeighborY="71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3EF718-77A4-4056-8946-764CDC55D7B0}" type="pres">
      <dgm:prSet presAssocID="{4A3AD648-9915-41E1-8186-13E212FF5CC6}" presName="level2hierChild" presStyleCnt="0"/>
      <dgm:spPr/>
    </dgm:pt>
    <dgm:pt modelId="{1AE61983-7A82-4D92-9213-46F1ACB3B0C3}" type="pres">
      <dgm:prSet presAssocID="{BE01C12F-31E4-4B93-89EA-D5246B11F726}" presName="conn2-1" presStyleLbl="parChTrans1D2" presStyleIdx="0" presStyleCnt="4" custScaleX="2000000"/>
      <dgm:spPr/>
      <dgm:t>
        <a:bodyPr/>
        <a:lstStyle/>
        <a:p>
          <a:endParaRPr lang="en-US"/>
        </a:p>
      </dgm:t>
    </dgm:pt>
    <dgm:pt modelId="{DDD7C6B4-1B61-460E-B5D4-1F095AA2A834}" type="pres">
      <dgm:prSet presAssocID="{BE01C12F-31E4-4B93-89EA-D5246B11F726}" presName="connTx" presStyleLbl="parChTrans1D2" presStyleIdx="0" presStyleCnt="4"/>
      <dgm:spPr/>
      <dgm:t>
        <a:bodyPr/>
        <a:lstStyle/>
        <a:p>
          <a:endParaRPr lang="en-US"/>
        </a:p>
      </dgm:t>
    </dgm:pt>
    <dgm:pt modelId="{A270B15D-D557-425F-8393-F0FB0220D745}" type="pres">
      <dgm:prSet presAssocID="{440C7976-EAC6-4270-936F-578FFF99A48A}" presName="root2" presStyleCnt="0"/>
      <dgm:spPr/>
    </dgm:pt>
    <dgm:pt modelId="{5B6789FF-1C36-4D4B-B775-70A63A5965B6}" type="pres">
      <dgm:prSet presAssocID="{440C7976-EAC6-4270-936F-578FFF99A48A}" presName="LevelTwoTextNode" presStyleLbl="node2" presStyleIdx="0" presStyleCnt="4" custScaleX="123631" custLinFactNeighborX="4508" custLinFactNeighborY="-474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17B283-5379-4693-9843-2A3147D5C099}" type="pres">
      <dgm:prSet presAssocID="{440C7976-EAC6-4270-936F-578FFF99A48A}" presName="level3hierChild" presStyleCnt="0"/>
      <dgm:spPr/>
    </dgm:pt>
    <dgm:pt modelId="{867A23C1-260E-46AA-9BE2-611D4A6C3C08}" type="pres">
      <dgm:prSet presAssocID="{76D9DDEE-BC6F-4419-9790-964D2F9ED525}" presName="conn2-1" presStyleLbl="parChTrans1D3" presStyleIdx="0" presStyleCnt="8" custScaleX="2000000"/>
      <dgm:spPr/>
      <dgm:t>
        <a:bodyPr/>
        <a:lstStyle/>
        <a:p>
          <a:endParaRPr lang="en-US"/>
        </a:p>
      </dgm:t>
    </dgm:pt>
    <dgm:pt modelId="{B93C93A2-006F-4F8E-B518-4B8B13D158C6}" type="pres">
      <dgm:prSet presAssocID="{76D9DDEE-BC6F-4419-9790-964D2F9ED525}" presName="connTx" presStyleLbl="parChTrans1D3" presStyleIdx="0" presStyleCnt="8"/>
      <dgm:spPr/>
      <dgm:t>
        <a:bodyPr/>
        <a:lstStyle/>
        <a:p>
          <a:endParaRPr lang="en-US"/>
        </a:p>
      </dgm:t>
    </dgm:pt>
    <dgm:pt modelId="{788BC72B-C265-473F-8D1C-2CC914F4E78B}" type="pres">
      <dgm:prSet presAssocID="{4D7AF9BD-A74D-491D-A360-8BED110096B0}" presName="root2" presStyleCnt="0"/>
      <dgm:spPr/>
    </dgm:pt>
    <dgm:pt modelId="{45A4E51B-3EEA-4C0C-B524-D9E71A870F1D}" type="pres">
      <dgm:prSet presAssocID="{4D7AF9BD-A74D-491D-A360-8BED110096B0}" presName="LevelTwoTextNode" presStyleLbl="node3" presStyleIdx="0" presStyleCnt="8" custScaleX="401567" custLinFactNeighborX="7825" custLinFactNeighborY="-341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217148-D84C-49D7-A5B1-F2340F237C63}" type="pres">
      <dgm:prSet presAssocID="{4D7AF9BD-A74D-491D-A360-8BED110096B0}" presName="level3hierChild" presStyleCnt="0"/>
      <dgm:spPr/>
    </dgm:pt>
    <dgm:pt modelId="{FC4117F9-3CDD-4052-85AE-6C2182DB3133}" type="pres">
      <dgm:prSet presAssocID="{539813D1-C575-4C1E-929B-CC014CF2A1D0}" presName="conn2-1" presStyleLbl="parChTrans1D4" presStyleIdx="0" presStyleCnt="8"/>
      <dgm:spPr/>
      <dgm:t>
        <a:bodyPr/>
        <a:lstStyle/>
        <a:p>
          <a:endParaRPr lang="en-US"/>
        </a:p>
      </dgm:t>
    </dgm:pt>
    <dgm:pt modelId="{2735E567-A3E6-47C1-8DB2-7AF67F3220A4}" type="pres">
      <dgm:prSet presAssocID="{539813D1-C575-4C1E-929B-CC014CF2A1D0}" presName="connTx" presStyleLbl="parChTrans1D4" presStyleIdx="0" presStyleCnt="8"/>
      <dgm:spPr/>
      <dgm:t>
        <a:bodyPr/>
        <a:lstStyle/>
        <a:p>
          <a:endParaRPr lang="en-US"/>
        </a:p>
      </dgm:t>
    </dgm:pt>
    <dgm:pt modelId="{F1B03406-4C2D-4427-B503-B25F385BDEC8}" type="pres">
      <dgm:prSet presAssocID="{6E9A471F-6118-4D9D-A398-01E08B61A20A}" presName="root2" presStyleCnt="0"/>
      <dgm:spPr/>
    </dgm:pt>
    <dgm:pt modelId="{3379CA95-3DFF-41AC-9D0E-C379FE563812}" type="pres">
      <dgm:prSet presAssocID="{6E9A471F-6118-4D9D-A398-01E08B61A20A}" presName="LevelTwoTextNode" presStyleLbl="node4" presStyleIdx="0" presStyleCnt="8" custScaleX="383845" custLinFactNeighborX="-1351" custLinFactNeighborY="-399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BD3BA5-F024-476E-BD1E-4471AEF9C45B}" type="pres">
      <dgm:prSet presAssocID="{6E9A471F-6118-4D9D-A398-01E08B61A20A}" presName="level3hierChild" presStyleCnt="0"/>
      <dgm:spPr/>
    </dgm:pt>
    <dgm:pt modelId="{141DA51F-A248-4954-BB71-4034A50717CD}" type="pres">
      <dgm:prSet presAssocID="{1091901E-B7CF-4519-A51F-A7C64263B4E0}" presName="conn2-1" presStyleLbl="parChTrans1D3" presStyleIdx="1" presStyleCnt="8" custScaleX="2000000"/>
      <dgm:spPr/>
      <dgm:t>
        <a:bodyPr/>
        <a:lstStyle/>
        <a:p>
          <a:endParaRPr lang="en-US"/>
        </a:p>
      </dgm:t>
    </dgm:pt>
    <dgm:pt modelId="{D7276168-9C03-4623-9D75-0748F3BEA3A2}" type="pres">
      <dgm:prSet presAssocID="{1091901E-B7CF-4519-A51F-A7C64263B4E0}" presName="connTx" presStyleLbl="parChTrans1D3" presStyleIdx="1" presStyleCnt="8"/>
      <dgm:spPr/>
      <dgm:t>
        <a:bodyPr/>
        <a:lstStyle/>
        <a:p>
          <a:endParaRPr lang="en-US"/>
        </a:p>
      </dgm:t>
    </dgm:pt>
    <dgm:pt modelId="{D56B6427-42DE-4D73-A235-C28CB64F654D}" type="pres">
      <dgm:prSet presAssocID="{1775EBE1-5020-451B-BEF9-624278824A27}" presName="root2" presStyleCnt="0"/>
      <dgm:spPr/>
    </dgm:pt>
    <dgm:pt modelId="{505EB6D7-9612-4A64-B787-9FC9D38244A3}" type="pres">
      <dgm:prSet presAssocID="{1775EBE1-5020-451B-BEF9-624278824A27}" presName="LevelTwoTextNode" presStyleLbl="node3" presStyleIdx="1" presStyleCnt="8" custScaleX="401567" custLinFactNeighborX="3656" custLinFactNeighborY="-77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340CE4-CB8C-4BCF-A3C2-CCE211FB18EE}" type="pres">
      <dgm:prSet presAssocID="{1775EBE1-5020-451B-BEF9-624278824A27}" presName="level3hierChild" presStyleCnt="0"/>
      <dgm:spPr/>
    </dgm:pt>
    <dgm:pt modelId="{0F7170F7-ECC9-4F3B-A5FB-E540E718CDD6}" type="pres">
      <dgm:prSet presAssocID="{20CCB947-FB28-486A-9CF8-2D43C827739A}" presName="conn2-1" presStyleLbl="parChTrans1D4" presStyleIdx="1" presStyleCnt="8"/>
      <dgm:spPr/>
      <dgm:t>
        <a:bodyPr/>
        <a:lstStyle/>
        <a:p>
          <a:endParaRPr lang="en-US"/>
        </a:p>
      </dgm:t>
    </dgm:pt>
    <dgm:pt modelId="{D3EFEB7D-AB72-4E32-BB97-C0757F28F632}" type="pres">
      <dgm:prSet presAssocID="{20CCB947-FB28-486A-9CF8-2D43C827739A}" presName="connTx" presStyleLbl="parChTrans1D4" presStyleIdx="1" presStyleCnt="8"/>
      <dgm:spPr/>
      <dgm:t>
        <a:bodyPr/>
        <a:lstStyle/>
        <a:p>
          <a:endParaRPr lang="en-US"/>
        </a:p>
      </dgm:t>
    </dgm:pt>
    <dgm:pt modelId="{B185EE59-4E5B-4C6C-86DA-5D81D16C49D0}" type="pres">
      <dgm:prSet presAssocID="{B3C7E33D-39B3-46ED-BA3D-1D94C750527F}" presName="root2" presStyleCnt="0"/>
      <dgm:spPr/>
    </dgm:pt>
    <dgm:pt modelId="{6F897106-FCE0-4E81-A778-C741AEB92D86}" type="pres">
      <dgm:prSet presAssocID="{B3C7E33D-39B3-46ED-BA3D-1D94C750527F}" presName="LevelTwoTextNode" presStyleLbl="node4" presStyleIdx="1" presStyleCnt="8" custScaleX="383845" custLinFactNeighborX="-1054" custLinFactNeighborY="-372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F7C8D1-5D92-478A-8702-DFCBCCF77C43}" type="pres">
      <dgm:prSet presAssocID="{B3C7E33D-39B3-46ED-BA3D-1D94C750527F}" presName="level3hierChild" presStyleCnt="0"/>
      <dgm:spPr/>
    </dgm:pt>
    <dgm:pt modelId="{DDBB4127-11BE-48B5-BE6A-67F6A445F64F}" type="pres">
      <dgm:prSet presAssocID="{8322CD0A-2908-4FC8-9108-8B82F409BABF}" presName="conn2-1" presStyleLbl="parChTrans1D2" presStyleIdx="1" presStyleCnt="4" custScaleX="2000000"/>
      <dgm:spPr/>
      <dgm:t>
        <a:bodyPr/>
        <a:lstStyle/>
        <a:p>
          <a:endParaRPr lang="en-US"/>
        </a:p>
      </dgm:t>
    </dgm:pt>
    <dgm:pt modelId="{E593DAB4-ECF5-4AB0-81B4-8A38CE5AD1C1}" type="pres">
      <dgm:prSet presAssocID="{8322CD0A-2908-4FC8-9108-8B82F409BAB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E9672C30-6296-4A7E-A901-027D5DC7B434}" type="pres">
      <dgm:prSet presAssocID="{8CF2DB4F-06AB-4349-9BB5-338565C0CE95}" presName="root2" presStyleCnt="0"/>
      <dgm:spPr/>
    </dgm:pt>
    <dgm:pt modelId="{A34BF06C-A680-44ED-81CE-E7980F0B1CBE}" type="pres">
      <dgm:prSet presAssocID="{8CF2DB4F-06AB-4349-9BB5-338565C0CE95}" presName="LevelTwoTextNode" presStyleLbl="node2" presStyleIdx="1" presStyleCnt="4" custScaleX="123631" custLinFactNeighborX="5411" custLinFactNeighborY="-570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5AF692-1E8D-48DA-932A-D6887EA8EDCF}" type="pres">
      <dgm:prSet presAssocID="{8CF2DB4F-06AB-4349-9BB5-338565C0CE95}" presName="level3hierChild" presStyleCnt="0"/>
      <dgm:spPr/>
    </dgm:pt>
    <dgm:pt modelId="{F000B9B6-E4ED-4F23-BC73-9F605C0AB375}" type="pres">
      <dgm:prSet presAssocID="{A5545255-C4B5-427A-9655-0CE33AE4F84C}" presName="conn2-1" presStyleLbl="parChTrans1D3" presStyleIdx="2" presStyleCnt="8"/>
      <dgm:spPr/>
      <dgm:t>
        <a:bodyPr/>
        <a:lstStyle/>
        <a:p>
          <a:endParaRPr lang="en-US"/>
        </a:p>
      </dgm:t>
    </dgm:pt>
    <dgm:pt modelId="{35FEF3B9-24FB-42FB-A81B-C9D6C225F408}" type="pres">
      <dgm:prSet presAssocID="{A5545255-C4B5-427A-9655-0CE33AE4F84C}" presName="connTx" presStyleLbl="parChTrans1D3" presStyleIdx="2" presStyleCnt="8"/>
      <dgm:spPr/>
      <dgm:t>
        <a:bodyPr/>
        <a:lstStyle/>
        <a:p>
          <a:endParaRPr lang="en-US"/>
        </a:p>
      </dgm:t>
    </dgm:pt>
    <dgm:pt modelId="{9913ECE6-9DA9-4641-BB7C-E9C2FDB417C3}" type="pres">
      <dgm:prSet presAssocID="{5808F27D-2E27-412E-8CE9-B65D1F77B73E}" presName="root2" presStyleCnt="0"/>
      <dgm:spPr/>
    </dgm:pt>
    <dgm:pt modelId="{E3F775FE-A766-4645-9F2E-41DEE0BA983D}" type="pres">
      <dgm:prSet presAssocID="{5808F27D-2E27-412E-8CE9-B65D1F77B73E}" presName="LevelTwoTextNode" presStyleLbl="node3" presStyleIdx="2" presStyleCnt="8" custScaleX="387761" custScaleY="200410" custLinFactNeighborY="-230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A141E6-2E84-4B38-B2A4-6D84758AE874}" type="pres">
      <dgm:prSet presAssocID="{5808F27D-2E27-412E-8CE9-B65D1F77B73E}" presName="level3hierChild" presStyleCnt="0"/>
      <dgm:spPr/>
    </dgm:pt>
    <dgm:pt modelId="{A5866E8C-A370-42BB-80A6-B09115758B9D}" type="pres">
      <dgm:prSet presAssocID="{E8C0195F-5312-4B18-A76F-BABFCC726E4D}" presName="conn2-1" presStyleLbl="parChTrans1D4" presStyleIdx="2" presStyleCnt="8"/>
      <dgm:spPr/>
      <dgm:t>
        <a:bodyPr/>
        <a:lstStyle/>
        <a:p>
          <a:endParaRPr lang="en-US"/>
        </a:p>
      </dgm:t>
    </dgm:pt>
    <dgm:pt modelId="{BC3EACCE-E5B4-4385-9DE8-891F92A2CD4C}" type="pres">
      <dgm:prSet presAssocID="{E8C0195F-5312-4B18-A76F-BABFCC726E4D}" presName="connTx" presStyleLbl="parChTrans1D4" presStyleIdx="2" presStyleCnt="8"/>
      <dgm:spPr/>
      <dgm:t>
        <a:bodyPr/>
        <a:lstStyle/>
        <a:p>
          <a:endParaRPr lang="en-US"/>
        </a:p>
      </dgm:t>
    </dgm:pt>
    <dgm:pt modelId="{58EB3AD7-2343-4E40-B242-C8247F16B714}" type="pres">
      <dgm:prSet presAssocID="{FAA2D3F5-5231-46FC-8B96-D48231B2DB3F}" presName="root2" presStyleCnt="0"/>
      <dgm:spPr/>
    </dgm:pt>
    <dgm:pt modelId="{DA82D1A5-7FC3-4A98-B249-A92EACF0556B}" type="pres">
      <dgm:prSet presAssocID="{FAA2D3F5-5231-46FC-8B96-D48231B2DB3F}" presName="LevelTwoTextNode" presStyleLbl="node4" presStyleIdx="2" presStyleCnt="8" custScaleX="534783" custScaleY="239870" custLinFactNeighborX="71245" custLinFactNeighborY="-303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0EE95E-B34F-4423-946E-6BB7EA819571}" type="pres">
      <dgm:prSet presAssocID="{FAA2D3F5-5231-46FC-8B96-D48231B2DB3F}" presName="level3hierChild" presStyleCnt="0"/>
      <dgm:spPr/>
    </dgm:pt>
    <dgm:pt modelId="{DE28BF3B-3444-467F-8938-DA4754302861}" type="pres">
      <dgm:prSet presAssocID="{8DFB2B50-0E21-4E50-BBC2-FE2B0AF40AA4}" presName="conn2-1" presStyleLbl="parChTrans1D3" presStyleIdx="3" presStyleCnt="8"/>
      <dgm:spPr/>
      <dgm:t>
        <a:bodyPr/>
        <a:lstStyle/>
        <a:p>
          <a:endParaRPr lang="en-US"/>
        </a:p>
      </dgm:t>
    </dgm:pt>
    <dgm:pt modelId="{48E0875D-0BEB-4074-9C86-E60F4E06275F}" type="pres">
      <dgm:prSet presAssocID="{8DFB2B50-0E21-4E50-BBC2-FE2B0AF40AA4}" presName="connTx" presStyleLbl="parChTrans1D3" presStyleIdx="3" presStyleCnt="8"/>
      <dgm:spPr/>
      <dgm:t>
        <a:bodyPr/>
        <a:lstStyle/>
        <a:p>
          <a:endParaRPr lang="en-US"/>
        </a:p>
      </dgm:t>
    </dgm:pt>
    <dgm:pt modelId="{E6456E4C-FD6E-49F9-B286-8D7F353B638D}" type="pres">
      <dgm:prSet presAssocID="{99568246-28A3-4447-9205-ECB93FB30C07}" presName="root2" presStyleCnt="0"/>
      <dgm:spPr/>
    </dgm:pt>
    <dgm:pt modelId="{BF379910-2815-42D9-A9B2-2E5F1A96158E}" type="pres">
      <dgm:prSet presAssocID="{99568246-28A3-4447-9205-ECB93FB30C07}" presName="LevelTwoTextNode" presStyleLbl="node3" presStyleIdx="3" presStyleCnt="8" custScaleX="365181" custScaleY="152119" custLinFactNeighborX="421" custLinFactNeighborY="-33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57FB6E-8A64-46BC-8C3B-E09703696DEB}" type="pres">
      <dgm:prSet presAssocID="{99568246-28A3-4447-9205-ECB93FB30C07}" presName="level3hierChild" presStyleCnt="0"/>
      <dgm:spPr/>
    </dgm:pt>
    <dgm:pt modelId="{DF5B595C-F79B-4768-AAEB-D2BFAEF74C2E}" type="pres">
      <dgm:prSet presAssocID="{050C1BC6-0DC6-4F3A-9429-E5E286199028}" presName="conn2-1" presStyleLbl="parChTrans1D4" presStyleIdx="3" presStyleCnt="8"/>
      <dgm:spPr/>
      <dgm:t>
        <a:bodyPr/>
        <a:lstStyle/>
        <a:p>
          <a:endParaRPr lang="en-US"/>
        </a:p>
      </dgm:t>
    </dgm:pt>
    <dgm:pt modelId="{F27DF9E9-D569-41B0-B9E1-8AACF1649083}" type="pres">
      <dgm:prSet presAssocID="{050C1BC6-0DC6-4F3A-9429-E5E286199028}" presName="connTx" presStyleLbl="parChTrans1D4" presStyleIdx="3" presStyleCnt="8"/>
      <dgm:spPr/>
      <dgm:t>
        <a:bodyPr/>
        <a:lstStyle/>
        <a:p>
          <a:endParaRPr lang="en-US"/>
        </a:p>
      </dgm:t>
    </dgm:pt>
    <dgm:pt modelId="{F063AE6A-6ABD-4126-830E-6EE8BADB5EA2}" type="pres">
      <dgm:prSet presAssocID="{7671D4AD-68E9-4C35-8F06-D0425CDEB64E}" presName="root2" presStyleCnt="0"/>
      <dgm:spPr/>
    </dgm:pt>
    <dgm:pt modelId="{0E9D171B-3A53-414F-9637-BDDAE060761A}" type="pres">
      <dgm:prSet presAssocID="{7671D4AD-68E9-4C35-8F06-D0425CDEB64E}" presName="LevelTwoTextNode" presStyleLbl="node4" presStyleIdx="3" presStyleCnt="8" custScaleX="547075" custScaleY="283647" custLinFactNeighborX="70381" custLinFactNeighborY="-312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938176-C0BC-437B-9E26-9AF0992854DC}" type="pres">
      <dgm:prSet presAssocID="{7671D4AD-68E9-4C35-8F06-D0425CDEB64E}" presName="level3hierChild" presStyleCnt="0"/>
      <dgm:spPr/>
    </dgm:pt>
    <dgm:pt modelId="{B1AB84A9-845B-46DE-ADBC-C19A962D390C}" type="pres">
      <dgm:prSet presAssocID="{E535079A-06A7-4228-B759-ECBB33F9D417}" presName="conn2-1" presStyleLbl="parChTrans1D2" presStyleIdx="2" presStyleCnt="4" custScaleX="2000000"/>
      <dgm:spPr/>
      <dgm:t>
        <a:bodyPr/>
        <a:lstStyle/>
        <a:p>
          <a:endParaRPr lang="en-US"/>
        </a:p>
      </dgm:t>
    </dgm:pt>
    <dgm:pt modelId="{E87BEBEF-74CD-46C3-80AA-89FD188EFBDF}" type="pres">
      <dgm:prSet presAssocID="{E535079A-06A7-4228-B759-ECBB33F9D417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B46F33D-E053-4F47-8B5C-E1D5E3BA7977}" type="pres">
      <dgm:prSet presAssocID="{A6422557-0D91-4EFD-8CE0-E38EEFDE1E91}" presName="root2" presStyleCnt="0"/>
      <dgm:spPr/>
    </dgm:pt>
    <dgm:pt modelId="{D77B3D1C-2D06-4F89-A6BA-40CE52AC656B}" type="pres">
      <dgm:prSet presAssocID="{A6422557-0D91-4EFD-8CE0-E38EEFDE1E91}" presName="LevelTwoTextNode" presStyleLbl="node2" presStyleIdx="2" presStyleCnt="4" custScaleX="123631" custScaleY="288805" custLinFactY="-14598" custLinFactNeighborX="9606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699E41-A2A4-4E27-84BD-7D13C92BFE83}" type="pres">
      <dgm:prSet presAssocID="{A6422557-0D91-4EFD-8CE0-E38EEFDE1E91}" presName="level3hierChild" presStyleCnt="0"/>
      <dgm:spPr/>
    </dgm:pt>
    <dgm:pt modelId="{55FEAE87-C156-4B7F-9E58-8087D542AB7B}" type="pres">
      <dgm:prSet presAssocID="{717959B5-5641-4E7A-A569-C711CDAED3D7}" presName="conn2-1" presStyleLbl="parChTrans1D3" presStyleIdx="4" presStyleCnt="8"/>
      <dgm:spPr/>
      <dgm:t>
        <a:bodyPr/>
        <a:lstStyle/>
        <a:p>
          <a:endParaRPr lang="en-US"/>
        </a:p>
      </dgm:t>
    </dgm:pt>
    <dgm:pt modelId="{F32CCC1F-F337-46BA-9DA2-76E288E5FB5B}" type="pres">
      <dgm:prSet presAssocID="{717959B5-5641-4E7A-A569-C711CDAED3D7}" presName="connTx" presStyleLbl="parChTrans1D3" presStyleIdx="4" presStyleCnt="8"/>
      <dgm:spPr/>
      <dgm:t>
        <a:bodyPr/>
        <a:lstStyle/>
        <a:p>
          <a:endParaRPr lang="en-US"/>
        </a:p>
      </dgm:t>
    </dgm:pt>
    <dgm:pt modelId="{6BB18E06-FFBE-4F34-90D1-8DA43F4B03E1}" type="pres">
      <dgm:prSet presAssocID="{C4B92D86-F130-4280-A7A1-1B7E234BF1A2}" presName="root2" presStyleCnt="0"/>
      <dgm:spPr/>
    </dgm:pt>
    <dgm:pt modelId="{45BD56E4-0456-4403-A8A3-7EA93B420C68}" type="pres">
      <dgm:prSet presAssocID="{C4B92D86-F130-4280-A7A1-1B7E234BF1A2}" presName="LevelTwoTextNode" presStyleLbl="node3" presStyleIdx="4" presStyleCnt="8" custScaleX="180476" custLinFactNeighborX="3458" custLinFactNeighborY="-35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0EE748-F708-4E9A-AC2D-107840D2FD41}" type="pres">
      <dgm:prSet presAssocID="{C4B92D86-F130-4280-A7A1-1B7E234BF1A2}" presName="level3hierChild" presStyleCnt="0"/>
      <dgm:spPr/>
    </dgm:pt>
    <dgm:pt modelId="{48675286-BB3E-4973-9D09-E5DA1F4F2B90}" type="pres">
      <dgm:prSet presAssocID="{CFDC246B-7305-4A02-AD50-E8A76296FDA0}" presName="conn2-1" presStyleLbl="parChTrans1D4" presStyleIdx="4" presStyleCnt="8"/>
      <dgm:spPr/>
      <dgm:t>
        <a:bodyPr/>
        <a:lstStyle/>
        <a:p>
          <a:endParaRPr lang="en-US"/>
        </a:p>
      </dgm:t>
    </dgm:pt>
    <dgm:pt modelId="{A69574B6-342B-4979-9557-F961C14C7270}" type="pres">
      <dgm:prSet presAssocID="{CFDC246B-7305-4A02-AD50-E8A76296FDA0}" presName="connTx" presStyleLbl="parChTrans1D4" presStyleIdx="4" presStyleCnt="8"/>
      <dgm:spPr/>
      <dgm:t>
        <a:bodyPr/>
        <a:lstStyle/>
        <a:p>
          <a:endParaRPr lang="en-US"/>
        </a:p>
      </dgm:t>
    </dgm:pt>
    <dgm:pt modelId="{3A56FB50-9987-4137-BBD1-812BB0725375}" type="pres">
      <dgm:prSet presAssocID="{C01BC5FA-AF07-4008-8DC8-F315EA661524}" presName="root2" presStyleCnt="0"/>
      <dgm:spPr/>
    </dgm:pt>
    <dgm:pt modelId="{E304ECB9-7734-44F8-AC41-68F2A0D17A55}" type="pres">
      <dgm:prSet presAssocID="{C01BC5FA-AF07-4008-8DC8-F315EA661524}" presName="LevelTwoTextNode" presStyleLbl="node4" presStyleIdx="4" presStyleCnt="8" custScaleX="802112" custScaleY="141618" custLinFactNeighborX="1356" custLinFactNeighborY="-35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7CB968-6CFB-4A19-BBB1-BDDCE0A0ED4C}" type="pres">
      <dgm:prSet presAssocID="{C01BC5FA-AF07-4008-8DC8-F315EA661524}" presName="level3hierChild" presStyleCnt="0"/>
      <dgm:spPr/>
    </dgm:pt>
    <dgm:pt modelId="{CBEE6200-26C7-4936-BF34-DE1A60E1D81A}" type="pres">
      <dgm:prSet presAssocID="{EC09A024-C609-4119-BC3C-4297942A42C3}" presName="conn2-1" presStyleLbl="parChTrans1D3" presStyleIdx="5" presStyleCnt="8"/>
      <dgm:spPr/>
      <dgm:t>
        <a:bodyPr/>
        <a:lstStyle/>
        <a:p>
          <a:endParaRPr lang="en-US"/>
        </a:p>
      </dgm:t>
    </dgm:pt>
    <dgm:pt modelId="{E65F6BDE-F15A-4BA1-8495-6EE61AD9C1BC}" type="pres">
      <dgm:prSet presAssocID="{EC09A024-C609-4119-BC3C-4297942A42C3}" presName="connTx" presStyleLbl="parChTrans1D3" presStyleIdx="5" presStyleCnt="8"/>
      <dgm:spPr/>
      <dgm:t>
        <a:bodyPr/>
        <a:lstStyle/>
        <a:p>
          <a:endParaRPr lang="en-US"/>
        </a:p>
      </dgm:t>
    </dgm:pt>
    <dgm:pt modelId="{A2E54291-53ED-4F98-A683-FB7EFEE00AF6}" type="pres">
      <dgm:prSet presAssocID="{F64F4AE2-C009-4947-970A-0BF88E4D62C6}" presName="root2" presStyleCnt="0"/>
      <dgm:spPr/>
    </dgm:pt>
    <dgm:pt modelId="{027FECD3-D511-4010-B73C-D90056F60544}" type="pres">
      <dgm:prSet presAssocID="{F64F4AE2-C009-4947-970A-0BF88E4D62C6}" presName="LevelTwoTextNode" presStyleLbl="node3" presStyleIdx="5" presStyleCnt="8" custScaleX="180476" custLinFactNeighborX="3879" custLinFactNeighborY="-414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294551-6F08-4F19-8AA1-24FA92E55403}" type="pres">
      <dgm:prSet presAssocID="{F64F4AE2-C009-4947-970A-0BF88E4D62C6}" presName="level3hierChild" presStyleCnt="0"/>
      <dgm:spPr/>
    </dgm:pt>
    <dgm:pt modelId="{D48F762A-548B-498A-919C-0962B51312D2}" type="pres">
      <dgm:prSet presAssocID="{B0A51174-8A02-4A49-8B6F-47089A6C4784}" presName="conn2-1" presStyleLbl="parChTrans1D4" presStyleIdx="5" presStyleCnt="8"/>
      <dgm:spPr/>
      <dgm:t>
        <a:bodyPr/>
        <a:lstStyle/>
        <a:p>
          <a:endParaRPr lang="en-US"/>
        </a:p>
      </dgm:t>
    </dgm:pt>
    <dgm:pt modelId="{9F7C3639-EE4E-4677-9590-92355BFFE0DA}" type="pres">
      <dgm:prSet presAssocID="{B0A51174-8A02-4A49-8B6F-47089A6C4784}" presName="connTx" presStyleLbl="parChTrans1D4" presStyleIdx="5" presStyleCnt="8"/>
      <dgm:spPr/>
      <dgm:t>
        <a:bodyPr/>
        <a:lstStyle/>
        <a:p>
          <a:endParaRPr lang="en-US"/>
        </a:p>
      </dgm:t>
    </dgm:pt>
    <dgm:pt modelId="{12FB80C0-6053-4A27-ACBC-B942B8EB05B3}" type="pres">
      <dgm:prSet presAssocID="{E918CCF3-DE1E-4CCC-B7FA-375AC5481100}" presName="root2" presStyleCnt="0"/>
      <dgm:spPr/>
    </dgm:pt>
    <dgm:pt modelId="{8BA641F0-C3C4-4234-8DB9-3FBABBEBFDF8}" type="pres">
      <dgm:prSet presAssocID="{E918CCF3-DE1E-4CCC-B7FA-375AC5481100}" presName="LevelTwoTextNode" presStyleLbl="node4" presStyleIdx="5" presStyleCnt="8" custScaleX="230431" custLinFactNeighborX="3458" custLinFactNeighborY="-35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1BF865-A10B-4FB3-AB55-604F56D7C982}" type="pres">
      <dgm:prSet presAssocID="{E918CCF3-DE1E-4CCC-B7FA-375AC5481100}" presName="level3hierChild" presStyleCnt="0"/>
      <dgm:spPr/>
    </dgm:pt>
    <dgm:pt modelId="{7F9AFDC9-1430-4115-82F4-873DE3756DBA}" type="pres">
      <dgm:prSet presAssocID="{9C05E521-D64D-4A2D-ACAA-E77750FB0A52}" presName="conn2-1" presStyleLbl="parChTrans1D3" presStyleIdx="6" presStyleCnt="8"/>
      <dgm:spPr/>
      <dgm:t>
        <a:bodyPr/>
        <a:lstStyle/>
        <a:p>
          <a:endParaRPr lang="en-US"/>
        </a:p>
      </dgm:t>
    </dgm:pt>
    <dgm:pt modelId="{15DBE38E-B575-47BB-9593-3EC520247CC3}" type="pres">
      <dgm:prSet presAssocID="{9C05E521-D64D-4A2D-ACAA-E77750FB0A52}" presName="connTx" presStyleLbl="parChTrans1D3" presStyleIdx="6" presStyleCnt="8"/>
      <dgm:spPr/>
      <dgm:t>
        <a:bodyPr/>
        <a:lstStyle/>
        <a:p>
          <a:endParaRPr lang="en-US"/>
        </a:p>
      </dgm:t>
    </dgm:pt>
    <dgm:pt modelId="{C67A39C1-52E9-4736-B8C5-9EDD2F0FC941}" type="pres">
      <dgm:prSet presAssocID="{0AF1718F-05BD-4290-8CD7-13B3D0BD6FF9}" presName="root2" presStyleCnt="0"/>
      <dgm:spPr/>
    </dgm:pt>
    <dgm:pt modelId="{CD39AB67-8902-44F3-8F1C-30548683432B}" type="pres">
      <dgm:prSet presAssocID="{0AF1718F-05BD-4290-8CD7-13B3D0BD6FF9}" presName="LevelTwoTextNode" presStyleLbl="node3" presStyleIdx="6" presStyleCnt="8" custScaleX="353816" custScaleY="165289" custLinFactNeighborX="3458" custLinFactNeighborY="-35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A970B0-2A1D-428A-A3F0-8F0E043A250E}" type="pres">
      <dgm:prSet presAssocID="{0AF1718F-05BD-4290-8CD7-13B3D0BD6FF9}" presName="level3hierChild" presStyleCnt="0"/>
      <dgm:spPr/>
    </dgm:pt>
    <dgm:pt modelId="{2567D37D-6EFA-4D8D-B442-BF079BEAA8EF}" type="pres">
      <dgm:prSet presAssocID="{B05492F1-D0B5-4220-A756-E19DE72522D8}" presName="conn2-1" presStyleLbl="parChTrans1D4" presStyleIdx="6" presStyleCnt="8"/>
      <dgm:spPr/>
      <dgm:t>
        <a:bodyPr/>
        <a:lstStyle/>
        <a:p>
          <a:endParaRPr lang="en-US"/>
        </a:p>
      </dgm:t>
    </dgm:pt>
    <dgm:pt modelId="{948D9A2C-1A9E-42DA-80CB-780B0D398BD6}" type="pres">
      <dgm:prSet presAssocID="{B05492F1-D0B5-4220-A756-E19DE72522D8}" presName="connTx" presStyleLbl="parChTrans1D4" presStyleIdx="6" presStyleCnt="8"/>
      <dgm:spPr/>
      <dgm:t>
        <a:bodyPr/>
        <a:lstStyle/>
        <a:p>
          <a:endParaRPr lang="en-US"/>
        </a:p>
      </dgm:t>
    </dgm:pt>
    <dgm:pt modelId="{A712C368-F42E-4414-8245-6D9455494949}" type="pres">
      <dgm:prSet presAssocID="{C487889D-42C6-4A3F-A7D8-EB149B7F953A}" presName="root2" presStyleCnt="0"/>
      <dgm:spPr/>
    </dgm:pt>
    <dgm:pt modelId="{6A652583-E919-4B48-96FC-71F39715D663}" type="pres">
      <dgm:prSet presAssocID="{C487889D-42C6-4A3F-A7D8-EB149B7F953A}" presName="LevelTwoTextNode" presStyleLbl="node4" presStyleIdx="6" presStyleCnt="8" custScaleX="249623" custLinFactNeighborX="3458" custLinFactNeighborY="-35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F1B4E0-B63F-480C-B2B1-AE1FA51DD954}" type="pres">
      <dgm:prSet presAssocID="{C487889D-42C6-4A3F-A7D8-EB149B7F953A}" presName="level3hierChild" presStyleCnt="0"/>
      <dgm:spPr/>
    </dgm:pt>
    <dgm:pt modelId="{838E2DF7-9FC6-474A-B8A3-C3A991D0DB4E}" type="pres">
      <dgm:prSet presAssocID="{E3CF520A-5570-4674-97D7-0E494C96E21A}" presName="conn2-1" presStyleLbl="parChTrans1D4" presStyleIdx="7" presStyleCnt="8"/>
      <dgm:spPr/>
      <dgm:t>
        <a:bodyPr/>
        <a:lstStyle/>
        <a:p>
          <a:endParaRPr lang="en-US"/>
        </a:p>
      </dgm:t>
    </dgm:pt>
    <dgm:pt modelId="{EF2033DB-E7FD-4779-BC64-7A041BFC6CC8}" type="pres">
      <dgm:prSet presAssocID="{E3CF520A-5570-4674-97D7-0E494C96E21A}" presName="connTx" presStyleLbl="parChTrans1D4" presStyleIdx="7" presStyleCnt="8"/>
      <dgm:spPr/>
      <dgm:t>
        <a:bodyPr/>
        <a:lstStyle/>
        <a:p>
          <a:endParaRPr lang="en-US"/>
        </a:p>
      </dgm:t>
    </dgm:pt>
    <dgm:pt modelId="{46ED8AEF-DAF4-4F14-AC98-5678E1ED8DCF}" type="pres">
      <dgm:prSet presAssocID="{3745F76C-59B2-4129-8C48-E23ECD4CE858}" presName="root2" presStyleCnt="0"/>
      <dgm:spPr/>
    </dgm:pt>
    <dgm:pt modelId="{D44C363E-8A56-4D54-856E-841A24115212}" type="pres">
      <dgm:prSet presAssocID="{3745F76C-59B2-4129-8C48-E23ECD4CE858}" presName="LevelTwoTextNode" presStyleLbl="node4" presStyleIdx="7" presStyleCnt="8" custScaleX="227760" custLinFactNeighborX="3458" custLinFactNeighborY="-35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A945EF-9E3B-476B-94D1-26DD97EDEFCC}" type="pres">
      <dgm:prSet presAssocID="{3745F76C-59B2-4129-8C48-E23ECD4CE858}" presName="level3hierChild" presStyleCnt="0"/>
      <dgm:spPr/>
    </dgm:pt>
    <dgm:pt modelId="{D9FA31D9-C717-459F-8C4C-AC5836E65CEC}" type="pres">
      <dgm:prSet presAssocID="{2327CB92-6FEE-41B6-A6D9-CFD2F33A02CD}" presName="conn2-1" presStyleLbl="parChTrans1D3" presStyleIdx="7" presStyleCnt="8"/>
      <dgm:spPr/>
      <dgm:t>
        <a:bodyPr/>
        <a:lstStyle/>
        <a:p>
          <a:endParaRPr lang="en-US"/>
        </a:p>
      </dgm:t>
    </dgm:pt>
    <dgm:pt modelId="{BD166006-C31E-4F69-B426-13F82718ED7B}" type="pres">
      <dgm:prSet presAssocID="{2327CB92-6FEE-41B6-A6D9-CFD2F33A02CD}" presName="connTx" presStyleLbl="parChTrans1D3" presStyleIdx="7" presStyleCnt="8"/>
      <dgm:spPr/>
      <dgm:t>
        <a:bodyPr/>
        <a:lstStyle/>
        <a:p>
          <a:endParaRPr lang="en-US"/>
        </a:p>
      </dgm:t>
    </dgm:pt>
    <dgm:pt modelId="{2E98051E-7733-4A7D-81F0-BF8289BE3EE3}" type="pres">
      <dgm:prSet presAssocID="{976B7C33-DBAE-4FC5-9DED-CF1C7C44DB66}" presName="root2" presStyleCnt="0"/>
      <dgm:spPr/>
    </dgm:pt>
    <dgm:pt modelId="{CA659998-77A7-4895-96AF-46EA4901E9E4}" type="pres">
      <dgm:prSet presAssocID="{976B7C33-DBAE-4FC5-9DED-CF1C7C44DB66}" presName="LevelTwoTextNode" presStyleLbl="node3" presStyleIdx="7" presStyleCnt="8" custScaleX="884981" custScaleY="140603" custLinFactNeighborX="-2688" custLinFactNeighborY="-399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29766B-6CB0-497E-A63C-C593D1B63288}" type="pres">
      <dgm:prSet presAssocID="{976B7C33-DBAE-4FC5-9DED-CF1C7C44DB66}" presName="level3hierChild" presStyleCnt="0"/>
      <dgm:spPr/>
    </dgm:pt>
    <dgm:pt modelId="{E785182F-F47B-4E28-9897-E59FE7872C54}" type="pres">
      <dgm:prSet presAssocID="{34C0D726-75D7-4B00-A118-155DD7B28621}" presName="conn2-1" presStyleLbl="parChTrans1D2" presStyleIdx="3" presStyleCnt="4" custScaleX="2000000"/>
      <dgm:spPr/>
      <dgm:t>
        <a:bodyPr/>
        <a:lstStyle/>
        <a:p>
          <a:endParaRPr lang="en-US"/>
        </a:p>
      </dgm:t>
    </dgm:pt>
    <dgm:pt modelId="{4F2DD8E7-136C-4B7D-93D1-79B7AB3E7259}" type="pres">
      <dgm:prSet presAssocID="{34C0D726-75D7-4B00-A118-155DD7B2862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F7D314F9-E737-4FCE-B78D-9E88E6413C93}" type="pres">
      <dgm:prSet presAssocID="{6B85F3F8-D849-4F11-A19A-1482018D3FA6}" presName="root2" presStyleCnt="0"/>
      <dgm:spPr/>
    </dgm:pt>
    <dgm:pt modelId="{8BC85E54-3EB1-41BC-AED0-8EC9577A5291}" type="pres">
      <dgm:prSet presAssocID="{6B85F3F8-D849-4F11-A19A-1482018D3FA6}" presName="LevelTwoTextNode" presStyleLbl="node2" presStyleIdx="3" presStyleCnt="4" custScaleX="123631" custScaleY="155867" custLinFactY="30692" custLinFactNeighborX="10673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C90ABD-D54E-4399-A6AA-9D816A5C4A30}" type="pres">
      <dgm:prSet presAssocID="{6B85F3F8-D849-4F11-A19A-1482018D3FA6}" presName="level3hierChild" presStyleCnt="0"/>
      <dgm:spPr/>
    </dgm:pt>
  </dgm:ptLst>
  <dgm:cxnLst>
    <dgm:cxn modelId="{9EF7C821-8095-4A01-B283-71BDA90E975F}" type="presOf" srcId="{717959B5-5641-4E7A-A569-C711CDAED3D7}" destId="{F32CCC1F-F337-46BA-9DA2-76E288E5FB5B}" srcOrd="1" destOrd="0" presId="urn:microsoft.com/office/officeart/2005/8/layout/hierarchy2"/>
    <dgm:cxn modelId="{455E47DC-3043-443C-903D-2A3EF9921473}" type="presOf" srcId="{34C0D726-75D7-4B00-A118-155DD7B28621}" destId="{4F2DD8E7-136C-4B7D-93D1-79B7AB3E7259}" srcOrd="1" destOrd="0" presId="urn:microsoft.com/office/officeart/2005/8/layout/hierarchy2"/>
    <dgm:cxn modelId="{027779A0-68A6-4489-BFEC-0B3FB9970540}" type="presOf" srcId="{050C1BC6-0DC6-4F3A-9429-E5E286199028}" destId="{DF5B595C-F79B-4768-AAEB-D2BFAEF74C2E}" srcOrd="0" destOrd="0" presId="urn:microsoft.com/office/officeart/2005/8/layout/hierarchy2"/>
    <dgm:cxn modelId="{1E34E13A-86AB-4B94-8C1D-0C92A1105BFB}" type="presOf" srcId="{20CCB947-FB28-486A-9CF8-2D43C827739A}" destId="{D3EFEB7D-AB72-4E32-BB97-C0757F28F632}" srcOrd="1" destOrd="0" presId="urn:microsoft.com/office/officeart/2005/8/layout/hierarchy2"/>
    <dgm:cxn modelId="{47C99211-582F-418D-8115-CA13DD53EAE7}" type="presOf" srcId="{EC09A024-C609-4119-BC3C-4297942A42C3}" destId="{CBEE6200-26C7-4936-BF34-DE1A60E1D81A}" srcOrd="0" destOrd="0" presId="urn:microsoft.com/office/officeart/2005/8/layout/hierarchy2"/>
    <dgm:cxn modelId="{8DA521CF-6452-49CD-B3EC-682FA6E778AA}" srcId="{C4B92D86-F130-4280-A7A1-1B7E234BF1A2}" destId="{C01BC5FA-AF07-4008-8DC8-F315EA661524}" srcOrd="0" destOrd="0" parTransId="{CFDC246B-7305-4A02-AD50-E8A76296FDA0}" sibTransId="{A08207CB-3D46-4361-ABCB-9900BED15E2E}"/>
    <dgm:cxn modelId="{A96EB2B3-0E8D-431A-BF24-F97F191BD1C8}" type="presOf" srcId="{C01BC5FA-AF07-4008-8DC8-F315EA661524}" destId="{E304ECB9-7734-44F8-AC41-68F2A0D17A55}" srcOrd="0" destOrd="0" presId="urn:microsoft.com/office/officeart/2005/8/layout/hierarchy2"/>
    <dgm:cxn modelId="{44E281DC-3896-4792-9D81-2CFAC0854FBE}" srcId="{4A3AD648-9915-41E1-8186-13E212FF5CC6}" destId="{440C7976-EAC6-4270-936F-578FFF99A48A}" srcOrd="0" destOrd="0" parTransId="{BE01C12F-31E4-4B93-89EA-D5246B11F726}" sibTransId="{6BCF17E4-7F32-4E05-810E-ACEC38902FC1}"/>
    <dgm:cxn modelId="{9C632D2C-DB24-4805-989D-78194501DF61}" type="presOf" srcId="{6E9A471F-6118-4D9D-A398-01E08B61A20A}" destId="{3379CA95-3DFF-41AC-9D0E-C379FE563812}" srcOrd="0" destOrd="0" presId="urn:microsoft.com/office/officeart/2005/8/layout/hierarchy2"/>
    <dgm:cxn modelId="{599B4558-D677-4F4A-B73D-426C7070C712}" type="presOf" srcId="{B0A51174-8A02-4A49-8B6F-47089A6C4784}" destId="{D48F762A-548B-498A-919C-0962B51312D2}" srcOrd="0" destOrd="0" presId="urn:microsoft.com/office/officeart/2005/8/layout/hierarchy2"/>
    <dgm:cxn modelId="{306AFE7C-1CF9-450A-99A1-96F0E5550401}" type="presOf" srcId="{B3C7E33D-39B3-46ED-BA3D-1D94C750527F}" destId="{6F897106-FCE0-4E81-A778-C741AEB92D86}" srcOrd="0" destOrd="0" presId="urn:microsoft.com/office/officeart/2005/8/layout/hierarchy2"/>
    <dgm:cxn modelId="{252962B3-C6D1-4E7B-91EF-DF386A48F533}" srcId="{4D7AF9BD-A74D-491D-A360-8BED110096B0}" destId="{6E9A471F-6118-4D9D-A398-01E08B61A20A}" srcOrd="0" destOrd="0" parTransId="{539813D1-C575-4C1E-929B-CC014CF2A1D0}" sibTransId="{B34B8ECE-A8DA-4290-ACB6-87EA86A20F7F}"/>
    <dgm:cxn modelId="{59C2CB27-D687-48AA-9F2F-1008D82DBC5E}" type="presOf" srcId="{CFDC246B-7305-4A02-AD50-E8A76296FDA0}" destId="{48675286-BB3E-4973-9D09-E5DA1F4F2B90}" srcOrd="0" destOrd="0" presId="urn:microsoft.com/office/officeart/2005/8/layout/hierarchy2"/>
    <dgm:cxn modelId="{8F334975-27F5-40D3-9B95-E310EEA4F1C6}" type="presOf" srcId="{8CF2DB4F-06AB-4349-9BB5-338565C0CE95}" destId="{A34BF06C-A680-44ED-81CE-E7980F0B1CBE}" srcOrd="0" destOrd="0" presId="urn:microsoft.com/office/officeart/2005/8/layout/hierarchy2"/>
    <dgm:cxn modelId="{4DD6C992-1D3E-4CEF-92C3-FA6079DB3D81}" type="presOf" srcId="{7671D4AD-68E9-4C35-8F06-D0425CDEB64E}" destId="{0E9D171B-3A53-414F-9637-BDDAE060761A}" srcOrd="0" destOrd="0" presId="urn:microsoft.com/office/officeart/2005/8/layout/hierarchy2"/>
    <dgm:cxn modelId="{1FCBBFC2-D1E6-41F8-B640-36B9196D1026}" type="presOf" srcId="{2327CB92-6FEE-41B6-A6D9-CFD2F33A02CD}" destId="{BD166006-C31E-4F69-B426-13F82718ED7B}" srcOrd="1" destOrd="0" presId="urn:microsoft.com/office/officeart/2005/8/layout/hierarchy2"/>
    <dgm:cxn modelId="{CE1DF948-AFA9-4485-B8AF-A9E350948E6E}" type="presOf" srcId="{E8C0195F-5312-4B18-A76F-BABFCC726E4D}" destId="{A5866E8C-A370-42BB-80A6-B09115758B9D}" srcOrd="0" destOrd="0" presId="urn:microsoft.com/office/officeart/2005/8/layout/hierarchy2"/>
    <dgm:cxn modelId="{C198E04E-5270-45A3-8EE1-CB1490D5553D}" srcId="{4A3AD648-9915-41E1-8186-13E212FF5CC6}" destId="{A6422557-0D91-4EFD-8CE0-E38EEFDE1E91}" srcOrd="2" destOrd="0" parTransId="{E535079A-06A7-4228-B759-ECBB33F9D417}" sibTransId="{5C3DEB66-8494-409A-B7D5-FD60687F0E9C}"/>
    <dgm:cxn modelId="{4C2B103F-CA00-4E56-BA2C-891D4E664AB6}" type="presOf" srcId="{F64F4AE2-C009-4947-970A-0BF88E4D62C6}" destId="{027FECD3-D511-4010-B73C-D90056F60544}" srcOrd="0" destOrd="0" presId="urn:microsoft.com/office/officeart/2005/8/layout/hierarchy2"/>
    <dgm:cxn modelId="{E93134A1-673D-4AA0-B79A-1308CC780C57}" type="presOf" srcId="{BE01C12F-31E4-4B93-89EA-D5246B11F726}" destId="{DDD7C6B4-1B61-460E-B5D4-1F095AA2A834}" srcOrd="1" destOrd="0" presId="urn:microsoft.com/office/officeart/2005/8/layout/hierarchy2"/>
    <dgm:cxn modelId="{D2202568-2927-4310-AAEC-345AF846A1FA}" type="presOf" srcId="{76D9DDEE-BC6F-4419-9790-964D2F9ED525}" destId="{867A23C1-260E-46AA-9BE2-611D4A6C3C08}" srcOrd="0" destOrd="0" presId="urn:microsoft.com/office/officeart/2005/8/layout/hierarchy2"/>
    <dgm:cxn modelId="{C7B890E8-195F-4495-9B53-A42403E5E3C5}" type="presOf" srcId="{FAA2D3F5-5231-46FC-8B96-D48231B2DB3F}" destId="{DA82D1A5-7FC3-4A98-B249-A92EACF0556B}" srcOrd="0" destOrd="0" presId="urn:microsoft.com/office/officeart/2005/8/layout/hierarchy2"/>
    <dgm:cxn modelId="{AB07108A-8769-4109-965F-4D0024906B20}" type="presOf" srcId="{B05492F1-D0B5-4220-A756-E19DE72522D8}" destId="{948D9A2C-1A9E-42DA-80CB-780B0D398BD6}" srcOrd="1" destOrd="0" presId="urn:microsoft.com/office/officeart/2005/8/layout/hierarchy2"/>
    <dgm:cxn modelId="{2791DC9B-31B6-447A-812F-4A339D96741D}" type="presOf" srcId="{1775EBE1-5020-451B-BEF9-624278824A27}" destId="{505EB6D7-9612-4A64-B787-9FC9D38244A3}" srcOrd="0" destOrd="0" presId="urn:microsoft.com/office/officeart/2005/8/layout/hierarchy2"/>
    <dgm:cxn modelId="{B0E90D9C-0BDB-499A-A51B-37211AE6445A}" type="presOf" srcId="{C4B92D86-F130-4280-A7A1-1B7E234BF1A2}" destId="{45BD56E4-0456-4403-A8A3-7EA93B420C68}" srcOrd="0" destOrd="0" presId="urn:microsoft.com/office/officeart/2005/8/layout/hierarchy2"/>
    <dgm:cxn modelId="{C0581609-2FC9-4930-A4C6-DA5D004BE3FA}" srcId="{4A3AD648-9915-41E1-8186-13E212FF5CC6}" destId="{6B85F3F8-D849-4F11-A19A-1482018D3FA6}" srcOrd="3" destOrd="0" parTransId="{34C0D726-75D7-4B00-A118-155DD7B28621}" sibTransId="{C10A5AA3-C7D1-4088-A10E-E3C2E28A5A1A}"/>
    <dgm:cxn modelId="{E0D601D8-4BFB-42E8-91AA-F8CE009B255F}" srcId="{8CF2DB4F-06AB-4349-9BB5-338565C0CE95}" destId="{99568246-28A3-4447-9205-ECB93FB30C07}" srcOrd="1" destOrd="0" parTransId="{8DFB2B50-0E21-4E50-BBC2-FE2B0AF40AA4}" sibTransId="{DE021405-C6F2-4B43-B728-88E80A00E839}"/>
    <dgm:cxn modelId="{9791AD8B-7A5A-42BA-B46D-85AE6DFF7981}" srcId="{0AF1718F-05BD-4290-8CD7-13B3D0BD6FF9}" destId="{3745F76C-59B2-4129-8C48-E23ECD4CE858}" srcOrd="1" destOrd="0" parTransId="{E3CF520A-5570-4674-97D7-0E494C96E21A}" sibTransId="{B38EE4BD-F7EC-461E-A06F-C3A8F5D489EA}"/>
    <dgm:cxn modelId="{0F112D55-FCA3-4842-B630-26D362E0E497}" type="presOf" srcId="{1091901E-B7CF-4519-A51F-A7C64263B4E0}" destId="{D7276168-9C03-4623-9D75-0748F3BEA3A2}" srcOrd="1" destOrd="0" presId="urn:microsoft.com/office/officeart/2005/8/layout/hierarchy2"/>
    <dgm:cxn modelId="{7AFA7822-F883-4C00-A4AE-F2114C241864}" type="presOf" srcId="{4D7AF9BD-A74D-491D-A360-8BED110096B0}" destId="{45A4E51B-3EEA-4C0C-B524-D9E71A870F1D}" srcOrd="0" destOrd="0" presId="urn:microsoft.com/office/officeart/2005/8/layout/hierarchy2"/>
    <dgm:cxn modelId="{74A48C14-62CF-4CF4-873E-6F82B03A01D8}" type="presOf" srcId="{0AF1718F-05BD-4290-8CD7-13B3D0BD6FF9}" destId="{CD39AB67-8902-44F3-8F1C-30548683432B}" srcOrd="0" destOrd="0" presId="urn:microsoft.com/office/officeart/2005/8/layout/hierarchy2"/>
    <dgm:cxn modelId="{A865A5FB-F8DC-4993-BC6D-A82C8F348F2C}" type="presOf" srcId="{539813D1-C575-4C1E-929B-CC014CF2A1D0}" destId="{FC4117F9-3CDD-4052-85AE-6C2182DB3133}" srcOrd="0" destOrd="0" presId="urn:microsoft.com/office/officeart/2005/8/layout/hierarchy2"/>
    <dgm:cxn modelId="{56F24461-1AFF-4306-BC23-089BE067C646}" srcId="{99568246-28A3-4447-9205-ECB93FB30C07}" destId="{7671D4AD-68E9-4C35-8F06-D0425CDEB64E}" srcOrd="0" destOrd="0" parTransId="{050C1BC6-0DC6-4F3A-9429-E5E286199028}" sibTransId="{8200A27E-BFB8-4AA6-B75B-9DB1A0210DB7}"/>
    <dgm:cxn modelId="{D9F3E14F-BDB1-4405-A190-D52C1EE5D460}" type="presOf" srcId="{5808F27D-2E27-412E-8CE9-B65D1F77B73E}" destId="{E3F775FE-A766-4645-9F2E-41DEE0BA983D}" srcOrd="0" destOrd="0" presId="urn:microsoft.com/office/officeart/2005/8/layout/hierarchy2"/>
    <dgm:cxn modelId="{BEF7B3AB-264E-471B-852F-3DAB45184F88}" type="presOf" srcId="{C487889D-42C6-4A3F-A7D8-EB149B7F953A}" destId="{6A652583-E919-4B48-96FC-71F39715D663}" srcOrd="0" destOrd="0" presId="urn:microsoft.com/office/officeart/2005/8/layout/hierarchy2"/>
    <dgm:cxn modelId="{DD0B88CD-50CD-47FB-914E-DE24D823DB27}" type="presOf" srcId="{440C7976-EAC6-4270-936F-578FFF99A48A}" destId="{5B6789FF-1C36-4D4B-B775-70A63A5965B6}" srcOrd="0" destOrd="0" presId="urn:microsoft.com/office/officeart/2005/8/layout/hierarchy2"/>
    <dgm:cxn modelId="{AA21B4AA-BD3D-405B-9D2A-D9741B4ED7BD}" type="presOf" srcId="{717959B5-5641-4E7A-A569-C711CDAED3D7}" destId="{55FEAE87-C156-4B7F-9E58-8087D542AB7B}" srcOrd="0" destOrd="0" presId="urn:microsoft.com/office/officeart/2005/8/layout/hierarchy2"/>
    <dgm:cxn modelId="{6FC97836-3906-40F4-B20E-ADD2DD4572C3}" type="presOf" srcId="{A5545255-C4B5-427A-9655-0CE33AE4F84C}" destId="{F000B9B6-E4ED-4F23-BC73-9F605C0AB375}" srcOrd="0" destOrd="0" presId="urn:microsoft.com/office/officeart/2005/8/layout/hierarchy2"/>
    <dgm:cxn modelId="{EEF8B9A6-F0E9-4131-8B78-A887984C26AF}" type="presOf" srcId="{EC09A024-C609-4119-BC3C-4297942A42C3}" destId="{E65F6BDE-F15A-4BA1-8495-6EE61AD9C1BC}" srcOrd="1" destOrd="0" presId="urn:microsoft.com/office/officeart/2005/8/layout/hierarchy2"/>
    <dgm:cxn modelId="{1D4D24A2-5EBE-48E1-8ED8-F07811A7EA1A}" type="presOf" srcId="{8322CD0A-2908-4FC8-9108-8B82F409BABF}" destId="{DDBB4127-11BE-48B5-BE6A-67F6A445F64F}" srcOrd="0" destOrd="0" presId="urn:microsoft.com/office/officeart/2005/8/layout/hierarchy2"/>
    <dgm:cxn modelId="{BDAA665E-0ACE-42E3-8486-F759CCB53651}" srcId="{A6422557-0D91-4EFD-8CE0-E38EEFDE1E91}" destId="{C4B92D86-F130-4280-A7A1-1B7E234BF1A2}" srcOrd="0" destOrd="0" parTransId="{717959B5-5641-4E7A-A569-C711CDAED3D7}" sibTransId="{17AF7887-8467-4E4A-B429-A8EEC3AED341}"/>
    <dgm:cxn modelId="{371E63DC-91D0-42BC-AF29-67702296510A}" srcId="{A6422557-0D91-4EFD-8CE0-E38EEFDE1E91}" destId="{0AF1718F-05BD-4290-8CD7-13B3D0BD6FF9}" srcOrd="2" destOrd="0" parTransId="{9C05E521-D64D-4A2D-ACAA-E77750FB0A52}" sibTransId="{4F0CEE21-B775-4D2F-995B-D514CD7A9AFE}"/>
    <dgm:cxn modelId="{C0B1A728-692F-41C7-99CF-1F43E82CAF46}" srcId="{A6422557-0D91-4EFD-8CE0-E38EEFDE1E91}" destId="{976B7C33-DBAE-4FC5-9DED-CF1C7C44DB66}" srcOrd="3" destOrd="0" parTransId="{2327CB92-6FEE-41B6-A6D9-CFD2F33A02CD}" sibTransId="{15DBD9F5-C37A-4CBE-BD57-95A94BEB5BDD}"/>
    <dgm:cxn modelId="{AE2AA56F-0118-4349-8B24-C9171DDB96E7}" srcId="{440C7976-EAC6-4270-936F-578FFF99A48A}" destId="{4D7AF9BD-A74D-491D-A360-8BED110096B0}" srcOrd="0" destOrd="0" parTransId="{76D9DDEE-BC6F-4419-9790-964D2F9ED525}" sibTransId="{F1AC7A62-02ED-4D13-B5D5-7BC980D56A06}"/>
    <dgm:cxn modelId="{5983EE0B-7F7C-4A66-8CFF-E77C2D8F355D}" type="presOf" srcId="{A5545255-C4B5-427A-9655-0CE33AE4F84C}" destId="{35FEF3B9-24FB-42FB-A81B-C9D6C225F408}" srcOrd="1" destOrd="0" presId="urn:microsoft.com/office/officeart/2005/8/layout/hierarchy2"/>
    <dgm:cxn modelId="{BF5AE0B0-35D5-4B81-A6BA-5DD0B30730B1}" type="presOf" srcId="{B0A51174-8A02-4A49-8B6F-47089A6C4784}" destId="{9F7C3639-EE4E-4677-9590-92355BFFE0DA}" srcOrd="1" destOrd="0" presId="urn:microsoft.com/office/officeart/2005/8/layout/hierarchy2"/>
    <dgm:cxn modelId="{6F52EA81-1FA8-47B4-B4F3-01CF7C867E6A}" type="presOf" srcId="{8DFB2B50-0E21-4E50-BBC2-FE2B0AF40AA4}" destId="{DE28BF3B-3444-467F-8938-DA4754302861}" srcOrd="0" destOrd="0" presId="urn:microsoft.com/office/officeart/2005/8/layout/hierarchy2"/>
    <dgm:cxn modelId="{D0077551-9A64-49DF-9B41-D7CB7A58307F}" type="presOf" srcId="{20CCB947-FB28-486A-9CF8-2D43C827739A}" destId="{0F7170F7-ECC9-4F3B-A5FB-E540E718CDD6}" srcOrd="0" destOrd="0" presId="urn:microsoft.com/office/officeart/2005/8/layout/hierarchy2"/>
    <dgm:cxn modelId="{8479BD89-45C8-4225-8965-1AE9BA787180}" type="presOf" srcId="{E8C0195F-5312-4B18-A76F-BABFCC726E4D}" destId="{BC3EACCE-E5B4-4385-9DE8-891F92A2CD4C}" srcOrd="1" destOrd="0" presId="urn:microsoft.com/office/officeart/2005/8/layout/hierarchy2"/>
    <dgm:cxn modelId="{40ADD64D-8787-4464-85DB-96A6EBC89569}" type="presOf" srcId="{9C05E521-D64D-4A2D-ACAA-E77750FB0A52}" destId="{7F9AFDC9-1430-4115-82F4-873DE3756DBA}" srcOrd="0" destOrd="0" presId="urn:microsoft.com/office/officeart/2005/8/layout/hierarchy2"/>
    <dgm:cxn modelId="{23A69ABF-10AE-4FFB-9D7B-C9F2D2B17181}" type="presOf" srcId="{E535079A-06A7-4228-B759-ECBB33F9D417}" destId="{E87BEBEF-74CD-46C3-80AA-89FD188EFBDF}" srcOrd="1" destOrd="0" presId="urn:microsoft.com/office/officeart/2005/8/layout/hierarchy2"/>
    <dgm:cxn modelId="{E45AAB0F-A2FD-4421-8A1A-DCB223ECE11C}" srcId="{440C7976-EAC6-4270-936F-578FFF99A48A}" destId="{1775EBE1-5020-451B-BEF9-624278824A27}" srcOrd="1" destOrd="0" parTransId="{1091901E-B7CF-4519-A51F-A7C64263B4E0}" sibTransId="{51B3AA54-675E-4A35-B7D0-0DF5E7F6C69B}"/>
    <dgm:cxn modelId="{BAFD6A1B-CEC6-46FB-9D31-35D1C01DF019}" type="presOf" srcId="{539813D1-C575-4C1E-929B-CC014CF2A1D0}" destId="{2735E567-A3E6-47C1-8DB2-7AF67F3220A4}" srcOrd="1" destOrd="0" presId="urn:microsoft.com/office/officeart/2005/8/layout/hierarchy2"/>
    <dgm:cxn modelId="{0226D003-1736-44B8-8F88-4E5A3DC928E0}" type="presOf" srcId="{976B7C33-DBAE-4FC5-9DED-CF1C7C44DB66}" destId="{CA659998-77A7-4895-96AF-46EA4901E9E4}" srcOrd="0" destOrd="0" presId="urn:microsoft.com/office/officeart/2005/8/layout/hierarchy2"/>
    <dgm:cxn modelId="{BF3DC651-A494-489D-9160-702896532DEB}" type="presOf" srcId="{CFDC246B-7305-4A02-AD50-E8A76296FDA0}" destId="{A69574B6-342B-4979-9557-F961C14C7270}" srcOrd="1" destOrd="0" presId="urn:microsoft.com/office/officeart/2005/8/layout/hierarchy2"/>
    <dgm:cxn modelId="{F70C8F3A-8BD5-47C7-89E8-92E81EC38C16}" srcId="{8CF2DB4F-06AB-4349-9BB5-338565C0CE95}" destId="{5808F27D-2E27-412E-8CE9-B65D1F77B73E}" srcOrd="0" destOrd="0" parTransId="{A5545255-C4B5-427A-9655-0CE33AE4F84C}" sibTransId="{9DD62186-60FB-42CE-8016-94D859222F8F}"/>
    <dgm:cxn modelId="{8CF6D3B1-89E0-4500-96D6-87F67269BF83}" srcId="{A6422557-0D91-4EFD-8CE0-E38EEFDE1E91}" destId="{F64F4AE2-C009-4947-970A-0BF88E4D62C6}" srcOrd="1" destOrd="0" parTransId="{EC09A024-C609-4119-BC3C-4297942A42C3}" sibTransId="{FEB6449A-9893-4381-BE66-BEFF25376393}"/>
    <dgm:cxn modelId="{E370CB15-3BD0-44F5-920C-2A6433CE4D85}" type="presOf" srcId="{050C1BC6-0DC6-4F3A-9429-E5E286199028}" destId="{F27DF9E9-D569-41B0-B9E1-8AACF1649083}" srcOrd="1" destOrd="0" presId="urn:microsoft.com/office/officeart/2005/8/layout/hierarchy2"/>
    <dgm:cxn modelId="{4997055E-E835-434E-AA0A-0E065621FC10}" type="presOf" srcId="{3745F76C-59B2-4129-8C48-E23ECD4CE858}" destId="{D44C363E-8A56-4D54-856E-841A24115212}" srcOrd="0" destOrd="0" presId="urn:microsoft.com/office/officeart/2005/8/layout/hierarchy2"/>
    <dgm:cxn modelId="{919326F6-7A67-4822-A1D1-7648A6C54EC3}" srcId="{F64F4AE2-C009-4947-970A-0BF88E4D62C6}" destId="{E918CCF3-DE1E-4CCC-B7FA-375AC5481100}" srcOrd="0" destOrd="0" parTransId="{B0A51174-8A02-4A49-8B6F-47089A6C4784}" sibTransId="{3F0B8E95-15AC-4E26-B4F9-008EA77E8E33}"/>
    <dgm:cxn modelId="{5AEA8C79-1DA6-44A8-8852-57CA1A686B85}" type="presOf" srcId="{8322CD0A-2908-4FC8-9108-8B82F409BABF}" destId="{E593DAB4-ECF5-4AB0-81B4-8A38CE5AD1C1}" srcOrd="1" destOrd="0" presId="urn:microsoft.com/office/officeart/2005/8/layout/hierarchy2"/>
    <dgm:cxn modelId="{6DCEFE73-B2F3-4C4C-8D9B-EF01F30EE426}" type="presOf" srcId="{1091901E-B7CF-4519-A51F-A7C64263B4E0}" destId="{141DA51F-A248-4954-BB71-4034A50717CD}" srcOrd="0" destOrd="0" presId="urn:microsoft.com/office/officeart/2005/8/layout/hierarchy2"/>
    <dgm:cxn modelId="{C81D008A-2A6B-48FD-82CA-8EB40B4E76BA}" srcId="{4A3AD648-9915-41E1-8186-13E212FF5CC6}" destId="{8CF2DB4F-06AB-4349-9BB5-338565C0CE95}" srcOrd="1" destOrd="0" parTransId="{8322CD0A-2908-4FC8-9108-8B82F409BABF}" sibTransId="{08838264-841F-4B7D-A6EC-D13E8182CD81}"/>
    <dgm:cxn modelId="{368F864C-AEF7-4260-8826-AD977ED9526C}" type="presOf" srcId="{8DFB2B50-0E21-4E50-BBC2-FE2B0AF40AA4}" destId="{48E0875D-0BEB-4074-9C86-E60F4E06275F}" srcOrd="1" destOrd="0" presId="urn:microsoft.com/office/officeart/2005/8/layout/hierarchy2"/>
    <dgm:cxn modelId="{118D05BD-7660-4512-9DFD-EA3D27272965}" type="presOf" srcId="{E918CCF3-DE1E-4CCC-B7FA-375AC5481100}" destId="{8BA641F0-C3C4-4234-8DB9-3FBABBEBFDF8}" srcOrd="0" destOrd="0" presId="urn:microsoft.com/office/officeart/2005/8/layout/hierarchy2"/>
    <dgm:cxn modelId="{3457FC95-7CA7-4D25-9235-51652B448FE5}" type="presOf" srcId="{B05492F1-D0B5-4220-A756-E19DE72522D8}" destId="{2567D37D-6EFA-4D8D-B442-BF079BEAA8EF}" srcOrd="0" destOrd="0" presId="urn:microsoft.com/office/officeart/2005/8/layout/hierarchy2"/>
    <dgm:cxn modelId="{760C9974-303D-44FE-898A-E1CDA763AD96}" type="presOf" srcId="{BE01C12F-31E4-4B93-89EA-D5246B11F726}" destId="{1AE61983-7A82-4D92-9213-46F1ACB3B0C3}" srcOrd="0" destOrd="0" presId="urn:microsoft.com/office/officeart/2005/8/layout/hierarchy2"/>
    <dgm:cxn modelId="{15F90D96-9A44-418B-96FC-A79890400590}" type="presOf" srcId="{E535079A-06A7-4228-B759-ECBB33F9D417}" destId="{B1AB84A9-845B-46DE-ADBC-C19A962D390C}" srcOrd="0" destOrd="0" presId="urn:microsoft.com/office/officeart/2005/8/layout/hierarchy2"/>
    <dgm:cxn modelId="{2E24940D-8C36-40D9-977C-B18C34020F2D}" type="presOf" srcId="{9C05E521-D64D-4A2D-ACAA-E77750FB0A52}" destId="{15DBE38E-B575-47BB-9593-3EC520247CC3}" srcOrd="1" destOrd="0" presId="urn:microsoft.com/office/officeart/2005/8/layout/hierarchy2"/>
    <dgm:cxn modelId="{2C94B2DF-800B-43E9-9A33-A601465ADDDB}" type="presOf" srcId="{E3CF520A-5570-4674-97D7-0E494C96E21A}" destId="{EF2033DB-E7FD-4779-BC64-7A041BFC6CC8}" srcOrd="1" destOrd="0" presId="urn:microsoft.com/office/officeart/2005/8/layout/hierarchy2"/>
    <dgm:cxn modelId="{8BB93D24-23C5-42B4-BACA-243B28E08F56}" type="presOf" srcId="{76D9DDEE-BC6F-4419-9790-964D2F9ED525}" destId="{B93C93A2-006F-4F8E-B518-4B8B13D158C6}" srcOrd="1" destOrd="0" presId="urn:microsoft.com/office/officeart/2005/8/layout/hierarchy2"/>
    <dgm:cxn modelId="{162170A5-5EC1-481D-B86B-CE2E587C88FF}" type="presOf" srcId="{08679AFF-C5A9-43FA-901B-BD7C2E8F551E}" destId="{43F1725F-1A34-4EA5-AED6-09391C64DE69}" srcOrd="0" destOrd="0" presId="urn:microsoft.com/office/officeart/2005/8/layout/hierarchy2"/>
    <dgm:cxn modelId="{67ED7640-F505-44ED-AFBD-02C8A35C5E9F}" type="presOf" srcId="{6B85F3F8-D849-4F11-A19A-1482018D3FA6}" destId="{8BC85E54-3EB1-41BC-AED0-8EC9577A5291}" srcOrd="0" destOrd="0" presId="urn:microsoft.com/office/officeart/2005/8/layout/hierarchy2"/>
    <dgm:cxn modelId="{76A9EE49-E175-45C9-9828-F39CBF0A189D}" type="presOf" srcId="{99568246-28A3-4447-9205-ECB93FB30C07}" destId="{BF379910-2815-42D9-A9B2-2E5F1A96158E}" srcOrd="0" destOrd="0" presId="urn:microsoft.com/office/officeart/2005/8/layout/hierarchy2"/>
    <dgm:cxn modelId="{4E8AF84B-56D1-4DBA-8BB4-29CC274D3B69}" srcId="{5808F27D-2E27-412E-8CE9-B65D1F77B73E}" destId="{FAA2D3F5-5231-46FC-8B96-D48231B2DB3F}" srcOrd="0" destOrd="0" parTransId="{E8C0195F-5312-4B18-A76F-BABFCC726E4D}" sibTransId="{16D26ABC-5BD7-465C-93AE-F3D510F3AFE8}"/>
    <dgm:cxn modelId="{6E36D69B-0CF6-45D7-B909-3231FE9E77CD}" srcId="{08679AFF-C5A9-43FA-901B-BD7C2E8F551E}" destId="{4A3AD648-9915-41E1-8186-13E212FF5CC6}" srcOrd="0" destOrd="0" parTransId="{1414BA13-39DC-4F5D-B872-6F92B5250B88}" sibTransId="{EFC20AD6-ECCB-480D-AD23-8F80C91275DB}"/>
    <dgm:cxn modelId="{F1E5E33B-F4B8-4F1F-8CDC-6B57E0F10740}" type="presOf" srcId="{4A3AD648-9915-41E1-8186-13E212FF5CC6}" destId="{CB4B19B0-A7B3-4F40-9E8B-0847689F266D}" srcOrd="0" destOrd="0" presId="urn:microsoft.com/office/officeart/2005/8/layout/hierarchy2"/>
    <dgm:cxn modelId="{272B994C-A0F2-4242-9A23-8A64620E2562}" srcId="{1775EBE1-5020-451B-BEF9-624278824A27}" destId="{B3C7E33D-39B3-46ED-BA3D-1D94C750527F}" srcOrd="0" destOrd="0" parTransId="{20CCB947-FB28-486A-9CF8-2D43C827739A}" sibTransId="{2BD9CDAE-DBA0-40E1-BEAE-71899374D335}"/>
    <dgm:cxn modelId="{2878A9B6-F08B-4C68-89EB-B40E05A8382A}" type="presOf" srcId="{2327CB92-6FEE-41B6-A6D9-CFD2F33A02CD}" destId="{D9FA31D9-C717-459F-8C4C-AC5836E65CEC}" srcOrd="0" destOrd="0" presId="urn:microsoft.com/office/officeart/2005/8/layout/hierarchy2"/>
    <dgm:cxn modelId="{1230034D-6639-4CF2-A009-D9A7970C1D6B}" type="presOf" srcId="{E3CF520A-5570-4674-97D7-0E494C96E21A}" destId="{838E2DF7-9FC6-474A-B8A3-C3A991D0DB4E}" srcOrd="0" destOrd="0" presId="urn:microsoft.com/office/officeart/2005/8/layout/hierarchy2"/>
    <dgm:cxn modelId="{9D1310BD-1041-4E50-918E-BD4FE0506018}" type="presOf" srcId="{A6422557-0D91-4EFD-8CE0-E38EEFDE1E91}" destId="{D77B3D1C-2D06-4F89-A6BA-40CE52AC656B}" srcOrd="0" destOrd="0" presId="urn:microsoft.com/office/officeart/2005/8/layout/hierarchy2"/>
    <dgm:cxn modelId="{02CBC522-84CD-4BB5-9249-BCEEDB505121}" type="presOf" srcId="{34C0D726-75D7-4B00-A118-155DD7B28621}" destId="{E785182F-F47B-4E28-9897-E59FE7872C54}" srcOrd="0" destOrd="0" presId="urn:microsoft.com/office/officeart/2005/8/layout/hierarchy2"/>
    <dgm:cxn modelId="{112ECB9F-3DC2-4AC7-9541-A003DAF0AD55}" srcId="{0AF1718F-05BD-4290-8CD7-13B3D0BD6FF9}" destId="{C487889D-42C6-4A3F-A7D8-EB149B7F953A}" srcOrd="0" destOrd="0" parTransId="{B05492F1-D0B5-4220-A756-E19DE72522D8}" sibTransId="{3F877BF7-6E6E-4F82-919C-5EAA89B545D8}"/>
    <dgm:cxn modelId="{C0F5FCDD-9528-4BA7-B851-AB664E31CF85}" type="presParOf" srcId="{43F1725F-1A34-4EA5-AED6-09391C64DE69}" destId="{8C959D1C-549A-4275-ABCA-4D62CB3107C9}" srcOrd="0" destOrd="0" presId="urn:microsoft.com/office/officeart/2005/8/layout/hierarchy2"/>
    <dgm:cxn modelId="{775D0DFD-788F-46ED-AEE4-81EFB5A53661}" type="presParOf" srcId="{8C959D1C-549A-4275-ABCA-4D62CB3107C9}" destId="{CB4B19B0-A7B3-4F40-9E8B-0847689F266D}" srcOrd="0" destOrd="0" presId="urn:microsoft.com/office/officeart/2005/8/layout/hierarchy2"/>
    <dgm:cxn modelId="{25136CD8-6DAA-4691-A833-B8C810FAB8DB}" type="presParOf" srcId="{8C959D1C-549A-4275-ABCA-4D62CB3107C9}" destId="{583EF718-77A4-4056-8946-764CDC55D7B0}" srcOrd="1" destOrd="0" presId="urn:microsoft.com/office/officeart/2005/8/layout/hierarchy2"/>
    <dgm:cxn modelId="{DD970DD1-C9B6-46B0-8EF7-771D3F409C5C}" type="presParOf" srcId="{583EF718-77A4-4056-8946-764CDC55D7B0}" destId="{1AE61983-7A82-4D92-9213-46F1ACB3B0C3}" srcOrd="0" destOrd="0" presId="urn:microsoft.com/office/officeart/2005/8/layout/hierarchy2"/>
    <dgm:cxn modelId="{F2AE4908-B90B-41F4-B108-1197F36D306E}" type="presParOf" srcId="{1AE61983-7A82-4D92-9213-46F1ACB3B0C3}" destId="{DDD7C6B4-1B61-460E-B5D4-1F095AA2A834}" srcOrd="0" destOrd="0" presId="urn:microsoft.com/office/officeart/2005/8/layout/hierarchy2"/>
    <dgm:cxn modelId="{32332AC8-DDC2-470D-9EFA-3DFC7F57A94F}" type="presParOf" srcId="{583EF718-77A4-4056-8946-764CDC55D7B0}" destId="{A270B15D-D557-425F-8393-F0FB0220D745}" srcOrd="1" destOrd="0" presId="urn:microsoft.com/office/officeart/2005/8/layout/hierarchy2"/>
    <dgm:cxn modelId="{83D8A968-E4D4-43DF-92E6-8B57E7C573C1}" type="presParOf" srcId="{A270B15D-D557-425F-8393-F0FB0220D745}" destId="{5B6789FF-1C36-4D4B-B775-70A63A5965B6}" srcOrd="0" destOrd="0" presId="urn:microsoft.com/office/officeart/2005/8/layout/hierarchy2"/>
    <dgm:cxn modelId="{43115E6C-D6A5-41D1-9CC5-7EC85461ADE3}" type="presParOf" srcId="{A270B15D-D557-425F-8393-F0FB0220D745}" destId="{C417B283-5379-4693-9843-2A3147D5C099}" srcOrd="1" destOrd="0" presId="urn:microsoft.com/office/officeart/2005/8/layout/hierarchy2"/>
    <dgm:cxn modelId="{83C75D9D-53DD-4273-B8C9-ABAE18E4DA70}" type="presParOf" srcId="{C417B283-5379-4693-9843-2A3147D5C099}" destId="{867A23C1-260E-46AA-9BE2-611D4A6C3C08}" srcOrd="0" destOrd="0" presId="urn:microsoft.com/office/officeart/2005/8/layout/hierarchy2"/>
    <dgm:cxn modelId="{66CE1732-0CEB-43CE-9094-16BB708260FF}" type="presParOf" srcId="{867A23C1-260E-46AA-9BE2-611D4A6C3C08}" destId="{B93C93A2-006F-4F8E-B518-4B8B13D158C6}" srcOrd="0" destOrd="0" presId="urn:microsoft.com/office/officeart/2005/8/layout/hierarchy2"/>
    <dgm:cxn modelId="{04906066-BBAF-4F9E-A0AB-DB31A36C9A32}" type="presParOf" srcId="{C417B283-5379-4693-9843-2A3147D5C099}" destId="{788BC72B-C265-473F-8D1C-2CC914F4E78B}" srcOrd="1" destOrd="0" presId="urn:microsoft.com/office/officeart/2005/8/layout/hierarchy2"/>
    <dgm:cxn modelId="{823FD8BD-0190-403D-A53B-CCA8B72FA895}" type="presParOf" srcId="{788BC72B-C265-473F-8D1C-2CC914F4E78B}" destId="{45A4E51B-3EEA-4C0C-B524-D9E71A870F1D}" srcOrd="0" destOrd="0" presId="urn:microsoft.com/office/officeart/2005/8/layout/hierarchy2"/>
    <dgm:cxn modelId="{822E8E5F-5EBE-4F81-9D4E-7B32524ECDF4}" type="presParOf" srcId="{788BC72B-C265-473F-8D1C-2CC914F4E78B}" destId="{90217148-D84C-49D7-A5B1-F2340F237C63}" srcOrd="1" destOrd="0" presId="urn:microsoft.com/office/officeart/2005/8/layout/hierarchy2"/>
    <dgm:cxn modelId="{8272372F-5CBE-4DFC-9F84-A82E6BE06D17}" type="presParOf" srcId="{90217148-D84C-49D7-A5B1-F2340F237C63}" destId="{FC4117F9-3CDD-4052-85AE-6C2182DB3133}" srcOrd="0" destOrd="0" presId="urn:microsoft.com/office/officeart/2005/8/layout/hierarchy2"/>
    <dgm:cxn modelId="{CD6C35C1-E71A-4A82-A09D-55F21CCC5469}" type="presParOf" srcId="{FC4117F9-3CDD-4052-85AE-6C2182DB3133}" destId="{2735E567-A3E6-47C1-8DB2-7AF67F3220A4}" srcOrd="0" destOrd="0" presId="urn:microsoft.com/office/officeart/2005/8/layout/hierarchy2"/>
    <dgm:cxn modelId="{7F16BF70-8F5E-44FB-BB10-4B3F2F2B59EB}" type="presParOf" srcId="{90217148-D84C-49D7-A5B1-F2340F237C63}" destId="{F1B03406-4C2D-4427-B503-B25F385BDEC8}" srcOrd="1" destOrd="0" presId="urn:microsoft.com/office/officeart/2005/8/layout/hierarchy2"/>
    <dgm:cxn modelId="{894B0263-E6B9-45B4-9B84-273C0A8128C3}" type="presParOf" srcId="{F1B03406-4C2D-4427-B503-B25F385BDEC8}" destId="{3379CA95-3DFF-41AC-9D0E-C379FE563812}" srcOrd="0" destOrd="0" presId="urn:microsoft.com/office/officeart/2005/8/layout/hierarchy2"/>
    <dgm:cxn modelId="{53CA69AE-91D7-47A9-8A30-A964E9C1B60C}" type="presParOf" srcId="{F1B03406-4C2D-4427-B503-B25F385BDEC8}" destId="{ADBD3BA5-F024-476E-BD1E-4471AEF9C45B}" srcOrd="1" destOrd="0" presId="urn:microsoft.com/office/officeart/2005/8/layout/hierarchy2"/>
    <dgm:cxn modelId="{F9C22B8A-2EFE-4574-9595-EB55D7EC2B44}" type="presParOf" srcId="{C417B283-5379-4693-9843-2A3147D5C099}" destId="{141DA51F-A248-4954-BB71-4034A50717CD}" srcOrd="2" destOrd="0" presId="urn:microsoft.com/office/officeart/2005/8/layout/hierarchy2"/>
    <dgm:cxn modelId="{8A2BEC08-7968-4C67-BB8B-202174A839E9}" type="presParOf" srcId="{141DA51F-A248-4954-BB71-4034A50717CD}" destId="{D7276168-9C03-4623-9D75-0748F3BEA3A2}" srcOrd="0" destOrd="0" presId="urn:microsoft.com/office/officeart/2005/8/layout/hierarchy2"/>
    <dgm:cxn modelId="{66BF0E12-37DA-444B-82DA-94DF59F3FC50}" type="presParOf" srcId="{C417B283-5379-4693-9843-2A3147D5C099}" destId="{D56B6427-42DE-4D73-A235-C28CB64F654D}" srcOrd="3" destOrd="0" presId="urn:microsoft.com/office/officeart/2005/8/layout/hierarchy2"/>
    <dgm:cxn modelId="{83D76161-B9A3-468D-96E0-8DA294F27122}" type="presParOf" srcId="{D56B6427-42DE-4D73-A235-C28CB64F654D}" destId="{505EB6D7-9612-4A64-B787-9FC9D38244A3}" srcOrd="0" destOrd="0" presId="urn:microsoft.com/office/officeart/2005/8/layout/hierarchy2"/>
    <dgm:cxn modelId="{C32DFADB-F76E-4F68-9E45-4FCCB9FE01C4}" type="presParOf" srcId="{D56B6427-42DE-4D73-A235-C28CB64F654D}" destId="{C8340CE4-CB8C-4BCF-A3C2-CCE211FB18EE}" srcOrd="1" destOrd="0" presId="urn:microsoft.com/office/officeart/2005/8/layout/hierarchy2"/>
    <dgm:cxn modelId="{CC5B0AE8-0799-4E11-9FCD-1EAAB7738DB8}" type="presParOf" srcId="{C8340CE4-CB8C-4BCF-A3C2-CCE211FB18EE}" destId="{0F7170F7-ECC9-4F3B-A5FB-E540E718CDD6}" srcOrd="0" destOrd="0" presId="urn:microsoft.com/office/officeart/2005/8/layout/hierarchy2"/>
    <dgm:cxn modelId="{9939B849-5D58-4109-B952-CE09959AFED3}" type="presParOf" srcId="{0F7170F7-ECC9-4F3B-A5FB-E540E718CDD6}" destId="{D3EFEB7D-AB72-4E32-BB97-C0757F28F632}" srcOrd="0" destOrd="0" presId="urn:microsoft.com/office/officeart/2005/8/layout/hierarchy2"/>
    <dgm:cxn modelId="{CED012EA-323D-4720-B1C4-638DAFF4FEC9}" type="presParOf" srcId="{C8340CE4-CB8C-4BCF-A3C2-CCE211FB18EE}" destId="{B185EE59-4E5B-4C6C-86DA-5D81D16C49D0}" srcOrd="1" destOrd="0" presId="urn:microsoft.com/office/officeart/2005/8/layout/hierarchy2"/>
    <dgm:cxn modelId="{06F6FEDF-3EAE-4A66-B421-5614E26B873B}" type="presParOf" srcId="{B185EE59-4E5B-4C6C-86DA-5D81D16C49D0}" destId="{6F897106-FCE0-4E81-A778-C741AEB92D86}" srcOrd="0" destOrd="0" presId="urn:microsoft.com/office/officeart/2005/8/layout/hierarchy2"/>
    <dgm:cxn modelId="{CEC575F0-E8FA-44FA-ABD0-3C62652D2CCE}" type="presParOf" srcId="{B185EE59-4E5B-4C6C-86DA-5D81D16C49D0}" destId="{6CF7C8D1-5D92-478A-8702-DFCBCCF77C43}" srcOrd="1" destOrd="0" presId="urn:microsoft.com/office/officeart/2005/8/layout/hierarchy2"/>
    <dgm:cxn modelId="{0283055C-3EF4-4FC0-8D8A-045E036517A6}" type="presParOf" srcId="{583EF718-77A4-4056-8946-764CDC55D7B0}" destId="{DDBB4127-11BE-48B5-BE6A-67F6A445F64F}" srcOrd="2" destOrd="0" presId="urn:microsoft.com/office/officeart/2005/8/layout/hierarchy2"/>
    <dgm:cxn modelId="{953C4E6C-E9FE-4203-801B-C0B68FE5C15D}" type="presParOf" srcId="{DDBB4127-11BE-48B5-BE6A-67F6A445F64F}" destId="{E593DAB4-ECF5-4AB0-81B4-8A38CE5AD1C1}" srcOrd="0" destOrd="0" presId="urn:microsoft.com/office/officeart/2005/8/layout/hierarchy2"/>
    <dgm:cxn modelId="{67581786-CF81-4237-9859-87D853B30571}" type="presParOf" srcId="{583EF718-77A4-4056-8946-764CDC55D7B0}" destId="{E9672C30-6296-4A7E-A901-027D5DC7B434}" srcOrd="3" destOrd="0" presId="urn:microsoft.com/office/officeart/2005/8/layout/hierarchy2"/>
    <dgm:cxn modelId="{A6091D7C-3E38-474D-BCDC-C16196E1EE07}" type="presParOf" srcId="{E9672C30-6296-4A7E-A901-027D5DC7B434}" destId="{A34BF06C-A680-44ED-81CE-E7980F0B1CBE}" srcOrd="0" destOrd="0" presId="urn:microsoft.com/office/officeart/2005/8/layout/hierarchy2"/>
    <dgm:cxn modelId="{2B4E7C65-1E07-47DC-B1FD-E2313B28A41C}" type="presParOf" srcId="{E9672C30-6296-4A7E-A901-027D5DC7B434}" destId="{855AF692-1E8D-48DA-932A-D6887EA8EDCF}" srcOrd="1" destOrd="0" presId="urn:microsoft.com/office/officeart/2005/8/layout/hierarchy2"/>
    <dgm:cxn modelId="{4B386C82-5A63-4A88-B05D-A8F20B70B58B}" type="presParOf" srcId="{855AF692-1E8D-48DA-932A-D6887EA8EDCF}" destId="{F000B9B6-E4ED-4F23-BC73-9F605C0AB375}" srcOrd="0" destOrd="0" presId="urn:microsoft.com/office/officeart/2005/8/layout/hierarchy2"/>
    <dgm:cxn modelId="{358FFAC6-AF58-4DA8-AEC8-90CD25A63C4C}" type="presParOf" srcId="{F000B9B6-E4ED-4F23-BC73-9F605C0AB375}" destId="{35FEF3B9-24FB-42FB-A81B-C9D6C225F408}" srcOrd="0" destOrd="0" presId="urn:microsoft.com/office/officeart/2005/8/layout/hierarchy2"/>
    <dgm:cxn modelId="{5469F21C-0CDE-43E3-8589-24E2C1A7BEC0}" type="presParOf" srcId="{855AF692-1E8D-48DA-932A-D6887EA8EDCF}" destId="{9913ECE6-9DA9-4641-BB7C-E9C2FDB417C3}" srcOrd="1" destOrd="0" presId="urn:microsoft.com/office/officeart/2005/8/layout/hierarchy2"/>
    <dgm:cxn modelId="{9EB0EDE2-5B32-4991-BB93-3A897F9E05A3}" type="presParOf" srcId="{9913ECE6-9DA9-4641-BB7C-E9C2FDB417C3}" destId="{E3F775FE-A766-4645-9F2E-41DEE0BA983D}" srcOrd="0" destOrd="0" presId="urn:microsoft.com/office/officeart/2005/8/layout/hierarchy2"/>
    <dgm:cxn modelId="{D890CFCA-4E8B-48A2-9337-7B0404AFE008}" type="presParOf" srcId="{9913ECE6-9DA9-4641-BB7C-E9C2FDB417C3}" destId="{43A141E6-2E84-4B38-B2A4-6D84758AE874}" srcOrd="1" destOrd="0" presId="urn:microsoft.com/office/officeart/2005/8/layout/hierarchy2"/>
    <dgm:cxn modelId="{08E0A49F-51F4-49C3-95CE-9880DDC2D135}" type="presParOf" srcId="{43A141E6-2E84-4B38-B2A4-6D84758AE874}" destId="{A5866E8C-A370-42BB-80A6-B09115758B9D}" srcOrd="0" destOrd="0" presId="urn:microsoft.com/office/officeart/2005/8/layout/hierarchy2"/>
    <dgm:cxn modelId="{89019ED8-52EE-4320-B279-BC95E24997C4}" type="presParOf" srcId="{A5866E8C-A370-42BB-80A6-B09115758B9D}" destId="{BC3EACCE-E5B4-4385-9DE8-891F92A2CD4C}" srcOrd="0" destOrd="0" presId="urn:microsoft.com/office/officeart/2005/8/layout/hierarchy2"/>
    <dgm:cxn modelId="{3EB0CC7F-489A-4368-B443-F426672A1FBF}" type="presParOf" srcId="{43A141E6-2E84-4B38-B2A4-6D84758AE874}" destId="{58EB3AD7-2343-4E40-B242-C8247F16B714}" srcOrd="1" destOrd="0" presId="urn:microsoft.com/office/officeart/2005/8/layout/hierarchy2"/>
    <dgm:cxn modelId="{B832D1EC-B43B-4552-9975-8EAB6375BD9D}" type="presParOf" srcId="{58EB3AD7-2343-4E40-B242-C8247F16B714}" destId="{DA82D1A5-7FC3-4A98-B249-A92EACF0556B}" srcOrd="0" destOrd="0" presId="urn:microsoft.com/office/officeart/2005/8/layout/hierarchy2"/>
    <dgm:cxn modelId="{B83E2301-7E87-4C48-B70D-00E32423F555}" type="presParOf" srcId="{58EB3AD7-2343-4E40-B242-C8247F16B714}" destId="{990EE95E-B34F-4423-946E-6BB7EA819571}" srcOrd="1" destOrd="0" presId="urn:microsoft.com/office/officeart/2005/8/layout/hierarchy2"/>
    <dgm:cxn modelId="{CBA29F4E-E1D6-457B-9B20-BEEEB4E60687}" type="presParOf" srcId="{855AF692-1E8D-48DA-932A-D6887EA8EDCF}" destId="{DE28BF3B-3444-467F-8938-DA4754302861}" srcOrd="2" destOrd="0" presId="urn:microsoft.com/office/officeart/2005/8/layout/hierarchy2"/>
    <dgm:cxn modelId="{77CA2B54-F52B-4174-9D15-E03F0568A320}" type="presParOf" srcId="{DE28BF3B-3444-467F-8938-DA4754302861}" destId="{48E0875D-0BEB-4074-9C86-E60F4E06275F}" srcOrd="0" destOrd="0" presId="urn:microsoft.com/office/officeart/2005/8/layout/hierarchy2"/>
    <dgm:cxn modelId="{366A7A74-D884-49FD-9A2C-F8F11EAE3234}" type="presParOf" srcId="{855AF692-1E8D-48DA-932A-D6887EA8EDCF}" destId="{E6456E4C-FD6E-49F9-B286-8D7F353B638D}" srcOrd="3" destOrd="0" presId="urn:microsoft.com/office/officeart/2005/8/layout/hierarchy2"/>
    <dgm:cxn modelId="{6E02F6BA-7115-49E4-88EC-B4EA26A76031}" type="presParOf" srcId="{E6456E4C-FD6E-49F9-B286-8D7F353B638D}" destId="{BF379910-2815-42D9-A9B2-2E5F1A96158E}" srcOrd="0" destOrd="0" presId="urn:microsoft.com/office/officeart/2005/8/layout/hierarchy2"/>
    <dgm:cxn modelId="{F6D5550D-D068-4FDF-8AC3-6D17569C7B81}" type="presParOf" srcId="{E6456E4C-FD6E-49F9-B286-8D7F353B638D}" destId="{F757FB6E-8A64-46BC-8C3B-E09703696DEB}" srcOrd="1" destOrd="0" presId="urn:microsoft.com/office/officeart/2005/8/layout/hierarchy2"/>
    <dgm:cxn modelId="{0D4959F4-8E42-44B4-BA05-8A274598B834}" type="presParOf" srcId="{F757FB6E-8A64-46BC-8C3B-E09703696DEB}" destId="{DF5B595C-F79B-4768-AAEB-D2BFAEF74C2E}" srcOrd="0" destOrd="0" presId="urn:microsoft.com/office/officeart/2005/8/layout/hierarchy2"/>
    <dgm:cxn modelId="{F6231C5F-196D-443B-8328-F17324B2DF24}" type="presParOf" srcId="{DF5B595C-F79B-4768-AAEB-D2BFAEF74C2E}" destId="{F27DF9E9-D569-41B0-B9E1-8AACF1649083}" srcOrd="0" destOrd="0" presId="urn:microsoft.com/office/officeart/2005/8/layout/hierarchy2"/>
    <dgm:cxn modelId="{FE155CA9-A4BB-4BE7-AFFE-25BB1A50EEFB}" type="presParOf" srcId="{F757FB6E-8A64-46BC-8C3B-E09703696DEB}" destId="{F063AE6A-6ABD-4126-830E-6EE8BADB5EA2}" srcOrd="1" destOrd="0" presId="urn:microsoft.com/office/officeart/2005/8/layout/hierarchy2"/>
    <dgm:cxn modelId="{1A6CA0AB-65BD-4B2A-9778-85948C81AD24}" type="presParOf" srcId="{F063AE6A-6ABD-4126-830E-6EE8BADB5EA2}" destId="{0E9D171B-3A53-414F-9637-BDDAE060761A}" srcOrd="0" destOrd="0" presId="urn:microsoft.com/office/officeart/2005/8/layout/hierarchy2"/>
    <dgm:cxn modelId="{D91C6F42-43AA-4313-A939-359C1F142E1F}" type="presParOf" srcId="{F063AE6A-6ABD-4126-830E-6EE8BADB5EA2}" destId="{9F938176-C0BC-437B-9E26-9AF0992854DC}" srcOrd="1" destOrd="0" presId="urn:microsoft.com/office/officeart/2005/8/layout/hierarchy2"/>
    <dgm:cxn modelId="{A597B51C-191B-475F-ABA2-E8F8D9168372}" type="presParOf" srcId="{583EF718-77A4-4056-8946-764CDC55D7B0}" destId="{B1AB84A9-845B-46DE-ADBC-C19A962D390C}" srcOrd="4" destOrd="0" presId="urn:microsoft.com/office/officeart/2005/8/layout/hierarchy2"/>
    <dgm:cxn modelId="{DDA87A0D-6AAB-4349-8C58-D034AB53F729}" type="presParOf" srcId="{B1AB84A9-845B-46DE-ADBC-C19A962D390C}" destId="{E87BEBEF-74CD-46C3-80AA-89FD188EFBDF}" srcOrd="0" destOrd="0" presId="urn:microsoft.com/office/officeart/2005/8/layout/hierarchy2"/>
    <dgm:cxn modelId="{18BC2CE0-1F2D-475B-BE58-10D62B84978A}" type="presParOf" srcId="{583EF718-77A4-4056-8946-764CDC55D7B0}" destId="{9B46F33D-E053-4F47-8B5C-E1D5E3BA7977}" srcOrd="5" destOrd="0" presId="urn:microsoft.com/office/officeart/2005/8/layout/hierarchy2"/>
    <dgm:cxn modelId="{FE6AF942-7619-4E21-9C96-34A0296DBB40}" type="presParOf" srcId="{9B46F33D-E053-4F47-8B5C-E1D5E3BA7977}" destId="{D77B3D1C-2D06-4F89-A6BA-40CE52AC656B}" srcOrd="0" destOrd="0" presId="urn:microsoft.com/office/officeart/2005/8/layout/hierarchy2"/>
    <dgm:cxn modelId="{AC142026-640D-4B76-A535-684766C4EE97}" type="presParOf" srcId="{9B46F33D-E053-4F47-8B5C-E1D5E3BA7977}" destId="{39699E41-A2A4-4E27-84BD-7D13C92BFE83}" srcOrd="1" destOrd="0" presId="urn:microsoft.com/office/officeart/2005/8/layout/hierarchy2"/>
    <dgm:cxn modelId="{EE7178B1-D8DA-4E23-930D-1C1D22B21E40}" type="presParOf" srcId="{39699E41-A2A4-4E27-84BD-7D13C92BFE83}" destId="{55FEAE87-C156-4B7F-9E58-8087D542AB7B}" srcOrd="0" destOrd="0" presId="urn:microsoft.com/office/officeart/2005/8/layout/hierarchy2"/>
    <dgm:cxn modelId="{85EDBBE7-FA0B-41B3-B32A-6E062012D303}" type="presParOf" srcId="{55FEAE87-C156-4B7F-9E58-8087D542AB7B}" destId="{F32CCC1F-F337-46BA-9DA2-76E288E5FB5B}" srcOrd="0" destOrd="0" presId="urn:microsoft.com/office/officeart/2005/8/layout/hierarchy2"/>
    <dgm:cxn modelId="{58A2E989-CDBF-466D-947D-B96AA7CBA08E}" type="presParOf" srcId="{39699E41-A2A4-4E27-84BD-7D13C92BFE83}" destId="{6BB18E06-FFBE-4F34-90D1-8DA43F4B03E1}" srcOrd="1" destOrd="0" presId="urn:microsoft.com/office/officeart/2005/8/layout/hierarchy2"/>
    <dgm:cxn modelId="{C3BC34FF-7C0C-44B9-B61A-A27A1B1AC78E}" type="presParOf" srcId="{6BB18E06-FFBE-4F34-90D1-8DA43F4B03E1}" destId="{45BD56E4-0456-4403-A8A3-7EA93B420C68}" srcOrd="0" destOrd="0" presId="urn:microsoft.com/office/officeart/2005/8/layout/hierarchy2"/>
    <dgm:cxn modelId="{3B6A5137-2DDF-4F79-A501-9E2F69EE3541}" type="presParOf" srcId="{6BB18E06-FFBE-4F34-90D1-8DA43F4B03E1}" destId="{280EE748-F708-4E9A-AC2D-107840D2FD41}" srcOrd="1" destOrd="0" presId="urn:microsoft.com/office/officeart/2005/8/layout/hierarchy2"/>
    <dgm:cxn modelId="{C9A76246-8DD3-47C4-A800-89FC81BCB10E}" type="presParOf" srcId="{280EE748-F708-4E9A-AC2D-107840D2FD41}" destId="{48675286-BB3E-4973-9D09-E5DA1F4F2B90}" srcOrd="0" destOrd="0" presId="urn:microsoft.com/office/officeart/2005/8/layout/hierarchy2"/>
    <dgm:cxn modelId="{94AD22C6-98F0-46C1-92E4-42569EDBC590}" type="presParOf" srcId="{48675286-BB3E-4973-9D09-E5DA1F4F2B90}" destId="{A69574B6-342B-4979-9557-F961C14C7270}" srcOrd="0" destOrd="0" presId="urn:microsoft.com/office/officeart/2005/8/layout/hierarchy2"/>
    <dgm:cxn modelId="{FFA8EB24-5223-483C-9A79-412036BFAB2C}" type="presParOf" srcId="{280EE748-F708-4E9A-AC2D-107840D2FD41}" destId="{3A56FB50-9987-4137-BBD1-812BB0725375}" srcOrd="1" destOrd="0" presId="urn:microsoft.com/office/officeart/2005/8/layout/hierarchy2"/>
    <dgm:cxn modelId="{EE167FC4-D440-4D75-8DB7-8D67DB37E0D8}" type="presParOf" srcId="{3A56FB50-9987-4137-BBD1-812BB0725375}" destId="{E304ECB9-7734-44F8-AC41-68F2A0D17A55}" srcOrd="0" destOrd="0" presId="urn:microsoft.com/office/officeart/2005/8/layout/hierarchy2"/>
    <dgm:cxn modelId="{C8A0353D-535F-45C9-9A14-A1A8D348E2CD}" type="presParOf" srcId="{3A56FB50-9987-4137-BBD1-812BB0725375}" destId="{CD7CB968-6CFB-4A19-BBB1-BDDCE0A0ED4C}" srcOrd="1" destOrd="0" presId="urn:microsoft.com/office/officeart/2005/8/layout/hierarchy2"/>
    <dgm:cxn modelId="{F2D4B6AE-E3B8-41F4-85E0-5B884B070042}" type="presParOf" srcId="{39699E41-A2A4-4E27-84BD-7D13C92BFE83}" destId="{CBEE6200-26C7-4936-BF34-DE1A60E1D81A}" srcOrd="2" destOrd="0" presId="urn:microsoft.com/office/officeart/2005/8/layout/hierarchy2"/>
    <dgm:cxn modelId="{F3912D7D-A94E-4AA5-9AD2-9B07A9EB83F5}" type="presParOf" srcId="{CBEE6200-26C7-4936-BF34-DE1A60E1D81A}" destId="{E65F6BDE-F15A-4BA1-8495-6EE61AD9C1BC}" srcOrd="0" destOrd="0" presId="urn:microsoft.com/office/officeart/2005/8/layout/hierarchy2"/>
    <dgm:cxn modelId="{DE73E088-090B-4B69-8A54-BACEDDD54B14}" type="presParOf" srcId="{39699E41-A2A4-4E27-84BD-7D13C92BFE83}" destId="{A2E54291-53ED-4F98-A683-FB7EFEE00AF6}" srcOrd="3" destOrd="0" presId="urn:microsoft.com/office/officeart/2005/8/layout/hierarchy2"/>
    <dgm:cxn modelId="{761B9751-20D4-46AE-85B4-9F38387E1650}" type="presParOf" srcId="{A2E54291-53ED-4F98-A683-FB7EFEE00AF6}" destId="{027FECD3-D511-4010-B73C-D90056F60544}" srcOrd="0" destOrd="0" presId="urn:microsoft.com/office/officeart/2005/8/layout/hierarchy2"/>
    <dgm:cxn modelId="{20CCE6B6-DF68-46DE-B740-82C49EAD1889}" type="presParOf" srcId="{A2E54291-53ED-4F98-A683-FB7EFEE00AF6}" destId="{15294551-6F08-4F19-8AA1-24FA92E55403}" srcOrd="1" destOrd="0" presId="urn:microsoft.com/office/officeart/2005/8/layout/hierarchy2"/>
    <dgm:cxn modelId="{1D04686F-B411-403F-AC39-5A4AB5A2057F}" type="presParOf" srcId="{15294551-6F08-4F19-8AA1-24FA92E55403}" destId="{D48F762A-548B-498A-919C-0962B51312D2}" srcOrd="0" destOrd="0" presId="urn:microsoft.com/office/officeart/2005/8/layout/hierarchy2"/>
    <dgm:cxn modelId="{321665D8-E671-45F7-A084-036197C5F73D}" type="presParOf" srcId="{D48F762A-548B-498A-919C-0962B51312D2}" destId="{9F7C3639-EE4E-4677-9590-92355BFFE0DA}" srcOrd="0" destOrd="0" presId="urn:microsoft.com/office/officeart/2005/8/layout/hierarchy2"/>
    <dgm:cxn modelId="{B1FB11A0-4DED-4FF3-B4EF-C7EA336C67D0}" type="presParOf" srcId="{15294551-6F08-4F19-8AA1-24FA92E55403}" destId="{12FB80C0-6053-4A27-ACBC-B942B8EB05B3}" srcOrd="1" destOrd="0" presId="urn:microsoft.com/office/officeart/2005/8/layout/hierarchy2"/>
    <dgm:cxn modelId="{B8D597B4-C938-40E1-A824-6D0A4BC47D84}" type="presParOf" srcId="{12FB80C0-6053-4A27-ACBC-B942B8EB05B3}" destId="{8BA641F0-C3C4-4234-8DB9-3FBABBEBFDF8}" srcOrd="0" destOrd="0" presId="urn:microsoft.com/office/officeart/2005/8/layout/hierarchy2"/>
    <dgm:cxn modelId="{EEE82824-BD29-48A0-BF96-6905D26B5C17}" type="presParOf" srcId="{12FB80C0-6053-4A27-ACBC-B942B8EB05B3}" destId="{A91BF865-A10B-4FB3-AB55-604F56D7C982}" srcOrd="1" destOrd="0" presId="urn:microsoft.com/office/officeart/2005/8/layout/hierarchy2"/>
    <dgm:cxn modelId="{0A631A85-A0D1-464B-8496-82C3FA6A28B7}" type="presParOf" srcId="{39699E41-A2A4-4E27-84BD-7D13C92BFE83}" destId="{7F9AFDC9-1430-4115-82F4-873DE3756DBA}" srcOrd="4" destOrd="0" presId="urn:microsoft.com/office/officeart/2005/8/layout/hierarchy2"/>
    <dgm:cxn modelId="{C0D5C077-9010-4C61-8AE8-A9A6DD902436}" type="presParOf" srcId="{7F9AFDC9-1430-4115-82F4-873DE3756DBA}" destId="{15DBE38E-B575-47BB-9593-3EC520247CC3}" srcOrd="0" destOrd="0" presId="urn:microsoft.com/office/officeart/2005/8/layout/hierarchy2"/>
    <dgm:cxn modelId="{A9F67020-A725-46BF-81C8-6DAEF5852E58}" type="presParOf" srcId="{39699E41-A2A4-4E27-84BD-7D13C92BFE83}" destId="{C67A39C1-52E9-4736-B8C5-9EDD2F0FC941}" srcOrd="5" destOrd="0" presId="urn:microsoft.com/office/officeart/2005/8/layout/hierarchy2"/>
    <dgm:cxn modelId="{C7A3F89C-C9B0-47E3-9A1B-7F5DC2924E10}" type="presParOf" srcId="{C67A39C1-52E9-4736-B8C5-9EDD2F0FC941}" destId="{CD39AB67-8902-44F3-8F1C-30548683432B}" srcOrd="0" destOrd="0" presId="urn:microsoft.com/office/officeart/2005/8/layout/hierarchy2"/>
    <dgm:cxn modelId="{948626E6-6398-4831-8AD4-99DE3234BC6E}" type="presParOf" srcId="{C67A39C1-52E9-4736-B8C5-9EDD2F0FC941}" destId="{B8A970B0-2A1D-428A-A3F0-8F0E043A250E}" srcOrd="1" destOrd="0" presId="urn:microsoft.com/office/officeart/2005/8/layout/hierarchy2"/>
    <dgm:cxn modelId="{E849340D-85B1-4071-A30B-D6F7313BE63C}" type="presParOf" srcId="{B8A970B0-2A1D-428A-A3F0-8F0E043A250E}" destId="{2567D37D-6EFA-4D8D-B442-BF079BEAA8EF}" srcOrd="0" destOrd="0" presId="urn:microsoft.com/office/officeart/2005/8/layout/hierarchy2"/>
    <dgm:cxn modelId="{303CF9CA-6D40-452C-9A14-576E016C58BB}" type="presParOf" srcId="{2567D37D-6EFA-4D8D-B442-BF079BEAA8EF}" destId="{948D9A2C-1A9E-42DA-80CB-780B0D398BD6}" srcOrd="0" destOrd="0" presId="urn:microsoft.com/office/officeart/2005/8/layout/hierarchy2"/>
    <dgm:cxn modelId="{6B4CA4C0-7D42-4E25-943E-D1EBF7EF9B8B}" type="presParOf" srcId="{B8A970B0-2A1D-428A-A3F0-8F0E043A250E}" destId="{A712C368-F42E-4414-8245-6D9455494949}" srcOrd="1" destOrd="0" presId="urn:microsoft.com/office/officeart/2005/8/layout/hierarchy2"/>
    <dgm:cxn modelId="{47A041A7-D1AC-4789-A559-5F109BD4D65C}" type="presParOf" srcId="{A712C368-F42E-4414-8245-6D9455494949}" destId="{6A652583-E919-4B48-96FC-71F39715D663}" srcOrd="0" destOrd="0" presId="urn:microsoft.com/office/officeart/2005/8/layout/hierarchy2"/>
    <dgm:cxn modelId="{B8533B90-8D56-459B-AB78-69C35FC0BE83}" type="presParOf" srcId="{A712C368-F42E-4414-8245-6D9455494949}" destId="{27F1B4E0-B63F-480C-B2B1-AE1FA51DD954}" srcOrd="1" destOrd="0" presId="urn:microsoft.com/office/officeart/2005/8/layout/hierarchy2"/>
    <dgm:cxn modelId="{86FC4467-2AA2-4936-AF8A-11D440104D84}" type="presParOf" srcId="{B8A970B0-2A1D-428A-A3F0-8F0E043A250E}" destId="{838E2DF7-9FC6-474A-B8A3-C3A991D0DB4E}" srcOrd="2" destOrd="0" presId="urn:microsoft.com/office/officeart/2005/8/layout/hierarchy2"/>
    <dgm:cxn modelId="{1063E6D7-48DF-4C10-BC89-1D25A2156D1F}" type="presParOf" srcId="{838E2DF7-9FC6-474A-B8A3-C3A991D0DB4E}" destId="{EF2033DB-E7FD-4779-BC64-7A041BFC6CC8}" srcOrd="0" destOrd="0" presId="urn:microsoft.com/office/officeart/2005/8/layout/hierarchy2"/>
    <dgm:cxn modelId="{64C9DB6D-B3BB-45C4-8C3F-07750E25001A}" type="presParOf" srcId="{B8A970B0-2A1D-428A-A3F0-8F0E043A250E}" destId="{46ED8AEF-DAF4-4F14-AC98-5678E1ED8DCF}" srcOrd="3" destOrd="0" presId="urn:microsoft.com/office/officeart/2005/8/layout/hierarchy2"/>
    <dgm:cxn modelId="{29A13E2E-60DF-46C4-AAE4-4A9B3A101820}" type="presParOf" srcId="{46ED8AEF-DAF4-4F14-AC98-5678E1ED8DCF}" destId="{D44C363E-8A56-4D54-856E-841A24115212}" srcOrd="0" destOrd="0" presId="urn:microsoft.com/office/officeart/2005/8/layout/hierarchy2"/>
    <dgm:cxn modelId="{526CBBE1-7B4F-4A5B-A623-88C370D4615E}" type="presParOf" srcId="{46ED8AEF-DAF4-4F14-AC98-5678E1ED8DCF}" destId="{51A945EF-9E3B-476B-94D1-26DD97EDEFCC}" srcOrd="1" destOrd="0" presId="urn:microsoft.com/office/officeart/2005/8/layout/hierarchy2"/>
    <dgm:cxn modelId="{508608A1-4A78-4ED5-900F-9E547B7511A8}" type="presParOf" srcId="{39699E41-A2A4-4E27-84BD-7D13C92BFE83}" destId="{D9FA31D9-C717-459F-8C4C-AC5836E65CEC}" srcOrd="6" destOrd="0" presId="urn:microsoft.com/office/officeart/2005/8/layout/hierarchy2"/>
    <dgm:cxn modelId="{A1EFFB8B-6670-4845-88EF-E2C919EDBFF8}" type="presParOf" srcId="{D9FA31D9-C717-459F-8C4C-AC5836E65CEC}" destId="{BD166006-C31E-4F69-B426-13F82718ED7B}" srcOrd="0" destOrd="0" presId="urn:microsoft.com/office/officeart/2005/8/layout/hierarchy2"/>
    <dgm:cxn modelId="{6C1EC20E-6469-4CC2-A15A-82AB033D62E0}" type="presParOf" srcId="{39699E41-A2A4-4E27-84BD-7D13C92BFE83}" destId="{2E98051E-7733-4A7D-81F0-BF8289BE3EE3}" srcOrd="7" destOrd="0" presId="urn:microsoft.com/office/officeart/2005/8/layout/hierarchy2"/>
    <dgm:cxn modelId="{7640D940-A04F-4E53-8D71-0F2387A5A61B}" type="presParOf" srcId="{2E98051E-7733-4A7D-81F0-BF8289BE3EE3}" destId="{CA659998-77A7-4895-96AF-46EA4901E9E4}" srcOrd="0" destOrd="0" presId="urn:microsoft.com/office/officeart/2005/8/layout/hierarchy2"/>
    <dgm:cxn modelId="{28AB3B28-47BF-443C-89FC-B7652BB0E8C6}" type="presParOf" srcId="{2E98051E-7733-4A7D-81F0-BF8289BE3EE3}" destId="{FF29766B-6CB0-497E-A63C-C593D1B63288}" srcOrd="1" destOrd="0" presId="urn:microsoft.com/office/officeart/2005/8/layout/hierarchy2"/>
    <dgm:cxn modelId="{30C82B88-BF2B-4EFD-9326-8FD41C6D36A0}" type="presParOf" srcId="{583EF718-77A4-4056-8946-764CDC55D7B0}" destId="{E785182F-F47B-4E28-9897-E59FE7872C54}" srcOrd="6" destOrd="0" presId="urn:microsoft.com/office/officeart/2005/8/layout/hierarchy2"/>
    <dgm:cxn modelId="{BFE131E4-6369-4CC5-88A5-76AF36DADFED}" type="presParOf" srcId="{E785182F-F47B-4E28-9897-E59FE7872C54}" destId="{4F2DD8E7-136C-4B7D-93D1-79B7AB3E7259}" srcOrd="0" destOrd="0" presId="urn:microsoft.com/office/officeart/2005/8/layout/hierarchy2"/>
    <dgm:cxn modelId="{10A2DA8D-2138-4D44-BC42-AAC304DD2C60}" type="presParOf" srcId="{583EF718-77A4-4056-8946-764CDC55D7B0}" destId="{F7D314F9-E737-4FCE-B78D-9E88E6413C93}" srcOrd="7" destOrd="0" presId="urn:microsoft.com/office/officeart/2005/8/layout/hierarchy2"/>
    <dgm:cxn modelId="{78271AA2-6561-437F-A59C-9A5212ABC2AE}" type="presParOf" srcId="{F7D314F9-E737-4FCE-B78D-9E88E6413C93}" destId="{8BC85E54-3EB1-41BC-AED0-8EC9577A5291}" srcOrd="0" destOrd="0" presId="urn:microsoft.com/office/officeart/2005/8/layout/hierarchy2"/>
    <dgm:cxn modelId="{0739F140-C5BB-42BB-8577-E74DAF97E297}" type="presParOf" srcId="{F7D314F9-E737-4FCE-B78D-9E88E6413C93}" destId="{50C90ABD-D54E-4399-A6AA-9D816A5C4A3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679AFF-C5A9-43FA-901B-BD7C2E8F551E}" type="doc">
      <dgm:prSet loTypeId="urn:microsoft.com/office/officeart/2005/8/layout/hierarchy2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3AD648-9915-41E1-8186-13E212FF5CC6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</a:t>
          </a:r>
          <a:endParaRPr lang="en-US" sz="16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</a:t>
          </a:r>
          <a:r>
            <a:rPr lang="en-US" sz="16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14BA13-39DC-4F5D-B872-6F92B5250B88}" type="parTrans" cxnId="{6E36D69B-0CF6-45D7-B909-3231FE9E77CD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C20AD6-ECCB-480D-AD23-8F80C91275DB}" type="sibTrans" cxnId="{6E36D69B-0CF6-45D7-B909-3231FE9E77CD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0C7976-EAC6-4270-936F-578FFF99A48A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TCVL</a:t>
          </a:r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01C12F-31E4-4B93-89EA-D5246B11F726}" type="parTrans" cxnId="{44E281DC-3896-4792-9D81-2CFAC0854FBE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CF17E4-7F32-4E05-810E-ACEC38902FC1}" type="sibTrans" cxnId="{44E281DC-3896-4792-9D81-2CFAC0854FBE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F2DB4F-06AB-4349-9BB5-338565C0CE95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TCHH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22CD0A-2908-4FC8-9108-8B82F409BABF}" type="parTrans" cxnId="{C81D008A-2A6B-48FD-82CA-8EB40B4E76BA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838264-841F-4B7D-A6EC-D13E8182CD81}" type="sibTrans" cxnId="{C81D008A-2A6B-48FD-82CA-8EB40B4E76B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422557-0D91-4EFD-8CE0-E38EEFDE1E91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PTN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35079A-06A7-4228-B759-ECBB33F9D417}" type="parTrans" cxnId="{C198E04E-5270-45A3-8EE1-CB1490D5553D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3DEB66-8494-409A-B7D5-FD60687F0E9C}" type="sibTrans" cxnId="{C198E04E-5270-45A3-8EE1-CB1490D5553D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5F3F8-D849-4F11-A19A-1482018D3FA6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Ứng dụng</a:t>
          </a:r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C0D726-75D7-4B00-A118-155DD7B28621}" type="parTrans" cxnId="{C0581609-2FC9-4930-A4C6-DA5D004BE3FA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0A5AA3-C7D1-4088-A10E-E3C2E28A5A1A}" type="sibTrans" cxnId="{C0581609-2FC9-4930-A4C6-DA5D004BE3F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7AF9BD-A74D-491D-A360-8BED110096B0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khí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D9DDEE-BC6F-4419-9790-964D2F9ED525}" type="parTrans" cxnId="{AE2AA56F-0118-4349-8B24-C9171DDB96E7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AC7A62-02ED-4D13-B5D5-7BC980D56A06}" type="sibTrans" cxnId="{AE2AA56F-0118-4349-8B24-C9171DDB96E7}">
      <dgm:prSet/>
      <dgm:spPr/>
      <dgm:t>
        <a:bodyPr/>
        <a:lstStyle/>
        <a:p>
          <a:endParaRPr lang="en-US"/>
        </a:p>
      </dgm:t>
    </dgm:pt>
    <dgm:pt modelId="{1775EBE1-5020-451B-BEF9-624278824A27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Nặng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hơn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khí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91901E-B7CF-4519-A51F-A7C64263B4E0}" type="parTrans" cxnId="{E45AAB0F-A2FD-4421-8A1A-DCB223ECE11C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B3AA54-675E-4A35-B7D0-0DF5E7F6C69B}" type="sibTrans" cxnId="{E45AAB0F-A2FD-4421-8A1A-DCB223ECE11C}">
      <dgm:prSet/>
      <dgm:spPr/>
      <dgm:t>
        <a:bodyPr/>
        <a:lstStyle/>
        <a:p>
          <a:endParaRPr lang="en-US"/>
        </a:p>
      </dgm:t>
    </dgm:pt>
    <dgm:pt modelId="{5808F27D-2E27-412E-8CE9-B65D1F77B73E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kim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endParaRPr lang="en-US" sz="16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Trừ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Au, Ag, Pt)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545255-C4B5-427A-9655-0CE33AE4F84C}" type="parTrans" cxnId="{F70C8F3A-8BD5-47C7-89E8-92E81EC38C16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D62186-60FB-42CE-8016-94D859222F8F}" type="sibTrans" cxnId="{F70C8F3A-8BD5-47C7-89E8-92E81EC38C16}">
      <dgm:prSet/>
      <dgm:spPr/>
      <dgm:t>
        <a:bodyPr/>
        <a:lstStyle/>
        <a:p>
          <a:endParaRPr lang="en-US"/>
        </a:p>
      </dgm:t>
    </dgm:pt>
    <dgm:pt modelId="{FAA2D3F5-5231-46FC-8B96-D48231B2DB3F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8C0195F-5312-4B18-A76F-BABFCC726E4D}" type="parTrans" cxnId="{4E8AF84B-56D1-4DBA-8BB4-29CC274D3B6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D26ABC-5BD7-465C-93AE-F3D510F3AFE8}" type="sibTrans" cxnId="{4E8AF84B-56D1-4DBA-8BB4-29CC274D3B69}">
      <dgm:prSet/>
      <dgm:spPr/>
      <dgm:t>
        <a:bodyPr/>
        <a:lstStyle/>
        <a:p>
          <a:endParaRPr lang="en-US"/>
        </a:p>
      </dgm:t>
    </dgm:pt>
    <dgm:pt modelId="{C4B92D86-F130-4280-A7A1-1B7E234BF1A2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 tắc</a:t>
          </a:r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7959B5-5641-4E7A-A569-C711CDAED3D7}" type="parTrans" cxnId="{BDAA665E-0ACE-42E3-8486-F759CCB53651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AF7887-8467-4E4A-B429-A8EEC3AED341}" type="sibTrans" cxnId="{BDAA665E-0ACE-42E3-8486-F759CCB53651}">
      <dgm:prSet/>
      <dgm:spPr/>
      <dgm:t>
        <a:bodyPr/>
        <a:lstStyle/>
        <a:p>
          <a:endParaRPr lang="en-US"/>
        </a:p>
      </dgm:t>
    </dgm:pt>
    <dgm:pt modelId="{0AF1718F-05BD-4290-8CD7-13B3D0BD6FF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khí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05E521-D64D-4A2D-ACAA-E77750FB0A52}" type="parTrans" cxnId="{371E63DC-91D0-42BC-AF29-67702296510A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0CEE21-B775-4D2F-995B-D514CD7A9AFE}" type="sibTrans" cxnId="{371E63DC-91D0-42BC-AF29-67702296510A}">
      <dgm:prSet/>
      <dgm:spPr/>
      <dgm:t>
        <a:bodyPr/>
        <a:lstStyle/>
        <a:p>
          <a:endParaRPr lang="en-US"/>
        </a:p>
      </dgm:t>
    </dgm:pt>
    <dgm:pt modelId="{C01BC5FA-AF07-4008-8DC8-F315EA661524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Nhiệt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giàu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dễ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huỷ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DC246B-7305-4A02-AD50-E8A76296FDA0}" type="parTrans" cxnId="{8DA521CF-6452-49CD-B3EC-682FA6E778AA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8207CB-3D46-4361-ABCB-9900BED15E2E}" type="sibTrans" cxnId="{8DA521CF-6452-49CD-B3EC-682FA6E778AA}">
      <dgm:prSet/>
      <dgm:spPr/>
      <dgm:t>
        <a:bodyPr/>
        <a:lstStyle/>
        <a:p>
          <a:endParaRPr lang="en-US"/>
        </a:p>
      </dgm:t>
    </dgm:pt>
    <dgm:pt modelId="{C487889D-42C6-4A3F-A7D8-EB149B7F953A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Đẩy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5492F1-D0B5-4220-A756-E19DE72522D8}" type="parTrans" cxnId="{112ECB9F-3DC2-4AC7-9541-A003DAF0AD5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877BF7-6E6E-4F82-919C-5EAA89B545D8}" type="sibTrans" cxnId="{112ECB9F-3DC2-4AC7-9541-A003DAF0AD55}">
      <dgm:prSet/>
      <dgm:spPr/>
      <dgm:t>
        <a:bodyPr/>
        <a:lstStyle/>
        <a:p>
          <a:endParaRPr lang="en-US"/>
        </a:p>
      </dgm:t>
    </dgm:pt>
    <dgm:pt modelId="{3745F76C-59B2-4129-8C48-E23ECD4CE858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Đẩy không khí</a:t>
          </a:r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CF520A-5570-4674-97D7-0E494C96E21A}" type="parTrans" cxnId="{9791AD8B-7A5A-42BA-B46D-85AE6DFF7981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8EE4BD-F7EC-461E-A06F-C3A8F5D489EA}" type="sibTrans" cxnId="{9791AD8B-7A5A-42BA-B46D-85AE6DFF7981}">
      <dgm:prSet/>
      <dgm:spPr/>
      <dgm:t>
        <a:bodyPr/>
        <a:lstStyle/>
        <a:p>
          <a:endParaRPr lang="en-US"/>
        </a:p>
      </dgm:t>
    </dgm:pt>
    <dgm:pt modelId="{99568246-28A3-4447-9205-ECB93FB30C07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phi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kim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FB2B50-0E21-4E50-BBC2-FE2B0AF40AA4}" type="parTrans" cxnId="{E0D601D8-4BFB-42E8-91AA-F8CE009B255F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021405-C6F2-4B43-B728-88E80A00E839}" type="sibTrans" cxnId="{E0D601D8-4BFB-42E8-91AA-F8CE009B255F}">
      <dgm:prSet/>
      <dgm:spPr/>
      <dgm:t>
        <a:bodyPr/>
        <a:lstStyle/>
        <a:p>
          <a:endParaRPr lang="en-US"/>
        </a:p>
      </dgm:t>
    </dgm:pt>
    <dgm:pt modelId="{7671D4AD-68E9-4C35-8F06-D0425CDEB64E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50C1BC6-0DC6-4F3A-9429-E5E286199028}" type="parTrans" cxnId="{56F24461-1AFF-4306-BC23-089BE067C646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00A27E-BFB8-4AA6-B75B-9DB1A0210DB7}" type="sibTrans" cxnId="{56F24461-1AFF-4306-BC23-089BE067C646}">
      <dgm:prSet/>
      <dgm:spPr/>
      <dgm:t>
        <a:bodyPr/>
        <a:lstStyle/>
        <a:p>
          <a:endParaRPr lang="en-US"/>
        </a:p>
      </dgm:t>
    </dgm:pt>
    <dgm:pt modelId="{976B7C33-DBAE-4FC5-9DED-CF1C7C44DB66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3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327CB92-6FEE-41B6-A6D9-CFD2F33A02CD}" type="parTrans" cxnId="{C0B1A728-692F-41C7-99CF-1F43E82CAF46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DBD9F5-C37A-4CBE-BD57-95A94BEB5BDD}" type="sibTrans" cxnId="{C0B1A728-692F-41C7-99CF-1F43E82CAF46}">
      <dgm:prSet/>
      <dgm:spPr/>
      <dgm:t>
        <a:bodyPr/>
        <a:lstStyle/>
        <a:p>
          <a:endParaRPr lang="en-US"/>
        </a:p>
      </dgm:t>
    </dgm:pt>
    <dgm:pt modelId="{6E9A471F-6118-4D9D-A398-01E08B61A20A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màu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mùi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k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vị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813D1-C575-4C1E-929B-CC014CF2A1D0}" type="parTrans" cxnId="{252962B3-C6D1-4E7B-91EF-DF386A48F533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4B8ECE-A8DA-4290-ACB6-87EA86A20F7F}" type="sibTrans" cxnId="{252962B3-C6D1-4E7B-91EF-DF386A48F533}">
      <dgm:prSet/>
      <dgm:spPr/>
      <dgm:t>
        <a:bodyPr/>
        <a:lstStyle/>
        <a:p>
          <a:endParaRPr lang="en-US"/>
        </a:p>
      </dgm:t>
    </dgm:pt>
    <dgm:pt modelId="{B3C7E33D-39B3-46ED-BA3D-1D94C750527F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Tan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ít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CCB947-FB28-486A-9CF8-2D43C827739A}" type="parTrans" cxnId="{272B994C-A0F2-4242-9A23-8A64620E2562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D9CDAE-DBA0-40E1-BEAE-71899374D335}" type="sibTrans" cxnId="{272B994C-A0F2-4242-9A23-8A64620E2562}">
      <dgm:prSet/>
      <dgm:spPr/>
      <dgm:t>
        <a:bodyPr/>
        <a:lstStyle/>
        <a:p>
          <a:endParaRPr lang="en-US"/>
        </a:p>
      </dgm:t>
    </dgm:pt>
    <dgm:pt modelId="{F64F4AE2-C009-4947-970A-0BF88E4D62C6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Hoá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09A024-C609-4119-BC3C-4297942A42C3}" type="parTrans" cxnId="{8CF6D3B1-89E0-4500-96D6-87F67269BF83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B6449A-9893-4381-BE66-BEFF25376393}" type="sibTrans" cxnId="{8CF6D3B1-89E0-4500-96D6-87F67269BF83}">
      <dgm:prSet/>
      <dgm:spPr/>
      <dgm:t>
        <a:bodyPr/>
        <a:lstStyle/>
        <a:p>
          <a:endParaRPr lang="en-US"/>
        </a:p>
      </dgm:t>
    </dgm:pt>
    <dgm:pt modelId="{E918CCF3-DE1E-4CCC-B7FA-375AC5481100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KMnO</a:t>
          </a:r>
          <a:r>
            <a:rPr lang="en-US" sz="16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sz="16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KClO</a:t>
          </a:r>
          <a:r>
            <a:rPr lang="en-US" sz="16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A51174-8A02-4A49-8B6F-47089A6C4784}" type="parTrans" cxnId="{919326F6-7A67-4822-A1D1-7648A6C54EC3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3F0B8E95-15AC-4E26-B4F9-008EA77E8E33}" type="sibTrans" cxnId="{919326F6-7A67-4822-A1D1-7648A6C54EC3}">
      <dgm:prSet/>
      <dgm:spPr/>
      <dgm:t>
        <a:bodyPr/>
        <a:lstStyle/>
        <a:p>
          <a:endParaRPr lang="en-US"/>
        </a:p>
      </dgm:t>
    </dgm:pt>
    <dgm:pt modelId="{43F1725F-1A34-4EA5-AED6-09391C64DE69}" type="pres">
      <dgm:prSet presAssocID="{08679AFF-C5A9-43FA-901B-BD7C2E8F551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959D1C-549A-4275-ABCA-4D62CB3107C9}" type="pres">
      <dgm:prSet presAssocID="{4A3AD648-9915-41E1-8186-13E212FF5CC6}" presName="root1" presStyleCnt="0"/>
      <dgm:spPr/>
    </dgm:pt>
    <dgm:pt modelId="{CB4B19B0-A7B3-4F40-9E8B-0847689F266D}" type="pres">
      <dgm:prSet presAssocID="{4A3AD648-9915-41E1-8186-13E212FF5CC6}" presName="LevelOneTextNode" presStyleLbl="node0" presStyleIdx="0" presStyleCnt="1" custScaleX="111482" custScaleY="228765" custLinFactNeighborX="-55028" custLinFactNeighborY="71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3EF718-77A4-4056-8946-764CDC55D7B0}" type="pres">
      <dgm:prSet presAssocID="{4A3AD648-9915-41E1-8186-13E212FF5CC6}" presName="level2hierChild" presStyleCnt="0"/>
      <dgm:spPr/>
    </dgm:pt>
    <dgm:pt modelId="{1AE61983-7A82-4D92-9213-46F1ACB3B0C3}" type="pres">
      <dgm:prSet presAssocID="{BE01C12F-31E4-4B93-89EA-D5246B11F726}" presName="conn2-1" presStyleLbl="parChTrans1D2" presStyleIdx="0" presStyleCnt="4" custScaleX="2000000"/>
      <dgm:spPr/>
      <dgm:t>
        <a:bodyPr/>
        <a:lstStyle/>
        <a:p>
          <a:endParaRPr lang="en-US"/>
        </a:p>
      </dgm:t>
    </dgm:pt>
    <dgm:pt modelId="{DDD7C6B4-1B61-460E-B5D4-1F095AA2A834}" type="pres">
      <dgm:prSet presAssocID="{BE01C12F-31E4-4B93-89EA-D5246B11F726}" presName="connTx" presStyleLbl="parChTrans1D2" presStyleIdx="0" presStyleCnt="4"/>
      <dgm:spPr/>
      <dgm:t>
        <a:bodyPr/>
        <a:lstStyle/>
        <a:p>
          <a:endParaRPr lang="en-US"/>
        </a:p>
      </dgm:t>
    </dgm:pt>
    <dgm:pt modelId="{A270B15D-D557-425F-8393-F0FB0220D745}" type="pres">
      <dgm:prSet presAssocID="{440C7976-EAC6-4270-936F-578FFF99A48A}" presName="root2" presStyleCnt="0"/>
      <dgm:spPr/>
    </dgm:pt>
    <dgm:pt modelId="{5B6789FF-1C36-4D4B-B775-70A63A5965B6}" type="pres">
      <dgm:prSet presAssocID="{440C7976-EAC6-4270-936F-578FFF99A48A}" presName="LevelTwoTextNode" presStyleLbl="node2" presStyleIdx="0" presStyleCnt="4" custScaleX="123631" custLinFactNeighborX="4508" custLinFactNeighborY="-474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17B283-5379-4693-9843-2A3147D5C099}" type="pres">
      <dgm:prSet presAssocID="{440C7976-EAC6-4270-936F-578FFF99A48A}" presName="level3hierChild" presStyleCnt="0"/>
      <dgm:spPr/>
    </dgm:pt>
    <dgm:pt modelId="{867A23C1-260E-46AA-9BE2-611D4A6C3C08}" type="pres">
      <dgm:prSet presAssocID="{76D9DDEE-BC6F-4419-9790-964D2F9ED525}" presName="conn2-1" presStyleLbl="parChTrans1D3" presStyleIdx="0" presStyleCnt="8" custScaleX="2000000"/>
      <dgm:spPr/>
      <dgm:t>
        <a:bodyPr/>
        <a:lstStyle/>
        <a:p>
          <a:endParaRPr lang="en-US"/>
        </a:p>
      </dgm:t>
    </dgm:pt>
    <dgm:pt modelId="{B93C93A2-006F-4F8E-B518-4B8B13D158C6}" type="pres">
      <dgm:prSet presAssocID="{76D9DDEE-BC6F-4419-9790-964D2F9ED525}" presName="connTx" presStyleLbl="parChTrans1D3" presStyleIdx="0" presStyleCnt="8"/>
      <dgm:spPr/>
      <dgm:t>
        <a:bodyPr/>
        <a:lstStyle/>
        <a:p>
          <a:endParaRPr lang="en-US"/>
        </a:p>
      </dgm:t>
    </dgm:pt>
    <dgm:pt modelId="{788BC72B-C265-473F-8D1C-2CC914F4E78B}" type="pres">
      <dgm:prSet presAssocID="{4D7AF9BD-A74D-491D-A360-8BED110096B0}" presName="root2" presStyleCnt="0"/>
      <dgm:spPr/>
    </dgm:pt>
    <dgm:pt modelId="{45A4E51B-3EEA-4C0C-B524-D9E71A870F1D}" type="pres">
      <dgm:prSet presAssocID="{4D7AF9BD-A74D-491D-A360-8BED110096B0}" presName="LevelTwoTextNode" presStyleLbl="node3" presStyleIdx="0" presStyleCnt="8" custScaleX="401567" custLinFactNeighborX="7825" custLinFactNeighborY="-341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217148-D84C-49D7-A5B1-F2340F237C63}" type="pres">
      <dgm:prSet presAssocID="{4D7AF9BD-A74D-491D-A360-8BED110096B0}" presName="level3hierChild" presStyleCnt="0"/>
      <dgm:spPr/>
    </dgm:pt>
    <dgm:pt modelId="{FC4117F9-3CDD-4052-85AE-6C2182DB3133}" type="pres">
      <dgm:prSet presAssocID="{539813D1-C575-4C1E-929B-CC014CF2A1D0}" presName="conn2-1" presStyleLbl="parChTrans1D4" presStyleIdx="0" presStyleCnt="8"/>
      <dgm:spPr/>
      <dgm:t>
        <a:bodyPr/>
        <a:lstStyle/>
        <a:p>
          <a:endParaRPr lang="en-US"/>
        </a:p>
      </dgm:t>
    </dgm:pt>
    <dgm:pt modelId="{2735E567-A3E6-47C1-8DB2-7AF67F3220A4}" type="pres">
      <dgm:prSet presAssocID="{539813D1-C575-4C1E-929B-CC014CF2A1D0}" presName="connTx" presStyleLbl="parChTrans1D4" presStyleIdx="0" presStyleCnt="8"/>
      <dgm:spPr/>
      <dgm:t>
        <a:bodyPr/>
        <a:lstStyle/>
        <a:p>
          <a:endParaRPr lang="en-US"/>
        </a:p>
      </dgm:t>
    </dgm:pt>
    <dgm:pt modelId="{F1B03406-4C2D-4427-B503-B25F385BDEC8}" type="pres">
      <dgm:prSet presAssocID="{6E9A471F-6118-4D9D-A398-01E08B61A20A}" presName="root2" presStyleCnt="0"/>
      <dgm:spPr/>
    </dgm:pt>
    <dgm:pt modelId="{3379CA95-3DFF-41AC-9D0E-C379FE563812}" type="pres">
      <dgm:prSet presAssocID="{6E9A471F-6118-4D9D-A398-01E08B61A20A}" presName="LevelTwoTextNode" presStyleLbl="node4" presStyleIdx="0" presStyleCnt="8" custScaleX="383845" custLinFactNeighborX="-1351" custLinFactNeighborY="-399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BD3BA5-F024-476E-BD1E-4471AEF9C45B}" type="pres">
      <dgm:prSet presAssocID="{6E9A471F-6118-4D9D-A398-01E08B61A20A}" presName="level3hierChild" presStyleCnt="0"/>
      <dgm:spPr/>
    </dgm:pt>
    <dgm:pt modelId="{141DA51F-A248-4954-BB71-4034A50717CD}" type="pres">
      <dgm:prSet presAssocID="{1091901E-B7CF-4519-A51F-A7C64263B4E0}" presName="conn2-1" presStyleLbl="parChTrans1D3" presStyleIdx="1" presStyleCnt="8" custScaleX="2000000"/>
      <dgm:spPr/>
      <dgm:t>
        <a:bodyPr/>
        <a:lstStyle/>
        <a:p>
          <a:endParaRPr lang="en-US"/>
        </a:p>
      </dgm:t>
    </dgm:pt>
    <dgm:pt modelId="{D7276168-9C03-4623-9D75-0748F3BEA3A2}" type="pres">
      <dgm:prSet presAssocID="{1091901E-B7CF-4519-A51F-A7C64263B4E0}" presName="connTx" presStyleLbl="parChTrans1D3" presStyleIdx="1" presStyleCnt="8"/>
      <dgm:spPr/>
      <dgm:t>
        <a:bodyPr/>
        <a:lstStyle/>
        <a:p>
          <a:endParaRPr lang="en-US"/>
        </a:p>
      </dgm:t>
    </dgm:pt>
    <dgm:pt modelId="{D56B6427-42DE-4D73-A235-C28CB64F654D}" type="pres">
      <dgm:prSet presAssocID="{1775EBE1-5020-451B-BEF9-624278824A27}" presName="root2" presStyleCnt="0"/>
      <dgm:spPr/>
    </dgm:pt>
    <dgm:pt modelId="{505EB6D7-9612-4A64-B787-9FC9D38244A3}" type="pres">
      <dgm:prSet presAssocID="{1775EBE1-5020-451B-BEF9-624278824A27}" presName="LevelTwoTextNode" presStyleLbl="node3" presStyleIdx="1" presStyleCnt="8" custScaleX="401567" custLinFactNeighborX="3656" custLinFactNeighborY="-77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340CE4-CB8C-4BCF-A3C2-CCE211FB18EE}" type="pres">
      <dgm:prSet presAssocID="{1775EBE1-5020-451B-BEF9-624278824A27}" presName="level3hierChild" presStyleCnt="0"/>
      <dgm:spPr/>
    </dgm:pt>
    <dgm:pt modelId="{0F7170F7-ECC9-4F3B-A5FB-E540E718CDD6}" type="pres">
      <dgm:prSet presAssocID="{20CCB947-FB28-486A-9CF8-2D43C827739A}" presName="conn2-1" presStyleLbl="parChTrans1D4" presStyleIdx="1" presStyleCnt="8"/>
      <dgm:spPr/>
      <dgm:t>
        <a:bodyPr/>
        <a:lstStyle/>
        <a:p>
          <a:endParaRPr lang="en-US"/>
        </a:p>
      </dgm:t>
    </dgm:pt>
    <dgm:pt modelId="{D3EFEB7D-AB72-4E32-BB97-C0757F28F632}" type="pres">
      <dgm:prSet presAssocID="{20CCB947-FB28-486A-9CF8-2D43C827739A}" presName="connTx" presStyleLbl="parChTrans1D4" presStyleIdx="1" presStyleCnt="8"/>
      <dgm:spPr/>
      <dgm:t>
        <a:bodyPr/>
        <a:lstStyle/>
        <a:p>
          <a:endParaRPr lang="en-US"/>
        </a:p>
      </dgm:t>
    </dgm:pt>
    <dgm:pt modelId="{B185EE59-4E5B-4C6C-86DA-5D81D16C49D0}" type="pres">
      <dgm:prSet presAssocID="{B3C7E33D-39B3-46ED-BA3D-1D94C750527F}" presName="root2" presStyleCnt="0"/>
      <dgm:spPr/>
    </dgm:pt>
    <dgm:pt modelId="{6F897106-FCE0-4E81-A778-C741AEB92D86}" type="pres">
      <dgm:prSet presAssocID="{B3C7E33D-39B3-46ED-BA3D-1D94C750527F}" presName="LevelTwoTextNode" presStyleLbl="node4" presStyleIdx="1" presStyleCnt="8" custScaleX="383845" custLinFactNeighborX="-1054" custLinFactNeighborY="-372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F7C8D1-5D92-478A-8702-DFCBCCF77C43}" type="pres">
      <dgm:prSet presAssocID="{B3C7E33D-39B3-46ED-BA3D-1D94C750527F}" presName="level3hierChild" presStyleCnt="0"/>
      <dgm:spPr/>
    </dgm:pt>
    <dgm:pt modelId="{DDBB4127-11BE-48B5-BE6A-67F6A445F64F}" type="pres">
      <dgm:prSet presAssocID="{8322CD0A-2908-4FC8-9108-8B82F409BABF}" presName="conn2-1" presStyleLbl="parChTrans1D2" presStyleIdx="1" presStyleCnt="4" custScaleX="2000000"/>
      <dgm:spPr/>
      <dgm:t>
        <a:bodyPr/>
        <a:lstStyle/>
        <a:p>
          <a:endParaRPr lang="en-US"/>
        </a:p>
      </dgm:t>
    </dgm:pt>
    <dgm:pt modelId="{E593DAB4-ECF5-4AB0-81B4-8A38CE5AD1C1}" type="pres">
      <dgm:prSet presAssocID="{8322CD0A-2908-4FC8-9108-8B82F409BAB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E9672C30-6296-4A7E-A901-027D5DC7B434}" type="pres">
      <dgm:prSet presAssocID="{8CF2DB4F-06AB-4349-9BB5-338565C0CE95}" presName="root2" presStyleCnt="0"/>
      <dgm:spPr/>
    </dgm:pt>
    <dgm:pt modelId="{A34BF06C-A680-44ED-81CE-E7980F0B1CBE}" type="pres">
      <dgm:prSet presAssocID="{8CF2DB4F-06AB-4349-9BB5-338565C0CE95}" presName="LevelTwoTextNode" presStyleLbl="node2" presStyleIdx="1" presStyleCnt="4" custScaleX="123631" custLinFactNeighborX="5411" custLinFactNeighborY="-570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5AF692-1E8D-48DA-932A-D6887EA8EDCF}" type="pres">
      <dgm:prSet presAssocID="{8CF2DB4F-06AB-4349-9BB5-338565C0CE95}" presName="level3hierChild" presStyleCnt="0"/>
      <dgm:spPr/>
    </dgm:pt>
    <dgm:pt modelId="{F000B9B6-E4ED-4F23-BC73-9F605C0AB375}" type="pres">
      <dgm:prSet presAssocID="{A5545255-C4B5-427A-9655-0CE33AE4F84C}" presName="conn2-1" presStyleLbl="parChTrans1D3" presStyleIdx="2" presStyleCnt="8"/>
      <dgm:spPr/>
      <dgm:t>
        <a:bodyPr/>
        <a:lstStyle/>
        <a:p>
          <a:endParaRPr lang="en-US"/>
        </a:p>
      </dgm:t>
    </dgm:pt>
    <dgm:pt modelId="{35FEF3B9-24FB-42FB-A81B-C9D6C225F408}" type="pres">
      <dgm:prSet presAssocID="{A5545255-C4B5-427A-9655-0CE33AE4F84C}" presName="connTx" presStyleLbl="parChTrans1D3" presStyleIdx="2" presStyleCnt="8"/>
      <dgm:spPr/>
      <dgm:t>
        <a:bodyPr/>
        <a:lstStyle/>
        <a:p>
          <a:endParaRPr lang="en-US"/>
        </a:p>
      </dgm:t>
    </dgm:pt>
    <dgm:pt modelId="{9913ECE6-9DA9-4641-BB7C-E9C2FDB417C3}" type="pres">
      <dgm:prSet presAssocID="{5808F27D-2E27-412E-8CE9-B65D1F77B73E}" presName="root2" presStyleCnt="0"/>
      <dgm:spPr/>
    </dgm:pt>
    <dgm:pt modelId="{E3F775FE-A766-4645-9F2E-41DEE0BA983D}" type="pres">
      <dgm:prSet presAssocID="{5808F27D-2E27-412E-8CE9-B65D1F77B73E}" presName="LevelTwoTextNode" presStyleLbl="node3" presStyleIdx="2" presStyleCnt="8" custScaleX="387761" custScaleY="200410" custLinFactNeighborY="-230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A141E6-2E84-4B38-B2A4-6D84758AE874}" type="pres">
      <dgm:prSet presAssocID="{5808F27D-2E27-412E-8CE9-B65D1F77B73E}" presName="level3hierChild" presStyleCnt="0"/>
      <dgm:spPr/>
    </dgm:pt>
    <dgm:pt modelId="{A5866E8C-A370-42BB-80A6-B09115758B9D}" type="pres">
      <dgm:prSet presAssocID="{E8C0195F-5312-4B18-A76F-BABFCC726E4D}" presName="conn2-1" presStyleLbl="parChTrans1D4" presStyleIdx="2" presStyleCnt="8"/>
      <dgm:spPr/>
      <dgm:t>
        <a:bodyPr/>
        <a:lstStyle/>
        <a:p>
          <a:endParaRPr lang="en-US"/>
        </a:p>
      </dgm:t>
    </dgm:pt>
    <dgm:pt modelId="{BC3EACCE-E5B4-4385-9DE8-891F92A2CD4C}" type="pres">
      <dgm:prSet presAssocID="{E8C0195F-5312-4B18-A76F-BABFCC726E4D}" presName="connTx" presStyleLbl="parChTrans1D4" presStyleIdx="2" presStyleCnt="8"/>
      <dgm:spPr/>
      <dgm:t>
        <a:bodyPr/>
        <a:lstStyle/>
        <a:p>
          <a:endParaRPr lang="en-US"/>
        </a:p>
      </dgm:t>
    </dgm:pt>
    <dgm:pt modelId="{58EB3AD7-2343-4E40-B242-C8247F16B714}" type="pres">
      <dgm:prSet presAssocID="{FAA2D3F5-5231-46FC-8B96-D48231B2DB3F}" presName="root2" presStyleCnt="0"/>
      <dgm:spPr/>
    </dgm:pt>
    <dgm:pt modelId="{DA82D1A5-7FC3-4A98-B249-A92EACF0556B}" type="pres">
      <dgm:prSet presAssocID="{FAA2D3F5-5231-46FC-8B96-D48231B2DB3F}" presName="LevelTwoTextNode" presStyleLbl="node4" presStyleIdx="2" presStyleCnt="8" custScaleX="534783" custScaleY="239870" custLinFactNeighborX="71245" custLinFactNeighborY="-303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0EE95E-B34F-4423-946E-6BB7EA819571}" type="pres">
      <dgm:prSet presAssocID="{FAA2D3F5-5231-46FC-8B96-D48231B2DB3F}" presName="level3hierChild" presStyleCnt="0"/>
      <dgm:spPr/>
    </dgm:pt>
    <dgm:pt modelId="{DE28BF3B-3444-467F-8938-DA4754302861}" type="pres">
      <dgm:prSet presAssocID="{8DFB2B50-0E21-4E50-BBC2-FE2B0AF40AA4}" presName="conn2-1" presStyleLbl="parChTrans1D3" presStyleIdx="3" presStyleCnt="8"/>
      <dgm:spPr/>
      <dgm:t>
        <a:bodyPr/>
        <a:lstStyle/>
        <a:p>
          <a:endParaRPr lang="en-US"/>
        </a:p>
      </dgm:t>
    </dgm:pt>
    <dgm:pt modelId="{48E0875D-0BEB-4074-9C86-E60F4E06275F}" type="pres">
      <dgm:prSet presAssocID="{8DFB2B50-0E21-4E50-BBC2-FE2B0AF40AA4}" presName="connTx" presStyleLbl="parChTrans1D3" presStyleIdx="3" presStyleCnt="8"/>
      <dgm:spPr/>
      <dgm:t>
        <a:bodyPr/>
        <a:lstStyle/>
        <a:p>
          <a:endParaRPr lang="en-US"/>
        </a:p>
      </dgm:t>
    </dgm:pt>
    <dgm:pt modelId="{E6456E4C-FD6E-49F9-B286-8D7F353B638D}" type="pres">
      <dgm:prSet presAssocID="{99568246-28A3-4447-9205-ECB93FB30C07}" presName="root2" presStyleCnt="0"/>
      <dgm:spPr/>
    </dgm:pt>
    <dgm:pt modelId="{BF379910-2815-42D9-A9B2-2E5F1A96158E}" type="pres">
      <dgm:prSet presAssocID="{99568246-28A3-4447-9205-ECB93FB30C07}" presName="LevelTwoTextNode" presStyleLbl="node3" presStyleIdx="3" presStyleCnt="8" custScaleX="365181" custScaleY="152119" custLinFactNeighborX="421" custLinFactNeighborY="-33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57FB6E-8A64-46BC-8C3B-E09703696DEB}" type="pres">
      <dgm:prSet presAssocID="{99568246-28A3-4447-9205-ECB93FB30C07}" presName="level3hierChild" presStyleCnt="0"/>
      <dgm:spPr/>
    </dgm:pt>
    <dgm:pt modelId="{DF5B595C-F79B-4768-AAEB-D2BFAEF74C2E}" type="pres">
      <dgm:prSet presAssocID="{050C1BC6-0DC6-4F3A-9429-E5E286199028}" presName="conn2-1" presStyleLbl="parChTrans1D4" presStyleIdx="3" presStyleCnt="8"/>
      <dgm:spPr/>
      <dgm:t>
        <a:bodyPr/>
        <a:lstStyle/>
        <a:p>
          <a:endParaRPr lang="en-US"/>
        </a:p>
      </dgm:t>
    </dgm:pt>
    <dgm:pt modelId="{F27DF9E9-D569-41B0-B9E1-8AACF1649083}" type="pres">
      <dgm:prSet presAssocID="{050C1BC6-0DC6-4F3A-9429-E5E286199028}" presName="connTx" presStyleLbl="parChTrans1D4" presStyleIdx="3" presStyleCnt="8"/>
      <dgm:spPr/>
      <dgm:t>
        <a:bodyPr/>
        <a:lstStyle/>
        <a:p>
          <a:endParaRPr lang="en-US"/>
        </a:p>
      </dgm:t>
    </dgm:pt>
    <dgm:pt modelId="{F063AE6A-6ABD-4126-830E-6EE8BADB5EA2}" type="pres">
      <dgm:prSet presAssocID="{7671D4AD-68E9-4C35-8F06-D0425CDEB64E}" presName="root2" presStyleCnt="0"/>
      <dgm:spPr/>
    </dgm:pt>
    <dgm:pt modelId="{0E9D171B-3A53-414F-9637-BDDAE060761A}" type="pres">
      <dgm:prSet presAssocID="{7671D4AD-68E9-4C35-8F06-D0425CDEB64E}" presName="LevelTwoTextNode" presStyleLbl="node4" presStyleIdx="3" presStyleCnt="8" custScaleX="547075" custScaleY="283647" custLinFactNeighborX="70381" custLinFactNeighborY="-312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938176-C0BC-437B-9E26-9AF0992854DC}" type="pres">
      <dgm:prSet presAssocID="{7671D4AD-68E9-4C35-8F06-D0425CDEB64E}" presName="level3hierChild" presStyleCnt="0"/>
      <dgm:spPr/>
    </dgm:pt>
    <dgm:pt modelId="{B1AB84A9-845B-46DE-ADBC-C19A962D390C}" type="pres">
      <dgm:prSet presAssocID="{E535079A-06A7-4228-B759-ECBB33F9D417}" presName="conn2-1" presStyleLbl="parChTrans1D2" presStyleIdx="2" presStyleCnt="4" custScaleX="2000000"/>
      <dgm:spPr/>
      <dgm:t>
        <a:bodyPr/>
        <a:lstStyle/>
        <a:p>
          <a:endParaRPr lang="en-US"/>
        </a:p>
      </dgm:t>
    </dgm:pt>
    <dgm:pt modelId="{E87BEBEF-74CD-46C3-80AA-89FD188EFBDF}" type="pres">
      <dgm:prSet presAssocID="{E535079A-06A7-4228-B759-ECBB33F9D417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B46F33D-E053-4F47-8B5C-E1D5E3BA7977}" type="pres">
      <dgm:prSet presAssocID="{A6422557-0D91-4EFD-8CE0-E38EEFDE1E91}" presName="root2" presStyleCnt="0"/>
      <dgm:spPr/>
    </dgm:pt>
    <dgm:pt modelId="{D77B3D1C-2D06-4F89-A6BA-40CE52AC656B}" type="pres">
      <dgm:prSet presAssocID="{A6422557-0D91-4EFD-8CE0-E38EEFDE1E91}" presName="LevelTwoTextNode" presStyleLbl="node2" presStyleIdx="2" presStyleCnt="4" custScaleX="123631" custScaleY="288805" custLinFactY="-14598" custLinFactNeighborX="9606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699E41-A2A4-4E27-84BD-7D13C92BFE83}" type="pres">
      <dgm:prSet presAssocID="{A6422557-0D91-4EFD-8CE0-E38EEFDE1E91}" presName="level3hierChild" presStyleCnt="0"/>
      <dgm:spPr/>
    </dgm:pt>
    <dgm:pt modelId="{55FEAE87-C156-4B7F-9E58-8087D542AB7B}" type="pres">
      <dgm:prSet presAssocID="{717959B5-5641-4E7A-A569-C711CDAED3D7}" presName="conn2-1" presStyleLbl="parChTrans1D3" presStyleIdx="4" presStyleCnt="8"/>
      <dgm:spPr/>
      <dgm:t>
        <a:bodyPr/>
        <a:lstStyle/>
        <a:p>
          <a:endParaRPr lang="en-US"/>
        </a:p>
      </dgm:t>
    </dgm:pt>
    <dgm:pt modelId="{F32CCC1F-F337-46BA-9DA2-76E288E5FB5B}" type="pres">
      <dgm:prSet presAssocID="{717959B5-5641-4E7A-A569-C711CDAED3D7}" presName="connTx" presStyleLbl="parChTrans1D3" presStyleIdx="4" presStyleCnt="8"/>
      <dgm:spPr/>
      <dgm:t>
        <a:bodyPr/>
        <a:lstStyle/>
        <a:p>
          <a:endParaRPr lang="en-US"/>
        </a:p>
      </dgm:t>
    </dgm:pt>
    <dgm:pt modelId="{6BB18E06-FFBE-4F34-90D1-8DA43F4B03E1}" type="pres">
      <dgm:prSet presAssocID="{C4B92D86-F130-4280-A7A1-1B7E234BF1A2}" presName="root2" presStyleCnt="0"/>
      <dgm:spPr/>
    </dgm:pt>
    <dgm:pt modelId="{45BD56E4-0456-4403-A8A3-7EA93B420C68}" type="pres">
      <dgm:prSet presAssocID="{C4B92D86-F130-4280-A7A1-1B7E234BF1A2}" presName="LevelTwoTextNode" presStyleLbl="node3" presStyleIdx="4" presStyleCnt="8" custScaleX="180476" custLinFactNeighborX="3458" custLinFactNeighborY="-35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0EE748-F708-4E9A-AC2D-107840D2FD41}" type="pres">
      <dgm:prSet presAssocID="{C4B92D86-F130-4280-A7A1-1B7E234BF1A2}" presName="level3hierChild" presStyleCnt="0"/>
      <dgm:spPr/>
    </dgm:pt>
    <dgm:pt modelId="{48675286-BB3E-4973-9D09-E5DA1F4F2B90}" type="pres">
      <dgm:prSet presAssocID="{CFDC246B-7305-4A02-AD50-E8A76296FDA0}" presName="conn2-1" presStyleLbl="parChTrans1D4" presStyleIdx="4" presStyleCnt="8"/>
      <dgm:spPr/>
      <dgm:t>
        <a:bodyPr/>
        <a:lstStyle/>
        <a:p>
          <a:endParaRPr lang="en-US"/>
        </a:p>
      </dgm:t>
    </dgm:pt>
    <dgm:pt modelId="{A69574B6-342B-4979-9557-F961C14C7270}" type="pres">
      <dgm:prSet presAssocID="{CFDC246B-7305-4A02-AD50-E8A76296FDA0}" presName="connTx" presStyleLbl="parChTrans1D4" presStyleIdx="4" presStyleCnt="8"/>
      <dgm:spPr/>
      <dgm:t>
        <a:bodyPr/>
        <a:lstStyle/>
        <a:p>
          <a:endParaRPr lang="en-US"/>
        </a:p>
      </dgm:t>
    </dgm:pt>
    <dgm:pt modelId="{3A56FB50-9987-4137-BBD1-812BB0725375}" type="pres">
      <dgm:prSet presAssocID="{C01BC5FA-AF07-4008-8DC8-F315EA661524}" presName="root2" presStyleCnt="0"/>
      <dgm:spPr/>
    </dgm:pt>
    <dgm:pt modelId="{E304ECB9-7734-44F8-AC41-68F2A0D17A55}" type="pres">
      <dgm:prSet presAssocID="{C01BC5FA-AF07-4008-8DC8-F315EA661524}" presName="LevelTwoTextNode" presStyleLbl="node4" presStyleIdx="4" presStyleCnt="8" custScaleX="802112" custScaleY="141618" custLinFactNeighborX="1356" custLinFactNeighborY="-35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7CB968-6CFB-4A19-BBB1-BDDCE0A0ED4C}" type="pres">
      <dgm:prSet presAssocID="{C01BC5FA-AF07-4008-8DC8-F315EA661524}" presName="level3hierChild" presStyleCnt="0"/>
      <dgm:spPr/>
    </dgm:pt>
    <dgm:pt modelId="{CBEE6200-26C7-4936-BF34-DE1A60E1D81A}" type="pres">
      <dgm:prSet presAssocID="{EC09A024-C609-4119-BC3C-4297942A42C3}" presName="conn2-1" presStyleLbl="parChTrans1D3" presStyleIdx="5" presStyleCnt="8"/>
      <dgm:spPr/>
      <dgm:t>
        <a:bodyPr/>
        <a:lstStyle/>
        <a:p>
          <a:endParaRPr lang="en-US"/>
        </a:p>
      </dgm:t>
    </dgm:pt>
    <dgm:pt modelId="{E65F6BDE-F15A-4BA1-8495-6EE61AD9C1BC}" type="pres">
      <dgm:prSet presAssocID="{EC09A024-C609-4119-BC3C-4297942A42C3}" presName="connTx" presStyleLbl="parChTrans1D3" presStyleIdx="5" presStyleCnt="8"/>
      <dgm:spPr/>
      <dgm:t>
        <a:bodyPr/>
        <a:lstStyle/>
        <a:p>
          <a:endParaRPr lang="en-US"/>
        </a:p>
      </dgm:t>
    </dgm:pt>
    <dgm:pt modelId="{A2E54291-53ED-4F98-A683-FB7EFEE00AF6}" type="pres">
      <dgm:prSet presAssocID="{F64F4AE2-C009-4947-970A-0BF88E4D62C6}" presName="root2" presStyleCnt="0"/>
      <dgm:spPr/>
    </dgm:pt>
    <dgm:pt modelId="{027FECD3-D511-4010-B73C-D90056F60544}" type="pres">
      <dgm:prSet presAssocID="{F64F4AE2-C009-4947-970A-0BF88E4D62C6}" presName="LevelTwoTextNode" presStyleLbl="node3" presStyleIdx="5" presStyleCnt="8" custScaleX="180476" custLinFactNeighborX="3879" custLinFactNeighborY="-414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294551-6F08-4F19-8AA1-24FA92E55403}" type="pres">
      <dgm:prSet presAssocID="{F64F4AE2-C009-4947-970A-0BF88E4D62C6}" presName="level3hierChild" presStyleCnt="0"/>
      <dgm:spPr/>
    </dgm:pt>
    <dgm:pt modelId="{D48F762A-548B-498A-919C-0962B51312D2}" type="pres">
      <dgm:prSet presAssocID="{B0A51174-8A02-4A49-8B6F-47089A6C4784}" presName="conn2-1" presStyleLbl="parChTrans1D4" presStyleIdx="5" presStyleCnt="8"/>
      <dgm:spPr/>
      <dgm:t>
        <a:bodyPr/>
        <a:lstStyle/>
        <a:p>
          <a:endParaRPr lang="en-US"/>
        </a:p>
      </dgm:t>
    </dgm:pt>
    <dgm:pt modelId="{9F7C3639-EE4E-4677-9590-92355BFFE0DA}" type="pres">
      <dgm:prSet presAssocID="{B0A51174-8A02-4A49-8B6F-47089A6C4784}" presName="connTx" presStyleLbl="parChTrans1D4" presStyleIdx="5" presStyleCnt="8"/>
      <dgm:spPr/>
      <dgm:t>
        <a:bodyPr/>
        <a:lstStyle/>
        <a:p>
          <a:endParaRPr lang="en-US"/>
        </a:p>
      </dgm:t>
    </dgm:pt>
    <dgm:pt modelId="{12FB80C0-6053-4A27-ACBC-B942B8EB05B3}" type="pres">
      <dgm:prSet presAssocID="{E918CCF3-DE1E-4CCC-B7FA-375AC5481100}" presName="root2" presStyleCnt="0"/>
      <dgm:spPr/>
    </dgm:pt>
    <dgm:pt modelId="{8BA641F0-C3C4-4234-8DB9-3FBABBEBFDF8}" type="pres">
      <dgm:prSet presAssocID="{E918CCF3-DE1E-4CCC-B7FA-375AC5481100}" presName="LevelTwoTextNode" presStyleLbl="node4" presStyleIdx="5" presStyleCnt="8" custScaleX="230431" custLinFactNeighborX="3458" custLinFactNeighborY="-35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1BF865-A10B-4FB3-AB55-604F56D7C982}" type="pres">
      <dgm:prSet presAssocID="{E918CCF3-DE1E-4CCC-B7FA-375AC5481100}" presName="level3hierChild" presStyleCnt="0"/>
      <dgm:spPr/>
    </dgm:pt>
    <dgm:pt modelId="{7F9AFDC9-1430-4115-82F4-873DE3756DBA}" type="pres">
      <dgm:prSet presAssocID="{9C05E521-D64D-4A2D-ACAA-E77750FB0A52}" presName="conn2-1" presStyleLbl="parChTrans1D3" presStyleIdx="6" presStyleCnt="8"/>
      <dgm:spPr/>
      <dgm:t>
        <a:bodyPr/>
        <a:lstStyle/>
        <a:p>
          <a:endParaRPr lang="en-US"/>
        </a:p>
      </dgm:t>
    </dgm:pt>
    <dgm:pt modelId="{15DBE38E-B575-47BB-9593-3EC520247CC3}" type="pres">
      <dgm:prSet presAssocID="{9C05E521-D64D-4A2D-ACAA-E77750FB0A52}" presName="connTx" presStyleLbl="parChTrans1D3" presStyleIdx="6" presStyleCnt="8"/>
      <dgm:spPr/>
      <dgm:t>
        <a:bodyPr/>
        <a:lstStyle/>
        <a:p>
          <a:endParaRPr lang="en-US"/>
        </a:p>
      </dgm:t>
    </dgm:pt>
    <dgm:pt modelId="{C67A39C1-52E9-4736-B8C5-9EDD2F0FC941}" type="pres">
      <dgm:prSet presAssocID="{0AF1718F-05BD-4290-8CD7-13B3D0BD6FF9}" presName="root2" presStyleCnt="0"/>
      <dgm:spPr/>
    </dgm:pt>
    <dgm:pt modelId="{CD39AB67-8902-44F3-8F1C-30548683432B}" type="pres">
      <dgm:prSet presAssocID="{0AF1718F-05BD-4290-8CD7-13B3D0BD6FF9}" presName="LevelTwoTextNode" presStyleLbl="node3" presStyleIdx="6" presStyleCnt="8" custScaleX="353816" custScaleY="165289" custLinFactNeighborX="3458" custLinFactNeighborY="-35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A970B0-2A1D-428A-A3F0-8F0E043A250E}" type="pres">
      <dgm:prSet presAssocID="{0AF1718F-05BD-4290-8CD7-13B3D0BD6FF9}" presName="level3hierChild" presStyleCnt="0"/>
      <dgm:spPr/>
    </dgm:pt>
    <dgm:pt modelId="{2567D37D-6EFA-4D8D-B442-BF079BEAA8EF}" type="pres">
      <dgm:prSet presAssocID="{B05492F1-D0B5-4220-A756-E19DE72522D8}" presName="conn2-1" presStyleLbl="parChTrans1D4" presStyleIdx="6" presStyleCnt="8"/>
      <dgm:spPr/>
      <dgm:t>
        <a:bodyPr/>
        <a:lstStyle/>
        <a:p>
          <a:endParaRPr lang="en-US"/>
        </a:p>
      </dgm:t>
    </dgm:pt>
    <dgm:pt modelId="{948D9A2C-1A9E-42DA-80CB-780B0D398BD6}" type="pres">
      <dgm:prSet presAssocID="{B05492F1-D0B5-4220-A756-E19DE72522D8}" presName="connTx" presStyleLbl="parChTrans1D4" presStyleIdx="6" presStyleCnt="8"/>
      <dgm:spPr/>
      <dgm:t>
        <a:bodyPr/>
        <a:lstStyle/>
        <a:p>
          <a:endParaRPr lang="en-US"/>
        </a:p>
      </dgm:t>
    </dgm:pt>
    <dgm:pt modelId="{A712C368-F42E-4414-8245-6D9455494949}" type="pres">
      <dgm:prSet presAssocID="{C487889D-42C6-4A3F-A7D8-EB149B7F953A}" presName="root2" presStyleCnt="0"/>
      <dgm:spPr/>
    </dgm:pt>
    <dgm:pt modelId="{6A652583-E919-4B48-96FC-71F39715D663}" type="pres">
      <dgm:prSet presAssocID="{C487889D-42C6-4A3F-A7D8-EB149B7F953A}" presName="LevelTwoTextNode" presStyleLbl="node4" presStyleIdx="6" presStyleCnt="8" custScaleX="249623" custLinFactNeighborX="3458" custLinFactNeighborY="-35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F1B4E0-B63F-480C-B2B1-AE1FA51DD954}" type="pres">
      <dgm:prSet presAssocID="{C487889D-42C6-4A3F-A7D8-EB149B7F953A}" presName="level3hierChild" presStyleCnt="0"/>
      <dgm:spPr/>
    </dgm:pt>
    <dgm:pt modelId="{838E2DF7-9FC6-474A-B8A3-C3A991D0DB4E}" type="pres">
      <dgm:prSet presAssocID="{E3CF520A-5570-4674-97D7-0E494C96E21A}" presName="conn2-1" presStyleLbl="parChTrans1D4" presStyleIdx="7" presStyleCnt="8"/>
      <dgm:spPr/>
      <dgm:t>
        <a:bodyPr/>
        <a:lstStyle/>
        <a:p>
          <a:endParaRPr lang="en-US"/>
        </a:p>
      </dgm:t>
    </dgm:pt>
    <dgm:pt modelId="{EF2033DB-E7FD-4779-BC64-7A041BFC6CC8}" type="pres">
      <dgm:prSet presAssocID="{E3CF520A-5570-4674-97D7-0E494C96E21A}" presName="connTx" presStyleLbl="parChTrans1D4" presStyleIdx="7" presStyleCnt="8"/>
      <dgm:spPr/>
      <dgm:t>
        <a:bodyPr/>
        <a:lstStyle/>
        <a:p>
          <a:endParaRPr lang="en-US"/>
        </a:p>
      </dgm:t>
    </dgm:pt>
    <dgm:pt modelId="{46ED8AEF-DAF4-4F14-AC98-5678E1ED8DCF}" type="pres">
      <dgm:prSet presAssocID="{3745F76C-59B2-4129-8C48-E23ECD4CE858}" presName="root2" presStyleCnt="0"/>
      <dgm:spPr/>
    </dgm:pt>
    <dgm:pt modelId="{D44C363E-8A56-4D54-856E-841A24115212}" type="pres">
      <dgm:prSet presAssocID="{3745F76C-59B2-4129-8C48-E23ECD4CE858}" presName="LevelTwoTextNode" presStyleLbl="node4" presStyleIdx="7" presStyleCnt="8" custScaleX="227760" custLinFactNeighborX="3458" custLinFactNeighborY="-35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A945EF-9E3B-476B-94D1-26DD97EDEFCC}" type="pres">
      <dgm:prSet presAssocID="{3745F76C-59B2-4129-8C48-E23ECD4CE858}" presName="level3hierChild" presStyleCnt="0"/>
      <dgm:spPr/>
    </dgm:pt>
    <dgm:pt modelId="{D9FA31D9-C717-459F-8C4C-AC5836E65CEC}" type="pres">
      <dgm:prSet presAssocID="{2327CB92-6FEE-41B6-A6D9-CFD2F33A02CD}" presName="conn2-1" presStyleLbl="parChTrans1D3" presStyleIdx="7" presStyleCnt="8"/>
      <dgm:spPr/>
      <dgm:t>
        <a:bodyPr/>
        <a:lstStyle/>
        <a:p>
          <a:endParaRPr lang="en-US"/>
        </a:p>
      </dgm:t>
    </dgm:pt>
    <dgm:pt modelId="{BD166006-C31E-4F69-B426-13F82718ED7B}" type="pres">
      <dgm:prSet presAssocID="{2327CB92-6FEE-41B6-A6D9-CFD2F33A02CD}" presName="connTx" presStyleLbl="parChTrans1D3" presStyleIdx="7" presStyleCnt="8"/>
      <dgm:spPr/>
      <dgm:t>
        <a:bodyPr/>
        <a:lstStyle/>
        <a:p>
          <a:endParaRPr lang="en-US"/>
        </a:p>
      </dgm:t>
    </dgm:pt>
    <dgm:pt modelId="{2E98051E-7733-4A7D-81F0-BF8289BE3EE3}" type="pres">
      <dgm:prSet presAssocID="{976B7C33-DBAE-4FC5-9DED-CF1C7C44DB66}" presName="root2" presStyleCnt="0"/>
      <dgm:spPr/>
    </dgm:pt>
    <dgm:pt modelId="{CA659998-77A7-4895-96AF-46EA4901E9E4}" type="pres">
      <dgm:prSet presAssocID="{976B7C33-DBAE-4FC5-9DED-CF1C7C44DB66}" presName="LevelTwoTextNode" presStyleLbl="node3" presStyleIdx="7" presStyleCnt="8" custScaleX="884981" custScaleY="140603" custLinFactNeighborX="-2688" custLinFactNeighborY="-399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29766B-6CB0-497E-A63C-C593D1B63288}" type="pres">
      <dgm:prSet presAssocID="{976B7C33-DBAE-4FC5-9DED-CF1C7C44DB66}" presName="level3hierChild" presStyleCnt="0"/>
      <dgm:spPr/>
    </dgm:pt>
    <dgm:pt modelId="{E785182F-F47B-4E28-9897-E59FE7872C54}" type="pres">
      <dgm:prSet presAssocID="{34C0D726-75D7-4B00-A118-155DD7B28621}" presName="conn2-1" presStyleLbl="parChTrans1D2" presStyleIdx="3" presStyleCnt="4" custScaleX="2000000"/>
      <dgm:spPr/>
      <dgm:t>
        <a:bodyPr/>
        <a:lstStyle/>
        <a:p>
          <a:endParaRPr lang="en-US"/>
        </a:p>
      </dgm:t>
    </dgm:pt>
    <dgm:pt modelId="{4F2DD8E7-136C-4B7D-93D1-79B7AB3E7259}" type="pres">
      <dgm:prSet presAssocID="{34C0D726-75D7-4B00-A118-155DD7B2862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F7D314F9-E737-4FCE-B78D-9E88E6413C93}" type="pres">
      <dgm:prSet presAssocID="{6B85F3F8-D849-4F11-A19A-1482018D3FA6}" presName="root2" presStyleCnt="0"/>
      <dgm:spPr/>
    </dgm:pt>
    <dgm:pt modelId="{8BC85E54-3EB1-41BC-AED0-8EC9577A5291}" type="pres">
      <dgm:prSet presAssocID="{6B85F3F8-D849-4F11-A19A-1482018D3FA6}" presName="LevelTwoTextNode" presStyleLbl="node2" presStyleIdx="3" presStyleCnt="4" custScaleX="123631" custScaleY="155867" custLinFactY="30692" custLinFactNeighborX="10673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C90ABD-D54E-4399-A6AA-9D816A5C4A30}" type="pres">
      <dgm:prSet presAssocID="{6B85F3F8-D849-4F11-A19A-1482018D3FA6}" presName="level3hierChild" presStyleCnt="0"/>
      <dgm:spPr/>
    </dgm:pt>
  </dgm:ptLst>
  <dgm:cxnLst>
    <dgm:cxn modelId="{9EF7C821-8095-4A01-B283-71BDA90E975F}" type="presOf" srcId="{717959B5-5641-4E7A-A569-C711CDAED3D7}" destId="{F32CCC1F-F337-46BA-9DA2-76E288E5FB5B}" srcOrd="1" destOrd="0" presId="urn:microsoft.com/office/officeart/2005/8/layout/hierarchy2"/>
    <dgm:cxn modelId="{455E47DC-3043-443C-903D-2A3EF9921473}" type="presOf" srcId="{34C0D726-75D7-4B00-A118-155DD7B28621}" destId="{4F2DD8E7-136C-4B7D-93D1-79B7AB3E7259}" srcOrd="1" destOrd="0" presId="urn:microsoft.com/office/officeart/2005/8/layout/hierarchy2"/>
    <dgm:cxn modelId="{027779A0-68A6-4489-BFEC-0B3FB9970540}" type="presOf" srcId="{050C1BC6-0DC6-4F3A-9429-E5E286199028}" destId="{DF5B595C-F79B-4768-AAEB-D2BFAEF74C2E}" srcOrd="0" destOrd="0" presId="urn:microsoft.com/office/officeart/2005/8/layout/hierarchy2"/>
    <dgm:cxn modelId="{1E34E13A-86AB-4B94-8C1D-0C92A1105BFB}" type="presOf" srcId="{20CCB947-FB28-486A-9CF8-2D43C827739A}" destId="{D3EFEB7D-AB72-4E32-BB97-C0757F28F632}" srcOrd="1" destOrd="0" presId="urn:microsoft.com/office/officeart/2005/8/layout/hierarchy2"/>
    <dgm:cxn modelId="{47C99211-582F-418D-8115-CA13DD53EAE7}" type="presOf" srcId="{EC09A024-C609-4119-BC3C-4297942A42C3}" destId="{CBEE6200-26C7-4936-BF34-DE1A60E1D81A}" srcOrd="0" destOrd="0" presId="urn:microsoft.com/office/officeart/2005/8/layout/hierarchy2"/>
    <dgm:cxn modelId="{8DA521CF-6452-49CD-B3EC-682FA6E778AA}" srcId="{C4B92D86-F130-4280-A7A1-1B7E234BF1A2}" destId="{C01BC5FA-AF07-4008-8DC8-F315EA661524}" srcOrd="0" destOrd="0" parTransId="{CFDC246B-7305-4A02-AD50-E8A76296FDA0}" sibTransId="{A08207CB-3D46-4361-ABCB-9900BED15E2E}"/>
    <dgm:cxn modelId="{A96EB2B3-0E8D-431A-BF24-F97F191BD1C8}" type="presOf" srcId="{C01BC5FA-AF07-4008-8DC8-F315EA661524}" destId="{E304ECB9-7734-44F8-AC41-68F2A0D17A55}" srcOrd="0" destOrd="0" presId="urn:microsoft.com/office/officeart/2005/8/layout/hierarchy2"/>
    <dgm:cxn modelId="{44E281DC-3896-4792-9D81-2CFAC0854FBE}" srcId="{4A3AD648-9915-41E1-8186-13E212FF5CC6}" destId="{440C7976-EAC6-4270-936F-578FFF99A48A}" srcOrd="0" destOrd="0" parTransId="{BE01C12F-31E4-4B93-89EA-D5246B11F726}" sibTransId="{6BCF17E4-7F32-4E05-810E-ACEC38902FC1}"/>
    <dgm:cxn modelId="{9C632D2C-DB24-4805-989D-78194501DF61}" type="presOf" srcId="{6E9A471F-6118-4D9D-A398-01E08B61A20A}" destId="{3379CA95-3DFF-41AC-9D0E-C379FE563812}" srcOrd="0" destOrd="0" presId="urn:microsoft.com/office/officeart/2005/8/layout/hierarchy2"/>
    <dgm:cxn modelId="{599B4558-D677-4F4A-B73D-426C7070C712}" type="presOf" srcId="{B0A51174-8A02-4A49-8B6F-47089A6C4784}" destId="{D48F762A-548B-498A-919C-0962B51312D2}" srcOrd="0" destOrd="0" presId="urn:microsoft.com/office/officeart/2005/8/layout/hierarchy2"/>
    <dgm:cxn modelId="{306AFE7C-1CF9-450A-99A1-96F0E5550401}" type="presOf" srcId="{B3C7E33D-39B3-46ED-BA3D-1D94C750527F}" destId="{6F897106-FCE0-4E81-A778-C741AEB92D86}" srcOrd="0" destOrd="0" presId="urn:microsoft.com/office/officeart/2005/8/layout/hierarchy2"/>
    <dgm:cxn modelId="{252962B3-C6D1-4E7B-91EF-DF386A48F533}" srcId="{4D7AF9BD-A74D-491D-A360-8BED110096B0}" destId="{6E9A471F-6118-4D9D-A398-01E08B61A20A}" srcOrd="0" destOrd="0" parTransId="{539813D1-C575-4C1E-929B-CC014CF2A1D0}" sibTransId="{B34B8ECE-A8DA-4290-ACB6-87EA86A20F7F}"/>
    <dgm:cxn modelId="{59C2CB27-D687-48AA-9F2F-1008D82DBC5E}" type="presOf" srcId="{CFDC246B-7305-4A02-AD50-E8A76296FDA0}" destId="{48675286-BB3E-4973-9D09-E5DA1F4F2B90}" srcOrd="0" destOrd="0" presId="urn:microsoft.com/office/officeart/2005/8/layout/hierarchy2"/>
    <dgm:cxn modelId="{8F334975-27F5-40D3-9B95-E310EEA4F1C6}" type="presOf" srcId="{8CF2DB4F-06AB-4349-9BB5-338565C0CE95}" destId="{A34BF06C-A680-44ED-81CE-E7980F0B1CBE}" srcOrd="0" destOrd="0" presId="urn:microsoft.com/office/officeart/2005/8/layout/hierarchy2"/>
    <dgm:cxn modelId="{4DD6C992-1D3E-4CEF-92C3-FA6079DB3D81}" type="presOf" srcId="{7671D4AD-68E9-4C35-8F06-D0425CDEB64E}" destId="{0E9D171B-3A53-414F-9637-BDDAE060761A}" srcOrd="0" destOrd="0" presId="urn:microsoft.com/office/officeart/2005/8/layout/hierarchy2"/>
    <dgm:cxn modelId="{1FCBBFC2-D1E6-41F8-B640-36B9196D1026}" type="presOf" srcId="{2327CB92-6FEE-41B6-A6D9-CFD2F33A02CD}" destId="{BD166006-C31E-4F69-B426-13F82718ED7B}" srcOrd="1" destOrd="0" presId="urn:microsoft.com/office/officeart/2005/8/layout/hierarchy2"/>
    <dgm:cxn modelId="{CE1DF948-AFA9-4485-B8AF-A9E350948E6E}" type="presOf" srcId="{E8C0195F-5312-4B18-A76F-BABFCC726E4D}" destId="{A5866E8C-A370-42BB-80A6-B09115758B9D}" srcOrd="0" destOrd="0" presId="urn:microsoft.com/office/officeart/2005/8/layout/hierarchy2"/>
    <dgm:cxn modelId="{C198E04E-5270-45A3-8EE1-CB1490D5553D}" srcId="{4A3AD648-9915-41E1-8186-13E212FF5CC6}" destId="{A6422557-0D91-4EFD-8CE0-E38EEFDE1E91}" srcOrd="2" destOrd="0" parTransId="{E535079A-06A7-4228-B759-ECBB33F9D417}" sibTransId="{5C3DEB66-8494-409A-B7D5-FD60687F0E9C}"/>
    <dgm:cxn modelId="{4C2B103F-CA00-4E56-BA2C-891D4E664AB6}" type="presOf" srcId="{F64F4AE2-C009-4947-970A-0BF88E4D62C6}" destId="{027FECD3-D511-4010-B73C-D90056F60544}" srcOrd="0" destOrd="0" presId="urn:microsoft.com/office/officeart/2005/8/layout/hierarchy2"/>
    <dgm:cxn modelId="{E93134A1-673D-4AA0-B79A-1308CC780C57}" type="presOf" srcId="{BE01C12F-31E4-4B93-89EA-D5246B11F726}" destId="{DDD7C6B4-1B61-460E-B5D4-1F095AA2A834}" srcOrd="1" destOrd="0" presId="urn:microsoft.com/office/officeart/2005/8/layout/hierarchy2"/>
    <dgm:cxn modelId="{D2202568-2927-4310-AAEC-345AF846A1FA}" type="presOf" srcId="{76D9DDEE-BC6F-4419-9790-964D2F9ED525}" destId="{867A23C1-260E-46AA-9BE2-611D4A6C3C08}" srcOrd="0" destOrd="0" presId="urn:microsoft.com/office/officeart/2005/8/layout/hierarchy2"/>
    <dgm:cxn modelId="{C7B890E8-195F-4495-9B53-A42403E5E3C5}" type="presOf" srcId="{FAA2D3F5-5231-46FC-8B96-D48231B2DB3F}" destId="{DA82D1A5-7FC3-4A98-B249-A92EACF0556B}" srcOrd="0" destOrd="0" presId="urn:microsoft.com/office/officeart/2005/8/layout/hierarchy2"/>
    <dgm:cxn modelId="{AB07108A-8769-4109-965F-4D0024906B20}" type="presOf" srcId="{B05492F1-D0B5-4220-A756-E19DE72522D8}" destId="{948D9A2C-1A9E-42DA-80CB-780B0D398BD6}" srcOrd="1" destOrd="0" presId="urn:microsoft.com/office/officeart/2005/8/layout/hierarchy2"/>
    <dgm:cxn modelId="{2791DC9B-31B6-447A-812F-4A339D96741D}" type="presOf" srcId="{1775EBE1-5020-451B-BEF9-624278824A27}" destId="{505EB6D7-9612-4A64-B787-9FC9D38244A3}" srcOrd="0" destOrd="0" presId="urn:microsoft.com/office/officeart/2005/8/layout/hierarchy2"/>
    <dgm:cxn modelId="{B0E90D9C-0BDB-499A-A51B-37211AE6445A}" type="presOf" srcId="{C4B92D86-F130-4280-A7A1-1B7E234BF1A2}" destId="{45BD56E4-0456-4403-A8A3-7EA93B420C68}" srcOrd="0" destOrd="0" presId="urn:microsoft.com/office/officeart/2005/8/layout/hierarchy2"/>
    <dgm:cxn modelId="{C0581609-2FC9-4930-A4C6-DA5D004BE3FA}" srcId="{4A3AD648-9915-41E1-8186-13E212FF5CC6}" destId="{6B85F3F8-D849-4F11-A19A-1482018D3FA6}" srcOrd="3" destOrd="0" parTransId="{34C0D726-75D7-4B00-A118-155DD7B28621}" sibTransId="{C10A5AA3-C7D1-4088-A10E-E3C2E28A5A1A}"/>
    <dgm:cxn modelId="{E0D601D8-4BFB-42E8-91AA-F8CE009B255F}" srcId="{8CF2DB4F-06AB-4349-9BB5-338565C0CE95}" destId="{99568246-28A3-4447-9205-ECB93FB30C07}" srcOrd="1" destOrd="0" parTransId="{8DFB2B50-0E21-4E50-BBC2-FE2B0AF40AA4}" sibTransId="{DE021405-C6F2-4B43-B728-88E80A00E839}"/>
    <dgm:cxn modelId="{9791AD8B-7A5A-42BA-B46D-85AE6DFF7981}" srcId="{0AF1718F-05BD-4290-8CD7-13B3D0BD6FF9}" destId="{3745F76C-59B2-4129-8C48-E23ECD4CE858}" srcOrd="1" destOrd="0" parTransId="{E3CF520A-5570-4674-97D7-0E494C96E21A}" sibTransId="{B38EE4BD-F7EC-461E-A06F-C3A8F5D489EA}"/>
    <dgm:cxn modelId="{0F112D55-FCA3-4842-B630-26D362E0E497}" type="presOf" srcId="{1091901E-B7CF-4519-A51F-A7C64263B4E0}" destId="{D7276168-9C03-4623-9D75-0748F3BEA3A2}" srcOrd="1" destOrd="0" presId="urn:microsoft.com/office/officeart/2005/8/layout/hierarchy2"/>
    <dgm:cxn modelId="{7AFA7822-F883-4C00-A4AE-F2114C241864}" type="presOf" srcId="{4D7AF9BD-A74D-491D-A360-8BED110096B0}" destId="{45A4E51B-3EEA-4C0C-B524-D9E71A870F1D}" srcOrd="0" destOrd="0" presId="urn:microsoft.com/office/officeart/2005/8/layout/hierarchy2"/>
    <dgm:cxn modelId="{74A48C14-62CF-4CF4-873E-6F82B03A01D8}" type="presOf" srcId="{0AF1718F-05BD-4290-8CD7-13B3D0BD6FF9}" destId="{CD39AB67-8902-44F3-8F1C-30548683432B}" srcOrd="0" destOrd="0" presId="urn:microsoft.com/office/officeart/2005/8/layout/hierarchy2"/>
    <dgm:cxn modelId="{A865A5FB-F8DC-4993-BC6D-A82C8F348F2C}" type="presOf" srcId="{539813D1-C575-4C1E-929B-CC014CF2A1D0}" destId="{FC4117F9-3CDD-4052-85AE-6C2182DB3133}" srcOrd="0" destOrd="0" presId="urn:microsoft.com/office/officeart/2005/8/layout/hierarchy2"/>
    <dgm:cxn modelId="{56F24461-1AFF-4306-BC23-089BE067C646}" srcId="{99568246-28A3-4447-9205-ECB93FB30C07}" destId="{7671D4AD-68E9-4C35-8F06-D0425CDEB64E}" srcOrd="0" destOrd="0" parTransId="{050C1BC6-0DC6-4F3A-9429-E5E286199028}" sibTransId="{8200A27E-BFB8-4AA6-B75B-9DB1A0210DB7}"/>
    <dgm:cxn modelId="{D9F3E14F-BDB1-4405-A190-D52C1EE5D460}" type="presOf" srcId="{5808F27D-2E27-412E-8CE9-B65D1F77B73E}" destId="{E3F775FE-A766-4645-9F2E-41DEE0BA983D}" srcOrd="0" destOrd="0" presId="urn:microsoft.com/office/officeart/2005/8/layout/hierarchy2"/>
    <dgm:cxn modelId="{BEF7B3AB-264E-471B-852F-3DAB45184F88}" type="presOf" srcId="{C487889D-42C6-4A3F-A7D8-EB149B7F953A}" destId="{6A652583-E919-4B48-96FC-71F39715D663}" srcOrd="0" destOrd="0" presId="urn:microsoft.com/office/officeart/2005/8/layout/hierarchy2"/>
    <dgm:cxn modelId="{DD0B88CD-50CD-47FB-914E-DE24D823DB27}" type="presOf" srcId="{440C7976-EAC6-4270-936F-578FFF99A48A}" destId="{5B6789FF-1C36-4D4B-B775-70A63A5965B6}" srcOrd="0" destOrd="0" presId="urn:microsoft.com/office/officeart/2005/8/layout/hierarchy2"/>
    <dgm:cxn modelId="{AA21B4AA-BD3D-405B-9D2A-D9741B4ED7BD}" type="presOf" srcId="{717959B5-5641-4E7A-A569-C711CDAED3D7}" destId="{55FEAE87-C156-4B7F-9E58-8087D542AB7B}" srcOrd="0" destOrd="0" presId="urn:microsoft.com/office/officeart/2005/8/layout/hierarchy2"/>
    <dgm:cxn modelId="{6FC97836-3906-40F4-B20E-ADD2DD4572C3}" type="presOf" srcId="{A5545255-C4B5-427A-9655-0CE33AE4F84C}" destId="{F000B9B6-E4ED-4F23-BC73-9F605C0AB375}" srcOrd="0" destOrd="0" presId="urn:microsoft.com/office/officeart/2005/8/layout/hierarchy2"/>
    <dgm:cxn modelId="{EEF8B9A6-F0E9-4131-8B78-A887984C26AF}" type="presOf" srcId="{EC09A024-C609-4119-BC3C-4297942A42C3}" destId="{E65F6BDE-F15A-4BA1-8495-6EE61AD9C1BC}" srcOrd="1" destOrd="0" presId="urn:microsoft.com/office/officeart/2005/8/layout/hierarchy2"/>
    <dgm:cxn modelId="{1D4D24A2-5EBE-48E1-8ED8-F07811A7EA1A}" type="presOf" srcId="{8322CD0A-2908-4FC8-9108-8B82F409BABF}" destId="{DDBB4127-11BE-48B5-BE6A-67F6A445F64F}" srcOrd="0" destOrd="0" presId="urn:microsoft.com/office/officeart/2005/8/layout/hierarchy2"/>
    <dgm:cxn modelId="{BDAA665E-0ACE-42E3-8486-F759CCB53651}" srcId="{A6422557-0D91-4EFD-8CE0-E38EEFDE1E91}" destId="{C4B92D86-F130-4280-A7A1-1B7E234BF1A2}" srcOrd="0" destOrd="0" parTransId="{717959B5-5641-4E7A-A569-C711CDAED3D7}" sibTransId="{17AF7887-8467-4E4A-B429-A8EEC3AED341}"/>
    <dgm:cxn modelId="{371E63DC-91D0-42BC-AF29-67702296510A}" srcId="{A6422557-0D91-4EFD-8CE0-E38EEFDE1E91}" destId="{0AF1718F-05BD-4290-8CD7-13B3D0BD6FF9}" srcOrd="2" destOrd="0" parTransId="{9C05E521-D64D-4A2D-ACAA-E77750FB0A52}" sibTransId="{4F0CEE21-B775-4D2F-995B-D514CD7A9AFE}"/>
    <dgm:cxn modelId="{C0B1A728-692F-41C7-99CF-1F43E82CAF46}" srcId="{A6422557-0D91-4EFD-8CE0-E38EEFDE1E91}" destId="{976B7C33-DBAE-4FC5-9DED-CF1C7C44DB66}" srcOrd="3" destOrd="0" parTransId="{2327CB92-6FEE-41B6-A6D9-CFD2F33A02CD}" sibTransId="{15DBD9F5-C37A-4CBE-BD57-95A94BEB5BDD}"/>
    <dgm:cxn modelId="{AE2AA56F-0118-4349-8B24-C9171DDB96E7}" srcId="{440C7976-EAC6-4270-936F-578FFF99A48A}" destId="{4D7AF9BD-A74D-491D-A360-8BED110096B0}" srcOrd="0" destOrd="0" parTransId="{76D9DDEE-BC6F-4419-9790-964D2F9ED525}" sibTransId="{F1AC7A62-02ED-4D13-B5D5-7BC980D56A06}"/>
    <dgm:cxn modelId="{5983EE0B-7F7C-4A66-8CFF-E77C2D8F355D}" type="presOf" srcId="{A5545255-C4B5-427A-9655-0CE33AE4F84C}" destId="{35FEF3B9-24FB-42FB-A81B-C9D6C225F408}" srcOrd="1" destOrd="0" presId="urn:microsoft.com/office/officeart/2005/8/layout/hierarchy2"/>
    <dgm:cxn modelId="{BF5AE0B0-35D5-4B81-A6BA-5DD0B30730B1}" type="presOf" srcId="{B0A51174-8A02-4A49-8B6F-47089A6C4784}" destId="{9F7C3639-EE4E-4677-9590-92355BFFE0DA}" srcOrd="1" destOrd="0" presId="urn:microsoft.com/office/officeart/2005/8/layout/hierarchy2"/>
    <dgm:cxn modelId="{6F52EA81-1FA8-47B4-B4F3-01CF7C867E6A}" type="presOf" srcId="{8DFB2B50-0E21-4E50-BBC2-FE2B0AF40AA4}" destId="{DE28BF3B-3444-467F-8938-DA4754302861}" srcOrd="0" destOrd="0" presId="urn:microsoft.com/office/officeart/2005/8/layout/hierarchy2"/>
    <dgm:cxn modelId="{D0077551-9A64-49DF-9B41-D7CB7A58307F}" type="presOf" srcId="{20CCB947-FB28-486A-9CF8-2D43C827739A}" destId="{0F7170F7-ECC9-4F3B-A5FB-E540E718CDD6}" srcOrd="0" destOrd="0" presId="urn:microsoft.com/office/officeart/2005/8/layout/hierarchy2"/>
    <dgm:cxn modelId="{8479BD89-45C8-4225-8965-1AE9BA787180}" type="presOf" srcId="{E8C0195F-5312-4B18-A76F-BABFCC726E4D}" destId="{BC3EACCE-E5B4-4385-9DE8-891F92A2CD4C}" srcOrd="1" destOrd="0" presId="urn:microsoft.com/office/officeart/2005/8/layout/hierarchy2"/>
    <dgm:cxn modelId="{40ADD64D-8787-4464-85DB-96A6EBC89569}" type="presOf" srcId="{9C05E521-D64D-4A2D-ACAA-E77750FB0A52}" destId="{7F9AFDC9-1430-4115-82F4-873DE3756DBA}" srcOrd="0" destOrd="0" presId="urn:microsoft.com/office/officeart/2005/8/layout/hierarchy2"/>
    <dgm:cxn modelId="{23A69ABF-10AE-4FFB-9D7B-C9F2D2B17181}" type="presOf" srcId="{E535079A-06A7-4228-B759-ECBB33F9D417}" destId="{E87BEBEF-74CD-46C3-80AA-89FD188EFBDF}" srcOrd="1" destOrd="0" presId="urn:microsoft.com/office/officeart/2005/8/layout/hierarchy2"/>
    <dgm:cxn modelId="{E45AAB0F-A2FD-4421-8A1A-DCB223ECE11C}" srcId="{440C7976-EAC6-4270-936F-578FFF99A48A}" destId="{1775EBE1-5020-451B-BEF9-624278824A27}" srcOrd="1" destOrd="0" parTransId="{1091901E-B7CF-4519-A51F-A7C64263B4E0}" sibTransId="{51B3AA54-675E-4A35-B7D0-0DF5E7F6C69B}"/>
    <dgm:cxn modelId="{BAFD6A1B-CEC6-46FB-9D31-35D1C01DF019}" type="presOf" srcId="{539813D1-C575-4C1E-929B-CC014CF2A1D0}" destId="{2735E567-A3E6-47C1-8DB2-7AF67F3220A4}" srcOrd="1" destOrd="0" presId="urn:microsoft.com/office/officeart/2005/8/layout/hierarchy2"/>
    <dgm:cxn modelId="{0226D003-1736-44B8-8F88-4E5A3DC928E0}" type="presOf" srcId="{976B7C33-DBAE-4FC5-9DED-CF1C7C44DB66}" destId="{CA659998-77A7-4895-96AF-46EA4901E9E4}" srcOrd="0" destOrd="0" presId="urn:microsoft.com/office/officeart/2005/8/layout/hierarchy2"/>
    <dgm:cxn modelId="{BF3DC651-A494-489D-9160-702896532DEB}" type="presOf" srcId="{CFDC246B-7305-4A02-AD50-E8A76296FDA0}" destId="{A69574B6-342B-4979-9557-F961C14C7270}" srcOrd="1" destOrd="0" presId="urn:microsoft.com/office/officeart/2005/8/layout/hierarchy2"/>
    <dgm:cxn modelId="{F70C8F3A-8BD5-47C7-89E8-92E81EC38C16}" srcId="{8CF2DB4F-06AB-4349-9BB5-338565C0CE95}" destId="{5808F27D-2E27-412E-8CE9-B65D1F77B73E}" srcOrd="0" destOrd="0" parTransId="{A5545255-C4B5-427A-9655-0CE33AE4F84C}" sibTransId="{9DD62186-60FB-42CE-8016-94D859222F8F}"/>
    <dgm:cxn modelId="{8CF6D3B1-89E0-4500-96D6-87F67269BF83}" srcId="{A6422557-0D91-4EFD-8CE0-E38EEFDE1E91}" destId="{F64F4AE2-C009-4947-970A-0BF88E4D62C6}" srcOrd="1" destOrd="0" parTransId="{EC09A024-C609-4119-BC3C-4297942A42C3}" sibTransId="{FEB6449A-9893-4381-BE66-BEFF25376393}"/>
    <dgm:cxn modelId="{E370CB15-3BD0-44F5-920C-2A6433CE4D85}" type="presOf" srcId="{050C1BC6-0DC6-4F3A-9429-E5E286199028}" destId="{F27DF9E9-D569-41B0-B9E1-8AACF1649083}" srcOrd="1" destOrd="0" presId="urn:microsoft.com/office/officeart/2005/8/layout/hierarchy2"/>
    <dgm:cxn modelId="{4997055E-E835-434E-AA0A-0E065621FC10}" type="presOf" srcId="{3745F76C-59B2-4129-8C48-E23ECD4CE858}" destId="{D44C363E-8A56-4D54-856E-841A24115212}" srcOrd="0" destOrd="0" presId="urn:microsoft.com/office/officeart/2005/8/layout/hierarchy2"/>
    <dgm:cxn modelId="{919326F6-7A67-4822-A1D1-7648A6C54EC3}" srcId="{F64F4AE2-C009-4947-970A-0BF88E4D62C6}" destId="{E918CCF3-DE1E-4CCC-B7FA-375AC5481100}" srcOrd="0" destOrd="0" parTransId="{B0A51174-8A02-4A49-8B6F-47089A6C4784}" sibTransId="{3F0B8E95-15AC-4E26-B4F9-008EA77E8E33}"/>
    <dgm:cxn modelId="{5AEA8C79-1DA6-44A8-8852-57CA1A686B85}" type="presOf" srcId="{8322CD0A-2908-4FC8-9108-8B82F409BABF}" destId="{E593DAB4-ECF5-4AB0-81B4-8A38CE5AD1C1}" srcOrd="1" destOrd="0" presId="urn:microsoft.com/office/officeart/2005/8/layout/hierarchy2"/>
    <dgm:cxn modelId="{6DCEFE73-B2F3-4C4C-8D9B-EF01F30EE426}" type="presOf" srcId="{1091901E-B7CF-4519-A51F-A7C64263B4E0}" destId="{141DA51F-A248-4954-BB71-4034A50717CD}" srcOrd="0" destOrd="0" presId="urn:microsoft.com/office/officeart/2005/8/layout/hierarchy2"/>
    <dgm:cxn modelId="{C81D008A-2A6B-48FD-82CA-8EB40B4E76BA}" srcId="{4A3AD648-9915-41E1-8186-13E212FF5CC6}" destId="{8CF2DB4F-06AB-4349-9BB5-338565C0CE95}" srcOrd="1" destOrd="0" parTransId="{8322CD0A-2908-4FC8-9108-8B82F409BABF}" sibTransId="{08838264-841F-4B7D-A6EC-D13E8182CD81}"/>
    <dgm:cxn modelId="{368F864C-AEF7-4260-8826-AD977ED9526C}" type="presOf" srcId="{8DFB2B50-0E21-4E50-BBC2-FE2B0AF40AA4}" destId="{48E0875D-0BEB-4074-9C86-E60F4E06275F}" srcOrd="1" destOrd="0" presId="urn:microsoft.com/office/officeart/2005/8/layout/hierarchy2"/>
    <dgm:cxn modelId="{118D05BD-7660-4512-9DFD-EA3D27272965}" type="presOf" srcId="{E918CCF3-DE1E-4CCC-B7FA-375AC5481100}" destId="{8BA641F0-C3C4-4234-8DB9-3FBABBEBFDF8}" srcOrd="0" destOrd="0" presId="urn:microsoft.com/office/officeart/2005/8/layout/hierarchy2"/>
    <dgm:cxn modelId="{3457FC95-7CA7-4D25-9235-51652B448FE5}" type="presOf" srcId="{B05492F1-D0B5-4220-A756-E19DE72522D8}" destId="{2567D37D-6EFA-4D8D-B442-BF079BEAA8EF}" srcOrd="0" destOrd="0" presId="urn:microsoft.com/office/officeart/2005/8/layout/hierarchy2"/>
    <dgm:cxn modelId="{760C9974-303D-44FE-898A-E1CDA763AD96}" type="presOf" srcId="{BE01C12F-31E4-4B93-89EA-D5246B11F726}" destId="{1AE61983-7A82-4D92-9213-46F1ACB3B0C3}" srcOrd="0" destOrd="0" presId="urn:microsoft.com/office/officeart/2005/8/layout/hierarchy2"/>
    <dgm:cxn modelId="{15F90D96-9A44-418B-96FC-A79890400590}" type="presOf" srcId="{E535079A-06A7-4228-B759-ECBB33F9D417}" destId="{B1AB84A9-845B-46DE-ADBC-C19A962D390C}" srcOrd="0" destOrd="0" presId="urn:microsoft.com/office/officeart/2005/8/layout/hierarchy2"/>
    <dgm:cxn modelId="{2E24940D-8C36-40D9-977C-B18C34020F2D}" type="presOf" srcId="{9C05E521-D64D-4A2D-ACAA-E77750FB0A52}" destId="{15DBE38E-B575-47BB-9593-3EC520247CC3}" srcOrd="1" destOrd="0" presId="urn:microsoft.com/office/officeart/2005/8/layout/hierarchy2"/>
    <dgm:cxn modelId="{2C94B2DF-800B-43E9-9A33-A601465ADDDB}" type="presOf" srcId="{E3CF520A-5570-4674-97D7-0E494C96E21A}" destId="{EF2033DB-E7FD-4779-BC64-7A041BFC6CC8}" srcOrd="1" destOrd="0" presId="urn:microsoft.com/office/officeart/2005/8/layout/hierarchy2"/>
    <dgm:cxn modelId="{8BB93D24-23C5-42B4-BACA-243B28E08F56}" type="presOf" srcId="{76D9DDEE-BC6F-4419-9790-964D2F9ED525}" destId="{B93C93A2-006F-4F8E-B518-4B8B13D158C6}" srcOrd="1" destOrd="0" presId="urn:microsoft.com/office/officeart/2005/8/layout/hierarchy2"/>
    <dgm:cxn modelId="{162170A5-5EC1-481D-B86B-CE2E587C88FF}" type="presOf" srcId="{08679AFF-C5A9-43FA-901B-BD7C2E8F551E}" destId="{43F1725F-1A34-4EA5-AED6-09391C64DE69}" srcOrd="0" destOrd="0" presId="urn:microsoft.com/office/officeart/2005/8/layout/hierarchy2"/>
    <dgm:cxn modelId="{67ED7640-F505-44ED-AFBD-02C8A35C5E9F}" type="presOf" srcId="{6B85F3F8-D849-4F11-A19A-1482018D3FA6}" destId="{8BC85E54-3EB1-41BC-AED0-8EC9577A5291}" srcOrd="0" destOrd="0" presId="urn:microsoft.com/office/officeart/2005/8/layout/hierarchy2"/>
    <dgm:cxn modelId="{76A9EE49-E175-45C9-9828-F39CBF0A189D}" type="presOf" srcId="{99568246-28A3-4447-9205-ECB93FB30C07}" destId="{BF379910-2815-42D9-A9B2-2E5F1A96158E}" srcOrd="0" destOrd="0" presId="urn:microsoft.com/office/officeart/2005/8/layout/hierarchy2"/>
    <dgm:cxn modelId="{4E8AF84B-56D1-4DBA-8BB4-29CC274D3B69}" srcId="{5808F27D-2E27-412E-8CE9-B65D1F77B73E}" destId="{FAA2D3F5-5231-46FC-8B96-D48231B2DB3F}" srcOrd="0" destOrd="0" parTransId="{E8C0195F-5312-4B18-A76F-BABFCC726E4D}" sibTransId="{16D26ABC-5BD7-465C-93AE-F3D510F3AFE8}"/>
    <dgm:cxn modelId="{6E36D69B-0CF6-45D7-B909-3231FE9E77CD}" srcId="{08679AFF-C5A9-43FA-901B-BD7C2E8F551E}" destId="{4A3AD648-9915-41E1-8186-13E212FF5CC6}" srcOrd="0" destOrd="0" parTransId="{1414BA13-39DC-4F5D-B872-6F92B5250B88}" sibTransId="{EFC20AD6-ECCB-480D-AD23-8F80C91275DB}"/>
    <dgm:cxn modelId="{F1E5E33B-F4B8-4F1F-8CDC-6B57E0F10740}" type="presOf" srcId="{4A3AD648-9915-41E1-8186-13E212FF5CC6}" destId="{CB4B19B0-A7B3-4F40-9E8B-0847689F266D}" srcOrd="0" destOrd="0" presId="urn:microsoft.com/office/officeart/2005/8/layout/hierarchy2"/>
    <dgm:cxn modelId="{272B994C-A0F2-4242-9A23-8A64620E2562}" srcId="{1775EBE1-5020-451B-BEF9-624278824A27}" destId="{B3C7E33D-39B3-46ED-BA3D-1D94C750527F}" srcOrd="0" destOrd="0" parTransId="{20CCB947-FB28-486A-9CF8-2D43C827739A}" sibTransId="{2BD9CDAE-DBA0-40E1-BEAE-71899374D335}"/>
    <dgm:cxn modelId="{2878A9B6-F08B-4C68-89EB-B40E05A8382A}" type="presOf" srcId="{2327CB92-6FEE-41B6-A6D9-CFD2F33A02CD}" destId="{D9FA31D9-C717-459F-8C4C-AC5836E65CEC}" srcOrd="0" destOrd="0" presId="urn:microsoft.com/office/officeart/2005/8/layout/hierarchy2"/>
    <dgm:cxn modelId="{1230034D-6639-4CF2-A009-D9A7970C1D6B}" type="presOf" srcId="{E3CF520A-5570-4674-97D7-0E494C96E21A}" destId="{838E2DF7-9FC6-474A-B8A3-C3A991D0DB4E}" srcOrd="0" destOrd="0" presId="urn:microsoft.com/office/officeart/2005/8/layout/hierarchy2"/>
    <dgm:cxn modelId="{9D1310BD-1041-4E50-918E-BD4FE0506018}" type="presOf" srcId="{A6422557-0D91-4EFD-8CE0-E38EEFDE1E91}" destId="{D77B3D1C-2D06-4F89-A6BA-40CE52AC656B}" srcOrd="0" destOrd="0" presId="urn:microsoft.com/office/officeart/2005/8/layout/hierarchy2"/>
    <dgm:cxn modelId="{02CBC522-84CD-4BB5-9249-BCEEDB505121}" type="presOf" srcId="{34C0D726-75D7-4B00-A118-155DD7B28621}" destId="{E785182F-F47B-4E28-9897-E59FE7872C54}" srcOrd="0" destOrd="0" presId="urn:microsoft.com/office/officeart/2005/8/layout/hierarchy2"/>
    <dgm:cxn modelId="{112ECB9F-3DC2-4AC7-9541-A003DAF0AD55}" srcId="{0AF1718F-05BD-4290-8CD7-13B3D0BD6FF9}" destId="{C487889D-42C6-4A3F-A7D8-EB149B7F953A}" srcOrd="0" destOrd="0" parTransId="{B05492F1-D0B5-4220-A756-E19DE72522D8}" sibTransId="{3F877BF7-6E6E-4F82-919C-5EAA89B545D8}"/>
    <dgm:cxn modelId="{C0F5FCDD-9528-4BA7-B851-AB664E31CF85}" type="presParOf" srcId="{43F1725F-1A34-4EA5-AED6-09391C64DE69}" destId="{8C959D1C-549A-4275-ABCA-4D62CB3107C9}" srcOrd="0" destOrd="0" presId="urn:microsoft.com/office/officeart/2005/8/layout/hierarchy2"/>
    <dgm:cxn modelId="{775D0DFD-788F-46ED-AEE4-81EFB5A53661}" type="presParOf" srcId="{8C959D1C-549A-4275-ABCA-4D62CB3107C9}" destId="{CB4B19B0-A7B3-4F40-9E8B-0847689F266D}" srcOrd="0" destOrd="0" presId="urn:microsoft.com/office/officeart/2005/8/layout/hierarchy2"/>
    <dgm:cxn modelId="{25136CD8-6DAA-4691-A833-B8C810FAB8DB}" type="presParOf" srcId="{8C959D1C-549A-4275-ABCA-4D62CB3107C9}" destId="{583EF718-77A4-4056-8946-764CDC55D7B0}" srcOrd="1" destOrd="0" presId="urn:microsoft.com/office/officeart/2005/8/layout/hierarchy2"/>
    <dgm:cxn modelId="{DD970DD1-C9B6-46B0-8EF7-771D3F409C5C}" type="presParOf" srcId="{583EF718-77A4-4056-8946-764CDC55D7B0}" destId="{1AE61983-7A82-4D92-9213-46F1ACB3B0C3}" srcOrd="0" destOrd="0" presId="urn:microsoft.com/office/officeart/2005/8/layout/hierarchy2"/>
    <dgm:cxn modelId="{F2AE4908-B90B-41F4-B108-1197F36D306E}" type="presParOf" srcId="{1AE61983-7A82-4D92-9213-46F1ACB3B0C3}" destId="{DDD7C6B4-1B61-460E-B5D4-1F095AA2A834}" srcOrd="0" destOrd="0" presId="urn:microsoft.com/office/officeart/2005/8/layout/hierarchy2"/>
    <dgm:cxn modelId="{32332AC8-DDC2-470D-9EFA-3DFC7F57A94F}" type="presParOf" srcId="{583EF718-77A4-4056-8946-764CDC55D7B0}" destId="{A270B15D-D557-425F-8393-F0FB0220D745}" srcOrd="1" destOrd="0" presId="urn:microsoft.com/office/officeart/2005/8/layout/hierarchy2"/>
    <dgm:cxn modelId="{83D8A968-E4D4-43DF-92E6-8B57E7C573C1}" type="presParOf" srcId="{A270B15D-D557-425F-8393-F0FB0220D745}" destId="{5B6789FF-1C36-4D4B-B775-70A63A5965B6}" srcOrd="0" destOrd="0" presId="urn:microsoft.com/office/officeart/2005/8/layout/hierarchy2"/>
    <dgm:cxn modelId="{43115E6C-D6A5-41D1-9CC5-7EC85461ADE3}" type="presParOf" srcId="{A270B15D-D557-425F-8393-F0FB0220D745}" destId="{C417B283-5379-4693-9843-2A3147D5C099}" srcOrd="1" destOrd="0" presId="urn:microsoft.com/office/officeart/2005/8/layout/hierarchy2"/>
    <dgm:cxn modelId="{83C75D9D-53DD-4273-B8C9-ABAE18E4DA70}" type="presParOf" srcId="{C417B283-5379-4693-9843-2A3147D5C099}" destId="{867A23C1-260E-46AA-9BE2-611D4A6C3C08}" srcOrd="0" destOrd="0" presId="urn:microsoft.com/office/officeart/2005/8/layout/hierarchy2"/>
    <dgm:cxn modelId="{66CE1732-0CEB-43CE-9094-16BB708260FF}" type="presParOf" srcId="{867A23C1-260E-46AA-9BE2-611D4A6C3C08}" destId="{B93C93A2-006F-4F8E-B518-4B8B13D158C6}" srcOrd="0" destOrd="0" presId="urn:microsoft.com/office/officeart/2005/8/layout/hierarchy2"/>
    <dgm:cxn modelId="{04906066-BBAF-4F9E-A0AB-DB31A36C9A32}" type="presParOf" srcId="{C417B283-5379-4693-9843-2A3147D5C099}" destId="{788BC72B-C265-473F-8D1C-2CC914F4E78B}" srcOrd="1" destOrd="0" presId="urn:microsoft.com/office/officeart/2005/8/layout/hierarchy2"/>
    <dgm:cxn modelId="{823FD8BD-0190-403D-A53B-CCA8B72FA895}" type="presParOf" srcId="{788BC72B-C265-473F-8D1C-2CC914F4E78B}" destId="{45A4E51B-3EEA-4C0C-B524-D9E71A870F1D}" srcOrd="0" destOrd="0" presId="urn:microsoft.com/office/officeart/2005/8/layout/hierarchy2"/>
    <dgm:cxn modelId="{822E8E5F-5EBE-4F81-9D4E-7B32524ECDF4}" type="presParOf" srcId="{788BC72B-C265-473F-8D1C-2CC914F4E78B}" destId="{90217148-D84C-49D7-A5B1-F2340F237C63}" srcOrd="1" destOrd="0" presId="urn:microsoft.com/office/officeart/2005/8/layout/hierarchy2"/>
    <dgm:cxn modelId="{8272372F-5CBE-4DFC-9F84-A82E6BE06D17}" type="presParOf" srcId="{90217148-D84C-49D7-A5B1-F2340F237C63}" destId="{FC4117F9-3CDD-4052-85AE-6C2182DB3133}" srcOrd="0" destOrd="0" presId="urn:microsoft.com/office/officeart/2005/8/layout/hierarchy2"/>
    <dgm:cxn modelId="{CD6C35C1-E71A-4A82-A09D-55F21CCC5469}" type="presParOf" srcId="{FC4117F9-3CDD-4052-85AE-6C2182DB3133}" destId="{2735E567-A3E6-47C1-8DB2-7AF67F3220A4}" srcOrd="0" destOrd="0" presId="urn:microsoft.com/office/officeart/2005/8/layout/hierarchy2"/>
    <dgm:cxn modelId="{7F16BF70-8F5E-44FB-BB10-4B3F2F2B59EB}" type="presParOf" srcId="{90217148-D84C-49D7-A5B1-F2340F237C63}" destId="{F1B03406-4C2D-4427-B503-B25F385BDEC8}" srcOrd="1" destOrd="0" presId="urn:microsoft.com/office/officeart/2005/8/layout/hierarchy2"/>
    <dgm:cxn modelId="{894B0263-E6B9-45B4-9B84-273C0A8128C3}" type="presParOf" srcId="{F1B03406-4C2D-4427-B503-B25F385BDEC8}" destId="{3379CA95-3DFF-41AC-9D0E-C379FE563812}" srcOrd="0" destOrd="0" presId="urn:microsoft.com/office/officeart/2005/8/layout/hierarchy2"/>
    <dgm:cxn modelId="{53CA69AE-91D7-47A9-8A30-A964E9C1B60C}" type="presParOf" srcId="{F1B03406-4C2D-4427-B503-B25F385BDEC8}" destId="{ADBD3BA5-F024-476E-BD1E-4471AEF9C45B}" srcOrd="1" destOrd="0" presId="urn:microsoft.com/office/officeart/2005/8/layout/hierarchy2"/>
    <dgm:cxn modelId="{F9C22B8A-2EFE-4574-9595-EB55D7EC2B44}" type="presParOf" srcId="{C417B283-5379-4693-9843-2A3147D5C099}" destId="{141DA51F-A248-4954-BB71-4034A50717CD}" srcOrd="2" destOrd="0" presId="urn:microsoft.com/office/officeart/2005/8/layout/hierarchy2"/>
    <dgm:cxn modelId="{8A2BEC08-7968-4C67-BB8B-202174A839E9}" type="presParOf" srcId="{141DA51F-A248-4954-BB71-4034A50717CD}" destId="{D7276168-9C03-4623-9D75-0748F3BEA3A2}" srcOrd="0" destOrd="0" presId="urn:microsoft.com/office/officeart/2005/8/layout/hierarchy2"/>
    <dgm:cxn modelId="{66BF0E12-37DA-444B-82DA-94DF59F3FC50}" type="presParOf" srcId="{C417B283-5379-4693-9843-2A3147D5C099}" destId="{D56B6427-42DE-4D73-A235-C28CB64F654D}" srcOrd="3" destOrd="0" presId="urn:microsoft.com/office/officeart/2005/8/layout/hierarchy2"/>
    <dgm:cxn modelId="{83D76161-B9A3-468D-96E0-8DA294F27122}" type="presParOf" srcId="{D56B6427-42DE-4D73-A235-C28CB64F654D}" destId="{505EB6D7-9612-4A64-B787-9FC9D38244A3}" srcOrd="0" destOrd="0" presId="urn:microsoft.com/office/officeart/2005/8/layout/hierarchy2"/>
    <dgm:cxn modelId="{C32DFADB-F76E-4F68-9E45-4FCCB9FE01C4}" type="presParOf" srcId="{D56B6427-42DE-4D73-A235-C28CB64F654D}" destId="{C8340CE4-CB8C-4BCF-A3C2-CCE211FB18EE}" srcOrd="1" destOrd="0" presId="urn:microsoft.com/office/officeart/2005/8/layout/hierarchy2"/>
    <dgm:cxn modelId="{CC5B0AE8-0799-4E11-9FCD-1EAAB7738DB8}" type="presParOf" srcId="{C8340CE4-CB8C-4BCF-A3C2-CCE211FB18EE}" destId="{0F7170F7-ECC9-4F3B-A5FB-E540E718CDD6}" srcOrd="0" destOrd="0" presId="urn:microsoft.com/office/officeart/2005/8/layout/hierarchy2"/>
    <dgm:cxn modelId="{9939B849-5D58-4109-B952-CE09959AFED3}" type="presParOf" srcId="{0F7170F7-ECC9-4F3B-A5FB-E540E718CDD6}" destId="{D3EFEB7D-AB72-4E32-BB97-C0757F28F632}" srcOrd="0" destOrd="0" presId="urn:microsoft.com/office/officeart/2005/8/layout/hierarchy2"/>
    <dgm:cxn modelId="{CED012EA-323D-4720-B1C4-638DAFF4FEC9}" type="presParOf" srcId="{C8340CE4-CB8C-4BCF-A3C2-CCE211FB18EE}" destId="{B185EE59-4E5B-4C6C-86DA-5D81D16C49D0}" srcOrd="1" destOrd="0" presId="urn:microsoft.com/office/officeart/2005/8/layout/hierarchy2"/>
    <dgm:cxn modelId="{06F6FEDF-3EAE-4A66-B421-5614E26B873B}" type="presParOf" srcId="{B185EE59-4E5B-4C6C-86DA-5D81D16C49D0}" destId="{6F897106-FCE0-4E81-A778-C741AEB92D86}" srcOrd="0" destOrd="0" presId="urn:microsoft.com/office/officeart/2005/8/layout/hierarchy2"/>
    <dgm:cxn modelId="{CEC575F0-E8FA-44FA-ABD0-3C62652D2CCE}" type="presParOf" srcId="{B185EE59-4E5B-4C6C-86DA-5D81D16C49D0}" destId="{6CF7C8D1-5D92-478A-8702-DFCBCCF77C43}" srcOrd="1" destOrd="0" presId="urn:microsoft.com/office/officeart/2005/8/layout/hierarchy2"/>
    <dgm:cxn modelId="{0283055C-3EF4-4FC0-8D8A-045E036517A6}" type="presParOf" srcId="{583EF718-77A4-4056-8946-764CDC55D7B0}" destId="{DDBB4127-11BE-48B5-BE6A-67F6A445F64F}" srcOrd="2" destOrd="0" presId="urn:microsoft.com/office/officeart/2005/8/layout/hierarchy2"/>
    <dgm:cxn modelId="{953C4E6C-E9FE-4203-801B-C0B68FE5C15D}" type="presParOf" srcId="{DDBB4127-11BE-48B5-BE6A-67F6A445F64F}" destId="{E593DAB4-ECF5-4AB0-81B4-8A38CE5AD1C1}" srcOrd="0" destOrd="0" presId="urn:microsoft.com/office/officeart/2005/8/layout/hierarchy2"/>
    <dgm:cxn modelId="{67581786-CF81-4237-9859-87D853B30571}" type="presParOf" srcId="{583EF718-77A4-4056-8946-764CDC55D7B0}" destId="{E9672C30-6296-4A7E-A901-027D5DC7B434}" srcOrd="3" destOrd="0" presId="urn:microsoft.com/office/officeart/2005/8/layout/hierarchy2"/>
    <dgm:cxn modelId="{A6091D7C-3E38-474D-BCDC-C16196E1EE07}" type="presParOf" srcId="{E9672C30-6296-4A7E-A901-027D5DC7B434}" destId="{A34BF06C-A680-44ED-81CE-E7980F0B1CBE}" srcOrd="0" destOrd="0" presId="urn:microsoft.com/office/officeart/2005/8/layout/hierarchy2"/>
    <dgm:cxn modelId="{2B4E7C65-1E07-47DC-B1FD-E2313B28A41C}" type="presParOf" srcId="{E9672C30-6296-4A7E-A901-027D5DC7B434}" destId="{855AF692-1E8D-48DA-932A-D6887EA8EDCF}" srcOrd="1" destOrd="0" presId="urn:microsoft.com/office/officeart/2005/8/layout/hierarchy2"/>
    <dgm:cxn modelId="{4B386C82-5A63-4A88-B05D-A8F20B70B58B}" type="presParOf" srcId="{855AF692-1E8D-48DA-932A-D6887EA8EDCF}" destId="{F000B9B6-E4ED-4F23-BC73-9F605C0AB375}" srcOrd="0" destOrd="0" presId="urn:microsoft.com/office/officeart/2005/8/layout/hierarchy2"/>
    <dgm:cxn modelId="{358FFAC6-AF58-4DA8-AEC8-90CD25A63C4C}" type="presParOf" srcId="{F000B9B6-E4ED-4F23-BC73-9F605C0AB375}" destId="{35FEF3B9-24FB-42FB-A81B-C9D6C225F408}" srcOrd="0" destOrd="0" presId="urn:microsoft.com/office/officeart/2005/8/layout/hierarchy2"/>
    <dgm:cxn modelId="{5469F21C-0CDE-43E3-8589-24E2C1A7BEC0}" type="presParOf" srcId="{855AF692-1E8D-48DA-932A-D6887EA8EDCF}" destId="{9913ECE6-9DA9-4641-BB7C-E9C2FDB417C3}" srcOrd="1" destOrd="0" presId="urn:microsoft.com/office/officeart/2005/8/layout/hierarchy2"/>
    <dgm:cxn modelId="{9EB0EDE2-5B32-4991-BB93-3A897F9E05A3}" type="presParOf" srcId="{9913ECE6-9DA9-4641-BB7C-E9C2FDB417C3}" destId="{E3F775FE-A766-4645-9F2E-41DEE0BA983D}" srcOrd="0" destOrd="0" presId="urn:microsoft.com/office/officeart/2005/8/layout/hierarchy2"/>
    <dgm:cxn modelId="{D890CFCA-4E8B-48A2-9337-7B0404AFE008}" type="presParOf" srcId="{9913ECE6-9DA9-4641-BB7C-E9C2FDB417C3}" destId="{43A141E6-2E84-4B38-B2A4-6D84758AE874}" srcOrd="1" destOrd="0" presId="urn:microsoft.com/office/officeart/2005/8/layout/hierarchy2"/>
    <dgm:cxn modelId="{08E0A49F-51F4-49C3-95CE-9880DDC2D135}" type="presParOf" srcId="{43A141E6-2E84-4B38-B2A4-6D84758AE874}" destId="{A5866E8C-A370-42BB-80A6-B09115758B9D}" srcOrd="0" destOrd="0" presId="urn:microsoft.com/office/officeart/2005/8/layout/hierarchy2"/>
    <dgm:cxn modelId="{89019ED8-52EE-4320-B279-BC95E24997C4}" type="presParOf" srcId="{A5866E8C-A370-42BB-80A6-B09115758B9D}" destId="{BC3EACCE-E5B4-4385-9DE8-891F92A2CD4C}" srcOrd="0" destOrd="0" presId="urn:microsoft.com/office/officeart/2005/8/layout/hierarchy2"/>
    <dgm:cxn modelId="{3EB0CC7F-489A-4368-B443-F426672A1FBF}" type="presParOf" srcId="{43A141E6-2E84-4B38-B2A4-6D84758AE874}" destId="{58EB3AD7-2343-4E40-B242-C8247F16B714}" srcOrd="1" destOrd="0" presId="urn:microsoft.com/office/officeart/2005/8/layout/hierarchy2"/>
    <dgm:cxn modelId="{B832D1EC-B43B-4552-9975-8EAB6375BD9D}" type="presParOf" srcId="{58EB3AD7-2343-4E40-B242-C8247F16B714}" destId="{DA82D1A5-7FC3-4A98-B249-A92EACF0556B}" srcOrd="0" destOrd="0" presId="urn:microsoft.com/office/officeart/2005/8/layout/hierarchy2"/>
    <dgm:cxn modelId="{B83E2301-7E87-4C48-B70D-00E32423F555}" type="presParOf" srcId="{58EB3AD7-2343-4E40-B242-C8247F16B714}" destId="{990EE95E-B34F-4423-946E-6BB7EA819571}" srcOrd="1" destOrd="0" presId="urn:microsoft.com/office/officeart/2005/8/layout/hierarchy2"/>
    <dgm:cxn modelId="{CBA29F4E-E1D6-457B-9B20-BEEEB4E60687}" type="presParOf" srcId="{855AF692-1E8D-48DA-932A-D6887EA8EDCF}" destId="{DE28BF3B-3444-467F-8938-DA4754302861}" srcOrd="2" destOrd="0" presId="urn:microsoft.com/office/officeart/2005/8/layout/hierarchy2"/>
    <dgm:cxn modelId="{77CA2B54-F52B-4174-9D15-E03F0568A320}" type="presParOf" srcId="{DE28BF3B-3444-467F-8938-DA4754302861}" destId="{48E0875D-0BEB-4074-9C86-E60F4E06275F}" srcOrd="0" destOrd="0" presId="urn:microsoft.com/office/officeart/2005/8/layout/hierarchy2"/>
    <dgm:cxn modelId="{366A7A74-D884-49FD-9A2C-F8F11EAE3234}" type="presParOf" srcId="{855AF692-1E8D-48DA-932A-D6887EA8EDCF}" destId="{E6456E4C-FD6E-49F9-B286-8D7F353B638D}" srcOrd="3" destOrd="0" presId="urn:microsoft.com/office/officeart/2005/8/layout/hierarchy2"/>
    <dgm:cxn modelId="{6E02F6BA-7115-49E4-88EC-B4EA26A76031}" type="presParOf" srcId="{E6456E4C-FD6E-49F9-B286-8D7F353B638D}" destId="{BF379910-2815-42D9-A9B2-2E5F1A96158E}" srcOrd="0" destOrd="0" presId="urn:microsoft.com/office/officeart/2005/8/layout/hierarchy2"/>
    <dgm:cxn modelId="{F6D5550D-D068-4FDF-8AC3-6D17569C7B81}" type="presParOf" srcId="{E6456E4C-FD6E-49F9-B286-8D7F353B638D}" destId="{F757FB6E-8A64-46BC-8C3B-E09703696DEB}" srcOrd="1" destOrd="0" presId="urn:microsoft.com/office/officeart/2005/8/layout/hierarchy2"/>
    <dgm:cxn modelId="{0D4959F4-8E42-44B4-BA05-8A274598B834}" type="presParOf" srcId="{F757FB6E-8A64-46BC-8C3B-E09703696DEB}" destId="{DF5B595C-F79B-4768-AAEB-D2BFAEF74C2E}" srcOrd="0" destOrd="0" presId="urn:microsoft.com/office/officeart/2005/8/layout/hierarchy2"/>
    <dgm:cxn modelId="{F6231C5F-196D-443B-8328-F17324B2DF24}" type="presParOf" srcId="{DF5B595C-F79B-4768-AAEB-D2BFAEF74C2E}" destId="{F27DF9E9-D569-41B0-B9E1-8AACF1649083}" srcOrd="0" destOrd="0" presId="urn:microsoft.com/office/officeart/2005/8/layout/hierarchy2"/>
    <dgm:cxn modelId="{FE155CA9-A4BB-4BE7-AFFE-25BB1A50EEFB}" type="presParOf" srcId="{F757FB6E-8A64-46BC-8C3B-E09703696DEB}" destId="{F063AE6A-6ABD-4126-830E-6EE8BADB5EA2}" srcOrd="1" destOrd="0" presId="urn:microsoft.com/office/officeart/2005/8/layout/hierarchy2"/>
    <dgm:cxn modelId="{1A6CA0AB-65BD-4B2A-9778-85948C81AD24}" type="presParOf" srcId="{F063AE6A-6ABD-4126-830E-6EE8BADB5EA2}" destId="{0E9D171B-3A53-414F-9637-BDDAE060761A}" srcOrd="0" destOrd="0" presId="urn:microsoft.com/office/officeart/2005/8/layout/hierarchy2"/>
    <dgm:cxn modelId="{D91C6F42-43AA-4313-A939-359C1F142E1F}" type="presParOf" srcId="{F063AE6A-6ABD-4126-830E-6EE8BADB5EA2}" destId="{9F938176-C0BC-437B-9E26-9AF0992854DC}" srcOrd="1" destOrd="0" presId="urn:microsoft.com/office/officeart/2005/8/layout/hierarchy2"/>
    <dgm:cxn modelId="{A597B51C-191B-475F-ABA2-E8F8D9168372}" type="presParOf" srcId="{583EF718-77A4-4056-8946-764CDC55D7B0}" destId="{B1AB84A9-845B-46DE-ADBC-C19A962D390C}" srcOrd="4" destOrd="0" presId="urn:microsoft.com/office/officeart/2005/8/layout/hierarchy2"/>
    <dgm:cxn modelId="{DDA87A0D-6AAB-4349-8C58-D034AB53F729}" type="presParOf" srcId="{B1AB84A9-845B-46DE-ADBC-C19A962D390C}" destId="{E87BEBEF-74CD-46C3-80AA-89FD188EFBDF}" srcOrd="0" destOrd="0" presId="urn:microsoft.com/office/officeart/2005/8/layout/hierarchy2"/>
    <dgm:cxn modelId="{18BC2CE0-1F2D-475B-BE58-10D62B84978A}" type="presParOf" srcId="{583EF718-77A4-4056-8946-764CDC55D7B0}" destId="{9B46F33D-E053-4F47-8B5C-E1D5E3BA7977}" srcOrd="5" destOrd="0" presId="urn:microsoft.com/office/officeart/2005/8/layout/hierarchy2"/>
    <dgm:cxn modelId="{FE6AF942-7619-4E21-9C96-34A0296DBB40}" type="presParOf" srcId="{9B46F33D-E053-4F47-8B5C-E1D5E3BA7977}" destId="{D77B3D1C-2D06-4F89-A6BA-40CE52AC656B}" srcOrd="0" destOrd="0" presId="urn:microsoft.com/office/officeart/2005/8/layout/hierarchy2"/>
    <dgm:cxn modelId="{AC142026-640D-4B76-A535-684766C4EE97}" type="presParOf" srcId="{9B46F33D-E053-4F47-8B5C-E1D5E3BA7977}" destId="{39699E41-A2A4-4E27-84BD-7D13C92BFE83}" srcOrd="1" destOrd="0" presId="urn:microsoft.com/office/officeart/2005/8/layout/hierarchy2"/>
    <dgm:cxn modelId="{EE7178B1-D8DA-4E23-930D-1C1D22B21E40}" type="presParOf" srcId="{39699E41-A2A4-4E27-84BD-7D13C92BFE83}" destId="{55FEAE87-C156-4B7F-9E58-8087D542AB7B}" srcOrd="0" destOrd="0" presId="urn:microsoft.com/office/officeart/2005/8/layout/hierarchy2"/>
    <dgm:cxn modelId="{85EDBBE7-FA0B-41B3-B32A-6E062012D303}" type="presParOf" srcId="{55FEAE87-C156-4B7F-9E58-8087D542AB7B}" destId="{F32CCC1F-F337-46BA-9DA2-76E288E5FB5B}" srcOrd="0" destOrd="0" presId="urn:microsoft.com/office/officeart/2005/8/layout/hierarchy2"/>
    <dgm:cxn modelId="{58A2E989-CDBF-466D-947D-B96AA7CBA08E}" type="presParOf" srcId="{39699E41-A2A4-4E27-84BD-7D13C92BFE83}" destId="{6BB18E06-FFBE-4F34-90D1-8DA43F4B03E1}" srcOrd="1" destOrd="0" presId="urn:microsoft.com/office/officeart/2005/8/layout/hierarchy2"/>
    <dgm:cxn modelId="{C3BC34FF-7C0C-44B9-B61A-A27A1B1AC78E}" type="presParOf" srcId="{6BB18E06-FFBE-4F34-90D1-8DA43F4B03E1}" destId="{45BD56E4-0456-4403-A8A3-7EA93B420C68}" srcOrd="0" destOrd="0" presId="urn:microsoft.com/office/officeart/2005/8/layout/hierarchy2"/>
    <dgm:cxn modelId="{3B6A5137-2DDF-4F79-A501-9E2F69EE3541}" type="presParOf" srcId="{6BB18E06-FFBE-4F34-90D1-8DA43F4B03E1}" destId="{280EE748-F708-4E9A-AC2D-107840D2FD41}" srcOrd="1" destOrd="0" presId="urn:microsoft.com/office/officeart/2005/8/layout/hierarchy2"/>
    <dgm:cxn modelId="{C9A76246-8DD3-47C4-A800-89FC81BCB10E}" type="presParOf" srcId="{280EE748-F708-4E9A-AC2D-107840D2FD41}" destId="{48675286-BB3E-4973-9D09-E5DA1F4F2B90}" srcOrd="0" destOrd="0" presId="urn:microsoft.com/office/officeart/2005/8/layout/hierarchy2"/>
    <dgm:cxn modelId="{94AD22C6-98F0-46C1-92E4-42569EDBC590}" type="presParOf" srcId="{48675286-BB3E-4973-9D09-E5DA1F4F2B90}" destId="{A69574B6-342B-4979-9557-F961C14C7270}" srcOrd="0" destOrd="0" presId="urn:microsoft.com/office/officeart/2005/8/layout/hierarchy2"/>
    <dgm:cxn modelId="{FFA8EB24-5223-483C-9A79-412036BFAB2C}" type="presParOf" srcId="{280EE748-F708-4E9A-AC2D-107840D2FD41}" destId="{3A56FB50-9987-4137-BBD1-812BB0725375}" srcOrd="1" destOrd="0" presId="urn:microsoft.com/office/officeart/2005/8/layout/hierarchy2"/>
    <dgm:cxn modelId="{EE167FC4-D440-4D75-8DB7-8D67DB37E0D8}" type="presParOf" srcId="{3A56FB50-9987-4137-BBD1-812BB0725375}" destId="{E304ECB9-7734-44F8-AC41-68F2A0D17A55}" srcOrd="0" destOrd="0" presId="urn:microsoft.com/office/officeart/2005/8/layout/hierarchy2"/>
    <dgm:cxn modelId="{C8A0353D-535F-45C9-9A14-A1A8D348E2CD}" type="presParOf" srcId="{3A56FB50-9987-4137-BBD1-812BB0725375}" destId="{CD7CB968-6CFB-4A19-BBB1-BDDCE0A0ED4C}" srcOrd="1" destOrd="0" presId="urn:microsoft.com/office/officeart/2005/8/layout/hierarchy2"/>
    <dgm:cxn modelId="{F2D4B6AE-E3B8-41F4-85E0-5B884B070042}" type="presParOf" srcId="{39699E41-A2A4-4E27-84BD-7D13C92BFE83}" destId="{CBEE6200-26C7-4936-BF34-DE1A60E1D81A}" srcOrd="2" destOrd="0" presId="urn:microsoft.com/office/officeart/2005/8/layout/hierarchy2"/>
    <dgm:cxn modelId="{F3912D7D-A94E-4AA5-9AD2-9B07A9EB83F5}" type="presParOf" srcId="{CBEE6200-26C7-4936-BF34-DE1A60E1D81A}" destId="{E65F6BDE-F15A-4BA1-8495-6EE61AD9C1BC}" srcOrd="0" destOrd="0" presId="urn:microsoft.com/office/officeart/2005/8/layout/hierarchy2"/>
    <dgm:cxn modelId="{DE73E088-090B-4B69-8A54-BACEDDD54B14}" type="presParOf" srcId="{39699E41-A2A4-4E27-84BD-7D13C92BFE83}" destId="{A2E54291-53ED-4F98-A683-FB7EFEE00AF6}" srcOrd="3" destOrd="0" presId="urn:microsoft.com/office/officeart/2005/8/layout/hierarchy2"/>
    <dgm:cxn modelId="{761B9751-20D4-46AE-85B4-9F38387E1650}" type="presParOf" srcId="{A2E54291-53ED-4F98-A683-FB7EFEE00AF6}" destId="{027FECD3-D511-4010-B73C-D90056F60544}" srcOrd="0" destOrd="0" presId="urn:microsoft.com/office/officeart/2005/8/layout/hierarchy2"/>
    <dgm:cxn modelId="{20CCE6B6-DF68-46DE-B740-82C49EAD1889}" type="presParOf" srcId="{A2E54291-53ED-4F98-A683-FB7EFEE00AF6}" destId="{15294551-6F08-4F19-8AA1-24FA92E55403}" srcOrd="1" destOrd="0" presId="urn:microsoft.com/office/officeart/2005/8/layout/hierarchy2"/>
    <dgm:cxn modelId="{1D04686F-B411-403F-AC39-5A4AB5A2057F}" type="presParOf" srcId="{15294551-6F08-4F19-8AA1-24FA92E55403}" destId="{D48F762A-548B-498A-919C-0962B51312D2}" srcOrd="0" destOrd="0" presId="urn:microsoft.com/office/officeart/2005/8/layout/hierarchy2"/>
    <dgm:cxn modelId="{321665D8-E671-45F7-A084-036197C5F73D}" type="presParOf" srcId="{D48F762A-548B-498A-919C-0962B51312D2}" destId="{9F7C3639-EE4E-4677-9590-92355BFFE0DA}" srcOrd="0" destOrd="0" presId="urn:microsoft.com/office/officeart/2005/8/layout/hierarchy2"/>
    <dgm:cxn modelId="{B1FB11A0-4DED-4FF3-B4EF-C7EA336C67D0}" type="presParOf" srcId="{15294551-6F08-4F19-8AA1-24FA92E55403}" destId="{12FB80C0-6053-4A27-ACBC-B942B8EB05B3}" srcOrd="1" destOrd="0" presId="urn:microsoft.com/office/officeart/2005/8/layout/hierarchy2"/>
    <dgm:cxn modelId="{B8D597B4-C938-40E1-A824-6D0A4BC47D84}" type="presParOf" srcId="{12FB80C0-6053-4A27-ACBC-B942B8EB05B3}" destId="{8BA641F0-C3C4-4234-8DB9-3FBABBEBFDF8}" srcOrd="0" destOrd="0" presId="urn:microsoft.com/office/officeart/2005/8/layout/hierarchy2"/>
    <dgm:cxn modelId="{EEE82824-BD29-48A0-BF96-6905D26B5C17}" type="presParOf" srcId="{12FB80C0-6053-4A27-ACBC-B942B8EB05B3}" destId="{A91BF865-A10B-4FB3-AB55-604F56D7C982}" srcOrd="1" destOrd="0" presId="urn:microsoft.com/office/officeart/2005/8/layout/hierarchy2"/>
    <dgm:cxn modelId="{0A631A85-A0D1-464B-8496-82C3FA6A28B7}" type="presParOf" srcId="{39699E41-A2A4-4E27-84BD-7D13C92BFE83}" destId="{7F9AFDC9-1430-4115-82F4-873DE3756DBA}" srcOrd="4" destOrd="0" presId="urn:microsoft.com/office/officeart/2005/8/layout/hierarchy2"/>
    <dgm:cxn modelId="{C0D5C077-9010-4C61-8AE8-A9A6DD902436}" type="presParOf" srcId="{7F9AFDC9-1430-4115-82F4-873DE3756DBA}" destId="{15DBE38E-B575-47BB-9593-3EC520247CC3}" srcOrd="0" destOrd="0" presId="urn:microsoft.com/office/officeart/2005/8/layout/hierarchy2"/>
    <dgm:cxn modelId="{A9F67020-A725-46BF-81C8-6DAEF5852E58}" type="presParOf" srcId="{39699E41-A2A4-4E27-84BD-7D13C92BFE83}" destId="{C67A39C1-52E9-4736-B8C5-9EDD2F0FC941}" srcOrd="5" destOrd="0" presId="urn:microsoft.com/office/officeart/2005/8/layout/hierarchy2"/>
    <dgm:cxn modelId="{C7A3F89C-C9B0-47E3-9A1B-7F5DC2924E10}" type="presParOf" srcId="{C67A39C1-52E9-4736-B8C5-9EDD2F0FC941}" destId="{CD39AB67-8902-44F3-8F1C-30548683432B}" srcOrd="0" destOrd="0" presId="urn:microsoft.com/office/officeart/2005/8/layout/hierarchy2"/>
    <dgm:cxn modelId="{948626E6-6398-4831-8AD4-99DE3234BC6E}" type="presParOf" srcId="{C67A39C1-52E9-4736-B8C5-9EDD2F0FC941}" destId="{B8A970B0-2A1D-428A-A3F0-8F0E043A250E}" srcOrd="1" destOrd="0" presId="urn:microsoft.com/office/officeart/2005/8/layout/hierarchy2"/>
    <dgm:cxn modelId="{E849340D-85B1-4071-A30B-D6F7313BE63C}" type="presParOf" srcId="{B8A970B0-2A1D-428A-A3F0-8F0E043A250E}" destId="{2567D37D-6EFA-4D8D-B442-BF079BEAA8EF}" srcOrd="0" destOrd="0" presId="urn:microsoft.com/office/officeart/2005/8/layout/hierarchy2"/>
    <dgm:cxn modelId="{303CF9CA-6D40-452C-9A14-576E016C58BB}" type="presParOf" srcId="{2567D37D-6EFA-4D8D-B442-BF079BEAA8EF}" destId="{948D9A2C-1A9E-42DA-80CB-780B0D398BD6}" srcOrd="0" destOrd="0" presId="urn:microsoft.com/office/officeart/2005/8/layout/hierarchy2"/>
    <dgm:cxn modelId="{6B4CA4C0-7D42-4E25-943E-D1EBF7EF9B8B}" type="presParOf" srcId="{B8A970B0-2A1D-428A-A3F0-8F0E043A250E}" destId="{A712C368-F42E-4414-8245-6D9455494949}" srcOrd="1" destOrd="0" presId="urn:microsoft.com/office/officeart/2005/8/layout/hierarchy2"/>
    <dgm:cxn modelId="{47A041A7-D1AC-4789-A559-5F109BD4D65C}" type="presParOf" srcId="{A712C368-F42E-4414-8245-6D9455494949}" destId="{6A652583-E919-4B48-96FC-71F39715D663}" srcOrd="0" destOrd="0" presId="urn:microsoft.com/office/officeart/2005/8/layout/hierarchy2"/>
    <dgm:cxn modelId="{B8533B90-8D56-459B-AB78-69C35FC0BE83}" type="presParOf" srcId="{A712C368-F42E-4414-8245-6D9455494949}" destId="{27F1B4E0-B63F-480C-B2B1-AE1FA51DD954}" srcOrd="1" destOrd="0" presId="urn:microsoft.com/office/officeart/2005/8/layout/hierarchy2"/>
    <dgm:cxn modelId="{86FC4467-2AA2-4936-AF8A-11D440104D84}" type="presParOf" srcId="{B8A970B0-2A1D-428A-A3F0-8F0E043A250E}" destId="{838E2DF7-9FC6-474A-B8A3-C3A991D0DB4E}" srcOrd="2" destOrd="0" presId="urn:microsoft.com/office/officeart/2005/8/layout/hierarchy2"/>
    <dgm:cxn modelId="{1063E6D7-48DF-4C10-BC89-1D25A2156D1F}" type="presParOf" srcId="{838E2DF7-9FC6-474A-B8A3-C3A991D0DB4E}" destId="{EF2033DB-E7FD-4779-BC64-7A041BFC6CC8}" srcOrd="0" destOrd="0" presId="urn:microsoft.com/office/officeart/2005/8/layout/hierarchy2"/>
    <dgm:cxn modelId="{64C9DB6D-B3BB-45C4-8C3F-07750E25001A}" type="presParOf" srcId="{B8A970B0-2A1D-428A-A3F0-8F0E043A250E}" destId="{46ED8AEF-DAF4-4F14-AC98-5678E1ED8DCF}" srcOrd="3" destOrd="0" presId="urn:microsoft.com/office/officeart/2005/8/layout/hierarchy2"/>
    <dgm:cxn modelId="{29A13E2E-60DF-46C4-AAE4-4A9B3A101820}" type="presParOf" srcId="{46ED8AEF-DAF4-4F14-AC98-5678E1ED8DCF}" destId="{D44C363E-8A56-4D54-856E-841A24115212}" srcOrd="0" destOrd="0" presId="urn:microsoft.com/office/officeart/2005/8/layout/hierarchy2"/>
    <dgm:cxn modelId="{526CBBE1-7B4F-4A5B-A623-88C370D4615E}" type="presParOf" srcId="{46ED8AEF-DAF4-4F14-AC98-5678E1ED8DCF}" destId="{51A945EF-9E3B-476B-94D1-26DD97EDEFCC}" srcOrd="1" destOrd="0" presId="urn:microsoft.com/office/officeart/2005/8/layout/hierarchy2"/>
    <dgm:cxn modelId="{508608A1-4A78-4ED5-900F-9E547B7511A8}" type="presParOf" srcId="{39699E41-A2A4-4E27-84BD-7D13C92BFE83}" destId="{D9FA31D9-C717-459F-8C4C-AC5836E65CEC}" srcOrd="6" destOrd="0" presId="urn:microsoft.com/office/officeart/2005/8/layout/hierarchy2"/>
    <dgm:cxn modelId="{A1EFFB8B-6670-4845-88EF-E2C919EDBFF8}" type="presParOf" srcId="{D9FA31D9-C717-459F-8C4C-AC5836E65CEC}" destId="{BD166006-C31E-4F69-B426-13F82718ED7B}" srcOrd="0" destOrd="0" presId="urn:microsoft.com/office/officeart/2005/8/layout/hierarchy2"/>
    <dgm:cxn modelId="{6C1EC20E-6469-4CC2-A15A-82AB033D62E0}" type="presParOf" srcId="{39699E41-A2A4-4E27-84BD-7D13C92BFE83}" destId="{2E98051E-7733-4A7D-81F0-BF8289BE3EE3}" srcOrd="7" destOrd="0" presId="urn:microsoft.com/office/officeart/2005/8/layout/hierarchy2"/>
    <dgm:cxn modelId="{7640D940-A04F-4E53-8D71-0F2387A5A61B}" type="presParOf" srcId="{2E98051E-7733-4A7D-81F0-BF8289BE3EE3}" destId="{CA659998-77A7-4895-96AF-46EA4901E9E4}" srcOrd="0" destOrd="0" presId="urn:microsoft.com/office/officeart/2005/8/layout/hierarchy2"/>
    <dgm:cxn modelId="{28AB3B28-47BF-443C-89FC-B7652BB0E8C6}" type="presParOf" srcId="{2E98051E-7733-4A7D-81F0-BF8289BE3EE3}" destId="{FF29766B-6CB0-497E-A63C-C593D1B63288}" srcOrd="1" destOrd="0" presId="urn:microsoft.com/office/officeart/2005/8/layout/hierarchy2"/>
    <dgm:cxn modelId="{30C82B88-BF2B-4EFD-9326-8FD41C6D36A0}" type="presParOf" srcId="{583EF718-77A4-4056-8946-764CDC55D7B0}" destId="{E785182F-F47B-4E28-9897-E59FE7872C54}" srcOrd="6" destOrd="0" presId="urn:microsoft.com/office/officeart/2005/8/layout/hierarchy2"/>
    <dgm:cxn modelId="{BFE131E4-6369-4CC5-88A5-76AF36DADFED}" type="presParOf" srcId="{E785182F-F47B-4E28-9897-E59FE7872C54}" destId="{4F2DD8E7-136C-4B7D-93D1-79B7AB3E7259}" srcOrd="0" destOrd="0" presId="urn:microsoft.com/office/officeart/2005/8/layout/hierarchy2"/>
    <dgm:cxn modelId="{10A2DA8D-2138-4D44-BC42-AAC304DD2C60}" type="presParOf" srcId="{583EF718-77A4-4056-8946-764CDC55D7B0}" destId="{F7D314F9-E737-4FCE-B78D-9E88E6413C93}" srcOrd="7" destOrd="0" presId="urn:microsoft.com/office/officeart/2005/8/layout/hierarchy2"/>
    <dgm:cxn modelId="{78271AA2-6561-437F-A59C-9A5212ABC2AE}" type="presParOf" srcId="{F7D314F9-E737-4FCE-B78D-9E88E6413C93}" destId="{8BC85E54-3EB1-41BC-AED0-8EC9577A5291}" srcOrd="0" destOrd="0" presId="urn:microsoft.com/office/officeart/2005/8/layout/hierarchy2"/>
    <dgm:cxn modelId="{0739F140-C5BB-42BB-8577-E74DAF97E297}" type="presParOf" srcId="{F7D314F9-E737-4FCE-B78D-9E88E6413C93}" destId="{50C90ABD-D54E-4399-A6AA-9D816A5C4A3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679AFF-C5A9-43FA-901B-BD7C2E8F551E}" type="doc">
      <dgm:prSet loTypeId="urn:microsoft.com/office/officeart/2005/8/layout/hierarchy2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3AD648-9915-41E1-8186-13E212FF5CC6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200000"/>
            </a:lnSpc>
          </a:pP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OXIT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14BA13-39DC-4F5D-B872-6F92B5250B88}" type="parTrans" cxnId="{6E36D69B-0CF6-45D7-B909-3231FE9E77CD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C20AD6-ECCB-480D-AD23-8F80C91275DB}" type="sibTrans" cxnId="{6E36D69B-0CF6-45D7-B909-3231FE9E77CD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0C7976-EAC6-4270-936F-578FFF99A48A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Oxit</a:t>
          </a:r>
          <a:r>
            <a: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bazơ</a:t>
          </a:r>
          <a:endParaRPr lang="en-US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01C12F-31E4-4B93-89EA-D5246B11F726}" type="parTrans" cxnId="{44E281DC-3896-4792-9D81-2CFAC0854FBE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CF17E4-7F32-4E05-810E-ACEC38902FC1}" type="sibTrans" cxnId="{44E281DC-3896-4792-9D81-2CFAC0854FBE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F2DB4F-06AB-4349-9BB5-338565C0CE95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Oxit</a:t>
          </a:r>
          <a:r>
            <a: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axit</a:t>
          </a:r>
          <a:endParaRPr lang="en-US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22CD0A-2908-4FC8-9108-8B82F409BABF}" type="parTrans" cxnId="{C81D008A-2A6B-48FD-82CA-8EB40B4E76BA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838264-841F-4B7D-A6EC-D13E8182CD81}" type="sibTrans" cxnId="{C81D008A-2A6B-48FD-82CA-8EB40B4E76B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7AF9BD-A74D-491D-A360-8BED110096B0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kim</a:t>
          </a:r>
          <a:r>
            <a: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 </a:t>
          </a:r>
          <a:r>
            <a:rPr lang="en-US" sz="24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oxit</a:t>
          </a:r>
          <a:endParaRPr lang="en-US" sz="2400" b="1" dirty="0" smtClean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Ví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Na</a:t>
          </a:r>
          <a:r>
            <a:rPr lang="en-US" sz="24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O: </a:t>
          </a:r>
          <a:r>
            <a:rPr lang="en-US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natri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oxit</a:t>
          </a:r>
          <a:endParaRPr lang="en-US" sz="2400" baseline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400" b="1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US" sz="2400" b="1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ý: </a:t>
          </a:r>
          <a:r>
            <a:rPr lang="en-US" sz="2400" b="1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400" b="1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400" b="1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oxit</a:t>
          </a:r>
          <a:r>
            <a:rPr lang="en-US" sz="2400" b="1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Fe, Cu, </a:t>
          </a:r>
          <a:r>
            <a:rPr lang="en-US" sz="2400" b="1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Pb</a:t>
          </a:r>
          <a:r>
            <a:rPr lang="en-US" sz="2400" b="1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Hg</a:t>
          </a:r>
        </a:p>
        <a:p>
          <a:r>
            <a:rPr lang="en-US" sz="2400" b="1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400" b="1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US" sz="2400" b="1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b="1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400" b="1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kim</a:t>
          </a:r>
          <a:r>
            <a:rPr lang="en-US" sz="2400" b="1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400" b="1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 (</a:t>
          </a:r>
          <a:r>
            <a:rPr lang="en-US" sz="2400" b="1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hoá</a:t>
          </a:r>
          <a:r>
            <a:rPr lang="en-US" sz="2400" b="1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400" b="1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+ </a:t>
          </a:r>
          <a:r>
            <a:rPr lang="en-US" sz="2400" b="1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oxit</a:t>
          </a:r>
          <a:endParaRPr lang="en-US" sz="2400" b="1" baseline="0" dirty="0" smtClean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Ví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FeO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sắt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(II) </a:t>
          </a:r>
          <a:r>
            <a:rPr lang="en-US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oxit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   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Fe</a:t>
          </a:r>
          <a:r>
            <a:rPr lang="en-US" sz="24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24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sắt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(III) </a:t>
          </a:r>
          <a:r>
            <a:rPr lang="en-US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oxit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D9DDEE-BC6F-4419-9790-964D2F9ED525}" type="parTrans" cxnId="{AE2AA56F-0118-4349-8B24-C9171DDB96E7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AC7A62-02ED-4D13-B5D5-7BC980D56A06}" type="sibTrans" cxnId="{AE2AA56F-0118-4349-8B24-C9171DDB96E7}">
      <dgm:prSet/>
      <dgm:spPr/>
      <dgm:t>
        <a:bodyPr/>
        <a:lstStyle/>
        <a:p>
          <a:endParaRPr lang="en-US"/>
        </a:p>
      </dgm:t>
    </dgm:pt>
    <dgm:pt modelId="{9FFC1610-7A2B-4AB2-8D7E-B3A381822108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</a:t>
          </a:r>
          <a:r>
            <a:rPr lang="en-US" sz="24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O, K</a:t>
          </a:r>
          <a:r>
            <a:rPr lang="en-US" sz="24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O, </a:t>
          </a:r>
          <a:r>
            <a:rPr lang="en-US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BaO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FeO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Fe</a:t>
          </a:r>
          <a:r>
            <a:rPr lang="en-US" sz="24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24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CuO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r>
            <a:rPr lang="en-US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MgO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Al</a:t>
          </a:r>
          <a:r>
            <a:rPr lang="en-US" sz="24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24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,…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59D2E-CF65-48FA-BB37-B7063C5CA98B}" type="parTrans" cxnId="{9EA9E04E-4E13-4F0A-A9B2-D43106C8EEA3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9028BD-C325-43B6-9536-B7CF24DCE47B}" type="sibTrans" cxnId="{9EA9E04E-4E13-4F0A-A9B2-D43106C8EEA3}">
      <dgm:prSet/>
      <dgm:spPr/>
      <dgm:t>
        <a:bodyPr/>
        <a:lstStyle/>
        <a:p>
          <a:endParaRPr lang="en-US"/>
        </a:p>
      </dgm:t>
    </dgm:pt>
    <dgm:pt modelId="{5808F27D-2E27-412E-8CE9-B65D1F77B73E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</a:t>
          </a:r>
          <a:r>
            <a:rPr lang="en-US" sz="24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SO</a:t>
          </a:r>
          <a:r>
            <a:rPr lang="en-US" sz="24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SO</a:t>
          </a:r>
          <a:r>
            <a:rPr lang="en-US" sz="24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P</a:t>
          </a:r>
          <a:r>
            <a:rPr lang="en-US" sz="24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24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N</a:t>
          </a:r>
          <a:r>
            <a:rPr lang="en-US" sz="24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24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,…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545255-C4B5-427A-9655-0CE33AE4F84C}" type="parTrans" cxnId="{F70C8F3A-8BD5-47C7-89E8-92E81EC38C16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D62186-60FB-42CE-8016-94D859222F8F}" type="sibTrans" cxnId="{F70C8F3A-8BD5-47C7-89E8-92E81EC38C16}">
      <dgm:prSet/>
      <dgm:spPr/>
      <dgm:t>
        <a:bodyPr/>
        <a:lstStyle/>
        <a:p>
          <a:endParaRPr lang="en-US"/>
        </a:p>
      </dgm:t>
    </dgm:pt>
    <dgm:pt modelId="{F1B07CDB-F3FA-448B-9517-088D07EC9A31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Chỉ</a:t>
          </a:r>
          <a:r>
            <a: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PK + </a:t>
          </a:r>
          <a:r>
            <a:rPr lang="en-US" sz="24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PK + </a:t>
          </a:r>
          <a:r>
            <a:rPr lang="en-US" sz="24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chỉ</a:t>
          </a:r>
          <a:r>
            <a: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</a:t>
          </a:r>
          <a:r>
            <a: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 </a:t>
          </a:r>
          <a:r>
            <a:rPr lang="en-US" sz="2400" b="1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oxit</a:t>
          </a:r>
          <a:endParaRPr lang="en-US" sz="2400" b="1" dirty="0" smtClean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Ví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CO</a:t>
          </a:r>
          <a:r>
            <a:rPr lang="en-US" sz="24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cacbon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đioxit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24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24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điphotpho</a:t>
          </a:r>
          <a:r>
            <a:rPr lang="en-US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pentaoxit</a:t>
          </a:r>
          <a:endParaRPr lang="en-US" sz="2400" baseline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400" b="1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Chỉ</a:t>
          </a:r>
          <a:r>
            <a:rPr lang="en-US" sz="2400" b="1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2 – </a:t>
          </a:r>
          <a:r>
            <a:rPr lang="en-US" sz="2400" b="1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2400" b="1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3 – tri; 4 – tetra; 5 – </a:t>
          </a:r>
          <a:r>
            <a:rPr lang="en-US" sz="2400" b="1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penta</a:t>
          </a:r>
          <a:endParaRPr lang="en-US" sz="2400" b="1" baseline="0" dirty="0" smtClean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264AD2-26AA-426B-8215-C3C452B01AA5}" type="parTrans" cxnId="{E141A698-97F7-48A1-8136-37F60A15BE70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22D34F-C934-4BF0-A2BD-8E31811F211D}" type="sibTrans" cxnId="{E141A698-97F7-48A1-8136-37F60A15BE70}">
      <dgm:prSet/>
      <dgm:spPr/>
      <dgm:t>
        <a:bodyPr/>
        <a:lstStyle/>
        <a:p>
          <a:endParaRPr lang="en-US"/>
        </a:p>
      </dgm:t>
    </dgm:pt>
    <dgm:pt modelId="{43F1725F-1A34-4EA5-AED6-09391C64DE69}" type="pres">
      <dgm:prSet presAssocID="{08679AFF-C5A9-43FA-901B-BD7C2E8F551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959D1C-549A-4275-ABCA-4D62CB3107C9}" type="pres">
      <dgm:prSet presAssocID="{4A3AD648-9915-41E1-8186-13E212FF5CC6}" presName="root1" presStyleCnt="0"/>
      <dgm:spPr/>
    </dgm:pt>
    <dgm:pt modelId="{CB4B19B0-A7B3-4F40-9E8B-0847689F266D}" type="pres">
      <dgm:prSet presAssocID="{4A3AD648-9915-41E1-8186-13E212FF5CC6}" presName="LevelOneTextNode" presStyleLbl="node0" presStyleIdx="0" presStyleCnt="1" custScaleX="68816" custScaleY="92707" custLinFactNeighborX="-18449" custLinFactNeighborY="117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3EF718-77A4-4056-8946-764CDC55D7B0}" type="pres">
      <dgm:prSet presAssocID="{4A3AD648-9915-41E1-8186-13E212FF5CC6}" presName="level2hierChild" presStyleCnt="0"/>
      <dgm:spPr/>
    </dgm:pt>
    <dgm:pt modelId="{1AE61983-7A82-4D92-9213-46F1ACB3B0C3}" type="pres">
      <dgm:prSet presAssocID="{BE01C12F-31E4-4B93-89EA-D5246B11F726}" presName="conn2-1" presStyleLbl="parChTrans1D2" presStyleIdx="0" presStyleCnt="2" custScaleX="2000000"/>
      <dgm:spPr/>
      <dgm:t>
        <a:bodyPr/>
        <a:lstStyle/>
        <a:p>
          <a:endParaRPr lang="en-US"/>
        </a:p>
      </dgm:t>
    </dgm:pt>
    <dgm:pt modelId="{DDD7C6B4-1B61-460E-B5D4-1F095AA2A834}" type="pres">
      <dgm:prSet presAssocID="{BE01C12F-31E4-4B93-89EA-D5246B11F726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270B15D-D557-425F-8393-F0FB0220D745}" type="pres">
      <dgm:prSet presAssocID="{440C7976-EAC6-4270-936F-578FFF99A48A}" presName="root2" presStyleCnt="0"/>
      <dgm:spPr/>
    </dgm:pt>
    <dgm:pt modelId="{5B6789FF-1C36-4D4B-B775-70A63A5965B6}" type="pres">
      <dgm:prSet presAssocID="{440C7976-EAC6-4270-936F-578FFF99A48A}" presName="LevelTwoTextNode" presStyleLbl="node2" presStyleIdx="0" presStyleCnt="2" custScaleX="123631" custScaleY="100331" custLinFactNeighborX="-27622" custLinFactNeighborY="33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17B283-5379-4693-9843-2A3147D5C099}" type="pres">
      <dgm:prSet presAssocID="{440C7976-EAC6-4270-936F-578FFF99A48A}" presName="level3hierChild" presStyleCnt="0"/>
      <dgm:spPr/>
    </dgm:pt>
    <dgm:pt modelId="{867A23C1-260E-46AA-9BE2-611D4A6C3C08}" type="pres">
      <dgm:prSet presAssocID="{76D9DDEE-BC6F-4419-9790-964D2F9ED525}" presName="conn2-1" presStyleLbl="parChTrans1D3" presStyleIdx="0" presStyleCnt="4" custScaleX="2000000"/>
      <dgm:spPr/>
      <dgm:t>
        <a:bodyPr/>
        <a:lstStyle/>
        <a:p>
          <a:endParaRPr lang="en-US"/>
        </a:p>
      </dgm:t>
    </dgm:pt>
    <dgm:pt modelId="{B93C93A2-006F-4F8E-B518-4B8B13D158C6}" type="pres">
      <dgm:prSet presAssocID="{76D9DDEE-BC6F-4419-9790-964D2F9ED525}" presName="connTx" presStyleLbl="parChTrans1D3" presStyleIdx="0" presStyleCnt="4"/>
      <dgm:spPr/>
      <dgm:t>
        <a:bodyPr/>
        <a:lstStyle/>
        <a:p>
          <a:endParaRPr lang="en-US"/>
        </a:p>
      </dgm:t>
    </dgm:pt>
    <dgm:pt modelId="{788BC72B-C265-473F-8D1C-2CC914F4E78B}" type="pres">
      <dgm:prSet presAssocID="{4D7AF9BD-A74D-491D-A360-8BED110096B0}" presName="root2" presStyleCnt="0"/>
      <dgm:spPr/>
    </dgm:pt>
    <dgm:pt modelId="{45A4E51B-3EEA-4C0C-B524-D9E71A870F1D}" type="pres">
      <dgm:prSet presAssocID="{4D7AF9BD-A74D-491D-A360-8BED110096B0}" presName="LevelTwoTextNode" presStyleLbl="node3" presStyleIdx="0" presStyleCnt="4" custScaleX="312252" custScaleY="240739" custLinFactY="10615" custLinFactNeighborX="1408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217148-D84C-49D7-A5B1-F2340F237C63}" type="pres">
      <dgm:prSet presAssocID="{4D7AF9BD-A74D-491D-A360-8BED110096B0}" presName="level3hierChild" presStyleCnt="0"/>
      <dgm:spPr/>
    </dgm:pt>
    <dgm:pt modelId="{EDCF9A8E-F8AF-4551-BF52-07DE01B8EE26}" type="pres">
      <dgm:prSet presAssocID="{66C59D2E-CF65-48FA-BB37-B7063C5CA98B}" presName="conn2-1" presStyleLbl="parChTrans1D3" presStyleIdx="1" presStyleCnt="4" custScaleX="2000000"/>
      <dgm:spPr/>
      <dgm:t>
        <a:bodyPr/>
        <a:lstStyle/>
        <a:p>
          <a:endParaRPr lang="en-US"/>
        </a:p>
      </dgm:t>
    </dgm:pt>
    <dgm:pt modelId="{F98A6213-DF39-4FE0-AB6E-424263A35BDA}" type="pres">
      <dgm:prSet presAssocID="{66C59D2E-CF65-48FA-BB37-B7063C5CA98B}" presName="connTx" presStyleLbl="parChTrans1D3" presStyleIdx="1" presStyleCnt="4"/>
      <dgm:spPr/>
      <dgm:t>
        <a:bodyPr/>
        <a:lstStyle/>
        <a:p>
          <a:endParaRPr lang="en-US"/>
        </a:p>
      </dgm:t>
    </dgm:pt>
    <dgm:pt modelId="{2E2BD2A1-8E36-43ED-9D13-8825E48F7AD0}" type="pres">
      <dgm:prSet presAssocID="{9FFC1610-7A2B-4AB2-8D7E-B3A381822108}" presName="root2" presStyleCnt="0"/>
      <dgm:spPr/>
    </dgm:pt>
    <dgm:pt modelId="{EFACD749-8563-49FC-BAC8-B4776DF11520}" type="pres">
      <dgm:prSet presAssocID="{9FFC1610-7A2B-4AB2-8D7E-B3A381822108}" presName="LevelTwoTextNode" presStyleLbl="node3" presStyleIdx="1" presStyleCnt="4" custScaleX="307921" custScaleY="99178" custLinFactY="-100000" custLinFactNeighborX="14087" custLinFactNeighborY="-1698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2FB555-9771-48FD-93E0-FA6B76D0D6F1}" type="pres">
      <dgm:prSet presAssocID="{9FFC1610-7A2B-4AB2-8D7E-B3A381822108}" presName="level3hierChild" presStyleCnt="0"/>
      <dgm:spPr/>
    </dgm:pt>
    <dgm:pt modelId="{DDBB4127-11BE-48B5-BE6A-67F6A445F64F}" type="pres">
      <dgm:prSet presAssocID="{8322CD0A-2908-4FC8-9108-8B82F409BABF}" presName="conn2-1" presStyleLbl="parChTrans1D2" presStyleIdx="1" presStyleCnt="2" custScaleX="2000000"/>
      <dgm:spPr/>
      <dgm:t>
        <a:bodyPr/>
        <a:lstStyle/>
        <a:p>
          <a:endParaRPr lang="en-US"/>
        </a:p>
      </dgm:t>
    </dgm:pt>
    <dgm:pt modelId="{E593DAB4-ECF5-4AB0-81B4-8A38CE5AD1C1}" type="pres">
      <dgm:prSet presAssocID="{8322CD0A-2908-4FC8-9108-8B82F409BABF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9672C30-6296-4A7E-A901-027D5DC7B434}" type="pres">
      <dgm:prSet presAssocID="{8CF2DB4F-06AB-4349-9BB5-338565C0CE95}" presName="root2" presStyleCnt="0"/>
      <dgm:spPr/>
    </dgm:pt>
    <dgm:pt modelId="{A34BF06C-A680-44ED-81CE-E7980F0B1CBE}" type="pres">
      <dgm:prSet presAssocID="{8CF2DB4F-06AB-4349-9BB5-338565C0CE95}" presName="LevelTwoTextNode" presStyleLbl="node2" presStyleIdx="1" presStyleCnt="2" custScaleX="123631" custLinFactNeighborX="-27622" custLinFactNeighborY="-126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5AF692-1E8D-48DA-932A-D6887EA8EDCF}" type="pres">
      <dgm:prSet presAssocID="{8CF2DB4F-06AB-4349-9BB5-338565C0CE95}" presName="level3hierChild" presStyleCnt="0"/>
      <dgm:spPr/>
    </dgm:pt>
    <dgm:pt modelId="{F000B9B6-E4ED-4F23-BC73-9F605C0AB375}" type="pres">
      <dgm:prSet presAssocID="{A5545255-C4B5-427A-9655-0CE33AE4F84C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35FEF3B9-24FB-42FB-A81B-C9D6C225F408}" type="pres">
      <dgm:prSet presAssocID="{A5545255-C4B5-427A-9655-0CE33AE4F84C}" presName="connTx" presStyleLbl="parChTrans1D3" presStyleIdx="2" presStyleCnt="4"/>
      <dgm:spPr/>
      <dgm:t>
        <a:bodyPr/>
        <a:lstStyle/>
        <a:p>
          <a:endParaRPr lang="en-US"/>
        </a:p>
      </dgm:t>
    </dgm:pt>
    <dgm:pt modelId="{9913ECE6-9DA9-4641-BB7C-E9C2FDB417C3}" type="pres">
      <dgm:prSet presAssocID="{5808F27D-2E27-412E-8CE9-B65D1F77B73E}" presName="root2" presStyleCnt="0"/>
      <dgm:spPr/>
    </dgm:pt>
    <dgm:pt modelId="{E3F775FE-A766-4645-9F2E-41DEE0BA983D}" type="pres">
      <dgm:prSet presAssocID="{5808F27D-2E27-412E-8CE9-B65D1F77B73E}" presName="LevelTwoTextNode" presStyleLbl="node3" presStyleIdx="2" presStyleCnt="4" custScaleX="315398" custScaleY="83569" custLinFactNeighborX="14087" custLinFactNeighborY="11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A141E6-2E84-4B38-B2A4-6D84758AE874}" type="pres">
      <dgm:prSet presAssocID="{5808F27D-2E27-412E-8CE9-B65D1F77B73E}" presName="level3hierChild" presStyleCnt="0"/>
      <dgm:spPr/>
    </dgm:pt>
    <dgm:pt modelId="{64957F57-D14A-42D7-9B32-684F38A75727}" type="pres">
      <dgm:prSet presAssocID="{68264AD2-26AA-426B-8215-C3C452B01AA5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817E6E16-A8F2-446D-8181-AB8A9523B4FC}" type="pres">
      <dgm:prSet presAssocID="{68264AD2-26AA-426B-8215-C3C452B01AA5}" presName="connTx" presStyleLbl="parChTrans1D3" presStyleIdx="3" presStyleCnt="4"/>
      <dgm:spPr/>
      <dgm:t>
        <a:bodyPr/>
        <a:lstStyle/>
        <a:p>
          <a:endParaRPr lang="en-US"/>
        </a:p>
      </dgm:t>
    </dgm:pt>
    <dgm:pt modelId="{6F42062D-7E84-480F-88A4-CB849458DD99}" type="pres">
      <dgm:prSet presAssocID="{F1B07CDB-F3FA-448B-9517-088D07EC9A31}" presName="root2" presStyleCnt="0"/>
      <dgm:spPr/>
    </dgm:pt>
    <dgm:pt modelId="{BB5BE368-8E34-4129-B790-2E0704B11F76}" type="pres">
      <dgm:prSet presAssocID="{F1B07CDB-F3FA-448B-9517-088D07EC9A31}" presName="LevelTwoTextNode" presStyleLbl="node3" presStyleIdx="3" presStyleCnt="4" custScaleX="316061" custScaleY="229326" custLinFactNeighborX="14087" custLinFactNeighborY="-38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E2CA07-C291-4FE7-B097-FDEC6D420EEE}" type="pres">
      <dgm:prSet presAssocID="{F1B07CDB-F3FA-448B-9517-088D07EC9A31}" presName="level3hierChild" presStyleCnt="0"/>
      <dgm:spPr/>
    </dgm:pt>
  </dgm:ptLst>
  <dgm:cxnLst>
    <dgm:cxn modelId="{1D4D24A2-5EBE-48E1-8ED8-F07811A7EA1A}" type="presOf" srcId="{8322CD0A-2908-4FC8-9108-8B82F409BABF}" destId="{DDBB4127-11BE-48B5-BE6A-67F6A445F64F}" srcOrd="0" destOrd="0" presId="urn:microsoft.com/office/officeart/2005/8/layout/hierarchy2"/>
    <dgm:cxn modelId="{35E47440-BECE-40BA-BBEE-79E77315A6E4}" type="presOf" srcId="{68264AD2-26AA-426B-8215-C3C452B01AA5}" destId="{817E6E16-A8F2-446D-8181-AB8A9523B4FC}" srcOrd="1" destOrd="0" presId="urn:microsoft.com/office/officeart/2005/8/layout/hierarchy2"/>
    <dgm:cxn modelId="{2C92D39F-FBD2-4BB8-9ACF-3E65F46C2D64}" type="presOf" srcId="{F1B07CDB-F3FA-448B-9517-088D07EC9A31}" destId="{BB5BE368-8E34-4129-B790-2E0704B11F76}" srcOrd="0" destOrd="0" presId="urn:microsoft.com/office/officeart/2005/8/layout/hierarchy2"/>
    <dgm:cxn modelId="{E93134A1-673D-4AA0-B79A-1308CC780C57}" type="presOf" srcId="{BE01C12F-31E4-4B93-89EA-D5246B11F726}" destId="{DDD7C6B4-1B61-460E-B5D4-1F095AA2A834}" srcOrd="1" destOrd="0" presId="urn:microsoft.com/office/officeart/2005/8/layout/hierarchy2"/>
    <dgm:cxn modelId="{760C9974-303D-44FE-898A-E1CDA763AD96}" type="presOf" srcId="{BE01C12F-31E4-4B93-89EA-D5246B11F726}" destId="{1AE61983-7A82-4D92-9213-46F1ACB3B0C3}" srcOrd="0" destOrd="0" presId="urn:microsoft.com/office/officeart/2005/8/layout/hierarchy2"/>
    <dgm:cxn modelId="{E141A698-97F7-48A1-8136-37F60A15BE70}" srcId="{8CF2DB4F-06AB-4349-9BB5-338565C0CE95}" destId="{F1B07CDB-F3FA-448B-9517-088D07EC9A31}" srcOrd="1" destOrd="0" parTransId="{68264AD2-26AA-426B-8215-C3C452B01AA5}" sibTransId="{4422D34F-C934-4BF0-A2BD-8E31811F211D}"/>
    <dgm:cxn modelId="{DD0B88CD-50CD-47FB-914E-DE24D823DB27}" type="presOf" srcId="{440C7976-EAC6-4270-936F-578FFF99A48A}" destId="{5B6789FF-1C36-4D4B-B775-70A63A5965B6}" srcOrd="0" destOrd="0" presId="urn:microsoft.com/office/officeart/2005/8/layout/hierarchy2"/>
    <dgm:cxn modelId="{44E281DC-3896-4792-9D81-2CFAC0854FBE}" srcId="{4A3AD648-9915-41E1-8186-13E212FF5CC6}" destId="{440C7976-EAC6-4270-936F-578FFF99A48A}" srcOrd="0" destOrd="0" parTransId="{BE01C12F-31E4-4B93-89EA-D5246B11F726}" sibTransId="{6BCF17E4-7F32-4E05-810E-ACEC38902FC1}"/>
    <dgm:cxn modelId="{7AFA7822-F883-4C00-A4AE-F2114C241864}" type="presOf" srcId="{4D7AF9BD-A74D-491D-A360-8BED110096B0}" destId="{45A4E51B-3EEA-4C0C-B524-D9E71A870F1D}" srcOrd="0" destOrd="0" presId="urn:microsoft.com/office/officeart/2005/8/layout/hierarchy2"/>
    <dgm:cxn modelId="{AE2AA56F-0118-4349-8B24-C9171DDB96E7}" srcId="{440C7976-EAC6-4270-936F-578FFF99A48A}" destId="{4D7AF9BD-A74D-491D-A360-8BED110096B0}" srcOrd="0" destOrd="0" parTransId="{76D9DDEE-BC6F-4419-9790-964D2F9ED525}" sibTransId="{F1AC7A62-02ED-4D13-B5D5-7BC980D56A06}"/>
    <dgm:cxn modelId="{A8D0771D-52CB-4A31-A3A7-B6230245935A}" type="presOf" srcId="{68264AD2-26AA-426B-8215-C3C452B01AA5}" destId="{64957F57-D14A-42D7-9B32-684F38A75727}" srcOrd="0" destOrd="0" presId="urn:microsoft.com/office/officeart/2005/8/layout/hierarchy2"/>
    <dgm:cxn modelId="{162170A5-5EC1-481D-B86B-CE2E587C88FF}" type="presOf" srcId="{08679AFF-C5A9-43FA-901B-BD7C2E8F551E}" destId="{43F1725F-1A34-4EA5-AED6-09391C64DE69}" srcOrd="0" destOrd="0" presId="urn:microsoft.com/office/officeart/2005/8/layout/hierarchy2"/>
    <dgm:cxn modelId="{5983EE0B-7F7C-4A66-8CFF-E77C2D8F355D}" type="presOf" srcId="{A5545255-C4B5-427A-9655-0CE33AE4F84C}" destId="{35FEF3B9-24FB-42FB-A81B-C9D6C225F408}" srcOrd="1" destOrd="0" presId="urn:microsoft.com/office/officeart/2005/8/layout/hierarchy2"/>
    <dgm:cxn modelId="{C81D008A-2A6B-48FD-82CA-8EB40B4E76BA}" srcId="{4A3AD648-9915-41E1-8186-13E212FF5CC6}" destId="{8CF2DB4F-06AB-4349-9BB5-338565C0CE95}" srcOrd="1" destOrd="0" parTransId="{8322CD0A-2908-4FC8-9108-8B82F409BABF}" sibTransId="{08838264-841F-4B7D-A6EC-D13E8182CD81}"/>
    <dgm:cxn modelId="{5D388A30-6874-4858-A10F-55B1741D1CB4}" type="presOf" srcId="{66C59D2E-CF65-48FA-BB37-B7063C5CA98B}" destId="{F98A6213-DF39-4FE0-AB6E-424263A35BDA}" srcOrd="1" destOrd="0" presId="urn:microsoft.com/office/officeart/2005/8/layout/hierarchy2"/>
    <dgm:cxn modelId="{6FC97836-3906-40F4-B20E-ADD2DD4572C3}" type="presOf" srcId="{A5545255-C4B5-427A-9655-0CE33AE4F84C}" destId="{F000B9B6-E4ED-4F23-BC73-9F605C0AB375}" srcOrd="0" destOrd="0" presId="urn:microsoft.com/office/officeart/2005/8/layout/hierarchy2"/>
    <dgm:cxn modelId="{60FA6E92-D3F2-4B67-8B1F-5D8F461CA310}" type="presOf" srcId="{66C59D2E-CF65-48FA-BB37-B7063C5CA98B}" destId="{EDCF9A8E-F8AF-4551-BF52-07DE01B8EE26}" srcOrd="0" destOrd="0" presId="urn:microsoft.com/office/officeart/2005/8/layout/hierarchy2"/>
    <dgm:cxn modelId="{40994933-081A-4EEC-B9FA-036F313D7DBB}" type="presOf" srcId="{9FFC1610-7A2B-4AB2-8D7E-B3A381822108}" destId="{EFACD749-8563-49FC-BAC8-B4776DF11520}" srcOrd="0" destOrd="0" presId="urn:microsoft.com/office/officeart/2005/8/layout/hierarchy2"/>
    <dgm:cxn modelId="{F70C8F3A-8BD5-47C7-89E8-92E81EC38C16}" srcId="{8CF2DB4F-06AB-4349-9BB5-338565C0CE95}" destId="{5808F27D-2E27-412E-8CE9-B65D1F77B73E}" srcOrd="0" destOrd="0" parTransId="{A5545255-C4B5-427A-9655-0CE33AE4F84C}" sibTransId="{9DD62186-60FB-42CE-8016-94D859222F8F}"/>
    <dgm:cxn modelId="{D2202568-2927-4310-AAEC-345AF846A1FA}" type="presOf" srcId="{76D9DDEE-BC6F-4419-9790-964D2F9ED525}" destId="{867A23C1-260E-46AA-9BE2-611D4A6C3C08}" srcOrd="0" destOrd="0" presId="urn:microsoft.com/office/officeart/2005/8/layout/hierarchy2"/>
    <dgm:cxn modelId="{8BB93D24-23C5-42B4-BACA-243B28E08F56}" type="presOf" srcId="{76D9DDEE-BC6F-4419-9790-964D2F9ED525}" destId="{B93C93A2-006F-4F8E-B518-4B8B13D158C6}" srcOrd="1" destOrd="0" presId="urn:microsoft.com/office/officeart/2005/8/layout/hierarchy2"/>
    <dgm:cxn modelId="{8F334975-27F5-40D3-9B95-E310EEA4F1C6}" type="presOf" srcId="{8CF2DB4F-06AB-4349-9BB5-338565C0CE95}" destId="{A34BF06C-A680-44ED-81CE-E7980F0B1CBE}" srcOrd="0" destOrd="0" presId="urn:microsoft.com/office/officeart/2005/8/layout/hierarchy2"/>
    <dgm:cxn modelId="{F1E5E33B-F4B8-4F1F-8CDC-6B57E0F10740}" type="presOf" srcId="{4A3AD648-9915-41E1-8186-13E212FF5CC6}" destId="{CB4B19B0-A7B3-4F40-9E8B-0847689F266D}" srcOrd="0" destOrd="0" presId="urn:microsoft.com/office/officeart/2005/8/layout/hierarchy2"/>
    <dgm:cxn modelId="{5AEA8C79-1DA6-44A8-8852-57CA1A686B85}" type="presOf" srcId="{8322CD0A-2908-4FC8-9108-8B82F409BABF}" destId="{E593DAB4-ECF5-4AB0-81B4-8A38CE5AD1C1}" srcOrd="1" destOrd="0" presId="urn:microsoft.com/office/officeart/2005/8/layout/hierarchy2"/>
    <dgm:cxn modelId="{D9F3E14F-BDB1-4405-A190-D52C1EE5D460}" type="presOf" srcId="{5808F27D-2E27-412E-8CE9-B65D1F77B73E}" destId="{E3F775FE-A766-4645-9F2E-41DEE0BA983D}" srcOrd="0" destOrd="0" presId="urn:microsoft.com/office/officeart/2005/8/layout/hierarchy2"/>
    <dgm:cxn modelId="{6E36D69B-0CF6-45D7-B909-3231FE9E77CD}" srcId="{08679AFF-C5A9-43FA-901B-BD7C2E8F551E}" destId="{4A3AD648-9915-41E1-8186-13E212FF5CC6}" srcOrd="0" destOrd="0" parTransId="{1414BA13-39DC-4F5D-B872-6F92B5250B88}" sibTransId="{EFC20AD6-ECCB-480D-AD23-8F80C91275DB}"/>
    <dgm:cxn modelId="{9EA9E04E-4E13-4F0A-A9B2-D43106C8EEA3}" srcId="{440C7976-EAC6-4270-936F-578FFF99A48A}" destId="{9FFC1610-7A2B-4AB2-8D7E-B3A381822108}" srcOrd="1" destOrd="0" parTransId="{66C59D2E-CF65-48FA-BB37-B7063C5CA98B}" sibTransId="{5F9028BD-C325-43B6-9536-B7CF24DCE47B}"/>
    <dgm:cxn modelId="{C0F5FCDD-9528-4BA7-B851-AB664E31CF85}" type="presParOf" srcId="{43F1725F-1A34-4EA5-AED6-09391C64DE69}" destId="{8C959D1C-549A-4275-ABCA-4D62CB3107C9}" srcOrd="0" destOrd="0" presId="urn:microsoft.com/office/officeart/2005/8/layout/hierarchy2"/>
    <dgm:cxn modelId="{775D0DFD-788F-46ED-AEE4-81EFB5A53661}" type="presParOf" srcId="{8C959D1C-549A-4275-ABCA-4D62CB3107C9}" destId="{CB4B19B0-A7B3-4F40-9E8B-0847689F266D}" srcOrd="0" destOrd="0" presId="urn:microsoft.com/office/officeart/2005/8/layout/hierarchy2"/>
    <dgm:cxn modelId="{25136CD8-6DAA-4691-A833-B8C810FAB8DB}" type="presParOf" srcId="{8C959D1C-549A-4275-ABCA-4D62CB3107C9}" destId="{583EF718-77A4-4056-8946-764CDC55D7B0}" srcOrd="1" destOrd="0" presId="urn:microsoft.com/office/officeart/2005/8/layout/hierarchy2"/>
    <dgm:cxn modelId="{DD970DD1-C9B6-46B0-8EF7-771D3F409C5C}" type="presParOf" srcId="{583EF718-77A4-4056-8946-764CDC55D7B0}" destId="{1AE61983-7A82-4D92-9213-46F1ACB3B0C3}" srcOrd="0" destOrd="0" presId="urn:microsoft.com/office/officeart/2005/8/layout/hierarchy2"/>
    <dgm:cxn modelId="{F2AE4908-B90B-41F4-B108-1197F36D306E}" type="presParOf" srcId="{1AE61983-7A82-4D92-9213-46F1ACB3B0C3}" destId="{DDD7C6B4-1B61-460E-B5D4-1F095AA2A834}" srcOrd="0" destOrd="0" presId="urn:microsoft.com/office/officeart/2005/8/layout/hierarchy2"/>
    <dgm:cxn modelId="{32332AC8-DDC2-470D-9EFA-3DFC7F57A94F}" type="presParOf" srcId="{583EF718-77A4-4056-8946-764CDC55D7B0}" destId="{A270B15D-D557-425F-8393-F0FB0220D745}" srcOrd="1" destOrd="0" presId="urn:microsoft.com/office/officeart/2005/8/layout/hierarchy2"/>
    <dgm:cxn modelId="{83D8A968-E4D4-43DF-92E6-8B57E7C573C1}" type="presParOf" srcId="{A270B15D-D557-425F-8393-F0FB0220D745}" destId="{5B6789FF-1C36-4D4B-B775-70A63A5965B6}" srcOrd="0" destOrd="0" presId="urn:microsoft.com/office/officeart/2005/8/layout/hierarchy2"/>
    <dgm:cxn modelId="{43115E6C-D6A5-41D1-9CC5-7EC85461ADE3}" type="presParOf" srcId="{A270B15D-D557-425F-8393-F0FB0220D745}" destId="{C417B283-5379-4693-9843-2A3147D5C099}" srcOrd="1" destOrd="0" presId="urn:microsoft.com/office/officeart/2005/8/layout/hierarchy2"/>
    <dgm:cxn modelId="{83C75D9D-53DD-4273-B8C9-ABAE18E4DA70}" type="presParOf" srcId="{C417B283-5379-4693-9843-2A3147D5C099}" destId="{867A23C1-260E-46AA-9BE2-611D4A6C3C08}" srcOrd="0" destOrd="0" presId="urn:microsoft.com/office/officeart/2005/8/layout/hierarchy2"/>
    <dgm:cxn modelId="{66CE1732-0CEB-43CE-9094-16BB708260FF}" type="presParOf" srcId="{867A23C1-260E-46AA-9BE2-611D4A6C3C08}" destId="{B93C93A2-006F-4F8E-B518-4B8B13D158C6}" srcOrd="0" destOrd="0" presId="urn:microsoft.com/office/officeart/2005/8/layout/hierarchy2"/>
    <dgm:cxn modelId="{04906066-BBAF-4F9E-A0AB-DB31A36C9A32}" type="presParOf" srcId="{C417B283-5379-4693-9843-2A3147D5C099}" destId="{788BC72B-C265-473F-8D1C-2CC914F4E78B}" srcOrd="1" destOrd="0" presId="urn:microsoft.com/office/officeart/2005/8/layout/hierarchy2"/>
    <dgm:cxn modelId="{823FD8BD-0190-403D-A53B-CCA8B72FA895}" type="presParOf" srcId="{788BC72B-C265-473F-8D1C-2CC914F4E78B}" destId="{45A4E51B-3EEA-4C0C-B524-D9E71A870F1D}" srcOrd="0" destOrd="0" presId="urn:microsoft.com/office/officeart/2005/8/layout/hierarchy2"/>
    <dgm:cxn modelId="{822E8E5F-5EBE-4F81-9D4E-7B32524ECDF4}" type="presParOf" srcId="{788BC72B-C265-473F-8D1C-2CC914F4E78B}" destId="{90217148-D84C-49D7-A5B1-F2340F237C63}" srcOrd="1" destOrd="0" presId="urn:microsoft.com/office/officeart/2005/8/layout/hierarchy2"/>
    <dgm:cxn modelId="{5032113A-609C-49B3-B0AA-CA3DF1A95278}" type="presParOf" srcId="{C417B283-5379-4693-9843-2A3147D5C099}" destId="{EDCF9A8E-F8AF-4551-BF52-07DE01B8EE26}" srcOrd="2" destOrd="0" presId="urn:microsoft.com/office/officeart/2005/8/layout/hierarchy2"/>
    <dgm:cxn modelId="{D21562B4-CF1E-49EE-AA04-49FB9EA51143}" type="presParOf" srcId="{EDCF9A8E-F8AF-4551-BF52-07DE01B8EE26}" destId="{F98A6213-DF39-4FE0-AB6E-424263A35BDA}" srcOrd="0" destOrd="0" presId="urn:microsoft.com/office/officeart/2005/8/layout/hierarchy2"/>
    <dgm:cxn modelId="{2C71C354-0176-4D61-A80C-39119F916709}" type="presParOf" srcId="{C417B283-5379-4693-9843-2A3147D5C099}" destId="{2E2BD2A1-8E36-43ED-9D13-8825E48F7AD0}" srcOrd="3" destOrd="0" presId="urn:microsoft.com/office/officeart/2005/8/layout/hierarchy2"/>
    <dgm:cxn modelId="{0AC32DAB-05C0-4B67-B4E3-D02832B4562E}" type="presParOf" srcId="{2E2BD2A1-8E36-43ED-9D13-8825E48F7AD0}" destId="{EFACD749-8563-49FC-BAC8-B4776DF11520}" srcOrd="0" destOrd="0" presId="urn:microsoft.com/office/officeart/2005/8/layout/hierarchy2"/>
    <dgm:cxn modelId="{81F2E855-8F02-4DD9-B25A-2B5D0FCB9FD6}" type="presParOf" srcId="{2E2BD2A1-8E36-43ED-9D13-8825E48F7AD0}" destId="{F02FB555-9771-48FD-93E0-FA6B76D0D6F1}" srcOrd="1" destOrd="0" presId="urn:microsoft.com/office/officeart/2005/8/layout/hierarchy2"/>
    <dgm:cxn modelId="{0283055C-3EF4-4FC0-8D8A-045E036517A6}" type="presParOf" srcId="{583EF718-77A4-4056-8946-764CDC55D7B0}" destId="{DDBB4127-11BE-48B5-BE6A-67F6A445F64F}" srcOrd="2" destOrd="0" presId="urn:microsoft.com/office/officeart/2005/8/layout/hierarchy2"/>
    <dgm:cxn modelId="{953C4E6C-E9FE-4203-801B-C0B68FE5C15D}" type="presParOf" srcId="{DDBB4127-11BE-48B5-BE6A-67F6A445F64F}" destId="{E593DAB4-ECF5-4AB0-81B4-8A38CE5AD1C1}" srcOrd="0" destOrd="0" presId="urn:microsoft.com/office/officeart/2005/8/layout/hierarchy2"/>
    <dgm:cxn modelId="{67581786-CF81-4237-9859-87D853B30571}" type="presParOf" srcId="{583EF718-77A4-4056-8946-764CDC55D7B0}" destId="{E9672C30-6296-4A7E-A901-027D5DC7B434}" srcOrd="3" destOrd="0" presId="urn:microsoft.com/office/officeart/2005/8/layout/hierarchy2"/>
    <dgm:cxn modelId="{A6091D7C-3E38-474D-BCDC-C16196E1EE07}" type="presParOf" srcId="{E9672C30-6296-4A7E-A901-027D5DC7B434}" destId="{A34BF06C-A680-44ED-81CE-E7980F0B1CBE}" srcOrd="0" destOrd="0" presId="urn:microsoft.com/office/officeart/2005/8/layout/hierarchy2"/>
    <dgm:cxn modelId="{2B4E7C65-1E07-47DC-B1FD-E2313B28A41C}" type="presParOf" srcId="{E9672C30-6296-4A7E-A901-027D5DC7B434}" destId="{855AF692-1E8D-48DA-932A-D6887EA8EDCF}" srcOrd="1" destOrd="0" presId="urn:microsoft.com/office/officeart/2005/8/layout/hierarchy2"/>
    <dgm:cxn modelId="{4B386C82-5A63-4A88-B05D-A8F20B70B58B}" type="presParOf" srcId="{855AF692-1E8D-48DA-932A-D6887EA8EDCF}" destId="{F000B9B6-E4ED-4F23-BC73-9F605C0AB375}" srcOrd="0" destOrd="0" presId="urn:microsoft.com/office/officeart/2005/8/layout/hierarchy2"/>
    <dgm:cxn modelId="{358FFAC6-AF58-4DA8-AEC8-90CD25A63C4C}" type="presParOf" srcId="{F000B9B6-E4ED-4F23-BC73-9F605C0AB375}" destId="{35FEF3B9-24FB-42FB-A81B-C9D6C225F408}" srcOrd="0" destOrd="0" presId="urn:microsoft.com/office/officeart/2005/8/layout/hierarchy2"/>
    <dgm:cxn modelId="{5469F21C-0CDE-43E3-8589-24E2C1A7BEC0}" type="presParOf" srcId="{855AF692-1E8D-48DA-932A-D6887EA8EDCF}" destId="{9913ECE6-9DA9-4641-BB7C-E9C2FDB417C3}" srcOrd="1" destOrd="0" presId="urn:microsoft.com/office/officeart/2005/8/layout/hierarchy2"/>
    <dgm:cxn modelId="{9EB0EDE2-5B32-4991-BB93-3A897F9E05A3}" type="presParOf" srcId="{9913ECE6-9DA9-4641-BB7C-E9C2FDB417C3}" destId="{E3F775FE-A766-4645-9F2E-41DEE0BA983D}" srcOrd="0" destOrd="0" presId="urn:microsoft.com/office/officeart/2005/8/layout/hierarchy2"/>
    <dgm:cxn modelId="{D890CFCA-4E8B-48A2-9337-7B0404AFE008}" type="presParOf" srcId="{9913ECE6-9DA9-4641-BB7C-E9C2FDB417C3}" destId="{43A141E6-2E84-4B38-B2A4-6D84758AE874}" srcOrd="1" destOrd="0" presId="urn:microsoft.com/office/officeart/2005/8/layout/hierarchy2"/>
    <dgm:cxn modelId="{30B3925B-31ED-470A-92D4-DC30972345DB}" type="presParOf" srcId="{855AF692-1E8D-48DA-932A-D6887EA8EDCF}" destId="{64957F57-D14A-42D7-9B32-684F38A75727}" srcOrd="2" destOrd="0" presId="urn:microsoft.com/office/officeart/2005/8/layout/hierarchy2"/>
    <dgm:cxn modelId="{B20593A8-AD65-4EF1-8A28-1F254D15D9D1}" type="presParOf" srcId="{64957F57-D14A-42D7-9B32-684F38A75727}" destId="{817E6E16-A8F2-446D-8181-AB8A9523B4FC}" srcOrd="0" destOrd="0" presId="urn:microsoft.com/office/officeart/2005/8/layout/hierarchy2"/>
    <dgm:cxn modelId="{4ED431CE-45F7-4487-97E1-331590E4DFAC}" type="presParOf" srcId="{855AF692-1E8D-48DA-932A-D6887EA8EDCF}" destId="{6F42062D-7E84-480F-88A4-CB849458DD99}" srcOrd="3" destOrd="0" presId="urn:microsoft.com/office/officeart/2005/8/layout/hierarchy2"/>
    <dgm:cxn modelId="{F7F50B25-15F8-4EC4-9057-2827093C4942}" type="presParOf" srcId="{6F42062D-7E84-480F-88A4-CB849458DD99}" destId="{BB5BE368-8E34-4129-B790-2E0704B11F76}" srcOrd="0" destOrd="0" presId="urn:microsoft.com/office/officeart/2005/8/layout/hierarchy2"/>
    <dgm:cxn modelId="{AC1B00AF-7B87-46CE-AD0C-7634C78DBB5D}" type="presParOf" srcId="{6F42062D-7E84-480F-88A4-CB849458DD99}" destId="{4DE2CA07-C291-4FE7-B097-FDEC6D420EE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B19B0-A7B3-4F40-9E8B-0847689F266D}">
      <dsp:nvSpPr>
        <dsp:cNvPr id="0" name=""/>
        <dsp:cNvSpPr/>
      </dsp:nvSpPr>
      <dsp:spPr>
        <a:xfrm>
          <a:off x="0" y="3004609"/>
          <a:ext cx="990165" cy="1015926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</a:t>
          </a:r>
          <a:endParaRPr lang="en-US" sz="16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</a:t>
          </a:r>
          <a:r>
            <a:rPr lang="en-US" sz="16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001" y="3033610"/>
        <a:ext cx="932163" cy="957924"/>
      </dsp:txXfrm>
    </dsp:sp>
    <dsp:sp modelId="{1AE61983-7A82-4D92-9213-46F1ACB3B0C3}">
      <dsp:nvSpPr>
        <dsp:cNvPr id="0" name=""/>
        <dsp:cNvSpPr/>
      </dsp:nvSpPr>
      <dsp:spPr>
        <a:xfrm rot="16653708">
          <a:off x="-353902" y="1972329"/>
          <a:ext cx="3095487" cy="11919"/>
        </a:xfrm>
        <a:custGeom>
          <a:avLst/>
          <a:gdLst/>
          <a:ahLst/>
          <a:cxnLst/>
          <a:rect l="0" t="0" r="0" b="0"/>
          <a:pathLst>
            <a:path>
              <a:moveTo>
                <a:pt x="0" y="5959"/>
              </a:moveTo>
              <a:lnTo>
                <a:pt x="3095487" y="595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353902" y="1900901"/>
        <a:ext cx="3095487" cy="154774"/>
      </dsp:txXfrm>
    </dsp:sp>
    <dsp:sp modelId="{5B6789FF-1C36-4D4B-B775-70A63A5965B6}">
      <dsp:nvSpPr>
        <dsp:cNvPr id="0" name=""/>
        <dsp:cNvSpPr/>
      </dsp:nvSpPr>
      <dsp:spPr>
        <a:xfrm>
          <a:off x="1397517" y="221959"/>
          <a:ext cx="1098070" cy="444091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TCVL</a:t>
          </a: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0524" y="234966"/>
        <a:ext cx="1072056" cy="418077"/>
      </dsp:txXfrm>
    </dsp:sp>
    <dsp:sp modelId="{867A23C1-260E-46AA-9BE2-611D4A6C3C08}">
      <dsp:nvSpPr>
        <dsp:cNvPr id="0" name=""/>
        <dsp:cNvSpPr/>
      </dsp:nvSpPr>
      <dsp:spPr>
        <a:xfrm rot="19977834">
          <a:off x="2471986" y="339876"/>
          <a:ext cx="431936" cy="11919"/>
        </a:xfrm>
        <a:custGeom>
          <a:avLst/>
          <a:gdLst/>
          <a:ahLst/>
          <a:cxnLst/>
          <a:rect l="0" t="0" r="0" b="0"/>
          <a:pathLst>
            <a:path>
              <a:moveTo>
                <a:pt x="0" y="5959"/>
              </a:moveTo>
              <a:lnTo>
                <a:pt x="431936" y="595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1986" y="335037"/>
        <a:ext cx="431936" cy="21596"/>
      </dsp:txXfrm>
    </dsp:sp>
    <dsp:sp modelId="{45A4E51B-3EEA-4C0C-B524-D9E71A870F1D}">
      <dsp:nvSpPr>
        <dsp:cNvPr id="0" name=""/>
        <dsp:cNvSpPr/>
      </dsp:nvSpPr>
      <dsp:spPr>
        <a:xfrm>
          <a:off x="2880322" y="25621"/>
          <a:ext cx="3566653" cy="444091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khí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93329" y="38628"/>
        <a:ext cx="3540639" cy="418077"/>
      </dsp:txXfrm>
    </dsp:sp>
    <dsp:sp modelId="{FC4117F9-3CDD-4052-85AE-6C2182DB3133}">
      <dsp:nvSpPr>
        <dsp:cNvPr id="0" name=""/>
        <dsp:cNvSpPr/>
      </dsp:nvSpPr>
      <dsp:spPr>
        <a:xfrm rot="21279231">
          <a:off x="6446377" y="228897"/>
          <a:ext cx="274969" cy="11919"/>
        </a:xfrm>
        <a:custGeom>
          <a:avLst/>
          <a:gdLst/>
          <a:ahLst/>
          <a:cxnLst/>
          <a:rect l="0" t="0" r="0" b="0"/>
          <a:pathLst>
            <a:path>
              <a:moveTo>
                <a:pt x="0" y="5959"/>
              </a:moveTo>
              <a:lnTo>
                <a:pt x="274969" y="595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76988" y="227983"/>
        <a:ext cx="13748" cy="13748"/>
      </dsp:txXfrm>
    </dsp:sp>
    <dsp:sp modelId="{3379CA95-3DFF-41AC-9D0E-C379FE563812}">
      <dsp:nvSpPr>
        <dsp:cNvPr id="0" name=""/>
        <dsp:cNvSpPr/>
      </dsp:nvSpPr>
      <dsp:spPr>
        <a:xfrm>
          <a:off x="6720749" y="1"/>
          <a:ext cx="3409249" cy="444091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màu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mùi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k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vị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33756" y="13008"/>
        <a:ext cx="3383235" cy="418077"/>
      </dsp:txXfrm>
    </dsp:sp>
    <dsp:sp modelId="{141DA51F-A248-4954-BB71-4034A50717CD}">
      <dsp:nvSpPr>
        <dsp:cNvPr id="0" name=""/>
        <dsp:cNvSpPr/>
      </dsp:nvSpPr>
      <dsp:spPr>
        <a:xfrm rot="3068762">
          <a:off x="2392312" y="653858"/>
          <a:ext cx="554257" cy="11919"/>
        </a:xfrm>
        <a:custGeom>
          <a:avLst/>
          <a:gdLst/>
          <a:ahLst/>
          <a:cxnLst/>
          <a:rect l="0" t="0" r="0" b="0"/>
          <a:pathLst>
            <a:path>
              <a:moveTo>
                <a:pt x="0" y="5959"/>
              </a:moveTo>
              <a:lnTo>
                <a:pt x="554257" y="595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2312" y="645961"/>
        <a:ext cx="554257" cy="27712"/>
      </dsp:txXfrm>
    </dsp:sp>
    <dsp:sp modelId="{505EB6D7-9612-4A64-B787-9FC9D38244A3}">
      <dsp:nvSpPr>
        <dsp:cNvPr id="0" name=""/>
        <dsp:cNvSpPr/>
      </dsp:nvSpPr>
      <dsp:spPr>
        <a:xfrm>
          <a:off x="2843294" y="653585"/>
          <a:ext cx="3566653" cy="444091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Nặng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hơn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khí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6301" y="666592"/>
        <a:ext cx="3540639" cy="418077"/>
      </dsp:txXfrm>
    </dsp:sp>
    <dsp:sp modelId="{0F7170F7-ECC9-4F3B-A5FB-E540E718CDD6}">
      <dsp:nvSpPr>
        <dsp:cNvPr id="0" name=""/>
        <dsp:cNvSpPr/>
      </dsp:nvSpPr>
      <dsp:spPr>
        <a:xfrm rot="20237679">
          <a:off x="6396781" y="804096"/>
          <a:ext cx="339771" cy="11919"/>
        </a:xfrm>
        <a:custGeom>
          <a:avLst/>
          <a:gdLst/>
          <a:ahLst/>
          <a:cxnLst/>
          <a:rect l="0" t="0" r="0" b="0"/>
          <a:pathLst>
            <a:path>
              <a:moveTo>
                <a:pt x="0" y="5959"/>
              </a:moveTo>
              <a:lnTo>
                <a:pt x="339771" y="595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58173" y="801562"/>
        <a:ext cx="16988" cy="16988"/>
      </dsp:txXfrm>
    </dsp:sp>
    <dsp:sp modelId="{6F897106-FCE0-4E81-A778-C741AEB92D86}">
      <dsp:nvSpPr>
        <dsp:cNvPr id="0" name=""/>
        <dsp:cNvSpPr/>
      </dsp:nvSpPr>
      <dsp:spPr>
        <a:xfrm>
          <a:off x="6723387" y="522436"/>
          <a:ext cx="3409249" cy="444091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Tan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ít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36394" y="535443"/>
        <a:ext cx="3383235" cy="418077"/>
      </dsp:txXfrm>
    </dsp:sp>
    <dsp:sp modelId="{DDBB4127-11BE-48B5-BE6A-67F6A445F64F}">
      <dsp:nvSpPr>
        <dsp:cNvPr id="0" name=""/>
        <dsp:cNvSpPr/>
      </dsp:nvSpPr>
      <dsp:spPr>
        <a:xfrm rot="17144350">
          <a:off x="432211" y="2769679"/>
          <a:ext cx="1531279" cy="11919"/>
        </a:xfrm>
        <a:custGeom>
          <a:avLst/>
          <a:gdLst/>
          <a:ahLst/>
          <a:cxnLst/>
          <a:rect l="0" t="0" r="0" b="0"/>
          <a:pathLst>
            <a:path>
              <a:moveTo>
                <a:pt x="0" y="5959"/>
              </a:moveTo>
              <a:lnTo>
                <a:pt x="1531279" y="595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211" y="2737357"/>
        <a:ext cx="1531279" cy="76563"/>
      </dsp:txXfrm>
    </dsp:sp>
    <dsp:sp modelId="{A34BF06C-A680-44ED-81CE-E7980F0B1CBE}">
      <dsp:nvSpPr>
        <dsp:cNvPr id="0" name=""/>
        <dsp:cNvSpPr/>
      </dsp:nvSpPr>
      <dsp:spPr>
        <a:xfrm>
          <a:off x="1405537" y="1816659"/>
          <a:ext cx="1098070" cy="444091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TCHH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8544" y="1829666"/>
        <a:ext cx="1072056" cy="418077"/>
      </dsp:txXfrm>
    </dsp:sp>
    <dsp:sp modelId="{F000B9B6-E4ED-4F23-BC73-9F605C0AB375}">
      <dsp:nvSpPr>
        <dsp:cNvPr id="0" name=""/>
        <dsp:cNvSpPr/>
      </dsp:nvSpPr>
      <dsp:spPr>
        <a:xfrm rot="18412298">
          <a:off x="2401213" y="1827949"/>
          <a:ext cx="512002" cy="11919"/>
        </a:xfrm>
        <a:custGeom>
          <a:avLst/>
          <a:gdLst/>
          <a:ahLst/>
          <a:cxnLst/>
          <a:rect l="0" t="0" r="0" b="0"/>
          <a:pathLst>
            <a:path>
              <a:moveTo>
                <a:pt x="0" y="5959"/>
              </a:moveTo>
              <a:lnTo>
                <a:pt x="512002" y="595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4415" y="1821109"/>
        <a:ext cx="25600" cy="25600"/>
      </dsp:txXfrm>
    </dsp:sp>
    <dsp:sp modelId="{E3F775FE-A766-4645-9F2E-41DEE0BA983D}">
      <dsp:nvSpPr>
        <dsp:cNvPr id="0" name=""/>
        <dsp:cNvSpPr/>
      </dsp:nvSpPr>
      <dsp:spPr>
        <a:xfrm>
          <a:off x="2810822" y="1184110"/>
          <a:ext cx="3444030" cy="890004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kim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endParaRPr lang="en-US" sz="16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Trừ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Au, Ag, Pt)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6889" y="1210177"/>
        <a:ext cx="3391896" cy="837870"/>
      </dsp:txXfrm>
    </dsp:sp>
    <dsp:sp modelId="{A5866E8C-A370-42BB-80A6-B09115758B9D}">
      <dsp:nvSpPr>
        <dsp:cNvPr id="0" name=""/>
        <dsp:cNvSpPr/>
      </dsp:nvSpPr>
      <dsp:spPr>
        <a:xfrm rot="21475173">
          <a:off x="6254555" y="1606795"/>
          <a:ext cx="901208" cy="11919"/>
        </a:xfrm>
        <a:custGeom>
          <a:avLst/>
          <a:gdLst/>
          <a:ahLst/>
          <a:cxnLst/>
          <a:rect l="0" t="0" r="0" b="0"/>
          <a:pathLst>
            <a:path>
              <a:moveTo>
                <a:pt x="0" y="5959"/>
              </a:moveTo>
              <a:lnTo>
                <a:pt x="901208" y="595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82629" y="1590224"/>
        <a:ext cx="45060" cy="45060"/>
      </dsp:txXfrm>
    </dsp:sp>
    <dsp:sp modelId="{DA82D1A5-7FC3-4A98-B249-A92EACF0556B}">
      <dsp:nvSpPr>
        <dsp:cNvPr id="0" name=""/>
        <dsp:cNvSpPr/>
      </dsp:nvSpPr>
      <dsp:spPr>
        <a:xfrm>
          <a:off x="7155466" y="1063775"/>
          <a:ext cx="4749856" cy="1065243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Kim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 O</a:t>
          </a:r>
          <a:r>
            <a:rPr lang="en-US" sz="16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16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14:m xmlns:a14="http://schemas.microsoft.com/office/drawing/2010/main">
            <m:oMath xmlns:m="http://schemas.openxmlformats.org/officeDocument/2006/math">
              <m:groupChr>
                <m:groupChrPr>
                  <m:chr m:val="→"/>
                  <m:vertJc m:val="bot"/>
                  <m:ctrlPr>
                    <a:rPr lang="en-US" sz="160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groupChrPr>
                <m:e>
                  <m:sSup>
                    <m:sSupPr>
                      <m:ctrlPr>
                        <a:rPr lang="en-US" sz="1600" i="1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GB" sz="1600" b="0" i="1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e>
                    <m:sup>
                      <m:r>
                        <a:rPr lang="en-GB" sz="1600" b="0" i="1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</m:sup>
                  </m:sSup>
                </m:e>
              </m:groupChr>
            </m:oMath>
          </a14:m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Oxit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bazơ</a:t>
          </a:r>
          <a:endParaRPr lang="en-US" sz="16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4Na + O</a:t>
          </a:r>
          <a:r>
            <a:rPr lang="en-US" sz="16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14:m xmlns:a14="http://schemas.microsoft.com/office/drawing/2010/main">
            <m:oMath xmlns:m="http://schemas.openxmlformats.org/officeDocument/2006/math">
              <m:groupChr>
                <m:groupChrPr>
                  <m:chr m:val="→"/>
                  <m:vertJc m:val="bot"/>
                  <m:ctrlPr>
                    <a:rPr lang="en-US" sz="160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groupChrPr>
                <m:e>
                  <m:sSup>
                    <m:sSupPr>
                      <m:ctrlPr>
                        <a:rPr lang="en-US" sz="1600" i="1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GB" sz="1600" b="0" i="1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e>
                    <m:sup>
                      <m:r>
                        <a:rPr lang="en-GB" sz="1600" b="0" i="1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</m:sup>
                  </m:sSup>
                </m:e>
              </m:groupChr>
            </m:oMath>
          </a14:m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2Na</a:t>
          </a:r>
          <a:r>
            <a:rPr lang="en-US" sz="16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16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86666" y="1094975"/>
        <a:ext cx="4687456" cy="1002843"/>
      </dsp:txXfrm>
    </dsp:sp>
    <dsp:sp modelId="{DE28BF3B-3444-467F-8938-DA4754302861}">
      <dsp:nvSpPr>
        <dsp:cNvPr id="0" name=""/>
        <dsp:cNvSpPr/>
      </dsp:nvSpPr>
      <dsp:spPr>
        <a:xfrm rot="4083446">
          <a:off x="2243012" y="2418677"/>
          <a:ext cx="832144" cy="11919"/>
        </a:xfrm>
        <a:custGeom>
          <a:avLst/>
          <a:gdLst/>
          <a:ahLst/>
          <a:cxnLst/>
          <a:rect l="0" t="0" r="0" b="0"/>
          <a:pathLst>
            <a:path>
              <a:moveTo>
                <a:pt x="0" y="5959"/>
              </a:moveTo>
              <a:lnTo>
                <a:pt x="832144" y="595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8281" y="2403833"/>
        <a:ext cx="41607" cy="41607"/>
      </dsp:txXfrm>
    </dsp:sp>
    <dsp:sp modelId="{BF379910-2815-42D9-A9B2-2E5F1A96158E}">
      <dsp:nvSpPr>
        <dsp:cNvPr id="0" name=""/>
        <dsp:cNvSpPr/>
      </dsp:nvSpPr>
      <dsp:spPr>
        <a:xfrm>
          <a:off x="2814561" y="2472794"/>
          <a:ext cx="3243478" cy="67554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phi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kim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4347" y="2492580"/>
        <a:ext cx="3203906" cy="635976"/>
      </dsp:txXfrm>
    </dsp:sp>
    <dsp:sp modelId="{DF5B595C-F79B-4768-AAEB-D2BFAEF74C2E}">
      <dsp:nvSpPr>
        <dsp:cNvPr id="0" name=""/>
        <dsp:cNvSpPr/>
      </dsp:nvSpPr>
      <dsp:spPr>
        <a:xfrm rot="39109">
          <a:off x="6058008" y="2810164"/>
          <a:ext cx="976710" cy="11919"/>
        </a:xfrm>
        <a:custGeom>
          <a:avLst/>
          <a:gdLst/>
          <a:ahLst/>
          <a:cxnLst/>
          <a:rect l="0" t="0" r="0" b="0"/>
          <a:pathLst>
            <a:path>
              <a:moveTo>
                <a:pt x="0" y="5959"/>
              </a:moveTo>
              <a:lnTo>
                <a:pt x="976710" y="595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21945" y="2791706"/>
        <a:ext cx="48835" cy="48835"/>
      </dsp:txXfrm>
    </dsp:sp>
    <dsp:sp modelId="{0E9D171B-3A53-414F-9637-BDDAE060761A}">
      <dsp:nvSpPr>
        <dsp:cNvPr id="0" name=""/>
        <dsp:cNvSpPr/>
      </dsp:nvSpPr>
      <dsp:spPr>
        <a:xfrm>
          <a:off x="7034687" y="2191853"/>
          <a:ext cx="4859031" cy="1259653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Phi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kim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 O</a:t>
          </a:r>
          <a:r>
            <a:rPr lang="en-US" sz="16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14:m xmlns:a14="http://schemas.microsoft.com/office/drawing/2010/main">
            <m:oMath xmlns:m="http://schemas.openxmlformats.org/officeDocument/2006/math">
              <m:groupChr>
                <m:groupChrPr>
                  <m:chr m:val="→"/>
                  <m:vertJc m:val="bot"/>
                  <m:ctrlPr>
                    <a:rPr lang="en-US" sz="160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groupChrPr>
                <m:e>
                  <m:sSup>
                    <m:sSupPr>
                      <m:ctrlPr>
                        <a:rPr lang="en-US" sz="1600" i="1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sz="1600" b="0" i="1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e>
                    <m:sup>
                      <m:r>
                        <a:rPr lang="en-US" sz="1600" b="0" i="1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</m:sup>
                  </m:sSup>
                </m:e>
              </m:groupChr>
            </m:oMath>
          </a14:m>
          <a:r>
            <a:rPr lang="en-US" sz="16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Oxit</a:t>
          </a:r>
          <a:r>
            <a:rPr lang="en-US" sz="16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axit</a:t>
          </a:r>
          <a:endParaRPr lang="en-US" sz="1600" kern="1200" baseline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 + O</a:t>
          </a:r>
          <a:r>
            <a:rPr lang="en-US" sz="16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16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14:m xmlns:a14="http://schemas.microsoft.com/office/drawing/2010/main">
            <m:oMath xmlns:m="http://schemas.openxmlformats.org/officeDocument/2006/math">
              <m:groupChr>
                <m:groupChrPr>
                  <m:chr m:val="→"/>
                  <m:vertJc m:val="bot"/>
                  <m:ctrlPr>
                    <a:rPr lang="en-US" sz="160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groupChrPr>
                <m:e>
                  <m:sSup>
                    <m:sSupPr>
                      <m:ctrlPr>
                        <a:rPr lang="en-US" sz="1600" i="1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sz="1600" b="0" i="1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e>
                    <m:sup>
                      <m:r>
                        <a:rPr lang="en-US" sz="1600" b="0" i="1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</m:sup>
                  </m:sSup>
                </m:e>
              </m:groupChr>
            </m:oMath>
          </a14:m>
          <a:r>
            <a:rPr lang="en-US" sz="16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</a:t>
          </a:r>
          <a:r>
            <a:rPr lang="en-US" sz="16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16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; 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2H</a:t>
          </a:r>
          <a:r>
            <a:rPr lang="en-US" sz="16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16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 O</a:t>
          </a:r>
          <a:r>
            <a:rPr lang="en-US" sz="16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 </a:t>
          </a:r>
          <a14:m xmlns:a14="http://schemas.microsoft.com/office/drawing/2010/main">
            <m:oMath xmlns:m="http://schemas.openxmlformats.org/officeDocument/2006/math">
              <m:groupChr>
                <m:groupChrPr>
                  <m:chr m:val="→"/>
                  <m:vertJc m:val="bot"/>
                  <m:ctrlPr>
                    <a:rPr lang="en-US" sz="1600" i="1" kern="1200" baseline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groupChrPr>
                <m:e>
                  <m:sSup>
                    <m:sSupPr>
                      <m:ctrlPr>
                        <a:rPr lang="en-US" sz="1600" i="1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GB" sz="1600" b="0" i="1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e>
                    <m:sup>
                      <m:r>
                        <a:rPr lang="en-GB" sz="1600" b="0" i="1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</m:sup>
                  </m:sSup>
                </m:e>
              </m:groupChr>
            </m:oMath>
          </a14:m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2H</a:t>
          </a:r>
          <a:r>
            <a:rPr lang="en-US" sz="16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16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endParaRPr lang="en-US" sz="16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71581" y="2228747"/>
        <a:ext cx="4785243" cy="1185865"/>
      </dsp:txXfrm>
    </dsp:sp>
    <dsp:sp modelId="{B1AB84A9-845B-46DE-ADBC-C19A962D390C}">
      <dsp:nvSpPr>
        <dsp:cNvPr id="0" name=""/>
        <dsp:cNvSpPr/>
      </dsp:nvSpPr>
      <dsp:spPr>
        <a:xfrm rot="4066253">
          <a:off x="618254" y="4060378"/>
          <a:ext cx="1196453" cy="11919"/>
        </a:xfrm>
        <a:custGeom>
          <a:avLst/>
          <a:gdLst/>
          <a:ahLst/>
          <a:cxnLst/>
          <a:rect l="0" t="0" r="0" b="0"/>
          <a:pathLst>
            <a:path>
              <a:moveTo>
                <a:pt x="0" y="5959"/>
              </a:moveTo>
              <a:lnTo>
                <a:pt x="1196453" y="595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254" y="4036426"/>
        <a:ext cx="1196453" cy="59822"/>
      </dsp:txXfrm>
    </dsp:sp>
    <dsp:sp modelId="{D77B3D1C-2D06-4F89-A6BA-40CE52AC656B}">
      <dsp:nvSpPr>
        <dsp:cNvPr id="0" name=""/>
        <dsp:cNvSpPr/>
      </dsp:nvSpPr>
      <dsp:spPr>
        <a:xfrm>
          <a:off x="1442796" y="3978823"/>
          <a:ext cx="1098070" cy="1282559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PTN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4957" y="4010984"/>
        <a:ext cx="1033748" cy="1218237"/>
      </dsp:txXfrm>
    </dsp:sp>
    <dsp:sp modelId="{55FEAE87-C156-4B7F-9E58-8087D542AB7B}">
      <dsp:nvSpPr>
        <dsp:cNvPr id="0" name=""/>
        <dsp:cNvSpPr/>
      </dsp:nvSpPr>
      <dsp:spPr>
        <a:xfrm rot="17426216">
          <a:off x="2260662" y="4210703"/>
          <a:ext cx="861078" cy="11919"/>
        </a:xfrm>
        <a:custGeom>
          <a:avLst/>
          <a:gdLst/>
          <a:ahLst/>
          <a:cxnLst/>
          <a:rect l="0" t="0" r="0" b="0"/>
          <a:pathLst>
            <a:path>
              <a:moveTo>
                <a:pt x="0" y="5959"/>
              </a:moveTo>
              <a:lnTo>
                <a:pt x="861078" y="595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9674" y="4195136"/>
        <a:ext cx="43053" cy="43053"/>
      </dsp:txXfrm>
    </dsp:sp>
    <dsp:sp modelId="{45BD56E4-0456-4403-A8A3-7EA93B420C68}">
      <dsp:nvSpPr>
        <dsp:cNvPr id="0" name=""/>
        <dsp:cNvSpPr/>
      </dsp:nvSpPr>
      <dsp:spPr>
        <a:xfrm>
          <a:off x="2841535" y="3591177"/>
          <a:ext cx="1602958" cy="444091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 tắc</a:t>
          </a: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4542" y="3604184"/>
        <a:ext cx="1576944" cy="418077"/>
      </dsp:txXfrm>
    </dsp:sp>
    <dsp:sp modelId="{48675286-BB3E-4973-9D09-E5DA1F4F2B90}">
      <dsp:nvSpPr>
        <dsp:cNvPr id="0" name=""/>
        <dsp:cNvSpPr/>
      </dsp:nvSpPr>
      <dsp:spPr>
        <a:xfrm>
          <a:off x="4444494" y="3807264"/>
          <a:ext cx="336599" cy="11919"/>
        </a:xfrm>
        <a:custGeom>
          <a:avLst/>
          <a:gdLst/>
          <a:ahLst/>
          <a:cxnLst/>
          <a:rect l="0" t="0" r="0" b="0"/>
          <a:pathLst>
            <a:path>
              <a:moveTo>
                <a:pt x="0" y="5959"/>
              </a:moveTo>
              <a:lnTo>
                <a:pt x="336599" y="595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4378" y="3804808"/>
        <a:ext cx="16829" cy="16829"/>
      </dsp:txXfrm>
    </dsp:sp>
    <dsp:sp modelId="{E304ECB9-7734-44F8-AC41-68F2A0D17A55}">
      <dsp:nvSpPr>
        <dsp:cNvPr id="0" name=""/>
        <dsp:cNvSpPr/>
      </dsp:nvSpPr>
      <dsp:spPr>
        <a:xfrm>
          <a:off x="4781093" y="3498766"/>
          <a:ext cx="7124229" cy="628914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Nhiệt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giàu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dễ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huỷ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9513" y="3517186"/>
        <a:ext cx="7087389" cy="592074"/>
      </dsp:txXfrm>
    </dsp:sp>
    <dsp:sp modelId="{CBEE6200-26C7-4936-BF34-DE1A60E1D81A}">
      <dsp:nvSpPr>
        <dsp:cNvPr id="0" name=""/>
        <dsp:cNvSpPr/>
      </dsp:nvSpPr>
      <dsp:spPr>
        <a:xfrm rot="19375785">
          <a:off x="2502315" y="4499157"/>
          <a:ext cx="381511" cy="11919"/>
        </a:xfrm>
        <a:custGeom>
          <a:avLst/>
          <a:gdLst/>
          <a:ahLst/>
          <a:cxnLst/>
          <a:rect l="0" t="0" r="0" b="0"/>
          <a:pathLst>
            <a:path>
              <a:moveTo>
                <a:pt x="0" y="5959"/>
              </a:moveTo>
              <a:lnTo>
                <a:pt x="381511" y="595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83533" y="4495579"/>
        <a:ext cx="19075" cy="19075"/>
      </dsp:txXfrm>
    </dsp:sp>
    <dsp:sp modelId="{027FECD3-D511-4010-B73C-D90056F60544}">
      <dsp:nvSpPr>
        <dsp:cNvPr id="0" name=""/>
        <dsp:cNvSpPr/>
      </dsp:nvSpPr>
      <dsp:spPr>
        <a:xfrm>
          <a:off x="2845274" y="4168084"/>
          <a:ext cx="1602958" cy="444091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Hoá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8281" y="4181091"/>
        <a:ext cx="1576944" cy="418077"/>
      </dsp:txXfrm>
    </dsp:sp>
    <dsp:sp modelId="{D48F762A-548B-498A-919C-0962B51312D2}">
      <dsp:nvSpPr>
        <dsp:cNvPr id="0" name=""/>
        <dsp:cNvSpPr/>
      </dsp:nvSpPr>
      <dsp:spPr>
        <a:xfrm rot="255844">
          <a:off x="4447745" y="4397275"/>
          <a:ext cx="352510" cy="11919"/>
        </a:xfrm>
        <a:custGeom>
          <a:avLst/>
          <a:gdLst/>
          <a:ahLst/>
          <a:cxnLst/>
          <a:rect l="0" t="0" r="0" b="0"/>
          <a:pathLst>
            <a:path>
              <a:moveTo>
                <a:pt x="0" y="5959"/>
              </a:moveTo>
              <a:lnTo>
                <a:pt x="352510" y="595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</a:endParaRPr>
        </a:p>
      </dsp:txBody>
      <dsp:txXfrm>
        <a:off x="4615187" y="4394422"/>
        <a:ext cx="17625" cy="17625"/>
      </dsp:txXfrm>
    </dsp:sp>
    <dsp:sp modelId="{8BA641F0-C3C4-4234-8DB9-3FBABBEBFDF8}">
      <dsp:nvSpPr>
        <dsp:cNvPr id="0" name=""/>
        <dsp:cNvSpPr/>
      </dsp:nvSpPr>
      <dsp:spPr>
        <a:xfrm>
          <a:off x="4799767" y="4194294"/>
          <a:ext cx="2046650" cy="444091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KMnO</a:t>
          </a:r>
          <a:r>
            <a:rPr lang="en-US" sz="16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sz="16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KClO</a:t>
          </a:r>
          <a:r>
            <a:rPr lang="en-US" sz="16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2774" y="4207301"/>
        <a:ext cx="2020636" cy="418077"/>
      </dsp:txXfrm>
    </dsp:sp>
    <dsp:sp modelId="{7F9AFDC9-1430-4115-82F4-873DE3756DBA}">
      <dsp:nvSpPr>
        <dsp:cNvPr id="0" name=""/>
        <dsp:cNvSpPr/>
      </dsp:nvSpPr>
      <dsp:spPr>
        <a:xfrm rot="3711955">
          <a:off x="2372384" y="4895291"/>
          <a:ext cx="637634" cy="11919"/>
        </a:xfrm>
        <a:custGeom>
          <a:avLst/>
          <a:gdLst/>
          <a:ahLst/>
          <a:cxnLst/>
          <a:rect l="0" t="0" r="0" b="0"/>
          <a:pathLst>
            <a:path>
              <a:moveTo>
                <a:pt x="0" y="5959"/>
              </a:moveTo>
              <a:lnTo>
                <a:pt x="637634" y="595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75260" y="4885310"/>
        <a:ext cx="31881" cy="31881"/>
      </dsp:txXfrm>
    </dsp:sp>
    <dsp:sp modelId="{CD39AB67-8902-44F3-8F1C-30548683432B}">
      <dsp:nvSpPr>
        <dsp:cNvPr id="0" name=""/>
        <dsp:cNvSpPr/>
      </dsp:nvSpPr>
      <dsp:spPr>
        <a:xfrm>
          <a:off x="2841535" y="4815381"/>
          <a:ext cx="3142536" cy="734035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khí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3034" y="4836880"/>
        <a:ext cx="3099538" cy="691037"/>
      </dsp:txXfrm>
    </dsp:sp>
    <dsp:sp modelId="{2567D37D-6EFA-4D8D-B442-BF079BEAA8EF}">
      <dsp:nvSpPr>
        <dsp:cNvPr id="0" name=""/>
        <dsp:cNvSpPr/>
      </dsp:nvSpPr>
      <dsp:spPr>
        <a:xfrm rot="19457599">
          <a:off x="5942948" y="5048763"/>
          <a:ext cx="437520" cy="11919"/>
        </a:xfrm>
        <a:custGeom>
          <a:avLst/>
          <a:gdLst/>
          <a:ahLst/>
          <a:cxnLst/>
          <a:rect l="0" t="0" r="0" b="0"/>
          <a:pathLst>
            <a:path>
              <a:moveTo>
                <a:pt x="0" y="5959"/>
              </a:moveTo>
              <a:lnTo>
                <a:pt x="437520" y="595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50770" y="5043784"/>
        <a:ext cx="21876" cy="21876"/>
      </dsp:txXfrm>
    </dsp:sp>
    <dsp:sp modelId="{6A652583-E919-4B48-96FC-71F39715D663}">
      <dsp:nvSpPr>
        <dsp:cNvPr id="0" name=""/>
        <dsp:cNvSpPr/>
      </dsp:nvSpPr>
      <dsp:spPr>
        <a:xfrm>
          <a:off x="6339345" y="4705000"/>
          <a:ext cx="2217111" cy="444091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Đẩy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52352" y="4718007"/>
        <a:ext cx="2191097" cy="418077"/>
      </dsp:txXfrm>
    </dsp:sp>
    <dsp:sp modelId="{838E2DF7-9FC6-474A-B8A3-C3A991D0DB4E}">
      <dsp:nvSpPr>
        <dsp:cNvPr id="0" name=""/>
        <dsp:cNvSpPr/>
      </dsp:nvSpPr>
      <dsp:spPr>
        <a:xfrm rot="2142401">
          <a:off x="5942948" y="5304115"/>
          <a:ext cx="437520" cy="11919"/>
        </a:xfrm>
        <a:custGeom>
          <a:avLst/>
          <a:gdLst/>
          <a:ahLst/>
          <a:cxnLst/>
          <a:rect l="0" t="0" r="0" b="0"/>
          <a:pathLst>
            <a:path>
              <a:moveTo>
                <a:pt x="0" y="5959"/>
              </a:moveTo>
              <a:lnTo>
                <a:pt x="437520" y="595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50770" y="5299137"/>
        <a:ext cx="21876" cy="21876"/>
      </dsp:txXfrm>
    </dsp:sp>
    <dsp:sp modelId="{D44C363E-8A56-4D54-856E-841A24115212}">
      <dsp:nvSpPr>
        <dsp:cNvPr id="0" name=""/>
        <dsp:cNvSpPr/>
      </dsp:nvSpPr>
      <dsp:spPr>
        <a:xfrm>
          <a:off x="6339345" y="5215706"/>
          <a:ext cx="2022927" cy="444091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Đẩy không khí</a:t>
          </a: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52352" y="5228713"/>
        <a:ext cx="1996913" cy="418077"/>
      </dsp:txXfrm>
    </dsp:sp>
    <dsp:sp modelId="{D9FA31D9-C717-459F-8C4C-AC5836E65CEC}">
      <dsp:nvSpPr>
        <dsp:cNvPr id="0" name=""/>
        <dsp:cNvSpPr/>
      </dsp:nvSpPr>
      <dsp:spPr>
        <a:xfrm rot="4801481">
          <a:off x="1953612" y="5313700"/>
          <a:ext cx="1420589" cy="11919"/>
        </a:xfrm>
        <a:custGeom>
          <a:avLst/>
          <a:gdLst/>
          <a:ahLst/>
          <a:cxnLst/>
          <a:rect l="0" t="0" r="0" b="0"/>
          <a:pathLst>
            <a:path>
              <a:moveTo>
                <a:pt x="0" y="5959"/>
              </a:moveTo>
              <a:lnTo>
                <a:pt x="1420589" y="595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28392" y="5284145"/>
        <a:ext cx="71029" cy="71029"/>
      </dsp:txXfrm>
    </dsp:sp>
    <dsp:sp modelId="{CA659998-77A7-4895-96AF-46EA4901E9E4}">
      <dsp:nvSpPr>
        <dsp:cNvPr id="0" name=""/>
        <dsp:cNvSpPr/>
      </dsp:nvSpPr>
      <dsp:spPr>
        <a:xfrm>
          <a:off x="2786947" y="5707013"/>
          <a:ext cx="7860258" cy="624406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2KMnO</a:t>
          </a:r>
          <a:r>
            <a:rPr lang="en-US" sz="1600" kern="12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</a:t>
          </a:r>
          <a14:m xmlns:a14="http://schemas.microsoft.com/office/drawing/2010/main">
            <m:oMath xmlns:m="http://schemas.openxmlformats.org/officeDocument/2006/math">
              <m:groupChr>
                <m:groupChrPr>
                  <m:chr m:val="→"/>
                  <m:vertJc m:val="bot"/>
                  <m:ctrlPr>
                    <a:rPr lang="en-US" sz="16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groupChrPr>
                <m:e>
                  <m:sSup>
                    <m:sSupPr>
                      <m:ctrlPr>
                        <a:rPr lang="en-US" sz="16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sz="16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e>
                    <m:sup>
                      <m:r>
                        <a:rPr lang="en-US" sz="16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</m:sup>
                  </m:sSup>
                </m:e>
              </m:groupChr>
            </m:oMath>
          </a14:m>
          <a:r>
            <a:rPr lang="en-US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K</a:t>
          </a:r>
          <a:r>
            <a:rPr lang="en-US" sz="1600" kern="12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MnO</a:t>
          </a:r>
          <a:r>
            <a:rPr lang="en-US" sz="1600" kern="12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 MnO</a:t>
          </a:r>
          <a:r>
            <a:rPr lang="en-US" sz="1600" kern="12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O</a:t>
          </a:r>
          <a:r>
            <a:rPr lang="en-US" sz="16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16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     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2KClO</a:t>
          </a:r>
          <a:r>
            <a:rPr lang="en-US" sz="16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14:m xmlns:a14="http://schemas.microsoft.com/office/drawing/2010/main">
            <m:oMath xmlns:m="http://schemas.openxmlformats.org/officeDocument/2006/math">
              <m:groupChr>
                <m:groupChrPr>
                  <m:chr m:val="→"/>
                  <m:vertJc m:val="bot"/>
                  <m:ctrlPr>
                    <a:rPr lang="en-US" sz="160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groupChrPr>
                <m:e>
                  <m:sSup>
                    <m:sSupPr>
                      <m:ctrlPr>
                        <a:rPr lang="en-US" sz="16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sz="16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e>
                    <m:sup>
                      <m:r>
                        <a:rPr lang="en-US" sz="16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</m:sup>
                  </m:sSup>
                </m:e>
              </m:groupChr>
            </m:oMath>
          </a14:m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2KCl + 3O</a:t>
          </a:r>
          <a:r>
            <a:rPr lang="en-US" sz="16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5235" y="5725301"/>
        <a:ext cx="7823682" cy="587830"/>
      </dsp:txXfrm>
    </dsp:sp>
    <dsp:sp modelId="{E785182F-F47B-4E28-9897-E59FE7872C54}">
      <dsp:nvSpPr>
        <dsp:cNvPr id="0" name=""/>
        <dsp:cNvSpPr/>
      </dsp:nvSpPr>
      <dsp:spPr>
        <a:xfrm rot="4846962">
          <a:off x="-221254" y="4930461"/>
          <a:ext cx="2884948" cy="11919"/>
        </a:xfrm>
        <a:custGeom>
          <a:avLst/>
          <a:gdLst/>
          <a:ahLst/>
          <a:cxnLst/>
          <a:rect l="0" t="0" r="0" b="0"/>
          <a:pathLst>
            <a:path>
              <a:moveTo>
                <a:pt x="0" y="5959"/>
              </a:moveTo>
              <a:lnTo>
                <a:pt x="2884948" y="595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21254" y="4864297"/>
        <a:ext cx="2884948" cy="144247"/>
      </dsp:txXfrm>
    </dsp:sp>
    <dsp:sp modelId="{8BC85E54-3EB1-41BC-AED0-8EC9577A5291}">
      <dsp:nvSpPr>
        <dsp:cNvPr id="0" name=""/>
        <dsp:cNvSpPr/>
      </dsp:nvSpPr>
      <dsp:spPr>
        <a:xfrm>
          <a:off x="1452273" y="6014174"/>
          <a:ext cx="1098070" cy="692192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Ứng dụng</a:t>
          </a: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2547" y="6034448"/>
        <a:ext cx="1057522" cy="6516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B19B0-A7B3-4F40-9E8B-0847689F266D}">
      <dsp:nvSpPr>
        <dsp:cNvPr id="0" name=""/>
        <dsp:cNvSpPr/>
      </dsp:nvSpPr>
      <dsp:spPr>
        <a:xfrm>
          <a:off x="173712" y="3085346"/>
          <a:ext cx="1319228" cy="888614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2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OXIT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739" y="3111373"/>
        <a:ext cx="1267174" cy="836560"/>
      </dsp:txXfrm>
    </dsp:sp>
    <dsp:sp modelId="{1AE61983-7A82-4D92-9213-46F1ACB3B0C3}">
      <dsp:nvSpPr>
        <dsp:cNvPr id="0" name=""/>
        <dsp:cNvSpPr/>
      </dsp:nvSpPr>
      <dsp:spPr>
        <a:xfrm rot="17297567">
          <a:off x="847014" y="2622956"/>
          <a:ext cx="1882816" cy="25726"/>
        </a:xfrm>
        <a:custGeom>
          <a:avLst/>
          <a:gdLst/>
          <a:ahLst/>
          <a:cxnLst/>
          <a:rect l="0" t="0" r="0" b="0"/>
          <a:pathLst>
            <a:path>
              <a:moveTo>
                <a:pt x="0" y="12863"/>
              </a:moveTo>
              <a:lnTo>
                <a:pt x="1882816" y="1286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7014" y="2588749"/>
        <a:ext cx="1882816" cy="94140"/>
      </dsp:txXfrm>
    </dsp:sp>
    <dsp:sp modelId="{5B6789FF-1C36-4D4B-B775-70A63A5965B6}">
      <dsp:nvSpPr>
        <dsp:cNvPr id="0" name=""/>
        <dsp:cNvSpPr/>
      </dsp:nvSpPr>
      <dsp:spPr>
        <a:xfrm>
          <a:off x="2083905" y="1261139"/>
          <a:ext cx="2370052" cy="961691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Oxit</a:t>
          </a:r>
          <a:r>
            <a:rPr lang="en-US" sz="3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bazơ</a:t>
          </a:r>
          <a:endParaRPr lang="en-US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2072" y="1289306"/>
        <a:ext cx="2313718" cy="905357"/>
      </dsp:txXfrm>
    </dsp:sp>
    <dsp:sp modelId="{867A23C1-260E-46AA-9BE2-611D4A6C3C08}">
      <dsp:nvSpPr>
        <dsp:cNvPr id="0" name=""/>
        <dsp:cNvSpPr/>
      </dsp:nvSpPr>
      <dsp:spPr>
        <a:xfrm rot="1024021">
          <a:off x="4417879" y="1969571"/>
          <a:ext cx="1638550" cy="25726"/>
        </a:xfrm>
        <a:custGeom>
          <a:avLst/>
          <a:gdLst/>
          <a:ahLst/>
          <a:cxnLst/>
          <a:rect l="0" t="0" r="0" b="0"/>
          <a:pathLst>
            <a:path>
              <a:moveTo>
                <a:pt x="0" y="12863"/>
              </a:moveTo>
              <a:lnTo>
                <a:pt x="1638550" y="1286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7879" y="1941470"/>
        <a:ext cx="1638550" cy="81927"/>
      </dsp:txXfrm>
    </dsp:sp>
    <dsp:sp modelId="{45A4E51B-3EEA-4C0C-B524-D9E71A870F1D}">
      <dsp:nvSpPr>
        <dsp:cNvPr id="0" name=""/>
        <dsp:cNvSpPr/>
      </dsp:nvSpPr>
      <dsp:spPr>
        <a:xfrm>
          <a:off x="6020351" y="1069119"/>
          <a:ext cx="5985988" cy="2307528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US" sz="24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4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4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kim</a:t>
          </a:r>
          <a:r>
            <a:rPr lang="en-US" sz="24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4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 </a:t>
          </a:r>
          <a:r>
            <a:rPr lang="en-US" sz="24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oxit</a:t>
          </a:r>
          <a:endParaRPr lang="en-US" sz="2400" b="1" kern="1200" dirty="0" smtClean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Ví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Na</a:t>
          </a:r>
          <a:r>
            <a:rPr lang="en-US" sz="24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O: </a:t>
          </a:r>
          <a:r>
            <a:rPr lang="en-US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natri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oxit</a:t>
          </a:r>
          <a:endParaRPr lang="en-US" sz="2400" kern="1200" baseline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US" sz="2400" b="1" kern="1200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ý: </a:t>
          </a:r>
          <a:r>
            <a:rPr lang="en-US" sz="2400" b="1" kern="1200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400" b="1" kern="1200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400" b="1" kern="1200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oxit</a:t>
          </a:r>
          <a:r>
            <a:rPr lang="en-US" sz="2400" b="1" kern="1200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kern="1200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Fe, Cu, </a:t>
          </a:r>
          <a:r>
            <a:rPr lang="en-US" sz="2400" b="1" kern="1200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Pb</a:t>
          </a:r>
          <a:r>
            <a:rPr lang="en-US" sz="2400" b="1" kern="1200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Hg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400" b="1" kern="1200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US" sz="2400" b="1" kern="1200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b="1" kern="1200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400" b="1" kern="1200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kim</a:t>
          </a:r>
          <a:r>
            <a:rPr lang="en-US" sz="2400" b="1" kern="1200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400" b="1" kern="1200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 (</a:t>
          </a:r>
          <a:r>
            <a:rPr lang="en-US" sz="2400" b="1" kern="1200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hoá</a:t>
          </a:r>
          <a:r>
            <a:rPr lang="en-US" sz="2400" b="1" kern="1200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400" b="1" kern="1200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+ </a:t>
          </a:r>
          <a:r>
            <a:rPr lang="en-US" sz="2400" b="1" kern="1200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oxit</a:t>
          </a:r>
          <a:endParaRPr lang="en-US" sz="2400" b="1" kern="1200" baseline="0" dirty="0" smtClean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Ví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FeO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sắt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(II) </a:t>
          </a:r>
          <a:r>
            <a:rPr lang="en-US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oxit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   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Fe</a:t>
          </a:r>
          <a:r>
            <a:rPr lang="en-US" sz="24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24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sắt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(III) </a:t>
          </a:r>
          <a:r>
            <a:rPr lang="en-US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oxit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87936" y="1136704"/>
        <a:ext cx="5850818" cy="2172358"/>
      </dsp:txXfrm>
    </dsp:sp>
    <dsp:sp modelId="{EDCF9A8E-F8AF-4551-BF52-07DE01B8EE26}">
      <dsp:nvSpPr>
        <dsp:cNvPr id="0" name=""/>
        <dsp:cNvSpPr/>
      </dsp:nvSpPr>
      <dsp:spPr>
        <a:xfrm rot="19262353">
          <a:off x="4229927" y="1095789"/>
          <a:ext cx="2014454" cy="25726"/>
        </a:xfrm>
        <a:custGeom>
          <a:avLst/>
          <a:gdLst/>
          <a:ahLst/>
          <a:cxnLst/>
          <a:rect l="0" t="0" r="0" b="0"/>
          <a:pathLst>
            <a:path>
              <a:moveTo>
                <a:pt x="0" y="12863"/>
              </a:moveTo>
              <a:lnTo>
                <a:pt x="2014454" y="1286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29927" y="1058291"/>
        <a:ext cx="2014454" cy="100722"/>
      </dsp:txXfrm>
    </dsp:sp>
    <dsp:sp modelId="{EFACD749-8563-49FC-BAC8-B4776DF11520}">
      <dsp:nvSpPr>
        <dsp:cNvPr id="0" name=""/>
        <dsp:cNvSpPr/>
      </dsp:nvSpPr>
      <dsp:spPr>
        <a:xfrm>
          <a:off x="6020351" y="0"/>
          <a:ext cx="5902961" cy="950639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</a:t>
          </a:r>
          <a:r>
            <a:rPr lang="en-US" sz="24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O, K</a:t>
          </a:r>
          <a:r>
            <a:rPr lang="en-US" sz="24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O, </a:t>
          </a:r>
          <a:r>
            <a:rPr lang="en-US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BaO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FeO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Fe</a:t>
          </a:r>
          <a:r>
            <a:rPr lang="en-US" sz="24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24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CuO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MgO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Al</a:t>
          </a:r>
          <a:r>
            <a:rPr lang="en-US" sz="24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24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,…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8194" y="27843"/>
        <a:ext cx="5847275" cy="894953"/>
      </dsp:txXfrm>
    </dsp:sp>
    <dsp:sp modelId="{DDBB4127-11BE-48B5-BE6A-67F6A445F64F}">
      <dsp:nvSpPr>
        <dsp:cNvPr id="0" name=""/>
        <dsp:cNvSpPr/>
      </dsp:nvSpPr>
      <dsp:spPr>
        <a:xfrm rot="4090065">
          <a:off x="993881" y="4254345"/>
          <a:ext cx="1589084" cy="25726"/>
        </a:xfrm>
        <a:custGeom>
          <a:avLst/>
          <a:gdLst/>
          <a:ahLst/>
          <a:cxnLst/>
          <a:rect l="0" t="0" r="0" b="0"/>
          <a:pathLst>
            <a:path>
              <a:moveTo>
                <a:pt x="0" y="12863"/>
              </a:moveTo>
              <a:lnTo>
                <a:pt x="1589084" y="1286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3881" y="4227481"/>
        <a:ext cx="1589084" cy="79454"/>
      </dsp:txXfrm>
    </dsp:sp>
    <dsp:sp modelId="{A34BF06C-A680-44ED-81CE-E7980F0B1CBE}">
      <dsp:nvSpPr>
        <dsp:cNvPr id="0" name=""/>
        <dsp:cNvSpPr/>
      </dsp:nvSpPr>
      <dsp:spPr>
        <a:xfrm>
          <a:off x="2083905" y="4525504"/>
          <a:ext cx="2370052" cy="95851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Oxit</a:t>
          </a:r>
          <a:r>
            <a:rPr lang="en-US" sz="3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axit</a:t>
          </a:r>
          <a:endParaRPr lang="en-US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1979" y="4553578"/>
        <a:ext cx="2313904" cy="902370"/>
      </dsp:txXfrm>
    </dsp:sp>
    <dsp:sp modelId="{F000B9B6-E4ED-4F23-BC73-9F605C0AB375}">
      <dsp:nvSpPr>
        <dsp:cNvPr id="0" name=""/>
        <dsp:cNvSpPr/>
      </dsp:nvSpPr>
      <dsp:spPr>
        <a:xfrm rot="19586828">
          <a:off x="4297367" y="4472474"/>
          <a:ext cx="1879574" cy="25726"/>
        </a:xfrm>
        <a:custGeom>
          <a:avLst/>
          <a:gdLst/>
          <a:ahLst/>
          <a:cxnLst/>
          <a:rect l="0" t="0" r="0" b="0"/>
          <a:pathLst>
            <a:path>
              <a:moveTo>
                <a:pt x="0" y="12863"/>
              </a:moveTo>
              <a:lnTo>
                <a:pt x="1879574" y="1286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0165" y="4438348"/>
        <a:ext cx="93978" cy="93978"/>
      </dsp:txXfrm>
    </dsp:sp>
    <dsp:sp modelId="{E3F775FE-A766-4645-9F2E-41DEE0BA983D}">
      <dsp:nvSpPr>
        <dsp:cNvPr id="0" name=""/>
        <dsp:cNvSpPr/>
      </dsp:nvSpPr>
      <dsp:spPr>
        <a:xfrm>
          <a:off x="6020351" y="3565399"/>
          <a:ext cx="6046298" cy="801024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</a:t>
          </a:r>
          <a:r>
            <a:rPr lang="en-US" sz="24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SO</a:t>
          </a:r>
          <a:r>
            <a:rPr lang="en-US" sz="24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SO</a:t>
          </a:r>
          <a:r>
            <a:rPr lang="en-US" sz="24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P</a:t>
          </a:r>
          <a:r>
            <a:rPr lang="en-US" sz="24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24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N</a:t>
          </a:r>
          <a:r>
            <a:rPr lang="en-US" sz="24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24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,…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3812" y="3588860"/>
        <a:ext cx="5999376" cy="754102"/>
      </dsp:txXfrm>
    </dsp:sp>
    <dsp:sp modelId="{64957F57-D14A-42D7-9B32-684F38A75727}">
      <dsp:nvSpPr>
        <dsp:cNvPr id="0" name=""/>
        <dsp:cNvSpPr/>
      </dsp:nvSpPr>
      <dsp:spPr>
        <a:xfrm rot="1173684">
          <a:off x="4405986" y="5270189"/>
          <a:ext cx="1662337" cy="25726"/>
        </a:xfrm>
        <a:custGeom>
          <a:avLst/>
          <a:gdLst/>
          <a:ahLst/>
          <a:cxnLst/>
          <a:rect l="0" t="0" r="0" b="0"/>
          <a:pathLst>
            <a:path>
              <a:moveTo>
                <a:pt x="0" y="12863"/>
              </a:moveTo>
              <a:lnTo>
                <a:pt x="1662337" y="1286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596" y="5241494"/>
        <a:ext cx="83116" cy="83116"/>
      </dsp:txXfrm>
    </dsp:sp>
    <dsp:sp modelId="{BB5BE368-8E34-4129-B790-2E0704B11F76}">
      <dsp:nvSpPr>
        <dsp:cNvPr id="0" name=""/>
        <dsp:cNvSpPr/>
      </dsp:nvSpPr>
      <dsp:spPr>
        <a:xfrm>
          <a:off x="6020351" y="4462276"/>
          <a:ext cx="6059008" cy="2198132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US" sz="24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4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Chỉ</a:t>
          </a:r>
          <a:r>
            <a:rPr lang="en-US" sz="24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PK + </a:t>
          </a:r>
          <a:r>
            <a:rPr lang="en-US" sz="24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4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PK + </a:t>
          </a:r>
          <a:r>
            <a:rPr lang="en-US" sz="24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chỉ</a:t>
          </a:r>
          <a:r>
            <a:rPr lang="en-US" sz="24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</a:t>
          </a:r>
          <a:r>
            <a:rPr lang="en-US" sz="24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 </a:t>
          </a:r>
          <a:r>
            <a:rPr lang="en-US" sz="2400" b="1" kern="120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oxit</a:t>
          </a:r>
          <a:endParaRPr lang="en-US" sz="2400" b="1" kern="1200" dirty="0" smtClean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Ví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CO</a:t>
          </a:r>
          <a:r>
            <a:rPr lang="en-US" sz="24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cacbon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đioxit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24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2400" kern="12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điphotpho</a:t>
          </a:r>
          <a:r>
            <a:rPr lang="en-US" sz="2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pentaoxit</a:t>
          </a:r>
          <a:endParaRPr lang="en-US" sz="2400" kern="1200" baseline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Chỉ</a:t>
          </a:r>
          <a:r>
            <a:rPr lang="en-US" sz="2400" b="1" kern="1200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kern="1200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2 – </a:t>
          </a:r>
          <a:r>
            <a:rPr lang="en-US" sz="2400" b="1" kern="1200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2400" b="1" kern="1200" baseline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3 – tri; 4 – tetra; 5 – </a:t>
          </a:r>
          <a:r>
            <a:rPr lang="en-US" sz="2400" b="1" kern="1200" baseline="0" dirty="0" err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penta</a:t>
          </a:r>
          <a:endParaRPr lang="en-US" sz="2400" b="1" kern="1200" baseline="0" dirty="0" smtClean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84732" y="4526657"/>
        <a:ext cx="5930246" cy="2069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EDF1C-BD35-43A9-92BD-AE98BA7EC699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6D364-D012-4778-A02C-033058946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6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6D364-D012-4778-A02C-03305894645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289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1F266-265D-45D1-95EF-425BD15925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8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1F266-265D-45D1-95EF-425BD15925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8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1F266-265D-45D1-95EF-425BD15925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59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1F266-265D-45D1-95EF-425BD15925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44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1F266-265D-45D1-95EF-425BD15925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9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1F266-265D-45D1-95EF-425BD15925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04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1F266-265D-45D1-95EF-425BD15925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07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1F266-265D-45D1-95EF-425BD15925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37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1F266-265D-45D1-95EF-425BD15925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23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6D364-D012-4778-A02C-03305894645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793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1082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1F266-265D-45D1-95EF-425BD15925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08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1F266-265D-45D1-95EF-425BD15925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27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1F266-265D-45D1-95EF-425BD15925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88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1F266-265D-45D1-95EF-425BD15925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96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1F266-265D-45D1-95EF-425BD15925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05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1F266-265D-45D1-95EF-425BD15925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3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FF47-426B-4666-B7C8-095129A064DB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290B-89D6-49D0-A2C6-FA3A50D65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39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FF47-426B-4666-B7C8-095129A064DB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290B-89D6-49D0-A2C6-FA3A50D65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46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FF47-426B-4666-B7C8-095129A064DB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290B-89D6-49D0-A2C6-FA3A50D65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30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FF47-426B-4666-B7C8-095129A064DB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290B-89D6-49D0-A2C6-FA3A50D65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45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FF47-426B-4666-B7C8-095129A064DB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290B-89D6-49D0-A2C6-FA3A50D65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1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FF47-426B-4666-B7C8-095129A064DB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290B-89D6-49D0-A2C6-FA3A50D65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30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FF47-426B-4666-B7C8-095129A064DB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290B-89D6-49D0-A2C6-FA3A50D65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17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FF47-426B-4666-B7C8-095129A064DB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290B-89D6-49D0-A2C6-FA3A50D65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50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FF47-426B-4666-B7C8-095129A064DB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290B-89D6-49D0-A2C6-FA3A50D65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10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FF47-426B-4666-B7C8-095129A064DB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290B-89D6-49D0-A2C6-FA3A50D65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62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FF47-426B-4666-B7C8-095129A064DB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290B-89D6-49D0-A2C6-FA3A50D65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18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7FF47-426B-4666-B7C8-095129A064DB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8290B-89D6-49D0-A2C6-FA3A50D65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24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ot Air Balloons Background Loop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lum bright="-37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00664"/>
            <a:ext cx="12192000" cy="2692677"/>
          </a:xfrm>
        </p:spPr>
        <p:txBody>
          <a:bodyPr>
            <a:noAutofit/>
          </a:bodyPr>
          <a:lstStyle/>
          <a:p>
            <a:r>
              <a:rPr lang="en-US" sz="8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29. </a:t>
            </a:r>
            <a:r>
              <a:rPr lang="en-US" sz="8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44: </a:t>
            </a:r>
            <a:r>
              <a:rPr lang="en-US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LUYỆN TẬP 5</a:t>
            </a:r>
            <a:endParaRPr lang="en-US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0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AutoShape 186"/>
          <p:cNvSpPr>
            <a:spLocks noChangeArrowheads="1"/>
          </p:cNvSpPr>
          <p:nvPr/>
        </p:nvSpPr>
        <p:spPr bwMode="auto">
          <a:xfrm>
            <a:off x="386052" y="352960"/>
            <a:ext cx="10657184" cy="211593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007201" y="667950"/>
            <a:ext cx="97935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5: Điều kiện để phát sinh sự cháy là gì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AutoShape 186"/>
          <p:cNvSpPr>
            <a:spLocks noChangeArrowheads="1"/>
          </p:cNvSpPr>
          <p:nvPr/>
        </p:nvSpPr>
        <p:spPr bwMode="auto">
          <a:xfrm>
            <a:off x="-3710" y="3081695"/>
            <a:ext cx="5907692" cy="13074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91" name="TextBox 90"/>
          <p:cNvSpPr txBox="1"/>
          <p:nvPr/>
        </p:nvSpPr>
        <p:spPr>
          <a:xfrm>
            <a:off x="-195733" y="3256181"/>
            <a:ext cx="60997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5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4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chất dễ cháy</a:t>
            </a:r>
            <a:r>
              <a:rPr lang="en-US" sz="4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AutoShape 186"/>
          <p:cNvSpPr>
            <a:spLocks noChangeArrowheads="1"/>
          </p:cNvSpPr>
          <p:nvPr/>
        </p:nvSpPr>
        <p:spPr bwMode="auto">
          <a:xfrm>
            <a:off x="6096005" y="3081693"/>
            <a:ext cx="6095999" cy="131859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126" name="AutoShape 186"/>
          <p:cNvSpPr>
            <a:spLocks noChangeArrowheads="1"/>
          </p:cNvSpPr>
          <p:nvPr/>
        </p:nvSpPr>
        <p:spPr bwMode="auto">
          <a:xfrm>
            <a:off x="6063324" y="5097947"/>
            <a:ext cx="6096000" cy="126554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127" name="AutoShape 186"/>
          <p:cNvSpPr>
            <a:spLocks noChangeArrowheads="1"/>
          </p:cNvSpPr>
          <p:nvPr/>
        </p:nvSpPr>
        <p:spPr bwMode="auto">
          <a:xfrm>
            <a:off x="-3712" y="5001908"/>
            <a:ext cx="5907691" cy="13074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6144" name="TextBox 6143"/>
          <p:cNvSpPr txBox="1"/>
          <p:nvPr/>
        </p:nvSpPr>
        <p:spPr>
          <a:xfrm>
            <a:off x="6322117" y="3045136"/>
            <a:ext cx="5301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50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GB" sz="4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chất phải nóng lên cho sự cháy</a:t>
            </a:r>
            <a:endParaRPr lang="en-GB" sz="4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" name="TextBox 6144"/>
          <p:cNvSpPr txBox="1"/>
          <p:nvPr/>
        </p:nvSpPr>
        <p:spPr>
          <a:xfrm>
            <a:off x="386052" y="4994562"/>
            <a:ext cx="54638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Phải đủ oxi cho sự cháy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Box 6148"/>
          <p:cNvSpPr txBox="1"/>
          <p:nvPr/>
        </p:nvSpPr>
        <p:spPr>
          <a:xfrm>
            <a:off x="6479434" y="5269056"/>
            <a:ext cx="52637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Cả B và C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11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"/>
                  </p:tgtEl>
                </p:cond>
              </p:nextCondLst>
            </p:seq>
          </p:childTnLst>
        </p:cTn>
      </p:par>
    </p:tnLst>
    <p:bldLst>
      <p:bldP spid="123" grpId="0" animBg="1"/>
      <p:bldP spid="125" grpId="0" animBg="1"/>
      <p:bldP spid="126" grpId="0" animBg="1"/>
      <p:bldP spid="1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AutoShape 186"/>
          <p:cNvSpPr>
            <a:spLocks noChangeArrowheads="1"/>
          </p:cNvSpPr>
          <p:nvPr/>
        </p:nvSpPr>
        <p:spPr bwMode="auto">
          <a:xfrm>
            <a:off x="386052" y="352960"/>
            <a:ext cx="10657184" cy="211593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007201" y="667950"/>
            <a:ext cx="97935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6: Phản ứng hóa hợp là: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AutoShape 186"/>
          <p:cNvSpPr>
            <a:spLocks noChangeArrowheads="1"/>
          </p:cNvSpPr>
          <p:nvPr/>
        </p:nvSpPr>
        <p:spPr bwMode="auto">
          <a:xfrm>
            <a:off x="-3710" y="3081695"/>
            <a:ext cx="5907692" cy="13074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07235" y="3105861"/>
                <a:ext cx="5091923" cy="1026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 + </a:t>
                </a:r>
                <a:r>
                  <a:rPr lang="en-GB" sz="4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GB" sz="4000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sz="4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GB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</a:t>
                </a:r>
                <a:r>
                  <a:rPr lang="en-US" sz="4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35" y="3105861"/>
                <a:ext cx="5091923" cy="1026884"/>
              </a:xfrm>
              <a:prstGeom prst="rect">
                <a:avLst/>
              </a:prstGeom>
              <a:blipFill>
                <a:blip r:embed="rId3"/>
                <a:stretch>
                  <a:fillRect b="-242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AutoShape 186"/>
          <p:cNvSpPr>
            <a:spLocks noChangeArrowheads="1"/>
          </p:cNvSpPr>
          <p:nvPr/>
        </p:nvSpPr>
        <p:spPr bwMode="auto">
          <a:xfrm>
            <a:off x="6096005" y="3081693"/>
            <a:ext cx="6095999" cy="131859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126" name="AutoShape 186"/>
          <p:cNvSpPr>
            <a:spLocks noChangeArrowheads="1"/>
          </p:cNvSpPr>
          <p:nvPr/>
        </p:nvSpPr>
        <p:spPr bwMode="auto">
          <a:xfrm>
            <a:off x="6063324" y="5097947"/>
            <a:ext cx="6096000" cy="126554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127" name="AutoShape 186"/>
          <p:cNvSpPr>
            <a:spLocks noChangeArrowheads="1"/>
          </p:cNvSpPr>
          <p:nvPr/>
        </p:nvSpPr>
        <p:spPr bwMode="auto">
          <a:xfrm>
            <a:off x="-3712" y="5001908"/>
            <a:ext cx="5907691" cy="13074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" name="TextBox 6143"/>
              <p:cNvSpPr txBox="1"/>
              <p:nvPr/>
            </p:nvSpPr>
            <p:spPr>
              <a:xfrm>
                <a:off x="5969340" y="3485311"/>
                <a:ext cx="62226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GB" sz="4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CuO+2HCl</a:t>
                </a:r>
                <a14:m>
                  <m:oMath xmlns:m="http://schemas.openxmlformats.org/officeDocument/2006/math">
                    <m:r>
                      <a:rPr lang="en-GB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GB" sz="4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CuCl</a:t>
                </a:r>
                <a:r>
                  <a:rPr lang="en-GB" sz="4000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sz="4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+H</a:t>
                </a:r>
                <a:r>
                  <a:rPr lang="en-GB" sz="4000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sz="4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GB" sz="4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44" name="TextBox 6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340" y="3485311"/>
                <a:ext cx="6222664" cy="707886"/>
              </a:xfrm>
              <a:prstGeom prst="rect">
                <a:avLst/>
              </a:prstGeom>
              <a:blipFill>
                <a:blip r:embed="rId4"/>
                <a:stretch>
                  <a:fillRect l="-1273" t="-15517" r="-1371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extBox 6144"/>
              <p:cNvSpPr txBox="1"/>
              <p:nvPr/>
            </p:nvSpPr>
            <p:spPr>
              <a:xfrm>
                <a:off x="707487" y="5097947"/>
                <a:ext cx="4691671" cy="1005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KClO</a:t>
                </a:r>
                <a:r>
                  <a:rPr lang="en-US" sz="4000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GB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4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KCl +O</a:t>
                </a:r>
                <a:r>
                  <a:rPr lang="en-US" sz="4000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45" name="TextBox 6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87" y="5097947"/>
                <a:ext cx="4691671" cy="1005403"/>
              </a:xfrm>
              <a:prstGeom prst="rect">
                <a:avLst/>
              </a:prstGeom>
              <a:blipFill>
                <a:blip r:embed="rId5"/>
                <a:stretch>
                  <a:fillRect l="-4545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9" name="TextBox 6148"/>
          <p:cNvSpPr txBox="1"/>
          <p:nvPr/>
        </p:nvSpPr>
        <p:spPr>
          <a:xfrm>
            <a:off x="6479434" y="5246705"/>
            <a:ext cx="5263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Cả A và 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00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"/>
                  </p:tgtEl>
                </p:cond>
              </p:nextCondLst>
            </p:seq>
          </p:childTnLst>
        </p:cTn>
      </p:par>
    </p:tnLst>
    <p:bldLst>
      <p:bldP spid="123" grpId="0" animBg="1"/>
      <p:bldP spid="125" grpId="0" animBg="1"/>
      <p:bldP spid="126" grpId="0" animBg="1"/>
      <p:bldP spid="1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AutoShape 186"/>
          <p:cNvSpPr>
            <a:spLocks noChangeArrowheads="1"/>
          </p:cNvSpPr>
          <p:nvPr/>
        </p:nvSpPr>
        <p:spPr bwMode="auto">
          <a:xfrm>
            <a:off x="386052" y="352960"/>
            <a:ext cx="10657184" cy="211593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07487" y="667950"/>
            <a:ext cx="100932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7</a:t>
            </a:r>
            <a:r>
              <a:rPr lang="en-US" sz="4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500">
                <a:latin typeface="Times New Roman" panose="02020603050405020304" pitchFamily="18" charset="0"/>
                <a:cs typeface="Times New Roman" panose="02020603050405020304" pitchFamily="18" charset="0"/>
              </a:rPr>
              <a:t>Khi nhiệt phân 12,25g Kali Clorat KClO</a:t>
            </a:r>
            <a:r>
              <a:rPr lang="en-GB" sz="45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4500">
                <a:latin typeface="Times New Roman" panose="02020603050405020304" pitchFamily="18" charset="0"/>
                <a:cs typeface="Times New Roman" panose="02020603050405020304" pitchFamily="18" charset="0"/>
              </a:rPr>
              <a:t>, thể tích khí Oxi (ở đktc) sinh ra là</a:t>
            </a:r>
            <a:r>
              <a:rPr lang="en-GB" sz="4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4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AutoShape 186"/>
          <p:cNvSpPr>
            <a:spLocks noChangeArrowheads="1"/>
          </p:cNvSpPr>
          <p:nvPr/>
        </p:nvSpPr>
        <p:spPr bwMode="auto">
          <a:xfrm>
            <a:off x="-3710" y="3081695"/>
            <a:ext cx="5907692" cy="13074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91" name="TextBox 90"/>
          <p:cNvSpPr txBox="1"/>
          <p:nvPr/>
        </p:nvSpPr>
        <p:spPr>
          <a:xfrm>
            <a:off x="404171" y="3430265"/>
            <a:ext cx="5091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4,48 lít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AutoShape 186"/>
          <p:cNvSpPr>
            <a:spLocks noChangeArrowheads="1"/>
          </p:cNvSpPr>
          <p:nvPr/>
        </p:nvSpPr>
        <p:spPr bwMode="auto">
          <a:xfrm>
            <a:off x="6096005" y="3081693"/>
            <a:ext cx="6095999" cy="131859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126" name="AutoShape 186"/>
          <p:cNvSpPr>
            <a:spLocks noChangeArrowheads="1"/>
          </p:cNvSpPr>
          <p:nvPr/>
        </p:nvSpPr>
        <p:spPr bwMode="auto">
          <a:xfrm>
            <a:off x="6063324" y="5097947"/>
            <a:ext cx="6096000" cy="126554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127" name="AutoShape 186"/>
          <p:cNvSpPr>
            <a:spLocks noChangeArrowheads="1"/>
          </p:cNvSpPr>
          <p:nvPr/>
        </p:nvSpPr>
        <p:spPr bwMode="auto">
          <a:xfrm>
            <a:off x="-3712" y="5001908"/>
            <a:ext cx="5907691" cy="13074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6144" name="TextBox 6143"/>
          <p:cNvSpPr txBox="1"/>
          <p:nvPr/>
        </p:nvSpPr>
        <p:spPr>
          <a:xfrm>
            <a:off x="5969340" y="3485311"/>
            <a:ext cx="6222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2,24 lít</a:t>
            </a:r>
            <a:endParaRPr lang="en-GB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" name="TextBox 6144"/>
          <p:cNvSpPr txBox="1"/>
          <p:nvPr/>
        </p:nvSpPr>
        <p:spPr>
          <a:xfrm>
            <a:off x="1725405" y="5246705"/>
            <a:ext cx="3550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3,36 lít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Box 6148"/>
          <p:cNvSpPr txBox="1"/>
          <p:nvPr/>
        </p:nvSpPr>
        <p:spPr>
          <a:xfrm>
            <a:off x="6479434" y="5246705"/>
            <a:ext cx="5263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6,72 lít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4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"/>
                  </p:tgtEl>
                </p:cond>
              </p:nextCondLst>
            </p:seq>
          </p:childTnLst>
        </p:cTn>
      </p:par>
    </p:tnLst>
    <p:bldLst>
      <p:bldP spid="123" grpId="0" animBg="1"/>
      <p:bldP spid="125" grpId="0" animBg="1"/>
      <p:bldP spid="126" grpId="0" animBg="1"/>
      <p:bldP spid="1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AutoShape 186"/>
          <p:cNvSpPr>
            <a:spLocks noChangeArrowheads="1"/>
          </p:cNvSpPr>
          <p:nvPr/>
        </p:nvSpPr>
        <p:spPr bwMode="auto">
          <a:xfrm>
            <a:off x="386052" y="352960"/>
            <a:ext cx="10657184" cy="211593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07487" y="667950"/>
            <a:ext cx="100932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8: PTHH miêu tả phản ứng của kẽm với oxi là</a:t>
            </a:r>
            <a:r>
              <a:rPr lang="en-GB" sz="4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4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AutoShape 186"/>
          <p:cNvSpPr>
            <a:spLocks noChangeArrowheads="1"/>
          </p:cNvSpPr>
          <p:nvPr/>
        </p:nvSpPr>
        <p:spPr bwMode="auto">
          <a:xfrm>
            <a:off x="-3710" y="3081695"/>
            <a:ext cx="5907692" cy="13074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83670" y="3187404"/>
                <a:ext cx="5091923" cy="1005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C + </a:t>
                </a:r>
                <a:r>
                  <a:rPr lang="en-GB" sz="4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GB" sz="4000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sz="4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GB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</a:t>
                </a:r>
                <a:r>
                  <a:rPr lang="en-US" sz="4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70" y="3187404"/>
                <a:ext cx="5091923" cy="1005403"/>
              </a:xfrm>
              <a:prstGeom prst="rect">
                <a:avLst/>
              </a:prstGeom>
              <a:blipFill>
                <a:blip r:embed="rId3"/>
                <a:stretch>
                  <a:fillRect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AutoShape 186"/>
          <p:cNvSpPr>
            <a:spLocks noChangeArrowheads="1"/>
          </p:cNvSpPr>
          <p:nvPr/>
        </p:nvSpPr>
        <p:spPr bwMode="auto">
          <a:xfrm>
            <a:off x="6096005" y="3081693"/>
            <a:ext cx="6095999" cy="131859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126" name="AutoShape 186"/>
          <p:cNvSpPr>
            <a:spLocks noChangeArrowheads="1"/>
          </p:cNvSpPr>
          <p:nvPr/>
        </p:nvSpPr>
        <p:spPr bwMode="auto">
          <a:xfrm>
            <a:off x="6063324" y="5097947"/>
            <a:ext cx="6096000" cy="126554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127" name="AutoShape 186"/>
          <p:cNvSpPr>
            <a:spLocks noChangeArrowheads="1"/>
          </p:cNvSpPr>
          <p:nvPr/>
        </p:nvSpPr>
        <p:spPr bwMode="auto">
          <a:xfrm>
            <a:off x="-3712" y="5001908"/>
            <a:ext cx="5907691" cy="13074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" name="TextBox 6143"/>
              <p:cNvSpPr txBox="1"/>
              <p:nvPr/>
            </p:nvSpPr>
            <p:spPr>
              <a:xfrm>
                <a:off x="5999991" y="3166555"/>
                <a:ext cx="6222664" cy="1005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4P + 5</a:t>
                </a:r>
                <a:r>
                  <a:rPr lang="en-GB" sz="4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GB" sz="4000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sz="4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GB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sz="4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44" name="TextBox 6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991" y="3166555"/>
                <a:ext cx="6222664" cy="1005403"/>
              </a:xfrm>
              <a:prstGeom prst="rect">
                <a:avLst/>
              </a:prstGeom>
              <a:blipFill>
                <a:blip r:embed="rId4"/>
                <a:stretch>
                  <a:fillRect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extBox 6144"/>
              <p:cNvSpPr txBox="1"/>
              <p:nvPr/>
            </p:nvSpPr>
            <p:spPr>
              <a:xfrm>
                <a:off x="386052" y="5246705"/>
                <a:ext cx="4889541" cy="1005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2Zn + </a:t>
                </a:r>
                <a:r>
                  <a:rPr lang="en-GB" sz="4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GB" sz="4000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sz="4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GB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2ZnO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45" name="TextBox 6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52" y="5246705"/>
                <a:ext cx="4889541" cy="1005403"/>
              </a:xfrm>
              <a:prstGeom prst="rect">
                <a:avLst/>
              </a:prstGeom>
              <a:blipFill>
                <a:blip r:embed="rId5"/>
                <a:stretch>
                  <a:fillRect l="-623" r="-748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49" name="TextBox 6148"/>
              <p:cNvSpPr txBox="1"/>
              <p:nvPr/>
            </p:nvSpPr>
            <p:spPr>
              <a:xfrm>
                <a:off x="5931798" y="5097947"/>
                <a:ext cx="6467620" cy="1005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</a:t>
                </a:r>
                <a:r>
                  <a:rPr lang="en-US" sz="4000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4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</a:t>
                </a:r>
                <a:r>
                  <a:rPr lang="en-GB" sz="4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GB" sz="4000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sz="4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GB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GB" sz="4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</a:t>
                </a:r>
                <a:r>
                  <a:rPr lang="en-US" sz="4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+H</a:t>
                </a:r>
                <a:r>
                  <a:rPr lang="en-US" sz="4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49" name="TextBox 6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798" y="5097947"/>
                <a:ext cx="6467620" cy="1005403"/>
              </a:xfrm>
              <a:prstGeom prst="rect">
                <a:avLst/>
              </a:prstGeom>
              <a:blipFill>
                <a:blip r:embed="rId6"/>
                <a:stretch>
                  <a:fillRect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66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"/>
                  </p:tgtEl>
                </p:cond>
              </p:nextCondLst>
            </p:seq>
          </p:childTnLst>
        </p:cTn>
      </p:par>
    </p:tnLst>
    <p:bldLst>
      <p:bldP spid="123" grpId="0" animBg="1"/>
      <p:bldP spid="125" grpId="0" animBg="1"/>
      <p:bldP spid="126" grpId="0" animBg="1"/>
      <p:bldP spid="1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AutoShape 186"/>
          <p:cNvSpPr>
            <a:spLocks noChangeArrowheads="1"/>
          </p:cNvSpPr>
          <p:nvPr/>
        </p:nvSpPr>
        <p:spPr bwMode="auto">
          <a:xfrm>
            <a:off x="386052" y="352960"/>
            <a:ext cx="10657184" cy="211593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86053" y="667950"/>
            <a:ext cx="10414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9</a:t>
            </a:r>
            <a:r>
              <a:rPr lang="en-US" sz="4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Điều chế oxi bằng phương pháp đẩy không khí và để ngửa bình thu là do</a:t>
            </a:r>
            <a:r>
              <a:rPr lang="en-GB" sz="4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4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AutoShape 186"/>
          <p:cNvSpPr>
            <a:spLocks noChangeArrowheads="1"/>
          </p:cNvSpPr>
          <p:nvPr/>
        </p:nvSpPr>
        <p:spPr bwMode="auto">
          <a:xfrm>
            <a:off x="-3710" y="3081695"/>
            <a:ext cx="5907692" cy="13074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91" name="TextBox 90"/>
          <p:cNvSpPr txBox="1"/>
          <p:nvPr/>
        </p:nvSpPr>
        <p:spPr>
          <a:xfrm>
            <a:off x="169372" y="3315313"/>
            <a:ext cx="5561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 nhẹ hơn không khí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AutoShape 186"/>
          <p:cNvSpPr>
            <a:spLocks noChangeArrowheads="1"/>
          </p:cNvSpPr>
          <p:nvPr/>
        </p:nvSpPr>
        <p:spPr bwMode="auto">
          <a:xfrm>
            <a:off x="6096005" y="3076105"/>
            <a:ext cx="6095999" cy="131859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126" name="AutoShape 186"/>
          <p:cNvSpPr>
            <a:spLocks noChangeArrowheads="1"/>
          </p:cNvSpPr>
          <p:nvPr/>
        </p:nvSpPr>
        <p:spPr bwMode="auto">
          <a:xfrm>
            <a:off x="6063324" y="5097947"/>
            <a:ext cx="6096000" cy="126554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127" name="AutoShape 186"/>
          <p:cNvSpPr>
            <a:spLocks noChangeArrowheads="1"/>
          </p:cNvSpPr>
          <p:nvPr/>
        </p:nvSpPr>
        <p:spPr bwMode="auto">
          <a:xfrm>
            <a:off x="-3712" y="5001908"/>
            <a:ext cx="5907691" cy="13074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6144" name="TextBox 6143"/>
          <p:cNvSpPr txBox="1"/>
          <p:nvPr/>
        </p:nvSpPr>
        <p:spPr>
          <a:xfrm>
            <a:off x="5969340" y="3353902"/>
            <a:ext cx="6222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Oxi nặng hơn không khí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" name="TextBox 6144"/>
          <p:cNvSpPr txBox="1"/>
          <p:nvPr/>
        </p:nvSpPr>
        <p:spPr>
          <a:xfrm>
            <a:off x="169372" y="5097947"/>
            <a:ext cx="5065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Oxi không tan trong không khí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Box 6148"/>
          <p:cNvSpPr txBox="1"/>
          <p:nvPr/>
        </p:nvSpPr>
        <p:spPr>
          <a:xfrm>
            <a:off x="5969340" y="5163173"/>
            <a:ext cx="6467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Oxi chiếm 21% thể tích không khí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5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"/>
                  </p:tgtEl>
                </p:cond>
              </p:nextCondLst>
            </p:seq>
          </p:childTnLst>
        </p:cTn>
      </p:par>
    </p:tnLst>
    <p:bldLst>
      <p:bldP spid="123" grpId="0" animBg="1"/>
      <p:bldP spid="125" grpId="0" animBg="1"/>
      <p:bldP spid="126" grpId="0" animBg="1"/>
      <p:bldP spid="1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AutoShape 186"/>
          <p:cNvSpPr>
            <a:spLocks noChangeArrowheads="1"/>
          </p:cNvSpPr>
          <p:nvPr/>
        </p:nvSpPr>
        <p:spPr bwMode="auto">
          <a:xfrm>
            <a:off x="386052" y="352960"/>
            <a:ext cx="10657184" cy="211593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86053" y="667950"/>
            <a:ext cx="10414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10: Điều chế oxi bằng phương pháp đẩy không khí và để ngửa bình thu là do</a:t>
            </a:r>
            <a:r>
              <a:rPr lang="en-GB" sz="4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4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AutoShape 186"/>
          <p:cNvSpPr>
            <a:spLocks noChangeArrowheads="1"/>
          </p:cNvSpPr>
          <p:nvPr/>
        </p:nvSpPr>
        <p:spPr bwMode="auto">
          <a:xfrm>
            <a:off x="-3710" y="3081695"/>
            <a:ext cx="5907692" cy="13074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91" name="TextBox 90"/>
          <p:cNvSpPr txBox="1"/>
          <p:nvPr/>
        </p:nvSpPr>
        <p:spPr>
          <a:xfrm>
            <a:off x="169372" y="3315313"/>
            <a:ext cx="5561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 nhẹ hơn không khí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AutoShape 186"/>
          <p:cNvSpPr>
            <a:spLocks noChangeArrowheads="1"/>
          </p:cNvSpPr>
          <p:nvPr/>
        </p:nvSpPr>
        <p:spPr bwMode="auto">
          <a:xfrm>
            <a:off x="6096005" y="3076105"/>
            <a:ext cx="6095999" cy="131859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126" name="AutoShape 186"/>
          <p:cNvSpPr>
            <a:spLocks noChangeArrowheads="1"/>
          </p:cNvSpPr>
          <p:nvPr/>
        </p:nvSpPr>
        <p:spPr bwMode="auto">
          <a:xfrm>
            <a:off x="6063324" y="5097947"/>
            <a:ext cx="6096000" cy="126554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127" name="AutoShape 186"/>
          <p:cNvSpPr>
            <a:spLocks noChangeArrowheads="1"/>
          </p:cNvSpPr>
          <p:nvPr/>
        </p:nvSpPr>
        <p:spPr bwMode="auto">
          <a:xfrm>
            <a:off x="-3712" y="5001908"/>
            <a:ext cx="5907691" cy="13074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6144" name="TextBox 6143"/>
          <p:cNvSpPr txBox="1"/>
          <p:nvPr/>
        </p:nvSpPr>
        <p:spPr>
          <a:xfrm>
            <a:off x="5969340" y="3353902"/>
            <a:ext cx="6222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Oxi nặng hơn không khí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" name="TextBox 6144"/>
          <p:cNvSpPr txBox="1"/>
          <p:nvPr/>
        </p:nvSpPr>
        <p:spPr>
          <a:xfrm>
            <a:off x="169372" y="5097947"/>
            <a:ext cx="5065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Oxi không tan trong không khí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Box 6148"/>
          <p:cNvSpPr txBox="1"/>
          <p:nvPr/>
        </p:nvSpPr>
        <p:spPr>
          <a:xfrm>
            <a:off x="5969340" y="5163173"/>
            <a:ext cx="6467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Oxi chiếm 21% thể tích không khí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0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"/>
                  </p:tgtEl>
                </p:cond>
              </p:nextCondLst>
            </p:seq>
          </p:childTnLst>
        </p:cTn>
      </p:par>
    </p:tnLst>
    <p:bldLst>
      <p:bldP spid="123" grpId="0" animBg="1"/>
      <p:bldP spid="125" grpId="0" animBg="1"/>
      <p:bldP spid="126" grpId="0" animBg="1"/>
      <p:bldP spid="1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AutoShape 186"/>
          <p:cNvSpPr>
            <a:spLocks noChangeArrowheads="1"/>
          </p:cNvSpPr>
          <p:nvPr/>
        </p:nvSpPr>
        <p:spPr bwMode="auto">
          <a:xfrm>
            <a:off x="386052" y="352960"/>
            <a:ext cx="10657184" cy="211593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86053" y="667950"/>
            <a:ext cx="104147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11: </a:t>
            </a:r>
            <a:r>
              <a:rPr lang="en-GB" sz="4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sz="45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4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O; K</a:t>
            </a:r>
            <a:r>
              <a:rPr lang="en-GB" sz="45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4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là loại oxit gì:</a:t>
            </a:r>
            <a:endParaRPr lang="en-GB" sz="4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AutoShape 186"/>
          <p:cNvSpPr>
            <a:spLocks noChangeArrowheads="1"/>
          </p:cNvSpPr>
          <p:nvPr/>
        </p:nvSpPr>
        <p:spPr bwMode="auto">
          <a:xfrm>
            <a:off x="-3710" y="3081695"/>
            <a:ext cx="5907692" cy="13074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91" name="TextBox 90"/>
          <p:cNvSpPr txBox="1"/>
          <p:nvPr/>
        </p:nvSpPr>
        <p:spPr>
          <a:xfrm>
            <a:off x="169372" y="3315313"/>
            <a:ext cx="5561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Oxit axit.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AutoShape 186"/>
          <p:cNvSpPr>
            <a:spLocks noChangeArrowheads="1"/>
          </p:cNvSpPr>
          <p:nvPr/>
        </p:nvSpPr>
        <p:spPr bwMode="auto">
          <a:xfrm>
            <a:off x="6096005" y="3076105"/>
            <a:ext cx="6095999" cy="131859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126" name="AutoShape 186"/>
          <p:cNvSpPr>
            <a:spLocks noChangeArrowheads="1"/>
          </p:cNvSpPr>
          <p:nvPr/>
        </p:nvSpPr>
        <p:spPr bwMode="auto">
          <a:xfrm>
            <a:off x="6063324" y="5097947"/>
            <a:ext cx="6096000" cy="126554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127" name="AutoShape 186"/>
          <p:cNvSpPr>
            <a:spLocks noChangeArrowheads="1"/>
          </p:cNvSpPr>
          <p:nvPr/>
        </p:nvSpPr>
        <p:spPr bwMode="auto">
          <a:xfrm>
            <a:off x="-3712" y="5001908"/>
            <a:ext cx="5907691" cy="13074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6144" name="TextBox 6143"/>
          <p:cNvSpPr txBox="1"/>
          <p:nvPr/>
        </p:nvSpPr>
        <p:spPr>
          <a:xfrm>
            <a:off x="5969340" y="3353902"/>
            <a:ext cx="6222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Oxit bazo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" name="TextBox 6144"/>
          <p:cNvSpPr txBox="1"/>
          <p:nvPr/>
        </p:nvSpPr>
        <p:spPr>
          <a:xfrm>
            <a:off x="169372" y="5097947"/>
            <a:ext cx="5065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Oxit lưỡng tính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Box 6148"/>
          <p:cNvSpPr txBox="1"/>
          <p:nvPr/>
        </p:nvSpPr>
        <p:spPr>
          <a:xfrm>
            <a:off x="5969340" y="5163173"/>
            <a:ext cx="6467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Oxit trung tính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0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"/>
                  </p:tgtEl>
                </p:cond>
              </p:nextCondLst>
            </p:seq>
          </p:childTnLst>
        </p:cTn>
      </p:par>
    </p:tnLst>
    <p:bldLst>
      <p:bldP spid="123" grpId="0" animBg="1"/>
      <p:bldP spid="125" grpId="0" animBg="1"/>
      <p:bldP spid="126" grpId="0" animBg="1"/>
      <p:bldP spid="1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AutoShape 186"/>
          <p:cNvSpPr>
            <a:spLocks noChangeArrowheads="1"/>
          </p:cNvSpPr>
          <p:nvPr/>
        </p:nvSpPr>
        <p:spPr bwMode="auto">
          <a:xfrm>
            <a:off x="386052" y="352960"/>
            <a:ext cx="10657184" cy="211593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86053" y="667950"/>
            <a:ext cx="104147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12: </a:t>
            </a:r>
            <a:r>
              <a:rPr lang="en-GB" sz="4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 nào sau đây toàn oxit bazo:</a:t>
            </a:r>
            <a:endParaRPr lang="en-GB" sz="4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AutoShape 186"/>
          <p:cNvSpPr>
            <a:spLocks noChangeArrowheads="1"/>
          </p:cNvSpPr>
          <p:nvPr/>
        </p:nvSpPr>
        <p:spPr bwMode="auto">
          <a:xfrm>
            <a:off x="-3710" y="3081695"/>
            <a:ext cx="5907692" cy="13074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91" name="TextBox 90"/>
          <p:cNvSpPr txBox="1"/>
          <p:nvPr/>
        </p:nvSpPr>
        <p:spPr>
          <a:xfrm>
            <a:off x="169372" y="3315313"/>
            <a:ext cx="5561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GB" sz="4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GB" sz="4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4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</a:t>
            </a:r>
            <a:r>
              <a:rPr lang="en-GB" sz="4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AutoShape 186"/>
          <p:cNvSpPr>
            <a:spLocks noChangeArrowheads="1"/>
          </p:cNvSpPr>
          <p:nvPr/>
        </p:nvSpPr>
        <p:spPr bwMode="auto">
          <a:xfrm>
            <a:off x="6096005" y="3076105"/>
            <a:ext cx="6095999" cy="131859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126" name="AutoShape 186"/>
          <p:cNvSpPr>
            <a:spLocks noChangeArrowheads="1"/>
          </p:cNvSpPr>
          <p:nvPr/>
        </p:nvSpPr>
        <p:spPr bwMode="auto">
          <a:xfrm>
            <a:off x="6063324" y="5097947"/>
            <a:ext cx="6096000" cy="126554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127" name="AutoShape 186"/>
          <p:cNvSpPr>
            <a:spLocks noChangeArrowheads="1"/>
          </p:cNvSpPr>
          <p:nvPr/>
        </p:nvSpPr>
        <p:spPr bwMode="auto">
          <a:xfrm>
            <a:off x="-3712" y="5001908"/>
            <a:ext cx="5907691" cy="13074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6144" name="TextBox 6143"/>
          <p:cNvSpPr txBox="1"/>
          <p:nvPr/>
        </p:nvSpPr>
        <p:spPr>
          <a:xfrm>
            <a:off x="5969340" y="3353902"/>
            <a:ext cx="6222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P</a:t>
            </a:r>
            <a:r>
              <a:rPr lang="en-US" sz="4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</a:t>
            </a:r>
            <a:r>
              <a:rPr lang="en-US" sz="4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Al</a:t>
            </a:r>
            <a:r>
              <a:rPr lang="en-US" sz="4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" name="TextBox 6144"/>
          <p:cNvSpPr txBox="1"/>
          <p:nvPr/>
        </p:nvSpPr>
        <p:spPr>
          <a:xfrm>
            <a:off x="169372" y="5097947"/>
            <a:ext cx="5065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Na</a:t>
            </a:r>
            <a:r>
              <a:rPr lang="en-US" sz="4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O, K</a:t>
            </a:r>
            <a:r>
              <a:rPr lang="en-US" sz="4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O, MgO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Box 6148"/>
          <p:cNvSpPr txBox="1"/>
          <p:nvPr/>
        </p:nvSpPr>
        <p:spPr>
          <a:xfrm>
            <a:off x="5969340" y="5163173"/>
            <a:ext cx="6467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ZnO, CO</a:t>
            </a:r>
            <a:r>
              <a:rPr lang="en-US" sz="4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</a:t>
            </a:r>
            <a:r>
              <a:rPr lang="en-US" sz="4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8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"/>
                  </p:tgtEl>
                </p:cond>
              </p:nextCondLst>
            </p:seq>
          </p:childTnLst>
        </p:cTn>
      </p:par>
    </p:tnLst>
    <p:bldLst>
      <p:bldP spid="123" grpId="0" animBg="1"/>
      <p:bldP spid="125" grpId="0" animBg="1"/>
      <p:bldP spid="126" grpId="0" animBg="1"/>
      <p:bldP spid="1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AutoShape 186"/>
          <p:cNvSpPr>
            <a:spLocks noChangeArrowheads="1"/>
          </p:cNvSpPr>
          <p:nvPr/>
        </p:nvSpPr>
        <p:spPr bwMode="auto">
          <a:xfrm>
            <a:off x="386052" y="352960"/>
            <a:ext cx="10657184" cy="211593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86053" y="667950"/>
            <a:ext cx="104147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13: </a:t>
            </a:r>
            <a:r>
              <a:rPr lang="en-GB" sz="4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sz="45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4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O, ZnO được đọc tên là:</a:t>
            </a:r>
            <a:endParaRPr lang="en-GB" sz="4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AutoShape 186"/>
          <p:cNvSpPr>
            <a:spLocks noChangeArrowheads="1"/>
          </p:cNvSpPr>
          <p:nvPr/>
        </p:nvSpPr>
        <p:spPr bwMode="auto">
          <a:xfrm>
            <a:off x="-3710" y="3081695"/>
            <a:ext cx="5907692" cy="13074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91" name="TextBox 90"/>
          <p:cNvSpPr txBox="1"/>
          <p:nvPr/>
        </p:nvSpPr>
        <p:spPr>
          <a:xfrm>
            <a:off x="-69068" y="3315313"/>
            <a:ext cx="5799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Natri oxit, kẽm (II) oxit.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AutoShape 186"/>
          <p:cNvSpPr>
            <a:spLocks noChangeArrowheads="1"/>
          </p:cNvSpPr>
          <p:nvPr/>
        </p:nvSpPr>
        <p:spPr bwMode="auto">
          <a:xfrm>
            <a:off x="6096005" y="3076105"/>
            <a:ext cx="6095999" cy="131859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126" name="AutoShape 186"/>
          <p:cNvSpPr>
            <a:spLocks noChangeArrowheads="1"/>
          </p:cNvSpPr>
          <p:nvPr/>
        </p:nvSpPr>
        <p:spPr bwMode="auto">
          <a:xfrm>
            <a:off x="6063324" y="5097947"/>
            <a:ext cx="6096000" cy="126554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127" name="AutoShape 186"/>
          <p:cNvSpPr>
            <a:spLocks noChangeArrowheads="1"/>
          </p:cNvSpPr>
          <p:nvPr/>
        </p:nvSpPr>
        <p:spPr bwMode="auto">
          <a:xfrm>
            <a:off x="-3712" y="5001908"/>
            <a:ext cx="5907691" cy="13074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6144" name="TextBox 6143"/>
          <p:cNvSpPr txBox="1"/>
          <p:nvPr/>
        </p:nvSpPr>
        <p:spPr>
          <a:xfrm>
            <a:off x="5969340" y="3353902"/>
            <a:ext cx="6222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Đinatri oxit, kẽm oxit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" name="TextBox 6144"/>
          <p:cNvSpPr txBox="1"/>
          <p:nvPr/>
        </p:nvSpPr>
        <p:spPr>
          <a:xfrm>
            <a:off x="-160749" y="5283993"/>
            <a:ext cx="6256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Đinatri oxit, kẽm (II) oxit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Box 6148"/>
          <p:cNvSpPr txBox="1"/>
          <p:nvPr/>
        </p:nvSpPr>
        <p:spPr>
          <a:xfrm>
            <a:off x="5910194" y="5301548"/>
            <a:ext cx="6467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Natri oxit, kẽm oxit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8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"/>
                  </p:tgtEl>
                </p:cond>
              </p:nextCondLst>
            </p:seq>
          </p:childTnLst>
        </p:cTn>
      </p:par>
    </p:tnLst>
    <p:bldLst>
      <p:bldP spid="123" grpId="0" animBg="1"/>
      <p:bldP spid="125" grpId="0" animBg="1"/>
      <p:bldP spid="126" grpId="0" animBg="1"/>
      <p:bldP spid="1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AutoShape 186"/>
          <p:cNvSpPr>
            <a:spLocks noChangeArrowheads="1"/>
          </p:cNvSpPr>
          <p:nvPr/>
        </p:nvSpPr>
        <p:spPr bwMode="auto">
          <a:xfrm>
            <a:off x="386052" y="352960"/>
            <a:ext cx="10657184" cy="211593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86053" y="667950"/>
            <a:ext cx="104147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 </a:t>
            </a:r>
            <a:r>
              <a:rPr lang="en-GB" sz="4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GB" sz="45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4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đọc tên là:</a:t>
            </a:r>
            <a:endParaRPr lang="en-GB" sz="4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AutoShape 186"/>
          <p:cNvSpPr>
            <a:spLocks noChangeArrowheads="1"/>
          </p:cNvSpPr>
          <p:nvPr/>
        </p:nvSpPr>
        <p:spPr bwMode="auto">
          <a:xfrm>
            <a:off x="-3710" y="3081695"/>
            <a:ext cx="5907692" cy="13074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91" name="TextBox 90"/>
          <p:cNvSpPr txBox="1"/>
          <p:nvPr/>
        </p:nvSpPr>
        <p:spPr>
          <a:xfrm>
            <a:off x="-69068" y="3315313"/>
            <a:ext cx="5799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Cacbon đioxit</a:t>
            </a:r>
            <a:r>
              <a:rPr lang="en-GB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AutoShape 186"/>
          <p:cNvSpPr>
            <a:spLocks noChangeArrowheads="1"/>
          </p:cNvSpPr>
          <p:nvPr/>
        </p:nvSpPr>
        <p:spPr bwMode="auto">
          <a:xfrm>
            <a:off x="6096005" y="3076105"/>
            <a:ext cx="6095999" cy="131859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126" name="AutoShape 186"/>
          <p:cNvSpPr>
            <a:spLocks noChangeArrowheads="1"/>
          </p:cNvSpPr>
          <p:nvPr/>
        </p:nvSpPr>
        <p:spPr bwMode="auto">
          <a:xfrm>
            <a:off x="6063324" y="5097947"/>
            <a:ext cx="6096000" cy="126554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127" name="AutoShape 186"/>
          <p:cNvSpPr>
            <a:spLocks noChangeArrowheads="1"/>
          </p:cNvSpPr>
          <p:nvPr/>
        </p:nvSpPr>
        <p:spPr bwMode="auto">
          <a:xfrm>
            <a:off x="-3712" y="5001908"/>
            <a:ext cx="5907691" cy="13074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6144" name="TextBox 6143"/>
          <p:cNvSpPr txBox="1"/>
          <p:nvPr/>
        </p:nvSpPr>
        <p:spPr>
          <a:xfrm>
            <a:off x="5969340" y="3353902"/>
            <a:ext cx="6222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Cacbon oxit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" name="TextBox 6144"/>
          <p:cNvSpPr txBox="1"/>
          <p:nvPr/>
        </p:nvSpPr>
        <p:spPr>
          <a:xfrm>
            <a:off x="-160749" y="5283993"/>
            <a:ext cx="6256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Cacbon mono oxit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Box 6148"/>
          <p:cNvSpPr txBox="1"/>
          <p:nvPr/>
        </p:nvSpPr>
        <p:spPr>
          <a:xfrm>
            <a:off x="5910194" y="5301548"/>
            <a:ext cx="6467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Đicacbon đioxit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76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"/>
                  </p:tgtEl>
                </p:cond>
              </p:nextCondLst>
            </p:seq>
          </p:childTnLst>
        </p:cTn>
      </p:par>
    </p:tnLst>
    <p:bldLst>
      <p:bldP spid="123" grpId="0" animBg="1"/>
      <p:bldP spid="125" grpId="0" animBg="1"/>
      <p:bldP spid="126" grpId="0" animBg="1"/>
      <p:bldP spid="1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831" y="192506"/>
            <a:ext cx="10515600" cy="503722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HÓA HỌC 8 </a:t>
            </a:r>
            <a:br>
              <a:rPr lang="en-US" sz="60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US" sz="60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TIẾT 44 </a:t>
            </a:r>
            <a:r>
              <a:rPr lang="en-US" sz="6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–</a:t>
            </a:r>
            <a:r>
              <a:rPr lang="en-US" sz="60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BÀI 29</a:t>
            </a:r>
            <a:br>
              <a:rPr lang="en-US" sz="60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US" sz="60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BÀI LUYỆN TẬP 5</a:t>
            </a:r>
            <a:endParaRPr lang="en-US" sz="60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39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AutoShape 186"/>
          <p:cNvSpPr>
            <a:spLocks noChangeArrowheads="1"/>
          </p:cNvSpPr>
          <p:nvPr/>
        </p:nvSpPr>
        <p:spPr bwMode="auto">
          <a:xfrm>
            <a:off x="386052" y="352960"/>
            <a:ext cx="10657184" cy="211593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86053" y="667950"/>
            <a:ext cx="104147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15: </a:t>
            </a:r>
            <a:r>
              <a:rPr lang="en-GB" sz="4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GB" sz="45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4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45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4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đọc tên là:</a:t>
            </a:r>
            <a:endParaRPr lang="en-GB" sz="4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AutoShape 186"/>
          <p:cNvSpPr>
            <a:spLocks noChangeArrowheads="1"/>
          </p:cNvSpPr>
          <p:nvPr/>
        </p:nvSpPr>
        <p:spPr bwMode="auto">
          <a:xfrm>
            <a:off x="-3710" y="3081695"/>
            <a:ext cx="5907692" cy="13074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91" name="TextBox 90"/>
          <p:cNvSpPr txBox="1"/>
          <p:nvPr/>
        </p:nvSpPr>
        <p:spPr>
          <a:xfrm>
            <a:off x="-69068" y="3315313"/>
            <a:ext cx="5799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Sắt (III) oxit</a:t>
            </a:r>
            <a:r>
              <a:rPr lang="en-GB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AutoShape 186"/>
          <p:cNvSpPr>
            <a:spLocks noChangeArrowheads="1"/>
          </p:cNvSpPr>
          <p:nvPr/>
        </p:nvSpPr>
        <p:spPr bwMode="auto">
          <a:xfrm>
            <a:off x="6096005" y="3076105"/>
            <a:ext cx="6095999" cy="131859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126" name="AutoShape 186"/>
          <p:cNvSpPr>
            <a:spLocks noChangeArrowheads="1"/>
          </p:cNvSpPr>
          <p:nvPr/>
        </p:nvSpPr>
        <p:spPr bwMode="auto">
          <a:xfrm>
            <a:off x="6063324" y="5097947"/>
            <a:ext cx="6096000" cy="126554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127" name="AutoShape 186"/>
          <p:cNvSpPr>
            <a:spLocks noChangeArrowheads="1"/>
          </p:cNvSpPr>
          <p:nvPr/>
        </p:nvSpPr>
        <p:spPr bwMode="auto">
          <a:xfrm>
            <a:off x="-3712" y="5001908"/>
            <a:ext cx="5907691" cy="13074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6144" name="TextBox 6143"/>
          <p:cNvSpPr txBox="1"/>
          <p:nvPr/>
        </p:nvSpPr>
        <p:spPr>
          <a:xfrm>
            <a:off x="5969340" y="3353902"/>
            <a:ext cx="6222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Sắt (II) oxit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" name="TextBox 6144"/>
          <p:cNvSpPr txBox="1"/>
          <p:nvPr/>
        </p:nvSpPr>
        <p:spPr>
          <a:xfrm>
            <a:off x="-160749" y="5283993"/>
            <a:ext cx="6256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Sắt từ oxit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Box 6148"/>
          <p:cNvSpPr txBox="1"/>
          <p:nvPr/>
        </p:nvSpPr>
        <p:spPr>
          <a:xfrm>
            <a:off x="5910194" y="5301548"/>
            <a:ext cx="6467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Sắt oxit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6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"/>
                  </p:tgtEl>
                </p:cond>
              </p:nextCondLst>
            </p:seq>
          </p:childTnLst>
        </p:cTn>
      </p:par>
    </p:tnLst>
    <p:bldLst>
      <p:bldP spid="123" grpId="0" animBg="1"/>
      <p:bldP spid="125" grpId="0" animBg="1"/>
      <p:bldP spid="126" grpId="0" animBg="1"/>
      <p:bldP spid="1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58" y="-89985"/>
            <a:ext cx="10515600" cy="763754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LUYỆN TẬP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673769"/>
            <a:ext cx="1219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PTHH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indent="-742950">
              <a:buAutoNum type="alphaLcParenR"/>
            </a:pP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Magie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buAutoNum type="alphaLcParenR"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Kali. </a:t>
            </a:r>
          </a:p>
          <a:p>
            <a:pPr marL="742950" indent="-742950">
              <a:buAutoNum type="alphaLcParenR"/>
            </a:pP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buAutoNum type="alphaLcParenR"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Metan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GB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89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1282" y="441692"/>
            <a:ext cx="11634159" cy="6416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3600" b="1" u="sn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GB" sz="36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u="sn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GB" sz="36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Đốt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18,4 gam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Natri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</a:t>
            </a:r>
            <a:endParaRPr lang="en-GB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23900" algn="just">
              <a:lnSpc>
                <a:spcPct val="115000"/>
              </a:lnSpc>
              <a:spcAft>
                <a:spcPts val="1000"/>
              </a:spcAft>
            </a:pP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PTHH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ra.</a:t>
            </a:r>
            <a:endParaRPr lang="en-GB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23900" algn="just">
              <a:lnSpc>
                <a:spcPct val="115000"/>
              </a:lnSpc>
              <a:spcAft>
                <a:spcPts val="1000"/>
              </a:spcAft>
            </a:pP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b,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GB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GB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GB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oxi</a:t>
            </a:r>
            <a:r>
              <a:rPr lang="en-GB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(ở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đktc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GB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23900" algn="just">
              <a:lnSpc>
                <a:spcPct val="115000"/>
              </a:lnSpc>
              <a:spcAft>
                <a:spcPts val="1000"/>
              </a:spcAft>
            </a:pP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c, 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(ở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đktc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oxi</a:t>
            </a:r>
            <a:r>
              <a:rPr lang="en-GB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GB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20% </a:t>
            </a:r>
            <a:r>
              <a:rPr lang="en-GB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GB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GB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GB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723900" algn="just">
              <a:lnSpc>
                <a:spcPct val="115000"/>
              </a:lnSpc>
              <a:spcAft>
                <a:spcPts val="1000"/>
              </a:spcAft>
            </a:pP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d,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23900" algn="just">
              <a:lnSpc>
                <a:spcPct val="115000"/>
              </a:lnSpc>
              <a:spcAft>
                <a:spcPts val="1000"/>
              </a:spcAft>
            </a:pP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e*,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gam KMnO</a:t>
            </a:r>
            <a:r>
              <a:rPr lang="en-GB" sz="36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thiểu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oxi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GB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GB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243" y="-21126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CẦN NHỚ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277" y="676027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277" y="2066982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277" y="3635156"/>
            <a:ext cx="3746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277" y="5254633"/>
            <a:ext cx="4429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796" y="1364405"/>
            <a:ext cx="1557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TCVL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2850" y="1364405"/>
            <a:ext cx="1624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TCHH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8871" y="1354898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41776" y="1354897"/>
            <a:ext cx="2173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796" y="2843000"/>
            <a:ext cx="2257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9258" y="2807835"/>
            <a:ext cx="2254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96968" y="2847283"/>
            <a:ext cx="2074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91811" y="2807834"/>
            <a:ext cx="1710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796" y="4427312"/>
            <a:ext cx="3869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6095" y="4427312"/>
            <a:ext cx="3642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796" y="6046789"/>
            <a:ext cx="5154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27493" y="6102935"/>
            <a:ext cx="1821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01969" y="6102936"/>
            <a:ext cx="3324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4252984903"/>
                  </p:ext>
                </p:extLst>
              </p:nvPr>
            </p:nvGraphicFramePr>
            <p:xfrm>
              <a:off x="44691" y="122255"/>
              <a:ext cx="11905323" cy="67063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4252984903"/>
                  </p:ext>
                </p:extLst>
              </p:nvPr>
            </p:nvGraphicFramePr>
            <p:xfrm>
              <a:off x="44691" y="122255"/>
              <a:ext cx="11905323" cy="67063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5868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11619189"/>
              </p:ext>
            </p:extLst>
          </p:nvPr>
        </p:nvGraphicFramePr>
        <p:xfrm>
          <a:off x="-144693" y="151634"/>
          <a:ext cx="12336693" cy="6706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757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AutoShape 186"/>
          <p:cNvSpPr>
            <a:spLocks noChangeArrowheads="1"/>
          </p:cNvSpPr>
          <p:nvPr/>
        </p:nvSpPr>
        <p:spPr bwMode="auto">
          <a:xfrm>
            <a:off x="386052" y="352960"/>
            <a:ext cx="10657184" cy="211593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007201" y="667950"/>
            <a:ext cx="97935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Hai chất khí chủ yếu trong thành phần không khí là: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AutoShape 186"/>
          <p:cNvSpPr>
            <a:spLocks noChangeArrowheads="1"/>
          </p:cNvSpPr>
          <p:nvPr/>
        </p:nvSpPr>
        <p:spPr bwMode="auto">
          <a:xfrm>
            <a:off x="-3710" y="3081695"/>
            <a:ext cx="5907692" cy="13074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91" name="TextBox 90"/>
          <p:cNvSpPr txBox="1"/>
          <p:nvPr/>
        </p:nvSpPr>
        <p:spPr>
          <a:xfrm>
            <a:off x="261741" y="3256181"/>
            <a:ext cx="5091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en-GB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AutoShape 186"/>
          <p:cNvSpPr>
            <a:spLocks noChangeArrowheads="1"/>
          </p:cNvSpPr>
          <p:nvPr/>
        </p:nvSpPr>
        <p:spPr bwMode="auto">
          <a:xfrm>
            <a:off x="6096005" y="3081693"/>
            <a:ext cx="6095999" cy="131859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126" name="AutoShape 186"/>
          <p:cNvSpPr>
            <a:spLocks noChangeArrowheads="1"/>
          </p:cNvSpPr>
          <p:nvPr/>
        </p:nvSpPr>
        <p:spPr bwMode="auto">
          <a:xfrm>
            <a:off x="6063324" y="5097947"/>
            <a:ext cx="6096000" cy="126554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127" name="AutoShape 186"/>
          <p:cNvSpPr>
            <a:spLocks noChangeArrowheads="1"/>
          </p:cNvSpPr>
          <p:nvPr/>
        </p:nvSpPr>
        <p:spPr bwMode="auto">
          <a:xfrm>
            <a:off x="-3712" y="5001908"/>
            <a:ext cx="5907691" cy="13074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6144" name="TextBox 6143"/>
          <p:cNvSpPr txBox="1"/>
          <p:nvPr/>
        </p:nvSpPr>
        <p:spPr>
          <a:xfrm>
            <a:off x="6418052" y="3273736"/>
            <a:ext cx="5005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GB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GB" sz="5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GB" sz="5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" name="TextBox 6144"/>
          <p:cNvSpPr txBox="1"/>
          <p:nvPr/>
        </p:nvSpPr>
        <p:spPr>
          <a:xfrm>
            <a:off x="1257301" y="5251737"/>
            <a:ext cx="3820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CO</a:t>
            </a:r>
            <a:r>
              <a:rPr lang="en-US" sz="5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Box 6148"/>
          <p:cNvSpPr txBox="1"/>
          <p:nvPr/>
        </p:nvSpPr>
        <p:spPr>
          <a:xfrm>
            <a:off x="6159797" y="5193949"/>
            <a:ext cx="5263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4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"/>
                  </p:tgtEl>
                </p:cond>
              </p:nextCondLst>
            </p:seq>
          </p:childTnLst>
        </p:cTn>
      </p:par>
    </p:tnLst>
    <p:bldLst>
      <p:bldP spid="123" grpId="0" animBg="1"/>
      <p:bldP spid="125" grpId="0" animBg="1"/>
      <p:bldP spid="126" grpId="0" animBg="1"/>
      <p:bldP spid="1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AutoShape 186"/>
          <p:cNvSpPr>
            <a:spLocks noChangeArrowheads="1"/>
          </p:cNvSpPr>
          <p:nvPr/>
        </p:nvSpPr>
        <p:spPr bwMode="auto">
          <a:xfrm>
            <a:off x="386052" y="352960"/>
            <a:ext cx="10657184" cy="211593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007201" y="667950"/>
            <a:ext cx="97935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Hãy chọn câu không  đúng :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AutoShape 186"/>
          <p:cNvSpPr>
            <a:spLocks noChangeArrowheads="1"/>
          </p:cNvSpPr>
          <p:nvPr/>
        </p:nvSpPr>
        <p:spPr bwMode="auto">
          <a:xfrm>
            <a:off x="-3710" y="3081695"/>
            <a:ext cx="5907692" cy="13074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91" name="TextBox 90"/>
          <p:cNvSpPr txBox="1"/>
          <p:nvPr/>
        </p:nvSpPr>
        <p:spPr>
          <a:xfrm>
            <a:off x="129014" y="3242351"/>
            <a:ext cx="5642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>
                <a:latin typeface="Times New Roman" panose="02020603050405020304" pitchFamily="18" charset="0"/>
                <a:cs typeface="Times New Roman" panose="02020603050405020304" pitchFamily="18" charset="0"/>
              </a:rPr>
              <a:t>Sự cháy là sự Oxi hoá có phát sáng nhưng không toả nhiệt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AutoShape 186"/>
          <p:cNvSpPr>
            <a:spLocks noChangeArrowheads="1"/>
          </p:cNvSpPr>
          <p:nvPr/>
        </p:nvSpPr>
        <p:spPr bwMode="auto">
          <a:xfrm>
            <a:off x="6096005" y="3081693"/>
            <a:ext cx="6095999" cy="131859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126" name="AutoShape 186"/>
          <p:cNvSpPr>
            <a:spLocks noChangeArrowheads="1"/>
          </p:cNvSpPr>
          <p:nvPr/>
        </p:nvSpPr>
        <p:spPr bwMode="auto">
          <a:xfrm>
            <a:off x="6063324" y="5097947"/>
            <a:ext cx="6096000" cy="126554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127" name="AutoShape 186"/>
          <p:cNvSpPr>
            <a:spLocks noChangeArrowheads="1"/>
          </p:cNvSpPr>
          <p:nvPr/>
        </p:nvSpPr>
        <p:spPr bwMode="auto">
          <a:xfrm>
            <a:off x="-3712" y="5001908"/>
            <a:ext cx="5907691" cy="13074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6144" name="TextBox 6143"/>
          <p:cNvSpPr txBox="1"/>
          <p:nvPr/>
        </p:nvSpPr>
        <p:spPr>
          <a:xfrm>
            <a:off x="6122091" y="3273736"/>
            <a:ext cx="5823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Oxi hoá chậm là sự Oxi hoá có toả nhiệt nhưng không phát sáng</a:t>
            </a:r>
            <a:endParaRPr lang="en-GB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" name="TextBox 6144"/>
          <p:cNvSpPr txBox="1"/>
          <p:nvPr/>
        </p:nvSpPr>
        <p:spPr>
          <a:xfrm>
            <a:off x="49342" y="5222889"/>
            <a:ext cx="5934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cháy của một chất trong oxi xảy ra mãnh liệt hơn trong không khí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Box 6148"/>
          <p:cNvSpPr txBox="1"/>
          <p:nvPr/>
        </p:nvSpPr>
        <p:spPr>
          <a:xfrm>
            <a:off x="6512114" y="5177336"/>
            <a:ext cx="5263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Sự </a:t>
            </a:r>
            <a:r>
              <a:rPr lang="en-GB" sz="3000">
                <a:latin typeface="Times New Roman" panose="02020603050405020304" pitchFamily="18" charset="0"/>
                <a:cs typeface="Times New Roman" panose="02020603050405020304" pitchFamily="18" charset="0"/>
              </a:rPr>
              <a:t>Oxi hoá chậm có phát sáng nhưng không toả nhiệt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0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"/>
                  </p:tgtEl>
                </p:cond>
              </p:nextCondLst>
            </p:seq>
          </p:childTnLst>
        </p:cTn>
      </p:par>
    </p:tnLst>
    <p:bldLst>
      <p:bldP spid="123" grpId="0" animBg="1"/>
      <p:bldP spid="125" grpId="0" animBg="1"/>
      <p:bldP spid="126" grpId="0" animBg="1"/>
      <p:bldP spid="1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AutoShape 186"/>
          <p:cNvSpPr>
            <a:spLocks noChangeArrowheads="1"/>
          </p:cNvSpPr>
          <p:nvPr/>
        </p:nvSpPr>
        <p:spPr bwMode="auto">
          <a:xfrm>
            <a:off x="386052" y="352960"/>
            <a:ext cx="10657184" cy="211593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86052" y="525075"/>
            <a:ext cx="104147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Đốt cháy hoàn toàn 5,6 g Fe trong Oxi tạo FeO. Thể tích Oxi tham gia phản ứng (đktc) là: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AutoShape 186"/>
          <p:cNvSpPr>
            <a:spLocks noChangeArrowheads="1"/>
          </p:cNvSpPr>
          <p:nvPr/>
        </p:nvSpPr>
        <p:spPr bwMode="auto">
          <a:xfrm>
            <a:off x="-3710" y="3081695"/>
            <a:ext cx="5907692" cy="13074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91" name="TextBox 90"/>
          <p:cNvSpPr txBox="1"/>
          <p:nvPr/>
        </p:nvSpPr>
        <p:spPr>
          <a:xfrm>
            <a:off x="261741" y="3256181"/>
            <a:ext cx="5091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11,2 lít</a:t>
            </a:r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AutoShape 186"/>
          <p:cNvSpPr>
            <a:spLocks noChangeArrowheads="1"/>
          </p:cNvSpPr>
          <p:nvPr/>
        </p:nvSpPr>
        <p:spPr bwMode="auto">
          <a:xfrm>
            <a:off x="6096005" y="3081693"/>
            <a:ext cx="6095999" cy="131859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126" name="AutoShape 186"/>
          <p:cNvSpPr>
            <a:spLocks noChangeArrowheads="1"/>
          </p:cNvSpPr>
          <p:nvPr/>
        </p:nvSpPr>
        <p:spPr bwMode="auto">
          <a:xfrm>
            <a:off x="6063324" y="5097947"/>
            <a:ext cx="6096000" cy="126554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127" name="AutoShape 186"/>
          <p:cNvSpPr>
            <a:spLocks noChangeArrowheads="1"/>
          </p:cNvSpPr>
          <p:nvPr/>
        </p:nvSpPr>
        <p:spPr bwMode="auto">
          <a:xfrm>
            <a:off x="-3712" y="5001908"/>
            <a:ext cx="5907691" cy="13074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6144" name="TextBox 6143"/>
          <p:cNvSpPr txBox="1"/>
          <p:nvPr/>
        </p:nvSpPr>
        <p:spPr>
          <a:xfrm>
            <a:off x="6122092" y="3273736"/>
            <a:ext cx="5301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22,4 lít</a:t>
            </a:r>
            <a:endParaRPr lang="en-GB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" name="TextBox 6144"/>
          <p:cNvSpPr txBox="1"/>
          <p:nvPr/>
        </p:nvSpPr>
        <p:spPr>
          <a:xfrm>
            <a:off x="1257301" y="5251737"/>
            <a:ext cx="3820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6,72 lít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Box 6148"/>
          <p:cNvSpPr txBox="1"/>
          <p:nvPr/>
        </p:nvSpPr>
        <p:spPr>
          <a:xfrm>
            <a:off x="6338736" y="5269056"/>
            <a:ext cx="5263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4,48 lít</a:t>
            </a:r>
            <a:r>
              <a:rPr lang="vi-VN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9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"/>
                  </p:tgtEl>
                </p:cond>
              </p:nextCondLst>
            </p:seq>
          </p:childTnLst>
        </p:cTn>
      </p:par>
    </p:tnLst>
    <p:bldLst>
      <p:bldP spid="123" grpId="0" animBg="1"/>
      <p:bldP spid="125" grpId="0" animBg="1"/>
      <p:bldP spid="126" grpId="0" animBg="1"/>
      <p:bldP spid="1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AutoShape 186"/>
          <p:cNvSpPr>
            <a:spLocks noChangeArrowheads="1"/>
          </p:cNvSpPr>
          <p:nvPr/>
        </p:nvSpPr>
        <p:spPr bwMode="auto">
          <a:xfrm>
            <a:off x="386052" y="352960"/>
            <a:ext cx="10657184" cy="211593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007201" y="667950"/>
            <a:ext cx="97935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 Đốt cháy m gam Photpho trong 1,12 lít khí oxi ở đktc, tính m: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AutoShape 186"/>
          <p:cNvSpPr>
            <a:spLocks noChangeArrowheads="1"/>
          </p:cNvSpPr>
          <p:nvPr/>
        </p:nvSpPr>
        <p:spPr bwMode="auto">
          <a:xfrm>
            <a:off x="-3710" y="3081695"/>
            <a:ext cx="5907692" cy="13074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91" name="TextBox 90"/>
          <p:cNvSpPr txBox="1"/>
          <p:nvPr/>
        </p:nvSpPr>
        <p:spPr>
          <a:xfrm>
            <a:off x="261741" y="3256181"/>
            <a:ext cx="5091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A.12,4 gam 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AutoShape 186"/>
          <p:cNvSpPr>
            <a:spLocks noChangeArrowheads="1"/>
          </p:cNvSpPr>
          <p:nvPr/>
        </p:nvSpPr>
        <p:spPr bwMode="auto">
          <a:xfrm>
            <a:off x="6096005" y="3081693"/>
            <a:ext cx="6095999" cy="131859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126" name="AutoShape 186"/>
          <p:cNvSpPr>
            <a:spLocks noChangeArrowheads="1"/>
          </p:cNvSpPr>
          <p:nvPr/>
        </p:nvSpPr>
        <p:spPr bwMode="auto">
          <a:xfrm>
            <a:off x="6063324" y="5097947"/>
            <a:ext cx="6096000" cy="126554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127" name="AutoShape 186"/>
          <p:cNvSpPr>
            <a:spLocks noChangeArrowheads="1"/>
          </p:cNvSpPr>
          <p:nvPr/>
        </p:nvSpPr>
        <p:spPr bwMode="auto">
          <a:xfrm>
            <a:off x="-3712" y="5001908"/>
            <a:ext cx="5907691" cy="13074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en-US" sz="2400"/>
          </a:p>
        </p:txBody>
      </p:sp>
      <p:sp>
        <p:nvSpPr>
          <p:cNvPr id="6144" name="TextBox 6143"/>
          <p:cNvSpPr txBox="1"/>
          <p:nvPr/>
        </p:nvSpPr>
        <p:spPr>
          <a:xfrm>
            <a:off x="6122092" y="3273736"/>
            <a:ext cx="5301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GB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24,8 gam</a:t>
            </a:r>
            <a:endParaRPr lang="en-GB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" name="TextBox 6144"/>
          <p:cNvSpPr txBox="1"/>
          <p:nvPr/>
        </p:nvSpPr>
        <p:spPr>
          <a:xfrm>
            <a:off x="1257301" y="5251737"/>
            <a:ext cx="3820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6,2 gam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Box 6148"/>
          <p:cNvSpPr txBox="1"/>
          <p:nvPr/>
        </p:nvSpPr>
        <p:spPr>
          <a:xfrm>
            <a:off x="6682154" y="5088502"/>
            <a:ext cx="5263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18,6 gam</a:t>
            </a:r>
            <a:r>
              <a:rPr lang="vi-VN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6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"/>
                  </p:tgtEl>
                </p:cond>
              </p:nextCondLst>
            </p:seq>
          </p:childTnLst>
        </p:cTn>
      </p:par>
    </p:tnLst>
    <p:bldLst>
      <p:bldP spid="123" grpId="0" animBg="1"/>
      <p:bldP spid="125" grpId="0" animBg="1"/>
      <p:bldP spid="126" grpId="0" animBg="1"/>
      <p:bldP spid="1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1071</Words>
  <Application>Microsoft Office PowerPoint</Application>
  <PresentationFormat>Widescreen</PresentationFormat>
  <Paragraphs>167</Paragraphs>
  <Slides>22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Cambria Math</vt:lpstr>
      <vt:lpstr>等线</vt:lpstr>
      <vt:lpstr>Times New Roman</vt:lpstr>
      <vt:lpstr>Office Theme</vt:lpstr>
      <vt:lpstr>Bài 29. Tiết 44:  BÀI LUYỆN TẬP 5</vt:lpstr>
      <vt:lpstr>HÓA HỌC 8  TIẾT 44 – BÀI 29  BÀI LUYỆN TẬP 5</vt:lpstr>
      <vt:lpstr>I. KIẾN THỨC CẦN NHỚ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LUYỆN TẬP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 Nguyễn</dc:creator>
  <cp:lastModifiedBy>Admin</cp:lastModifiedBy>
  <cp:revision>46</cp:revision>
  <dcterms:created xsi:type="dcterms:W3CDTF">2018-01-25T01:22:24Z</dcterms:created>
  <dcterms:modified xsi:type="dcterms:W3CDTF">2021-08-18T10:38:39Z</dcterms:modified>
</cp:coreProperties>
</file>