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762" r:id="rId2"/>
    <p:sldId id="262" r:id="rId3"/>
    <p:sldId id="256" r:id="rId4"/>
    <p:sldId id="257" r:id="rId5"/>
    <p:sldId id="258" r:id="rId6"/>
    <p:sldId id="261" r:id="rId7"/>
    <p:sldId id="260" r:id="rId8"/>
    <p:sldId id="259" r:id="rId9"/>
    <p:sldId id="263" r:id="rId10"/>
    <p:sldId id="284" r:id="rId11"/>
    <p:sldId id="367" r:id="rId12"/>
    <p:sldId id="368" r:id="rId13"/>
    <p:sldId id="369" r:id="rId14"/>
    <p:sldId id="370" r:id="rId15"/>
    <p:sldId id="281" r:id="rId16"/>
    <p:sldId id="282" r:id="rId17"/>
    <p:sldId id="7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2FCC1-092E-4567-B616-D79177C2D1F8}" type="datetimeFigureOut">
              <a:rPr lang="en-US" smtClean="0"/>
              <a:t>7/20/2022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A650A-7A6B-4851-8FC3-EA16ECA94CE5}" type="slidenum">
              <a:rPr lang="en-US" smtClean="0"/>
              <a:t>‹#›</a:t>
            </a:fld>
            <a:endParaRPr lang="en-US"/>
          </a:p>
        </p:txBody>
      </p:sp>
    </p:spTree>
    <p:extLst>
      <p:ext uri="{BB962C8B-B14F-4D97-AF65-F5344CB8AC3E}">
        <p14:creationId xmlns:p14="http://schemas.microsoft.com/office/powerpoint/2010/main" val="208401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7F62C74-FA2A-4405-B6F6-5B6C072F6C48}" type="slidenum">
              <a:rPr kumimoji="0" lang="en-US" sz="1400" b="0" i="0" u="none" strike="noStrike" kern="0" cap="none" spc="0" normalizeH="0" baseline="0" noProof="0" smtClean="0">
                <a:ln>
                  <a:noFill/>
                </a:ln>
                <a:solidFill>
                  <a:srgbClr val="000000"/>
                </a:solidFill>
                <a:effectLst/>
                <a:uLnTx/>
                <a:uFillTx/>
                <a:latin typeface="Arial" charset="0"/>
                <a:cs typeface="Arial"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charset="0"/>
              <a:cs typeface="Arial" charset="0"/>
              <a:sym typeface="Arial"/>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57432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D00-4481-AC48-B9FA-EEE796215A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B4FC7F-D2FB-39E4-EB11-43E7D5DD7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A5A78-920A-6517-89AF-E71DC3E0778F}"/>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4179A712-C665-844B-4121-37F53CCCD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9AF0D-FD0B-F747-CCFF-569EA03FC3E5}"/>
              </a:ext>
            </a:extLst>
          </p:cNvPr>
          <p:cNvSpPr>
            <a:spLocks noGrp="1"/>
          </p:cNvSpPr>
          <p:nvPr>
            <p:ph type="sldNum" sz="quarter" idx="12"/>
          </p:nvPr>
        </p:nvSpPr>
        <p:spPr/>
        <p:txBody>
          <a:bodyPr/>
          <a:lstStyle/>
          <a:p>
            <a:fld id="{14DB1F7F-6A5D-4B17-A63A-53959CD787F7}" type="slidenum">
              <a:rPr lang="en-US" smtClean="0"/>
              <a:t>‹#›</a:t>
            </a:fld>
            <a:endParaRPr lang="en-US"/>
          </a:p>
        </p:txBody>
      </p:sp>
      <p:pic>
        <p:nvPicPr>
          <p:cNvPr id="8" name="Picture 7">
            <a:extLst>
              <a:ext uri="{FF2B5EF4-FFF2-40B4-BE49-F238E27FC236}">
                <a16:creationId xmlns:a16="http://schemas.microsoft.com/office/drawing/2014/main" id="{414B228C-E90E-F3F4-C50E-D7AE09C5E9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115412" y="103234"/>
            <a:ext cx="11887198"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84187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D1D6-B4A7-216C-B557-AD4DBE83A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1740A-8310-4012-04C1-DB8BB08A3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26078-B7B0-3AA4-2546-F3B44998687B}"/>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F6185D5D-5B4B-082F-51B7-1618C3F59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BF8EB-0F3F-BF63-8BC7-F32FD7E235F9}"/>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73654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CA3ACB-BC7F-6919-B2DD-C8F28C2700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F16E4-7675-A001-838A-BC3B2067A9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A7139-1914-88FD-0055-41197597A56B}"/>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DB6B8A1F-6EFE-DF07-5B3C-67A3BB502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665FB-A6EC-E7B7-055A-9BA291EC2626}"/>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694381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C18C-044E-B20D-EA07-F0EE2616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919D5-CDF9-D8CA-49CB-5CD8C75E6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DC93A-F31B-E3B1-4DF3-A0BF038ED443}"/>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075375F5-C4A4-F358-E9D1-77F8C6772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97E59-FF9B-7B21-14BC-9C79CF4DB5F1}"/>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544196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26CF-A39F-DE07-8D32-8A0388FF9E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094C4-FFC9-E706-C7EC-733B145527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4E544-74BC-4C99-F164-D919B0C8A557}"/>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4697C532-0D88-545E-9F15-FC89701A6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9B701-085E-F24F-D80C-16600789151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13390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9A47-BE26-3F8A-BC09-4571ECDE4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06856-555A-2A69-F62C-1B3264FF26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B16A85-475E-30C2-AAFE-AB762695C6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1B54C3-A122-0F03-8B08-342280D8CA95}"/>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6" name="Footer Placeholder 5">
            <a:extLst>
              <a:ext uri="{FF2B5EF4-FFF2-40B4-BE49-F238E27FC236}">
                <a16:creationId xmlns:a16="http://schemas.microsoft.com/office/drawing/2014/main" id="{F792943A-822A-E7D0-5A27-D2173608A6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8476F-9142-45E8-48B2-18F0680BC9CE}"/>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425661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7D78-D31A-3D3A-1513-DA08BE8273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84D24-1CA8-426D-F4F3-3685419C9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F641-9C49-4801-8A78-DA25D69371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0594E-D744-863D-7C42-17E35AF40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D572A-36C8-D219-1B5B-61990C697B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E056A1-CD68-F40A-C3E4-088859A390D8}"/>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8" name="Footer Placeholder 7">
            <a:extLst>
              <a:ext uri="{FF2B5EF4-FFF2-40B4-BE49-F238E27FC236}">
                <a16:creationId xmlns:a16="http://schemas.microsoft.com/office/drawing/2014/main" id="{645B4324-EA11-FF64-EE56-C027CE7F72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639A2E-1FE8-7D67-21EE-E7EFCFC6310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17196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2E43-610B-2DAF-7C63-A3C82942D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84ED2-8DA6-F49E-4C24-532C82CE2158}"/>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4" name="Footer Placeholder 3">
            <a:extLst>
              <a:ext uri="{FF2B5EF4-FFF2-40B4-BE49-F238E27FC236}">
                <a16:creationId xmlns:a16="http://schemas.microsoft.com/office/drawing/2014/main" id="{090F6C94-3C68-DB4C-FB98-C1034E3BCF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12E50-C88B-81F7-1A15-7F09889608B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662413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BCC32F-FE6F-6DFA-78AA-D6003B2BCC47}"/>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3" name="Footer Placeholder 2">
            <a:extLst>
              <a:ext uri="{FF2B5EF4-FFF2-40B4-BE49-F238E27FC236}">
                <a16:creationId xmlns:a16="http://schemas.microsoft.com/office/drawing/2014/main" id="{509B1F4A-4B20-1C1E-9285-9C1AD3BCD6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6AF796-49AF-1C97-4894-DB4C954DF674}"/>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994958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0B55-6A55-1AA9-107D-D96ED3FD9A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13BB4-C34C-E3C7-CA04-56976A5EF5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6F58E-1675-19A6-2791-2A059639A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DD5BC-0556-BB12-7B56-64613869401E}"/>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6" name="Footer Placeholder 5">
            <a:extLst>
              <a:ext uri="{FF2B5EF4-FFF2-40B4-BE49-F238E27FC236}">
                <a16:creationId xmlns:a16="http://schemas.microsoft.com/office/drawing/2014/main" id="{48E6547A-67CA-11B9-2FD5-ABD9ADD4F5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ADEA96-ED0F-EFF8-A959-C13C930BD3F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927090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5812-097F-A44A-37FD-0988EC9E9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31863F-1394-1FCB-2D79-B21B6D884A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64F5A-7C6F-EC32-96EE-BD627A231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8BF67-6FD8-1B0F-0375-ACC8197FD908}"/>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6" name="Footer Placeholder 5">
            <a:extLst>
              <a:ext uri="{FF2B5EF4-FFF2-40B4-BE49-F238E27FC236}">
                <a16:creationId xmlns:a16="http://schemas.microsoft.com/office/drawing/2014/main" id="{72754A96-BB51-5ECF-2D0E-FEA4F86CD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D7065-5A82-7CE9-5F13-837DDFDE9D8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84515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0498A-A215-2719-D9D9-77D58AA6ED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5153F4-9EC7-6B53-EECF-DF4EB65A2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67D6E-7983-93EE-F21F-9C2FED761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47365593-4771-B7AE-8DD2-214F29C1C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B6D997-F576-8587-E0B1-ABD5DEE08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B1F7F-6A5D-4B17-A63A-53959CD787F7}" type="slidenum">
              <a:rPr lang="en-US" smtClean="0"/>
              <a:t>‹#›</a:t>
            </a:fld>
            <a:endParaRPr lang="en-US"/>
          </a:p>
        </p:txBody>
      </p:sp>
      <p:pic>
        <p:nvPicPr>
          <p:cNvPr id="7" name="Picture 6">
            <a:extLst>
              <a:ext uri="{FF2B5EF4-FFF2-40B4-BE49-F238E27FC236}">
                <a16:creationId xmlns:a16="http://schemas.microsoft.com/office/drawing/2014/main" id="{CB743FD3-F90E-7A13-9A45-EF6894A9476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7813" b="7813"/>
          <a:stretch/>
        </p:blipFill>
        <p:spPr>
          <a:xfrm>
            <a:off x="115411" y="103234"/>
            <a:ext cx="11967097"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61927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gif"/><Relationship Id="rId18" Type="http://schemas.openxmlformats.org/officeDocument/2006/relationships/image" Target="../media/image32.png"/><Relationship Id="rId26" Type="http://schemas.openxmlformats.org/officeDocument/2006/relationships/slide" Target="slide14.xml"/><Relationship Id="rId3" Type="http://schemas.openxmlformats.org/officeDocument/2006/relationships/slideLayout" Target="../slideLayouts/slideLayout2.xml"/><Relationship Id="rId21" Type="http://schemas.openxmlformats.org/officeDocument/2006/relationships/image" Target="../media/image34.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gif"/><Relationship Id="rId25" Type="http://schemas.openxmlformats.org/officeDocument/2006/relationships/image" Target="../media/image36.png"/><Relationship Id="rId2" Type="http://schemas.openxmlformats.org/officeDocument/2006/relationships/audio" Target="../media/media1.wma"/><Relationship Id="rId16" Type="http://schemas.openxmlformats.org/officeDocument/2006/relationships/image" Target="../media/image30.png"/><Relationship Id="rId20" Type="http://schemas.openxmlformats.org/officeDocument/2006/relationships/slide" Target="slide11.xml"/><Relationship Id="rId29" Type="http://schemas.openxmlformats.org/officeDocument/2006/relationships/image" Target="../media/image38.png"/><Relationship Id="rId1" Type="http://schemas.microsoft.com/office/2007/relationships/media" Target="../media/media1.wma"/><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slide" Target="slide13.xml"/><Relationship Id="rId5" Type="http://schemas.openxmlformats.org/officeDocument/2006/relationships/image" Target="../media/image19.png"/><Relationship Id="rId15" Type="http://schemas.openxmlformats.org/officeDocument/2006/relationships/image" Target="../media/image29.gif"/><Relationship Id="rId23" Type="http://schemas.openxmlformats.org/officeDocument/2006/relationships/image" Target="../media/image35.png"/><Relationship Id="rId28" Type="http://schemas.openxmlformats.org/officeDocument/2006/relationships/slide" Target="slide15.xml"/><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39.pn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image" Target="../media/image28.gif"/><Relationship Id="rId22" Type="http://schemas.openxmlformats.org/officeDocument/2006/relationships/slide" Target="slide12.xml"/><Relationship Id="rId27" Type="http://schemas.openxmlformats.org/officeDocument/2006/relationships/image" Target="../media/image37.png"/><Relationship Id="rId30" Type="http://schemas.openxmlformats.org/officeDocument/2006/relationships/slide" Target="slide1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4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wmf"/><Relationship Id="rId5" Type="http://schemas.openxmlformats.org/officeDocument/2006/relationships/image" Target="../media/image4.gif"/><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C78995-68FA-3B7C-5D72-8FB77D10585A}"/>
              </a:ext>
            </a:extLst>
          </p:cNvPr>
          <p:cNvPicPr>
            <a:picLocks noChangeAspect="1"/>
          </p:cNvPicPr>
          <p:nvPr/>
        </p:nvPicPr>
        <p:blipFill rotWithShape="1">
          <a:blip r:embed="rId2">
            <a:extLst>
              <a:ext uri="{28A0092B-C50C-407E-A947-70E740481C1C}">
                <a14:useLocalDpi xmlns:a14="http://schemas.microsoft.com/office/drawing/2010/main" val="0"/>
              </a:ext>
            </a:extLst>
          </a:blip>
          <a:srcRect t="4873" b="4873"/>
          <a:stretch/>
        </p:blipFill>
        <p:spPr>
          <a:xfrm>
            <a:off x="105472" y="94130"/>
            <a:ext cx="11938745" cy="6715544"/>
          </a:xfrm>
          <a:prstGeom prst="rect">
            <a:avLst/>
          </a:prstGeom>
        </p:spPr>
      </p:pic>
      <p:sp>
        <p:nvSpPr>
          <p:cNvPr id="12" name="Rectangle 11">
            <a:extLst>
              <a:ext uri="{FF2B5EF4-FFF2-40B4-BE49-F238E27FC236}">
                <a16:creationId xmlns:a16="http://schemas.microsoft.com/office/drawing/2014/main" id="{56D9AEC7-5DB4-8FD0-5E9B-617A73901183}"/>
              </a:ext>
            </a:extLst>
          </p:cNvPr>
          <p:cNvSpPr/>
          <p:nvPr/>
        </p:nvSpPr>
        <p:spPr>
          <a:xfrm>
            <a:off x="92364" y="101600"/>
            <a:ext cx="11988800" cy="6659418"/>
          </a:xfrm>
          <a:prstGeom prst="rect">
            <a:avLst/>
          </a:prstGeom>
          <a:solidFill>
            <a:schemeClr val="accent6">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ãnh địa phong kiến | SGK Lịch sử lớp 7">
            <a:extLst>
              <a:ext uri="{FF2B5EF4-FFF2-40B4-BE49-F238E27FC236}">
                <a16:creationId xmlns:a16="http://schemas.microsoft.com/office/drawing/2014/main" id="{846A2150-E138-69B7-0255-E0D6BCBE4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080" y="1322918"/>
            <a:ext cx="6325840" cy="42277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1F0098C-0DFD-CCC8-188B-55EF21B13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6846" y="4542684"/>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EF115119-8F53-CF23-157A-585F68109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830" y="48326"/>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1E59202-55A3-5795-EF74-B007669EE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281" y="4418053"/>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85F35FE0-6FB2-FA15-2EEB-201B116BF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203" y="71182"/>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82A807-FC25-0EF4-27A3-9187F9910B7F}"/>
              </a:ext>
            </a:extLst>
          </p:cNvPr>
          <p:cNvSpPr txBox="1"/>
          <p:nvPr/>
        </p:nvSpPr>
        <p:spPr>
          <a:xfrm>
            <a:off x="1730806" y="516497"/>
            <a:ext cx="8883403"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CHÀO MỪNG QUÝ THẦY (CÔ) VỀ DỰ GIỜ MÔN LỊCH SỬ</a:t>
            </a:r>
          </a:p>
        </p:txBody>
      </p:sp>
      <p:sp>
        <p:nvSpPr>
          <p:cNvPr id="10" name="TextBox 9">
            <a:extLst>
              <a:ext uri="{FF2B5EF4-FFF2-40B4-BE49-F238E27FC236}">
                <a16:creationId xmlns:a16="http://schemas.microsoft.com/office/drawing/2014/main" id="{B756C45F-CBB6-3C6C-6FD3-7A3933559094}"/>
              </a:ext>
            </a:extLst>
          </p:cNvPr>
          <p:cNvSpPr txBox="1"/>
          <p:nvPr/>
        </p:nvSpPr>
        <p:spPr>
          <a:xfrm>
            <a:off x="2810566" y="5904905"/>
            <a:ext cx="7307335" cy="461665"/>
          </a:xfrm>
          <a:prstGeom prst="rect">
            <a:avLst/>
          </a:prstGeom>
          <a:noFill/>
        </p:spPr>
        <p:txBody>
          <a:bodyPr wrap="squar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Người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dạy</a:t>
            </a:r>
            <a:r>
              <a:rPr lang="en-US" sz="24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2098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B856C63-D80A-F12B-A415-F61616880996}"/>
              </a:ext>
            </a:extLst>
          </p:cNvPr>
          <p:cNvPicPr>
            <a:picLocks noChangeAspect="1"/>
          </p:cNvPicPr>
          <p:nvPr/>
        </p:nvPicPr>
        <p:blipFill>
          <a:blip r:embed="rId5"/>
          <a:stretch>
            <a:fillRect/>
          </a:stretch>
        </p:blipFill>
        <p:spPr>
          <a:xfrm>
            <a:off x="4687256" y="1111351"/>
            <a:ext cx="6853387" cy="4694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35" y="4974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8060" y="777010"/>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3907" y="3049873"/>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1357" y="5025415"/>
            <a:ext cx="785412" cy="1097267"/>
          </a:xfrm>
          <a:prstGeom prst="rect">
            <a:avLst/>
          </a:prstGeom>
        </p:spPr>
      </p:pic>
      <p:pic>
        <p:nvPicPr>
          <p:cNvPr id="159" name="Picture 158">
            <a:hlinkClick r:id="" action="ppaction://noaction"/>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03" y="-671549"/>
            <a:ext cx="609600" cy="609600"/>
          </a:xfrm>
          <a:prstGeom prst="rect">
            <a:avLst/>
          </a:prstGeom>
        </p:spPr>
      </p:pic>
      <p:pic>
        <p:nvPicPr>
          <p:cNvPr id="139" name="mau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64890" y="763250"/>
            <a:ext cx="2651990" cy="2651990"/>
          </a:xfrm>
          <a:prstGeom prst="rect">
            <a:avLst/>
          </a:prstGeom>
        </p:spPr>
      </p:pic>
      <p:pic>
        <p:nvPicPr>
          <p:cNvPr id="140" name="mau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393470" y="3059399"/>
            <a:ext cx="2651990" cy="2651990"/>
          </a:xfrm>
          <a:prstGeom prst="rect">
            <a:avLst/>
          </a:prstGeom>
        </p:spPr>
      </p:pic>
      <p:pic>
        <p:nvPicPr>
          <p:cNvPr id="143" name="mau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6" name="Rectangle 5">
            <a:extLst>
              <a:ext uri="{FF2B5EF4-FFF2-40B4-BE49-F238E27FC236}">
                <a16:creationId xmlns:a16="http://schemas.microsoft.com/office/drawing/2014/main" id="{F60484E1-4A87-4016-BB0A-2C146190FF7E}"/>
              </a:ext>
            </a:extLst>
          </p:cNvPr>
          <p:cNvSpPr/>
          <p:nvPr/>
        </p:nvSpPr>
        <p:spPr>
          <a:xfrm>
            <a:off x="3317007" y="6260823"/>
            <a:ext cx="2421641" cy="299583"/>
          </a:xfrm>
          <a:prstGeom prst="rect">
            <a:avLst/>
          </a:prstGeom>
          <a:solidFill>
            <a:srgbClr val="FD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0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4"/>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4"/>
                                        </p:tgtEl>
                                      </p:cBhvr>
                                    </p:animEffect>
                                    <p:set>
                                      <p:cBhvr>
                                        <p:cTn id="21"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22" restart="whenNotActive" fill="hold" evtFilter="cancelBubble" nodeType="interactiveSeq">
                <p:stCondLst>
                  <p:cond evt="onClick" delay="0">
                    <p:tgtEl>
                      <p:spTgt spid="125"/>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5"/>
                                        </p:tgtEl>
                                      </p:cBhvr>
                                    </p:animEffect>
                                    <p:set>
                                      <p:cBhvr>
                                        <p:cTn id="27"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8" restart="whenNotActive" fill="hold" evtFilter="cancelBubble" nodeType="interactiveSeq">
                <p:stCondLst>
                  <p:cond evt="onClick" delay="0">
                    <p:tgtEl>
                      <p:spTgt spid="12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26"/>
                                        </p:tgtEl>
                                      </p:cBhvr>
                                    </p:animEffect>
                                    <p:set>
                                      <p:cBhvr>
                                        <p:cTn id="33"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4" restart="whenNotActive" fill="hold" evtFilter="cancelBubble" nodeType="interactiveSeq">
                <p:stCondLst>
                  <p:cond evt="onClick" delay="0">
                    <p:tgtEl>
                      <p:spTgt spid="1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27"/>
                                        </p:tgtEl>
                                      </p:cBhvr>
                                    </p:animEffect>
                                    <p:set>
                                      <p:cBhvr>
                                        <p:cTn id="39"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40" restart="whenNotActive" fill="hold" evtFilter="cancelBubble" nodeType="interactiveSeq">
                <p:stCondLst>
                  <p:cond evt="onClick" delay="0">
                    <p:tgtEl>
                      <p:spTgt spid="128"/>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28"/>
                                        </p:tgtEl>
                                      </p:cBhvr>
                                    </p:animEffect>
                                    <p:set>
                                      <p:cBhvr>
                                        <p:cTn id="45"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6" restart="whenNotActive" fill="hold" evtFilter="cancelBubble" nodeType="interactiveSeq">
                <p:stCondLst>
                  <p:cond evt="onClick" delay="0">
                    <p:tgtEl>
                      <p:spTgt spid="129"/>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29"/>
                                        </p:tgtEl>
                                      </p:cBhvr>
                                    </p:animEffect>
                                    <p:set>
                                      <p:cBhvr>
                                        <p:cTn id="51"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52" restart="whenNotActive" fill="hold" evtFilter="cancelBubble" nodeType="interactiveSeq">
                <p:stCondLst>
                  <p:cond evt="onClick" delay="0">
                    <p:tgtEl>
                      <p:spTgt spid="13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9"/>
                                        </p:tgtEl>
                                      </p:cBhvr>
                                    </p:animEffect>
                                    <p:set>
                                      <p:cBhvr>
                                        <p:cTn id="57"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8" restart="whenNotActive" fill="hold" evtFilter="cancelBubble" nodeType="interactiveSeq">
                <p:stCondLst>
                  <p:cond evt="onClick" delay="0">
                    <p:tgtEl>
                      <p:spTgt spid="14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40"/>
                                        </p:tgtEl>
                                      </p:cBhvr>
                                    </p:animEffect>
                                    <p:set>
                                      <p:cBhvr>
                                        <p:cTn id="63"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4" restart="whenNotActive" fill="hold" evtFilter="cancelBubble" nodeType="interactiveSeq">
                <p:stCondLst>
                  <p:cond evt="onClick" delay="0">
                    <p:tgtEl>
                      <p:spTgt spid="1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41"/>
                                        </p:tgtEl>
                                      </p:cBhvr>
                                    </p:animEffect>
                                    <p:set>
                                      <p:cBhvr>
                                        <p:cTn id="69"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70" restart="whenNotActive" fill="hold" evtFilter="cancelBubble" nodeType="interactiveSeq">
                <p:stCondLst>
                  <p:cond evt="onClick" delay="0">
                    <p:tgtEl>
                      <p:spTgt spid="142"/>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42"/>
                                        </p:tgtEl>
                                      </p:cBhvr>
                                    </p:animEffect>
                                    <p:set>
                                      <p:cBhvr>
                                        <p:cTn id="7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6" restart="whenNotActive" fill="hold" evtFilter="cancelBubble" nodeType="interactiveSeq">
                <p:stCondLst>
                  <p:cond evt="onClick" delay="0">
                    <p:tgtEl>
                      <p:spTgt spid="14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43"/>
                                        </p:tgtEl>
                                      </p:cBhvr>
                                    </p:animEffect>
                                    <p:set>
                                      <p:cBhvr>
                                        <p:cTn id="81"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2" restart="whenNotActive" fill="hold" evtFilter="cancelBubble" nodeType="interactiveSeq">
                <p:stCondLst>
                  <p:cond evt="onClick" delay="0">
                    <p:tgtEl>
                      <p:spTgt spid="144"/>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44"/>
                                        </p:tgtEl>
                                      </p:cBhvr>
                                    </p:animEffect>
                                    <p:set>
                                      <p:cBhvr>
                                        <p:cTn id="87"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8"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0AEB4DC-3847-4C2C-8993-FF510E8267BD}"/>
              </a:ext>
            </a:extLst>
          </p:cNvPr>
          <p:cNvGrpSpPr/>
          <p:nvPr/>
        </p:nvGrpSpPr>
        <p:grpSpPr>
          <a:xfrm>
            <a:off x="2701159" y="-327833"/>
            <a:ext cx="7262648" cy="3234006"/>
            <a:chOff x="2617270" y="-196051"/>
            <a:chExt cx="7262648" cy="3234006"/>
          </a:xfrm>
        </p:grpSpPr>
        <p:grpSp>
          <p:nvGrpSpPr>
            <p:cNvPr id="18" name="Group 17">
              <a:extLst>
                <a:ext uri="{FF2B5EF4-FFF2-40B4-BE49-F238E27FC236}">
                  <a16:creationId xmlns:a16="http://schemas.microsoft.com/office/drawing/2014/main" id="{52140EE2-6B03-4ED1-8CCE-6A2BF64A25C5}"/>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101EA794-1FE4-49D6-98EE-C223DB2BC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7" name="Rectangle 16">
                <a:extLst>
                  <a:ext uri="{FF2B5EF4-FFF2-40B4-BE49-F238E27FC236}">
                    <a16:creationId xmlns:a16="http://schemas.microsoft.com/office/drawing/2014/main" id="{A7DF3A19-01F8-435E-AB79-AB7ECDB30AA1}"/>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023E64A3-ED03-4889-AF79-3E6A1CADA479}"/>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6" name="TextBox 5">
            <a:extLst>
              <a:ext uri="{FF2B5EF4-FFF2-40B4-BE49-F238E27FC236}">
                <a16:creationId xmlns:a16="http://schemas.microsoft.com/office/drawing/2014/main" id="{982A1070-D65A-4587-879A-79CA62310DC7}"/>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1</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Bộ</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đưa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sự</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diệt</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quốc</a:t>
            </a:r>
            <a:r>
              <a:rPr lang="en-US" sz="2400" b="1" dirty="0">
                <a:solidFill>
                  <a:srgbClr val="002060"/>
                </a:solidFill>
                <a:latin typeface="Times New Roman" panose="02020603050405020304" pitchFamily="18" charset="0"/>
                <a:ea typeface="Times New Roman" panose="02020603050405020304" pitchFamily="18" charset="0"/>
              </a:rPr>
              <a:t> La-</a:t>
            </a:r>
            <a:r>
              <a:rPr lang="en-US" sz="2400" b="1" dirty="0" err="1">
                <a:solidFill>
                  <a:srgbClr val="002060"/>
                </a:solidFill>
                <a:latin typeface="Times New Roman" panose="02020603050405020304" pitchFamily="18" charset="0"/>
                <a:ea typeface="Times New Roman" panose="02020603050405020304" pitchFamily="18" charset="0"/>
              </a:rPr>
              <a:t>mã</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Lạc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Việt</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Tây</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Âu</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La-</a:t>
            </a:r>
            <a:r>
              <a:rPr lang="en-US" sz="2400" dirty="0" err="1">
                <a:solidFill>
                  <a:srgbClr val="002060"/>
                </a:solidFill>
                <a:effectLst/>
                <a:latin typeface="Times New Roman" panose="02020603050405020304" pitchFamily="18" charset="0"/>
                <a:ea typeface="Times New Roman" panose="02020603050405020304" pitchFamily="18" charset="0"/>
              </a:rPr>
              <a:t>mã</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Giéc</a:t>
            </a:r>
            <a:r>
              <a:rPr lang="en-US" sz="2400" dirty="0">
                <a:solidFill>
                  <a:srgbClr val="002060"/>
                </a:solidFill>
                <a:effectLst/>
                <a:latin typeface="Times New Roman" panose="02020603050405020304" pitchFamily="18" charset="0"/>
                <a:ea typeface="Times New Roman" panose="02020603050405020304" pitchFamily="18" charset="0"/>
              </a:rPr>
              <a:t>-man</a:t>
            </a:r>
          </a:p>
        </p:txBody>
      </p:sp>
      <p:sp>
        <p:nvSpPr>
          <p:cNvPr id="4" name="Oval 3">
            <a:extLst>
              <a:ext uri="{FF2B5EF4-FFF2-40B4-BE49-F238E27FC236}">
                <a16:creationId xmlns:a16="http://schemas.microsoft.com/office/drawing/2014/main" id="{7D94587A-838B-424A-8C62-CE47B966198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EAC8AE7-4DB5-4814-A68E-867A2CA69C4E}"/>
              </a:ext>
            </a:extLst>
          </p:cNvPr>
          <p:cNvGrpSpPr/>
          <p:nvPr/>
        </p:nvGrpSpPr>
        <p:grpSpPr>
          <a:xfrm>
            <a:off x="26711" y="5171090"/>
            <a:ext cx="12235674" cy="1686910"/>
            <a:chOff x="-81773" y="5171090"/>
            <a:chExt cx="12235674" cy="1686910"/>
          </a:xfrm>
        </p:grpSpPr>
        <p:pic>
          <p:nvPicPr>
            <p:cNvPr id="10" name="Picture 9">
              <a:extLst>
                <a:ext uri="{FF2B5EF4-FFF2-40B4-BE49-F238E27FC236}">
                  <a16:creationId xmlns:a16="http://schemas.microsoft.com/office/drawing/2014/main" id="{E1548ED8-918B-4698-AFFB-F730F5B52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4" name="Picture 13">
              <a:extLst>
                <a:ext uri="{FF2B5EF4-FFF2-40B4-BE49-F238E27FC236}">
                  <a16:creationId xmlns:a16="http://schemas.microsoft.com/office/drawing/2014/main" id="{E266F39B-313A-435F-8421-793A8E249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5" name="Picture 14">
              <a:extLst>
                <a:ext uri="{FF2B5EF4-FFF2-40B4-BE49-F238E27FC236}">
                  <a16:creationId xmlns:a16="http://schemas.microsoft.com/office/drawing/2014/main" id="{D05C78A9-7F9F-4673-8283-1939580DA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6" name="Picture 15">
              <a:extLst>
                <a:ext uri="{FF2B5EF4-FFF2-40B4-BE49-F238E27FC236}">
                  <a16:creationId xmlns:a16="http://schemas.microsoft.com/office/drawing/2014/main" id="{7C670279-7E84-4E7F-B386-5B164A29B5AD}"/>
                </a:ext>
              </a:extLst>
            </p:cNvPr>
            <p:cNvPicPr>
              <a:picLocks noChangeAspect="1"/>
            </p:cNvPicPr>
            <p:nvPr/>
          </p:nvPicPr>
          <p:blipFill rotWithShape="1">
            <a:blip r:embed="rId3">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989" y="4149044"/>
            <a:ext cx="2400300" cy="1468203"/>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2C4D5A-BB4E-463E-9829-D47724B22463}"/>
              </a:ext>
            </a:extLst>
          </p:cNvPr>
          <p:cNvGrpSpPr/>
          <p:nvPr/>
        </p:nvGrpSpPr>
        <p:grpSpPr>
          <a:xfrm>
            <a:off x="26711" y="5171090"/>
            <a:ext cx="12235674" cy="1686910"/>
            <a:chOff x="-81773" y="5171090"/>
            <a:chExt cx="12235674" cy="1686910"/>
          </a:xfrm>
        </p:grpSpPr>
        <p:pic>
          <p:nvPicPr>
            <p:cNvPr id="11" name="Picture 10">
              <a:extLst>
                <a:ext uri="{FF2B5EF4-FFF2-40B4-BE49-F238E27FC236}">
                  <a16:creationId xmlns:a16="http://schemas.microsoft.com/office/drawing/2014/main" id="{57EF4666-F6E6-4E68-9122-7242B5862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2" name="Picture 11">
              <a:extLst>
                <a:ext uri="{FF2B5EF4-FFF2-40B4-BE49-F238E27FC236}">
                  <a16:creationId xmlns:a16="http://schemas.microsoft.com/office/drawing/2014/main" id="{4F87F6FC-FB8E-44FA-A309-053A78222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3" name="Picture 12">
              <a:extLst>
                <a:ext uri="{FF2B5EF4-FFF2-40B4-BE49-F238E27FC236}">
                  <a16:creationId xmlns:a16="http://schemas.microsoft.com/office/drawing/2014/main" id="{3B2D3A30-10C4-40FE-92E2-CD0D7460D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4" name="Picture 13">
              <a:extLst>
                <a:ext uri="{FF2B5EF4-FFF2-40B4-BE49-F238E27FC236}">
                  <a16:creationId xmlns:a16="http://schemas.microsoft.com/office/drawing/2014/main" id="{67F35E19-F105-4F09-9DA7-4A15D3622E6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918" y="5389797"/>
            <a:ext cx="2400300" cy="1468203"/>
          </a:xfrm>
          <a:prstGeom prst="rect">
            <a:avLst/>
          </a:prstGeom>
        </p:spPr>
      </p:pic>
      <p:grpSp>
        <p:nvGrpSpPr>
          <p:cNvPr id="5" name="Group 4">
            <a:extLst>
              <a:ext uri="{FF2B5EF4-FFF2-40B4-BE49-F238E27FC236}">
                <a16:creationId xmlns:a16="http://schemas.microsoft.com/office/drawing/2014/main" id="{67076F16-C2FF-4B81-B8F7-7C6EAE24A69C}"/>
              </a:ext>
            </a:extLst>
          </p:cNvPr>
          <p:cNvGrpSpPr/>
          <p:nvPr/>
        </p:nvGrpSpPr>
        <p:grpSpPr>
          <a:xfrm>
            <a:off x="2701159" y="-327833"/>
            <a:ext cx="7262648" cy="3234006"/>
            <a:chOff x="2617270" y="-196051"/>
            <a:chExt cx="7262648" cy="3234006"/>
          </a:xfrm>
        </p:grpSpPr>
        <p:grpSp>
          <p:nvGrpSpPr>
            <p:cNvPr id="6" name="Group 5">
              <a:extLst>
                <a:ext uri="{FF2B5EF4-FFF2-40B4-BE49-F238E27FC236}">
                  <a16:creationId xmlns:a16="http://schemas.microsoft.com/office/drawing/2014/main" id="{637CAADB-9738-419C-BC0D-D605808F152B}"/>
                </a:ext>
              </a:extLst>
            </p:cNvPr>
            <p:cNvGrpSpPr/>
            <p:nvPr/>
          </p:nvGrpSpPr>
          <p:grpSpPr>
            <a:xfrm>
              <a:off x="2617270" y="-196051"/>
              <a:ext cx="7262648" cy="3234006"/>
              <a:chOff x="2617270" y="-196051"/>
              <a:chExt cx="7262648" cy="3234006"/>
            </a:xfrm>
          </p:grpSpPr>
          <p:pic>
            <p:nvPicPr>
              <p:cNvPr id="8" name="Picture 7">
                <a:extLst>
                  <a:ext uri="{FF2B5EF4-FFF2-40B4-BE49-F238E27FC236}">
                    <a16:creationId xmlns:a16="http://schemas.microsoft.com/office/drawing/2014/main" id="{7D46EE53-BA75-41DD-82FF-F36058DD7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9" name="Rectangle 8">
                <a:extLst>
                  <a:ext uri="{FF2B5EF4-FFF2-40B4-BE49-F238E27FC236}">
                    <a16:creationId xmlns:a16="http://schemas.microsoft.com/office/drawing/2014/main" id="{9429BC0A-59CD-4F49-9084-932505BE8A76}"/>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C3FA253-6C8D-457B-B04C-22A27A237C3E}"/>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3965D3EF-D9D7-4BDA-1003-474821BD9831}"/>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2</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L</a:t>
            </a:r>
            <a:r>
              <a:rPr lang="en-US" sz="2400" b="1" dirty="0" err="1">
                <a:solidFill>
                  <a:srgbClr val="002060"/>
                </a:solidFill>
                <a:latin typeface="Times New Roman" panose="02020603050405020304" pitchFamily="18" charset="0"/>
                <a:ea typeface="Times New Roman" panose="02020603050405020304" pitchFamily="18" charset="0"/>
              </a:rPr>
              <a:t>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hình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kỉ</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                                       B.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VIII</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IX                                        D.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X</a:t>
            </a:r>
          </a:p>
        </p:txBody>
      </p:sp>
      <p:sp>
        <p:nvSpPr>
          <p:cNvPr id="16" name="Oval 15">
            <a:extLst>
              <a:ext uri="{FF2B5EF4-FFF2-40B4-BE49-F238E27FC236}">
                <a16:creationId xmlns:a16="http://schemas.microsoft.com/office/drawing/2014/main" id="{081B60F0-6662-2481-34BC-ECE5E8901987}"/>
              </a:ext>
            </a:extLst>
          </p:cNvPr>
          <p:cNvSpPr/>
          <p:nvPr/>
        </p:nvSpPr>
        <p:spPr>
          <a:xfrm>
            <a:off x="5770179" y="3363249"/>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606D822-B618-42C4-8372-A084B77D3A68}"/>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4CDE0813-9FAF-4043-B1A2-E46B7CCA8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ADEFE84E-EF2F-42C5-8F57-34C4F1325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75E525E6-CF36-41FF-80EF-F8DA60F7E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4CA83D52-6D3C-4C7D-9903-8DB8F5854B82}"/>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10" name="Group 9">
            <a:extLst>
              <a:ext uri="{FF2B5EF4-FFF2-40B4-BE49-F238E27FC236}">
                <a16:creationId xmlns:a16="http://schemas.microsoft.com/office/drawing/2014/main" id="{946CA100-56C0-4606-990E-9AB617964520}"/>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4A70F02A-9B04-468D-B172-69EBB7EB95EE}"/>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E922B016-F106-435B-BC0C-6FEC1207D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5D44AF5D-3780-491C-8B77-13796D8303EA}"/>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837FA213-CF9F-4DEC-9371-0AFC2B3FF86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E41B0F20-C86D-F108-95A0-D21B3231F6C4}"/>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3</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quyền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cai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quản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ai</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nô</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Lãnh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chúa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latin typeface="Times New Roman" panose="02020603050405020304" pitchFamily="18" charset="0"/>
                <a:ea typeface="Times New Roman" panose="02020603050405020304" pitchFamily="18" charset="0"/>
              </a:rPr>
              <a:t>Địa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chủ</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BA59ECCA-4240-ADBC-7B27-EC153EF1BBE8}"/>
              </a:ext>
            </a:extLst>
          </p:cNvPr>
          <p:cNvSpPr/>
          <p:nvPr/>
        </p:nvSpPr>
        <p:spPr>
          <a:xfrm>
            <a:off x="1228436" y="3937468"/>
            <a:ext cx="544080" cy="532115"/>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019C58C-6CF4-44ED-973E-2C4008358235}"/>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B7CD84F7-28C9-41D7-A9AF-CA07C17BE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F340577D-7296-4F0D-B8A2-97CFD5033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09BAB3DD-7E7F-48A6-BA29-54D9A512E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6A7BB1F2-D515-4CF6-B7E2-B2CC41ADE750}"/>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7D2A23-6E7E-413A-B3BA-D1B199502889}"/>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2E63C7FF-0134-4DE1-AAB8-DEFAB222BCC3}"/>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6714896D-4A6D-4076-B8D8-1484D1EE5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C95D1AA8-0B52-41FC-AC07-265F8D40B997}"/>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27FC420D-CF6E-4C8B-ADC8-48DBB6D52F9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id="{C6688949-44B6-DB03-1439-16851CA7C122}"/>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4</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chúa</a:t>
            </a:r>
            <a:r>
              <a:rPr lang="en-US" sz="2400" b="1" dirty="0">
                <a:solidFill>
                  <a:srgbClr val="002060"/>
                </a:solidFill>
                <a:latin typeface="Times New Roman" panose="02020603050405020304" pitchFamily="18" charset="0"/>
                <a:ea typeface="Times New Roman" panose="02020603050405020304" pitchFamily="18" charset="0"/>
              </a:rPr>
              <a:t> ở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như</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cực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khổ</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sung </a:t>
            </a:r>
            <a:r>
              <a:rPr lang="en-US" sz="2400" dirty="0" err="1">
                <a:solidFill>
                  <a:srgbClr val="002060"/>
                </a:solidFill>
                <a:effectLst/>
                <a:latin typeface="Times New Roman" panose="02020603050405020304" pitchFamily="18" charset="0"/>
                <a:ea typeface="Times New Roman" panose="02020603050405020304" pitchFamily="18" charset="0"/>
              </a:rPr>
              <a:t>sướng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xa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hoa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Làm</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thuê</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cho</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bình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dân</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8FA29F20-D233-F01A-4B20-9C21E7B9CD12}"/>
              </a:ext>
            </a:extLst>
          </p:cNvPr>
          <p:cNvSpPr/>
          <p:nvPr/>
        </p:nvSpPr>
        <p:spPr>
          <a:xfrm>
            <a:off x="6130799" y="3393588"/>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2F5928-EB31-46C3-B5F0-896B2D2BF3FD}"/>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6B5C77D1-A6F6-413D-9345-1055B896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8610CFC5-4203-4016-AB35-0BC31EA6E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31B838B1-98F8-4A9D-830F-265337497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0F14D921-D9B3-463D-85D4-419A7DCC18C6}"/>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BB9EA3-00BD-421F-A212-E51902BDE6D3}"/>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44270D0B-CD5E-4E39-9BE5-53FC38664C94}"/>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AE29B7DD-F383-4A54-86DF-F08133799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64813EEE-1200-4717-99AC-8AA8E53925C0}"/>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AA82F56-369D-4AFC-9279-E54DB983EB6D}"/>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id="{EDC2F735-235F-C574-9237-2B5708897F1B}"/>
              </a:ext>
            </a:extLst>
          </p:cNvPr>
          <p:cNvSpPr txBox="1"/>
          <p:nvPr/>
        </p:nvSpPr>
        <p:spPr>
          <a:xfrm>
            <a:off x="1448622" y="2747703"/>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5</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thị</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EBC61923-9F6F-8488-65CF-513A855730F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C281B1-4A81-47A7-B33C-EE50D06B6392}"/>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F355081F-A29A-4E7E-A769-D6A340BAC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56AF67BB-E87C-4858-87E7-8002E683D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EBC30049-3984-498A-8470-771DCA58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A62FC674-9132-4474-A240-11C510AA2BC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586E5E1B-552B-4E79-8410-9A7622B6B1EF}"/>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BDFD3BD4-0765-44E6-A295-8CF5DC4EDB06}"/>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EFDBBD83-B55D-4A90-AD0F-C5EB60AD7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A8347FFC-4607-46FD-BB9B-D9FB8EE86D8C}"/>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4D0055B6-26D1-4CDC-A10B-23F1F0D05641}"/>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6" name="TextBox 15">
            <a:extLst>
              <a:ext uri="{FF2B5EF4-FFF2-40B4-BE49-F238E27FC236}">
                <a16:creationId xmlns:a16="http://schemas.microsoft.com/office/drawing/2014/main" id="{03ADC60A-5ECF-4389-DB83-7B7BA523D95D}"/>
              </a:ext>
            </a:extLst>
          </p:cNvPr>
          <p:cNvSpPr txBox="1"/>
          <p:nvPr/>
        </p:nvSpPr>
        <p:spPr>
          <a:xfrm>
            <a:off x="940622" y="2660324"/>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6</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túc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cấp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7" name="Oval 16">
            <a:extLst>
              <a:ext uri="{FF2B5EF4-FFF2-40B4-BE49-F238E27FC236}">
                <a16:creationId xmlns:a16="http://schemas.microsoft.com/office/drawing/2014/main" id="{F131D88D-D80F-B5F3-7520-2FA967BF3761}"/>
              </a:ext>
            </a:extLst>
          </p:cNvPr>
          <p:cNvSpPr/>
          <p:nvPr/>
        </p:nvSpPr>
        <p:spPr>
          <a:xfrm>
            <a:off x="769893" y="3210015"/>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3"/>
          <p:cNvSpPr>
            <a:spLocks noGrp="1"/>
          </p:cNvSpPr>
          <p:nvPr>
            <p:ph type="sldNum" sz="quarter" idx="12"/>
          </p:nvPr>
        </p:nvSpPr>
        <p:spPr/>
        <p:txBody>
          <a:bodyPr/>
          <a:lstStyle/>
          <a:p>
            <a:pPr defTabSz="1219170">
              <a:buClr>
                <a:srgbClr val="000000"/>
              </a:buClr>
              <a:defRPr/>
            </a:pPr>
            <a:fld id="{D7BE28D7-7F56-4F1C-A291-36D4F422562A}" type="slidenum">
              <a:rPr lang="en-US" sz="1867" kern="0">
                <a:solidFill>
                  <a:srgbClr val="000000"/>
                </a:solidFill>
                <a:latin typeface="Arial"/>
                <a:cs typeface="Arial"/>
                <a:sym typeface="Arial"/>
              </a:rPr>
              <a:pPr defTabSz="1219170">
                <a:buClr>
                  <a:srgbClr val="000000"/>
                </a:buClr>
                <a:defRPr/>
              </a:pPr>
              <a:t>17</a:t>
            </a:fld>
            <a:endParaRPr lang="en-US" sz="1867" kern="0">
              <a:solidFill>
                <a:srgbClr val="000000"/>
              </a:solidFill>
              <a:latin typeface="Arial"/>
              <a:cs typeface="Arial"/>
              <a:sym typeface="Arial"/>
            </a:endParaRPr>
          </a:p>
        </p:txBody>
      </p:sp>
      <p:sp>
        <p:nvSpPr>
          <p:cNvPr id="3078" name="Rectangle 10"/>
          <p:cNvSpPr>
            <a:spLocks noChangeArrowheads="1"/>
          </p:cNvSpPr>
          <p:nvPr/>
        </p:nvSpPr>
        <p:spPr bwMode="auto">
          <a:xfrm>
            <a:off x="-83131" y="15833"/>
            <a:ext cx="12192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anchor="ctr"/>
          <a:lstStyle/>
          <a:p>
            <a:pPr defTabSz="1219170">
              <a:buClr>
                <a:srgbClr val="000000"/>
              </a:buClr>
              <a:defRPr/>
            </a:pPr>
            <a:endParaRPr lang="en-US" sz="2200" kern="0">
              <a:solidFill>
                <a:srgbClr val="000000"/>
              </a:solidFill>
              <a:effectLst>
                <a:outerShdw blurRad="38100" dist="38100" dir="2700000" algn="tl">
                  <a:srgbClr val="000000">
                    <a:alpha val="43137"/>
                  </a:srgbClr>
                </a:outerShdw>
              </a:effectLst>
              <a:latin typeface="Arial" pitchFamily="34" charset="0"/>
              <a:cs typeface="Arial"/>
              <a:sym typeface="Arial"/>
            </a:endParaRPr>
          </a:p>
        </p:txBody>
      </p:sp>
      <p:pic>
        <p:nvPicPr>
          <p:cNvPr id="50" name="Picture 4">
            <a:extLst>
              <a:ext uri="{FF2B5EF4-FFF2-40B4-BE49-F238E27FC236}">
                <a16:creationId xmlns:a16="http://schemas.microsoft.com/office/drawing/2014/main" id="{2F2CCBA0-2534-4BDE-9BDD-E56CD8B4A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3468" y="921758"/>
            <a:ext cx="3965451" cy="1990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D6CEA4A-B426-47F4-9C2F-E8985C26FC29}"/>
              </a:ext>
            </a:extLst>
          </p:cNvPr>
          <p:cNvSpPr/>
          <p:nvPr/>
        </p:nvSpPr>
        <p:spPr>
          <a:xfrm>
            <a:off x="1143290" y="754650"/>
            <a:ext cx="9905710" cy="8160750"/>
          </a:xfrm>
          <a:prstGeom prst="rect">
            <a:avLst/>
          </a:prstGeom>
          <a:noFill/>
        </p:spPr>
        <p:txBody>
          <a:bodyPr spcFirstLastPara="1" wrap="none">
            <a:prstTxWarp prst="textArchUp">
              <a:avLst>
                <a:gd name="adj" fmla="val 5918539"/>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Xin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chúc</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Quý</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Thầy</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Cô</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mạnh</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khỏe</a:t>
            </a:r>
            <a:endPar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grpSp>
        <p:nvGrpSpPr>
          <p:cNvPr id="12" name="Group 196">
            <a:extLst>
              <a:ext uri="{FF2B5EF4-FFF2-40B4-BE49-F238E27FC236}">
                <a16:creationId xmlns:a16="http://schemas.microsoft.com/office/drawing/2014/main" id="{8769749C-CE41-40E6-8307-C235D0033288}"/>
              </a:ext>
            </a:extLst>
          </p:cNvPr>
          <p:cNvGrpSpPr>
            <a:grpSpLocks/>
          </p:cNvGrpSpPr>
          <p:nvPr/>
        </p:nvGrpSpPr>
        <p:grpSpPr bwMode="auto">
          <a:xfrm>
            <a:off x="-7646" y="55048"/>
            <a:ext cx="998538" cy="776288"/>
            <a:chOff x="2304" y="1632"/>
            <a:chExt cx="525" cy="480"/>
          </a:xfrm>
        </p:grpSpPr>
        <p:sp>
          <p:nvSpPr>
            <p:cNvPr id="13" name="Freeform 197">
              <a:extLst>
                <a:ext uri="{FF2B5EF4-FFF2-40B4-BE49-F238E27FC236}">
                  <a16:creationId xmlns:a16="http://schemas.microsoft.com/office/drawing/2014/main" id="{9B4468D6-AB96-4D21-A127-B7C3B4C9821C}"/>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98">
              <a:extLst>
                <a:ext uri="{FF2B5EF4-FFF2-40B4-BE49-F238E27FC236}">
                  <a16:creationId xmlns:a16="http://schemas.microsoft.com/office/drawing/2014/main" id="{4C0C6681-3417-40CE-915B-58D31F25567C}"/>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99">
              <a:extLst>
                <a:ext uri="{FF2B5EF4-FFF2-40B4-BE49-F238E27FC236}">
                  <a16:creationId xmlns:a16="http://schemas.microsoft.com/office/drawing/2014/main" id="{D4D7A4D3-2F3A-4A30-9737-43B74BF7FDDE}"/>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200">
              <a:extLst>
                <a:ext uri="{FF2B5EF4-FFF2-40B4-BE49-F238E27FC236}">
                  <a16:creationId xmlns:a16="http://schemas.microsoft.com/office/drawing/2014/main" id="{CE6F3FC8-3C05-4AD1-AA97-958FDE124C78}"/>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7" name="Group 196">
            <a:extLst>
              <a:ext uri="{FF2B5EF4-FFF2-40B4-BE49-F238E27FC236}">
                <a16:creationId xmlns:a16="http://schemas.microsoft.com/office/drawing/2014/main" id="{3550C85A-6749-42BF-998E-FBEA0A8EE3FD}"/>
              </a:ext>
            </a:extLst>
          </p:cNvPr>
          <p:cNvGrpSpPr>
            <a:grpSpLocks/>
          </p:cNvGrpSpPr>
          <p:nvPr/>
        </p:nvGrpSpPr>
        <p:grpSpPr bwMode="auto">
          <a:xfrm>
            <a:off x="11228204" y="173384"/>
            <a:ext cx="1000125" cy="777875"/>
            <a:chOff x="2304" y="1632"/>
            <a:chExt cx="525" cy="480"/>
          </a:xfrm>
        </p:grpSpPr>
        <p:sp>
          <p:nvSpPr>
            <p:cNvPr id="18" name="Freeform 197">
              <a:extLst>
                <a:ext uri="{FF2B5EF4-FFF2-40B4-BE49-F238E27FC236}">
                  <a16:creationId xmlns:a16="http://schemas.microsoft.com/office/drawing/2014/main" id="{931E0E8A-968B-4362-AF4F-12A06D255BF9}"/>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98">
              <a:extLst>
                <a:ext uri="{FF2B5EF4-FFF2-40B4-BE49-F238E27FC236}">
                  <a16:creationId xmlns:a16="http://schemas.microsoft.com/office/drawing/2014/main" id="{743704F0-67B8-4EE2-8A91-8FDE7C223A74}"/>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99">
              <a:extLst>
                <a:ext uri="{FF2B5EF4-FFF2-40B4-BE49-F238E27FC236}">
                  <a16:creationId xmlns:a16="http://schemas.microsoft.com/office/drawing/2014/main" id="{B049545C-01FE-477C-8192-8254953539F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200">
              <a:extLst>
                <a:ext uri="{FF2B5EF4-FFF2-40B4-BE49-F238E27FC236}">
                  <a16:creationId xmlns:a16="http://schemas.microsoft.com/office/drawing/2014/main" id="{4E7F80B0-4055-4072-842E-C26DE578793F}"/>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3" name="Rectangle 22">
            <a:extLst>
              <a:ext uri="{FF2B5EF4-FFF2-40B4-BE49-F238E27FC236}">
                <a16:creationId xmlns:a16="http://schemas.microsoft.com/office/drawing/2014/main" id="{2454B546-035B-4F81-B1EB-D03E59480032}"/>
              </a:ext>
            </a:extLst>
          </p:cNvPr>
          <p:cNvSpPr/>
          <p:nvPr/>
        </p:nvSpPr>
        <p:spPr>
          <a:xfrm>
            <a:off x="1524000" y="4815406"/>
            <a:ext cx="8686800"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học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sinh</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chăm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ngoan</a:t>
            </a:r>
            <a:endPar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pic>
        <p:nvPicPr>
          <p:cNvPr id="24" name="Picture 44" descr="POINSET2">
            <a:extLst>
              <a:ext uri="{FF2B5EF4-FFF2-40B4-BE49-F238E27FC236}">
                <a16:creationId xmlns:a16="http://schemas.microsoft.com/office/drawing/2014/main" id="{34FEFCE7-777F-40D9-9D69-340C272C84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8057" y="5765459"/>
            <a:ext cx="1066547" cy="63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6A58E053-D022-4739-9C7A-DC33D8C09D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31226" y="6084946"/>
            <a:ext cx="7563285" cy="6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1413014" y="5611729"/>
            <a:ext cx="647649" cy="113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196">
            <a:extLst>
              <a:ext uri="{FF2B5EF4-FFF2-40B4-BE49-F238E27FC236}">
                <a16:creationId xmlns:a16="http://schemas.microsoft.com/office/drawing/2014/main" id="{B8061F9D-F683-43A1-9554-E1C4D1234F74}"/>
              </a:ext>
            </a:extLst>
          </p:cNvPr>
          <p:cNvGrpSpPr>
            <a:grpSpLocks/>
          </p:cNvGrpSpPr>
          <p:nvPr/>
        </p:nvGrpSpPr>
        <p:grpSpPr bwMode="auto">
          <a:xfrm>
            <a:off x="590118" y="6260091"/>
            <a:ext cx="933882" cy="497058"/>
            <a:chOff x="2304" y="1632"/>
            <a:chExt cx="525" cy="480"/>
          </a:xfrm>
        </p:grpSpPr>
        <p:sp>
          <p:nvSpPr>
            <p:cNvPr id="28" name="Freeform 197">
              <a:extLst>
                <a:ext uri="{FF2B5EF4-FFF2-40B4-BE49-F238E27FC236}">
                  <a16:creationId xmlns:a16="http://schemas.microsoft.com/office/drawing/2014/main" id="{3D2B6C27-B1AF-4DC5-8FDD-4B1DBB61CD64}"/>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98">
              <a:extLst>
                <a:ext uri="{FF2B5EF4-FFF2-40B4-BE49-F238E27FC236}">
                  <a16:creationId xmlns:a16="http://schemas.microsoft.com/office/drawing/2014/main" id="{DC6244BB-B1A3-4F53-91E7-0EC4E7BCB8FA}"/>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99">
              <a:extLst>
                <a:ext uri="{FF2B5EF4-FFF2-40B4-BE49-F238E27FC236}">
                  <a16:creationId xmlns:a16="http://schemas.microsoft.com/office/drawing/2014/main" id="{175474FB-EAE0-425D-8A8F-B895C0D1479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200">
              <a:extLst>
                <a:ext uri="{FF2B5EF4-FFF2-40B4-BE49-F238E27FC236}">
                  <a16:creationId xmlns:a16="http://schemas.microsoft.com/office/drawing/2014/main" id="{B83AB33C-F883-4CA1-AE12-5D47400FBF54}"/>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2" name="Group 196">
            <a:extLst>
              <a:ext uri="{FF2B5EF4-FFF2-40B4-BE49-F238E27FC236}">
                <a16:creationId xmlns:a16="http://schemas.microsoft.com/office/drawing/2014/main" id="{A79F8BE3-5D9A-476D-9349-EA1315A17DD3}"/>
              </a:ext>
            </a:extLst>
          </p:cNvPr>
          <p:cNvGrpSpPr>
            <a:grpSpLocks/>
          </p:cNvGrpSpPr>
          <p:nvPr/>
        </p:nvGrpSpPr>
        <p:grpSpPr bwMode="auto">
          <a:xfrm>
            <a:off x="10668000" y="6178570"/>
            <a:ext cx="899770" cy="602000"/>
            <a:chOff x="2304" y="1632"/>
            <a:chExt cx="525" cy="480"/>
          </a:xfrm>
        </p:grpSpPr>
        <p:sp>
          <p:nvSpPr>
            <p:cNvPr id="33" name="Freeform 197">
              <a:extLst>
                <a:ext uri="{FF2B5EF4-FFF2-40B4-BE49-F238E27FC236}">
                  <a16:creationId xmlns:a16="http://schemas.microsoft.com/office/drawing/2014/main" id="{1247E9A4-1873-441B-AF03-51C9B0B0B366}"/>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98">
              <a:extLst>
                <a:ext uri="{FF2B5EF4-FFF2-40B4-BE49-F238E27FC236}">
                  <a16:creationId xmlns:a16="http://schemas.microsoft.com/office/drawing/2014/main" id="{E0468E03-3E31-4715-A136-4D9E3190DAB5}"/>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99">
              <a:extLst>
                <a:ext uri="{FF2B5EF4-FFF2-40B4-BE49-F238E27FC236}">
                  <a16:creationId xmlns:a16="http://schemas.microsoft.com/office/drawing/2014/main" id="{DF4DF9B0-8205-43CE-822E-10D2902ADE72}"/>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200">
              <a:extLst>
                <a:ext uri="{FF2B5EF4-FFF2-40B4-BE49-F238E27FC236}">
                  <a16:creationId xmlns:a16="http://schemas.microsoft.com/office/drawing/2014/main" id="{C1A92ABA-3A99-4ABC-8B90-EBB24866216E}"/>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 name="Giai-Dieu-To-Quoc-Trong-Tan">
            <a:hlinkClick r:id="" action="ppaction://media"/>
            <a:extLst>
              <a:ext uri="{FF2B5EF4-FFF2-40B4-BE49-F238E27FC236}">
                <a16:creationId xmlns:a16="http://schemas.microsoft.com/office/drawing/2014/main" id="{DBA9378F-F58D-41EE-9BA0-5122B1C08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68" y="5651889"/>
            <a:ext cx="406400" cy="406400"/>
          </a:xfrm>
          <a:prstGeom prst="rect">
            <a:avLst/>
          </a:prstGeom>
        </p:spPr>
      </p:pic>
    </p:spTree>
    <p:extLst>
      <p:ext uri="{BB962C8B-B14F-4D97-AF65-F5344CB8AC3E}">
        <p14:creationId xmlns:p14="http://schemas.microsoft.com/office/powerpoint/2010/main" val="336362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1000"/>
                                        <p:tgtEl>
                                          <p:spTgt spid="12"/>
                                        </p:tgtEl>
                                      </p:cBhvr>
                                    </p:animEffect>
                                  </p:childTnLst>
                                </p:cTn>
                              </p:par>
                              <p:par>
                                <p:cTn id="8" presetID="6" presetClass="entr" presetSubtype="32" repeatCount="indefinite"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1000"/>
                                        <p:tgtEl>
                                          <p:spTgt spid="17"/>
                                        </p:tgtEl>
                                      </p:cBhvr>
                                    </p:animEffect>
                                  </p:childTnLst>
                                </p:cTn>
                              </p:par>
                              <p:par>
                                <p:cTn id="11" presetID="6" presetClass="entr" presetSubtype="16" repeatCount="indefinite"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1250"/>
                                        <p:tgtEl>
                                          <p:spTgt spid="27"/>
                                        </p:tgtEl>
                                      </p:cBhvr>
                                    </p:animEffect>
                                  </p:childTnLst>
                                </p:cTn>
                              </p:par>
                              <p:par>
                                <p:cTn id="14" presetID="6" presetClass="entr" presetSubtype="16" repeatCount="indefinite"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ircle(in)">
                                      <p:cBhvr>
                                        <p:cTn id="16" dur="125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12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địa điểm du lịch đẹp nhất châu Âu - QuanTriMang.com">
            <a:extLst>
              <a:ext uri="{FF2B5EF4-FFF2-40B4-BE49-F238E27FC236}">
                <a16:creationId xmlns:a16="http://schemas.microsoft.com/office/drawing/2014/main" id="{26226FC0-5431-8A56-2B4E-CC9B30720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760" y="0"/>
            <a:ext cx="9912859" cy="6608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Những hình ảnh sẽ tiết lộ bạn đã đi du lịch Châu Âu - PYS Travel">
            <a:extLst>
              <a:ext uri="{FF2B5EF4-FFF2-40B4-BE49-F238E27FC236}">
                <a16:creationId xmlns:a16="http://schemas.microsoft.com/office/drawing/2014/main" id="{D6A6C444-9205-3D3D-20AC-58C019815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44" y="51077"/>
            <a:ext cx="11758498" cy="66085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Khám phá Châu Âu cổ kính, hoa lệ qua hình ảnh du lịch">
            <a:extLst>
              <a:ext uri="{FF2B5EF4-FFF2-40B4-BE49-F238E27FC236}">
                <a16:creationId xmlns:a16="http://schemas.microsoft.com/office/drawing/2014/main" id="{139D0C52-4781-F875-7B5F-60240914E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379" y="58214"/>
            <a:ext cx="9854711" cy="6761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EBEA23A-90CA-AE88-0E8F-A2321E92E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379" y="58213"/>
            <a:ext cx="9949240" cy="6671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CFB01B-A206-E6C1-70F8-EED5EBB71DC8}"/>
              </a:ext>
            </a:extLst>
          </p:cNvPr>
          <p:cNvSpPr/>
          <p:nvPr/>
        </p:nvSpPr>
        <p:spPr>
          <a:xfrm>
            <a:off x="74758" y="96063"/>
            <a:ext cx="2206608" cy="670463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002060"/>
                </a:solidFill>
                <a:latin typeface="Times New Roman" panose="02020603050405020304" pitchFamily="18" charset="0"/>
                <a:cs typeface="Times New Roman" panose="02020603050405020304" pitchFamily="18" charset="0"/>
              </a:rPr>
              <a:t> 1. Quan </a:t>
            </a:r>
            <a:r>
              <a:rPr lang="en-US" sz="2600" dirty="0" err="1">
                <a:solidFill>
                  <a:srgbClr val="002060"/>
                </a:solidFill>
                <a:latin typeface="Times New Roman" panose="02020603050405020304" pitchFamily="18" charset="0"/>
                <a:cs typeface="Times New Roman" panose="02020603050405020304" pitchFamily="18" charset="0"/>
              </a:rPr>
              <a:t>sát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biết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nội</a:t>
            </a:r>
            <a:r>
              <a:rPr lang="en-US" sz="2600" dirty="0">
                <a:solidFill>
                  <a:srgbClr val="002060"/>
                </a:solidFill>
                <a:latin typeface="Times New Roman" panose="02020603050405020304" pitchFamily="18" charset="0"/>
                <a:cs typeface="Times New Roman" panose="02020603050405020304" pitchFamily="18" charset="0"/>
              </a:rPr>
              <a:t> dung </a:t>
            </a:r>
            <a:r>
              <a:rPr lang="en-US" sz="2600" dirty="0" err="1">
                <a:solidFill>
                  <a:srgbClr val="002060"/>
                </a:solidFill>
                <a:latin typeface="Times New Roman" panose="02020603050405020304" pitchFamily="18" charset="0"/>
                <a:cs typeface="Times New Roman" panose="02020603050405020304" pitchFamily="18" charset="0"/>
              </a:rPr>
              <a:t>của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nhớ</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đến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nước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a:t>
            </a:r>
          </a:p>
          <a:p>
            <a:r>
              <a:rPr lang="en-US" sz="2600" dirty="0">
                <a:solidFill>
                  <a:srgbClr val="002060"/>
                </a:solidFill>
                <a:latin typeface="Times New Roman" panose="02020603050405020304" pitchFamily="18" charset="0"/>
                <a:cs typeface="Times New Roman" panose="02020603050405020304" pitchFamily="18" charset="0"/>
              </a:rPr>
              <a:t> 2. </a:t>
            </a:r>
            <a:r>
              <a:rPr lang="en-US" sz="2600" dirty="0" err="1">
                <a:solidFill>
                  <a:srgbClr val="002060"/>
                </a:solidFill>
                <a:latin typeface="Times New Roman" panose="02020603050405020304" pitchFamily="18" charset="0"/>
                <a:cs typeface="Times New Roman" panose="02020603050405020304" pitchFamily="18" charset="0"/>
              </a:rPr>
              <a:t>Từ</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liên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tưởng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tới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vực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thế</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giới</a:t>
            </a:r>
            <a:r>
              <a:rPr lang="en-US" sz="2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739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6"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circle(in)">
                                      <p:cBhvr>
                                        <p:cTn id="21" dur="20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par>
                                <p:cTn id="27" presetID="13" presetClass="entr" presetSubtype="16" fill="hold" grpId="2"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plus(in)">
                                      <p:cBhvr>
                                        <p:cTn id="29" dur="2000"/>
                                        <p:tgtEl>
                                          <p:spTgt spid="4"/>
                                        </p:tgtEl>
                                      </p:cBhvr>
                                    </p:animEffect>
                                  </p:childTnLst>
                                </p:cTn>
                              </p:par>
                              <p:par>
                                <p:cTn id="30" presetID="4" presetClass="entr" presetSubtype="16"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box(in)">
                                      <p:cBhvr>
                                        <p:cTn id="32" dur="20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30"/>
                                        </p:tgtEl>
                                      </p:cBhvr>
                                    </p:animEffect>
                                    <p:set>
                                      <p:cBhvr>
                                        <p:cTn id="37" dur="1" fill="hold">
                                          <p:stCondLst>
                                            <p:cond delay="499"/>
                                          </p:stCondLst>
                                        </p:cTn>
                                        <p:tgtEl>
                                          <p:spTgt spid="1030"/>
                                        </p:tgtEl>
                                        <p:attrNameLst>
                                          <p:attrName>style.visibility</p:attrName>
                                        </p:attrNameLst>
                                      </p:cBhvr>
                                      <p:to>
                                        <p:strVal val="hidden"/>
                                      </p:to>
                                    </p:set>
                                  </p:childTnLst>
                                </p:cTn>
                              </p:par>
                              <p:par>
                                <p:cTn id="38" presetID="8" presetClass="entr" presetSubtype="16" fill="hold" nodeType="with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diamond(in)">
                                      <p:cBhvr>
                                        <p:cTn id="4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6" name="TextBox 15">
            <a:extLst>
              <a:ext uri="{FF2B5EF4-FFF2-40B4-BE49-F238E27FC236}">
                <a16:creationId xmlns:a16="http://schemas.microsoft.com/office/drawing/2014/main" id="{CFA0FBA6-9890-1EE5-BDA5-5A3A4FD74475}"/>
              </a:ext>
            </a:extLst>
          </p:cNvPr>
          <p:cNvSpPr txBox="1"/>
          <p:nvPr/>
        </p:nvSpPr>
        <p:spPr>
          <a:xfrm>
            <a:off x="268945" y="2036988"/>
            <a:ext cx="5979455" cy="2951064"/>
          </a:xfrm>
          <a:prstGeom prst="rect">
            <a:avLst/>
          </a:prstGeom>
          <a:noFill/>
        </p:spPr>
        <p:txBody>
          <a:bodyPr wrap="square">
            <a:spAutoFit/>
          </a:bodyPr>
          <a:lstStyle/>
          <a:p>
            <a:pPr algn="just">
              <a:lnSpc>
                <a:spcPct val="150000"/>
              </a:lnSpc>
            </a:pPr>
            <a:r>
              <a:rPr lang="vi-VN" sz="1800" dirty="0">
                <a:effectLst/>
                <a:latin typeface="Times New Roman" panose="02020603050405020304" pitchFamily="18" charset="0"/>
                <a:ea typeface="Times New Roman" panose="02020603050405020304" pitchFamily="18" charset="0"/>
              </a:rPr>
              <a:t>- Thế kỉ thứ III, đế quốc La Mã lâm vào tình trạng khủng hoảng. Các cuộc đấu tranh cảu nô lệ dẫn đến tình trạng sản xuất sút kém, xã hội ngày càng rối ren. </a:t>
            </a:r>
            <a:endParaRPr lang="en-US" sz="1600" dirty="0">
              <a:effectLst/>
              <a:latin typeface="Times New Roman" panose="02020603050405020304" pitchFamily="18" charset="0"/>
              <a:ea typeface="Times New Roman" panose="02020603050405020304" pitchFamily="18" charset="0"/>
            </a:endParaRPr>
          </a:p>
          <a:p>
            <a:pPr algn="just">
              <a:lnSpc>
                <a:spcPct val="150000"/>
              </a:lnSpc>
            </a:pPr>
            <a:r>
              <a:rPr lang="vi-VN" sz="1800" dirty="0">
                <a:effectLst/>
                <a:latin typeface="Times New Roman" panose="02020603050405020304" pitchFamily="18" charset="0"/>
                <a:ea typeface="Times New Roman" panose="02020603050405020304" pitchFamily="18" charset="0"/>
              </a:rPr>
              <a:t>- Nửa cuối thế kỉ V, các bộ tộc người Giéc – man từ phương Bắc tràn xuống xâm chiếm lãnh thổ, đưa đến sự diệt vong của đế quốc La Mã (476). </a:t>
            </a:r>
            <a:endParaRPr lang="en-US" sz="1600" dirty="0">
              <a:effectLst/>
              <a:latin typeface="Times New Roman" panose="02020603050405020304" pitchFamily="18" charset="0"/>
              <a:ea typeface="Times New Roman" panose="02020603050405020304" pitchFamily="18" charset="0"/>
            </a:endParaRPr>
          </a:p>
          <a:p>
            <a:pPr algn="just">
              <a:lnSpc>
                <a:spcPct val="150000"/>
              </a:lnSpc>
            </a:pPr>
            <a:r>
              <a:rPr lang="vi-VN" sz="1800" b="1" i="1" dirty="0">
                <a:effectLst/>
                <a:latin typeface="Times New Roman" panose="02020603050405020304" pitchFamily="18" charset="0"/>
                <a:ea typeface="Times New Roman" panose="02020603050405020304" pitchFamily="18" charset="0"/>
              </a:rPr>
              <a:t>=&gt; Chế độ phong kiến từng bước được hình thành ở Tây Âu.</a:t>
            </a:r>
            <a:endParaRPr lang="en-US" sz="1600" b="1" i="1" dirty="0">
              <a:effectLst/>
              <a:latin typeface="Times New Roman" panose="02020603050405020304" pitchFamily="18" charset="0"/>
              <a:ea typeface="Times New Roman" panose="02020603050405020304" pitchFamily="18" charset="0"/>
            </a:endParaRPr>
          </a:p>
        </p:txBody>
      </p:sp>
      <p:pic>
        <p:nvPicPr>
          <p:cNvPr id="17" name="Picture 16">
            <a:extLst>
              <a:ext uri="{FF2B5EF4-FFF2-40B4-BE49-F238E27FC236}">
                <a16:creationId xmlns:a16="http://schemas.microsoft.com/office/drawing/2014/main" id="{7288A339-58B5-3743-36B6-2A4CDEB1E87B}"/>
              </a:ext>
            </a:extLst>
          </p:cNvPr>
          <p:cNvPicPr>
            <a:picLocks noChangeAspect="1"/>
          </p:cNvPicPr>
          <p:nvPr/>
        </p:nvPicPr>
        <p:blipFill>
          <a:blip r:embed="rId2"/>
          <a:stretch>
            <a:fillRect/>
          </a:stretch>
        </p:blipFill>
        <p:spPr>
          <a:xfrm>
            <a:off x="6364945" y="2288515"/>
            <a:ext cx="5497628" cy="2448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756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arn(inVertical)">
                                      <p:cBhvr>
                                        <p:cTn id="27" dur="500"/>
                                        <p:tgtEl>
                                          <p:spTgt spid="16">
                                            <p:txEl>
                                              <p:pRg st="0" end="0"/>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barn(inVertical)">
                                      <p:cBhvr>
                                        <p:cTn id="35" dur="500"/>
                                        <p:tgtEl>
                                          <p:spTgt spid="1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barn(inVertical)">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11039" y="1772743"/>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id="{E885BA1F-1958-3F3B-F416-5D20FC473F6A}"/>
              </a:ext>
            </a:extLst>
          </p:cNvPr>
          <p:cNvSpPr txBox="1"/>
          <p:nvPr/>
        </p:nvSpPr>
        <p:spPr>
          <a:xfrm>
            <a:off x="174565" y="2777739"/>
            <a:ext cx="6204204" cy="3987054"/>
          </a:xfrm>
          <a:prstGeom prst="rect">
            <a:avLst/>
          </a:prstGeom>
          <a:noFill/>
        </p:spPr>
        <p:txBody>
          <a:bodyPr wrap="square">
            <a:spAutoFit/>
          </a:bodyPr>
          <a:lstStyle/>
          <a:p>
            <a:r>
              <a:rPr lang="en-US" sz="1900" b="1" dirty="0">
                <a:latin typeface="Times New Roman" panose="02020603050405020304" pitchFamily="18" charset="0"/>
                <a:cs typeface="Times New Roman" panose="02020603050405020304" pitchFamily="18" charset="0"/>
              </a:rPr>
              <a:t>a.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phong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kiến</a:t>
            </a:r>
            <a:endParaRPr lang="en-US" sz="1900" dirty="0">
              <a:latin typeface="Times New Roman" panose="02020603050405020304" pitchFamily="18"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những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vùng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rộng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lớn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bị</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quý</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tộc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biến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những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vùng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riêng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được</a:t>
            </a:r>
            <a:r>
              <a:rPr lang="en-US" sz="1900" dirty="0">
                <a:latin typeface="Times New Roman" panose="02020603050405020304" pitchFamily="18" charset="0"/>
                <a:cs typeface="Times New Roman" panose="02020603050405020304" pitchFamily="18" charset="0"/>
              </a:rPr>
              <a:t> cha </a:t>
            </a:r>
            <a:r>
              <a:rPr lang="en-US" sz="1900" dirty="0" err="1">
                <a:latin typeface="Times New Roman" panose="02020603050405020304" pitchFamily="18" charset="0"/>
                <a:cs typeface="Times New Roman" panose="02020603050405020304" pitchFamily="18" charset="0"/>
              </a:rPr>
              <a:t>truyền</a:t>
            </a:r>
            <a:r>
              <a:rPr lang="en-US" sz="1900" dirty="0">
                <a:latin typeface="Times New Roman" panose="02020603050405020304" pitchFamily="18" charset="0"/>
                <a:cs typeface="Times New Roman" panose="02020603050405020304" pitchFamily="18" charset="0"/>
              </a:rPr>
              <a:t> con </a:t>
            </a:r>
            <a:r>
              <a:rPr lang="en-US" sz="1900" dirty="0" err="1">
                <a:latin typeface="Times New Roman" panose="02020603050405020304" pitchFamily="18" charset="0"/>
                <a:cs typeface="Times New Roman" panose="02020603050405020304" pitchFamily="18" charset="0"/>
              </a:rPr>
              <a:t>nối</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Thời</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gian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hình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giữa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thế</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kỉ</a:t>
            </a:r>
            <a:r>
              <a:rPr lang="en-US" sz="1900" dirty="0">
                <a:latin typeface="Times New Roman" panose="02020603050405020304" pitchFamily="18" charset="0"/>
                <a:cs typeface="Times New Roman" panose="02020603050405020304" pitchFamily="18" charset="0"/>
              </a:rPr>
              <a:t> IX.</a:t>
            </a:r>
          </a:p>
          <a:p>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chúa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xây</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dựng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bằng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thờ</a:t>
            </a:r>
            <a:r>
              <a:rPr lang="en-US" sz="1900" dirty="0">
                <a:latin typeface="Times New Roman" panose="02020603050405020304" pitchFamily="18" charset="0"/>
                <a:cs typeface="Times New Roman" panose="02020603050405020304" pitchFamily="18" charset="0"/>
              </a:rPr>
              <a:t>…</a:t>
            </a:r>
            <a:r>
              <a:rPr lang="en-US" sz="1900" dirty="0" err="1">
                <a:latin typeface="Times New Roman" panose="02020603050405020304" pitchFamily="18" charset="0"/>
                <a:cs typeface="Times New Roman" panose="02020603050405020304" pitchFamily="18" charset="0"/>
              </a:rPr>
              <a:t>với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hào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sâu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tường</a:t>
            </a:r>
            <a:r>
              <a:rPr lang="en-US" sz="1900" dirty="0">
                <a:latin typeface="Times New Roman" panose="02020603050405020304" pitchFamily="18" charset="0"/>
                <a:cs typeface="Times New Roman" panose="02020603050405020304" pitchFamily="18" charset="0"/>
              </a:rPr>
              <a:t> bao </a:t>
            </a:r>
            <a:r>
              <a:rPr lang="en-US" sz="1900" dirty="0" err="1">
                <a:latin typeface="Times New Roman" panose="02020603050405020304" pitchFamily="18" charset="0"/>
                <a:cs typeface="Times New Roman" panose="02020603050405020304" pitchFamily="18" charset="0"/>
              </a:rPr>
              <a:t>quanh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Xung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đồng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cỏ</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ao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hồ</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rừng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nhà</a:t>
            </a:r>
            <a:r>
              <a:rPr lang="en-US" sz="1900" dirty="0">
                <a:latin typeface="Times New Roman" panose="02020603050405020304" pitchFamily="18" charset="0"/>
                <a:cs typeface="Times New Roman" panose="02020603050405020304" pitchFamily="18" charset="0"/>
              </a:rPr>
              <a:t> ở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Mỗi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chúa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một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riêng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toàn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quyền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quản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như</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một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vua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nhỏ</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Hoạt</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động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kinh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tế</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trong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Chủ</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yếu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nghiệp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mang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tính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cung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cấp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Ngoài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nghề</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thủ</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dệt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vải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rèn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đúc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cụ</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vũ</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khí</a:t>
            </a:r>
            <a:r>
              <a:rPr lang="en-US" sz="1900" dirty="0">
                <a:latin typeface="Times New Roman" panose="02020603050405020304" pitchFamily="18" charset="0"/>
                <a:cs typeface="Times New Roman" panose="02020603050405020304" pitchFamily="18" charset="0"/>
              </a:rPr>
              <a:t>…</a:t>
            </a:r>
          </a:p>
          <a:p>
            <a:pPr>
              <a:lnSpc>
                <a:spcPct val="150000"/>
              </a:lnSpc>
            </a:pP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ED0004E-419B-4900-29CF-47E769A163C6}"/>
              </a:ext>
            </a:extLst>
          </p:cNvPr>
          <p:cNvPicPr>
            <a:picLocks noChangeAspect="1"/>
          </p:cNvPicPr>
          <p:nvPr/>
        </p:nvPicPr>
        <p:blipFill>
          <a:blip r:embed="rId2"/>
          <a:stretch>
            <a:fillRect/>
          </a:stretch>
        </p:blipFill>
        <p:spPr>
          <a:xfrm>
            <a:off x="6333516" y="2507850"/>
            <a:ext cx="5630695" cy="3238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A7BE2B9-BCC2-70E3-8363-B47DB86F865B}"/>
              </a:ext>
            </a:extLst>
          </p:cNvPr>
          <p:cNvPicPr>
            <a:picLocks noChangeAspect="1"/>
          </p:cNvPicPr>
          <p:nvPr/>
        </p:nvPicPr>
        <p:blipFill>
          <a:blip r:embed="rId3"/>
          <a:stretch>
            <a:fillRect/>
          </a:stretch>
        </p:blipFill>
        <p:spPr>
          <a:xfrm>
            <a:off x="6378769" y="5830773"/>
            <a:ext cx="5540188" cy="260277"/>
          </a:xfrm>
          <a:prstGeom prst="rect">
            <a:avLst/>
          </a:prstGeom>
        </p:spPr>
      </p:pic>
    </p:spTree>
    <p:extLst>
      <p:ext uri="{BB962C8B-B14F-4D97-AF65-F5344CB8AC3E}">
        <p14:creationId xmlns:p14="http://schemas.microsoft.com/office/powerpoint/2010/main" val="448005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barn(inVertical)">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barn(inVertical)">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barn(inVertical)">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barn(inVertical)">
                                      <p:cBhvr>
                                        <p:cTn id="33" dur="500"/>
                                        <p:tgtEl>
                                          <p:spTgt spid="1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xEl>
                                              <p:pRg st="4" end="4"/>
                                            </p:txEl>
                                          </p:spTgt>
                                        </p:tgtEl>
                                        <p:attrNameLst>
                                          <p:attrName>style.visibility</p:attrName>
                                        </p:attrNameLst>
                                      </p:cBhvr>
                                      <p:to>
                                        <p:strVal val="visible"/>
                                      </p:to>
                                    </p:set>
                                    <p:animEffect transition="in" filter="barn(inVertical)">
                                      <p:cBhvr>
                                        <p:cTn id="38" dur="500"/>
                                        <p:tgtEl>
                                          <p:spTgt spid="1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xEl>
                                              <p:pRg st="5" end="5"/>
                                            </p:txEl>
                                          </p:spTgt>
                                        </p:tgtEl>
                                        <p:attrNameLst>
                                          <p:attrName>style.visibility</p:attrName>
                                        </p:attrNameLst>
                                      </p:cBhvr>
                                      <p:to>
                                        <p:strVal val="visible"/>
                                      </p:to>
                                    </p:set>
                                    <p:animEffect transition="in" filter="barn(inVertical)">
                                      <p:cBhvr>
                                        <p:cTn id="43"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id="{E885BA1F-1958-3F3B-F416-5D20FC473F6A}"/>
              </a:ext>
            </a:extLst>
          </p:cNvPr>
          <p:cNvSpPr txBox="1"/>
          <p:nvPr/>
        </p:nvSpPr>
        <p:spPr>
          <a:xfrm>
            <a:off x="129312" y="2645076"/>
            <a:ext cx="6204204" cy="458074"/>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a.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phong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kiến</a:t>
            </a:r>
            <a:endParaRPr lang="en-US" sz="16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AE434815-F397-FDFB-A182-98E13300569B}"/>
              </a:ext>
            </a:extLst>
          </p:cNvPr>
          <p:cNvSpPr txBox="1"/>
          <p:nvPr/>
        </p:nvSpPr>
        <p:spPr>
          <a:xfrm>
            <a:off x="129312" y="2968040"/>
            <a:ext cx="5779655" cy="2535566"/>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b. Quan </a:t>
            </a:r>
            <a:r>
              <a:rPr lang="en-US" sz="1800" b="1" dirty="0" err="1">
                <a:effectLst/>
                <a:latin typeface="Times New Roman" panose="02020603050405020304" pitchFamily="18" charset="0"/>
                <a:ea typeface="Times New Roman" panose="02020603050405020304" pitchFamily="18" charset="0"/>
              </a:rPr>
              <a:t>hệ</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xã</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hội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sung </a:t>
            </a:r>
            <a:r>
              <a:rPr lang="en-US" sz="1800" dirty="0" err="1">
                <a:effectLst/>
                <a:latin typeface="Times New Roman" panose="02020603050405020304" pitchFamily="18" charset="0"/>
                <a:ea typeface="Times New Roman" panose="02020603050405020304" pitchFamily="18" charset="0"/>
              </a:rPr>
              <a:t>sướng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hoa</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Nông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ruộng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trồng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trọt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nộp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i="1" dirty="0">
                <a:effectLst/>
                <a:latin typeface="Times New Roman" panose="02020603050405020304" pitchFamily="18" charset="0"/>
                <a:ea typeface="Times New Roman" panose="02020603050405020304" pitchFamily="18" charset="0"/>
              </a:rPr>
              <a:t>=&gt; </a:t>
            </a:r>
            <a:r>
              <a:rPr lang="en-US" sz="1800" b="1" i="1" dirty="0" err="1">
                <a:effectLst/>
                <a:latin typeface="Times New Roman" panose="02020603050405020304" pitchFamily="18" charset="0"/>
                <a:ea typeface="Times New Roman" panose="02020603050405020304" pitchFamily="18" charset="0"/>
              </a:rPr>
              <a:t>Đây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hệ</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giữa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lãnh</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chúa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với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nông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nô</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hệ</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cấp</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bóc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lột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giai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cấp</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bóc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lột</a:t>
            </a:r>
            <a:r>
              <a:rPr lang="en-US" sz="1800" b="1" i="1" dirty="0">
                <a:effectLst/>
                <a:latin typeface="Times New Roman" panose="02020603050405020304" pitchFamily="18" charset="0"/>
                <a:ea typeface="Times New Roman" panose="02020603050405020304" pitchFamily="18" charset="0"/>
              </a:rPr>
              <a:t>)</a:t>
            </a:r>
            <a:endParaRPr lang="en-US" sz="1600" b="1" i="1"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261FF228-A326-E1F2-962A-615014CC7136}"/>
              </a:ext>
            </a:extLst>
          </p:cNvPr>
          <p:cNvPicPr>
            <a:picLocks noChangeAspect="1"/>
          </p:cNvPicPr>
          <p:nvPr/>
        </p:nvPicPr>
        <p:blipFill>
          <a:blip r:embed="rId2"/>
          <a:stretch>
            <a:fillRect/>
          </a:stretch>
        </p:blipFill>
        <p:spPr>
          <a:xfrm>
            <a:off x="6924293" y="1880563"/>
            <a:ext cx="4295394" cy="4681129"/>
          </a:xfrm>
          <a:prstGeom prst="rect">
            <a:avLst/>
          </a:prstGeom>
          <a:ln>
            <a:noFill/>
          </a:ln>
          <a:effectLst>
            <a:softEdge rad="112500"/>
          </a:effectLst>
        </p:spPr>
      </p:pic>
    </p:spTree>
    <p:extLst>
      <p:ext uri="{BB962C8B-B14F-4D97-AF65-F5344CB8AC3E}">
        <p14:creationId xmlns:p14="http://schemas.microsoft.com/office/powerpoint/2010/main" val="378210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barn(inVertical)">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barn(inVertical)">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barn(inVertical)">
                                      <p:cBhvr>
                                        <p:cTn id="25"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370488" y="1766725"/>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25F109B-FCC1-794F-091C-2D91FD09A46C}"/>
              </a:ext>
            </a:extLst>
          </p:cNvPr>
          <p:cNvSpPr txBox="1"/>
          <p:nvPr/>
        </p:nvSpPr>
        <p:spPr>
          <a:xfrm>
            <a:off x="198966" y="1896722"/>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3. </a:t>
            </a:r>
            <a:r>
              <a:rPr lang="en-US" sz="1800" b="1" dirty="0" err="1">
                <a:solidFill>
                  <a:srgbClr val="002060"/>
                </a:solidFill>
                <a:effectLst/>
                <a:latin typeface="Times New Roman" panose="02020603050405020304" pitchFamily="18" charset="0"/>
                <a:ea typeface="Times New Roman" panose="02020603050405020304" pitchFamily="18" charset="0"/>
              </a:rPr>
              <a:t>Sự</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ra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của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Thiên</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Chúa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giáo</a:t>
            </a:r>
            <a:endParaRPr lang="en-US" dirty="0">
              <a:solidFill>
                <a:srgbClr val="002060"/>
              </a:solidFill>
            </a:endParaRPr>
          </a:p>
        </p:txBody>
      </p:sp>
      <p:sp>
        <p:nvSpPr>
          <p:cNvPr id="22" name="TextBox 21">
            <a:extLst>
              <a:ext uri="{FF2B5EF4-FFF2-40B4-BE49-F238E27FC236}">
                <a16:creationId xmlns:a16="http://schemas.microsoft.com/office/drawing/2014/main" id="{26BA5195-53F8-FBC3-3250-8E4FDFC22074}"/>
              </a:ext>
            </a:extLst>
          </p:cNvPr>
          <p:cNvSpPr txBox="1"/>
          <p:nvPr/>
        </p:nvSpPr>
        <p:spPr>
          <a:xfrm>
            <a:off x="198966" y="2252657"/>
            <a:ext cx="6158484" cy="3970318"/>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Thời</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gian</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kỉ</a:t>
            </a:r>
            <a:r>
              <a:rPr lang="en-US" sz="1800" dirty="0">
                <a:effectLst/>
                <a:latin typeface="Times New Roman" panose="02020603050405020304" pitchFamily="18" charset="0"/>
                <a:ea typeface="Times New Roman" panose="02020603050405020304" pitchFamily="18" charset="0"/>
              </a:rPr>
              <a:t> 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Giu-đê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Giê-ru-sa-lem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thuộc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Palestin</a:t>
            </a:r>
            <a:r>
              <a:rPr lang="en-US" sz="1800" dirty="0">
                <a:effectLst/>
                <a:latin typeface="Times New Roman" panose="02020603050405020304" pitchFamily="18" charset="0"/>
                <a:ea typeface="Times New Roman" panose="02020603050405020304" pitchFamily="18" charset="0"/>
              </a:rPr>
              <a:t> (La </a:t>
            </a:r>
            <a:r>
              <a:rPr lang="en-US" sz="1800" dirty="0" err="1">
                <a:effectLst/>
                <a:latin typeface="Times New Roman" panose="02020603050405020304" pitchFamily="18" charset="0"/>
                <a:ea typeface="Times New Roman" panose="02020603050405020304" pitchFamily="18" charset="0"/>
              </a:rPr>
              <a:t>Mã</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Nguồn gốc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thừa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đạo</a:t>
            </a:r>
            <a:r>
              <a:rPr lang="en-US" sz="1800" dirty="0">
                <a:effectLst/>
                <a:latin typeface="Times New Roman" panose="02020603050405020304" pitchFamily="18" charset="0"/>
                <a:ea typeface="Times New Roman" panose="02020603050405020304" pitchFamily="18" charset="0"/>
              </a:rPr>
              <a:t> Do </a:t>
            </a:r>
            <a:r>
              <a:rPr lang="en-US" sz="1800" dirty="0" err="1">
                <a:effectLst/>
                <a:latin typeface="Times New Roman" panose="02020603050405020304" pitchFamily="18" charset="0"/>
                <a:ea typeface="Times New Roman" panose="02020603050405020304" pitchFamily="18" charset="0"/>
              </a:rPr>
              <a:t>Thái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vi-VN"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Quá trình</a:t>
            </a:r>
            <a:r>
              <a:rPr lang="vi-VN"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Khi mới ra đời, Thiên Chúa giáo bị đế quốc La Mã ngăn cản.</a:t>
            </a:r>
            <a:endParaRPr lang="en-US" sz="1800" dirty="0">
              <a:effectLst/>
              <a:latin typeface="Times New Roman" panose="02020603050405020304" pitchFamily="18" charset="0"/>
              <a:ea typeface="Times New Roman" panose="02020603050405020304" pitchFamily="18" charset="0"/>
            </a:endParaRPr>
          </a:p>
          <a:p>
            <a:pPr>
              <a:lnSpc>
                <a:spcPct val="150000"/>
              </a:lnSpc>
            </a:pPr>
            <a:r>
              <a:rPr lang="vi-VN" sz="1800" dirty="0">
                <a:effectLst/>
                <a:latin typeface="Times New Roman" panose="02020603050405020304" pitchFamily="18" charset="0"/>
                <a:ea typeface="Times New Roman" panose="02020603050405020304" pitchFamily="18" charset="0"/>
              </a:rPr>
              <a:t>+ Thời trung đại, Thiên Chúa giáo trở thành tư tưởng thống trị của giai cấp phong kiến.</a:t>
            </a:r>
            <a:endParaRPr lang="en-US" sz="1800" dirty="0">
              <a:effectLst/>
              <a:latin typeface="Times New Roman" panose="02020603050405020304" pitchFamily="18" charset="0"/>
              <a:ea typeface="Times New Roman" panose="02020603050405020304" pitchFamily="18" charset="0"/>
            </a:endParaRPr>
          </a:p>
          <a:p>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800" b="1" i="1" dirty="0">
                <a:effectLst/>
                <a:latin typeface="Times New Roman" panose="02020603050405020304" pitchFamily="18" charset="0"/>
                <a:ea typeface="Times New Roman" panose="02020603050405020304" pitchFamily="18" charset="0"/>
              </a:rPr>
              <a:t> </a:t>
            </a:r>
            <a:r>
              <a:rPr lang="vi-VN" sz="1800" b="1" i="1" dirty="0">
                <a:effectLst/>
                <a:latin typeface="Times New Roman" panose="02020603050405020304" pitchFamily="18" charset="0"/>
                <a:ea typeface="Times New Roman" panose="02020603050405020304" pitchFamily="18" charset="0"/>
              </a:rPr>
              <a:t> Thiên Chúa giáo trở thành thế lực rất lớn về chính trị, kinh tế, văn hóa, xã hội ở Tây Âu.</a:t>
            </a:r>
            <a:endParaRPr lang="en-US" sz="1600" b="1" i="1"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64E56D80-8B1C-983D-B50E-1E4DE9C88C93}"/>
              </a:ext>
            </a:extLst>
          </p:cNvPr>
          <p:cNvPicPr>
            <a:picLocks noChangeAspect="1"/>
          </p:cNvPicPr>
          <p:nvPr/>
        </p:nvPicPr>
        <p:blipFill>
          <a:blip r:embed="rId2"/>
          <a:stretch>
            <a:fillRect/>
          </a:stretch>
        </p:blipFill>
        <p:spPr>
          <a:xfrm>
            <a:off x="6539327" y="2252657"/>
            <a:ext cx="5247288" cy="3597825"/>
          </a:xfrm>
          <a:prstGeom prst="rect">
            <a:avLst/>
          </a:prstGeom>
          <a:ln>
            <a:noFill/>
          </a:ln>
          <a:effectLst>
            <a:softEdge rad="112500"/>
          </a:effectLst>
        </p:spPr>
      </p:pic>
    </p:spTree>
    <p:extLst>
      <p:ext uri="{BB962C8B-B14F-4D97-AF65-F5344CB8AC3E}">
        <p14:creationId xmlns:p14="http://schemas.microsoft.com/office/powerpoint/2010/main" val="2414766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barn(inVertical)">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barn(inVertical)">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barn(inVertical)">
                                      <p:cBhvr>
                                        <p:cTn id="30" dur="500"/>
                                        <p:tgtEl>
                                          <p:spTgt spid="2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Effect transition="in" filter="barn(inVertical)">
                                      <p:cBhvr>
                                        <p:cTn id="35" dur="500"/>
                                        <p:tgtEl>
                                          <p:spTgt spid="2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xEl>
                                              <p:pRg st="5" end="5"/>
                                            </p:txEl>
                                          </p:spTgt>
                                        </p:tgtEl>
                                        <p:attrNameLst>
                                          <p:attrName>style.visibility</p:attrName>
                                        </p:attrNameLst>
                                      </p:cBhvr>
                                      <p:to>
                                        <p:strVal val="visible"/>
                                      </p:to>
                                    </p:set>
                                    <p:animEffect transition="in" filter="barn(inVertical)">
                                      <p:cBhvr>
                                        <p:cTn id="40" dur="500"/>
                                        <p:tgtEl>
                                          <p:spTgt spid="2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2">
                                            <p:txEl>
                                              <p:pRg st="6" end="6"/>
                                            </p:txEl>
                                          </p:spTgt>
                                        </p:tgtEl>
                                        <p:attrNameLst>
                                          <p:attrName>style.visibility</p:attrName>
                                        </p:attrNameLst>
                                      </p:cBhvr>
                                      <p:to>
                                        <p:strVal val="visible"/>
                                      </p:to>
                                    </p:set>
                                    <p:animEffect transition="in" filter="barn(inVertical)">
                                      <p:cBhvr>
                                        <p:cTn id="45"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25F109B-FCC1-794F-091C-2D91FD09A46C}"/>
              </a:ext>
            </a:extLst>
          </p:cNvPr>
          <p:cNvSpPr txBox="1"/>
          <p:nvPr/>
        </p:nvSpPr>
        <p:spPr>
          <a:xfrm>
            <a:off x="198966" y="1706854"/>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4.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16" name="TextBox 15">
            <a:extLst>
              <a:ext uri="{FF2B5EF4-FFF2-40B4-BE49-F238E27FC236}">
                <a16:creationId xmlns:a16="http://schemas.microsoft.com/office/drawing/2014/main" id="{C828CBB1-0837-03F3-8F27-BADE63D6759C}"/>
              </a:ext>
            </a:extLst>
          </p:cNvPr>
          <p:cNvSpPr txBox="1"/>
          <p:nvPr/>
        </p:nvSpPr>
        <p:spPr>
          <a:xfrm>
            <a:off x="212821" y="2036988"/>
            <a:ext cx="6119772" cy="2535566"/>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Thời</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gian</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kỉ</a:t>
            </a:r>
            <a:r>
              <a:rPr lang="en-US" sz="1800" dirty="0">
                <a:effectLst/>
                <a:latin typeface="Times New Roman" panose="02020603050405020304" pitchFamily="18" charset="0"/>
                <a:ea typeface="Times New Roman" panose="02020603050405020304" pitchFamily="18" charset="0"/>
              </a:rPr>
              <a:t> XI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Nguyên</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nhân</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do </a:t>
            </a:r>
            <a:r>
              <a:rPr lang="en-US" sz="1800" dirty="0" err="1">
                <a:effectLst/>
                <a:latin typeface="Times New Roman" panose="02020603050405020304" pitchFamily="18" charset="0"/>
                <a:ea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gắn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liền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Quá</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trình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hình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xưởng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cửa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dẫn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trấn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3C646B30-4A80-E8EC-1202-E725770256A9}"/>
              </a:ext>
            </a:extLst>
          </p:cNvPr>
          <p:cNvSpPr txBox="1"/>
          <p:nvPr/>
        </p:nvSpPr>
        <p:spPr>
          <a:xfrm>
            <a:off x="198966" y="4505394"/>
            <a:ext cx="6211454" cy="873572"/>
          </a:xfrm>
          <a:prstGeom prst="rect">
            <a:avLst/>
          </a:prstGeom>
          <a:noFill/>
        </p:spPr>
        <p:txBody>
          <a:bodyPr wrap="square">
            <a:spAutoFit/>
          </a:bodyPr>
          <a:lstStyle/>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Đặc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tế</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chủ</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55518DB3-2CE1-C0C0-43EA-17098845CBAA}"/>
              </a:ext>
            </a:extLst>
          </p:cNvPr>
          <p:cNvPicPr>
            <a:picLocks noChangeAspect="1"/>
          </p:cNvPicPr>
          <p:nvPr/>
        </p:nvPicPr>
        <p:blipFill>
          <a:blip r:embed="rId2"/>
          <a:stretch>
            <a:fillRect/>
          </a:stretch>
        </p:blipFill>
        <p:spPr>
          <a:xfrm>
            <a:off x="6199093" y="2036988"/>
            <a:ext cx="5707875" cy="4115157"/>
          </a:xfrm>
          <a:prstGeom prst="rect">
            <a:avLst/>
          </a:prstGeom>
          <a:ln>
            <a:noFill/>
          </a:ln>
          <a:effectLst>
            <a:softEdge rad="112500"/>
          </a:effectLst>
        </p:spPr>
      </p:pic>
    </p:spTree>
    <p:extLst>
      <p:ext uri="{BB962C8B-B14F-4D97-AF65-F5344CB8AC3E}">
        <p14:creationId xmlns:p14="http://schemas.microsoft.com/office/powerpoint/2010/main" val="2143000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barn(inVertical)">
                                      <p:cBhvr>
                                        <p:cTn id="20" dur="500"/>
                                        <p:tgtEl>
                                          <p:spTgt spid="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barn(inVertical)">
                                      <p:cBhvr>
                                        <p:cTn id="25" dur="500"/>
                                        <p:tgtEl>
                                          <p:spTgt spid="1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barn(inVertical)">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barn(inVertical)">
                                      <p:cBhvr>
                                        <p:cTn id="3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26864" y="1774711"/>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26864" y="2144221"/>
            <a:ext cx="5825127"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3" name="TextBox 12">
            <a:extLst>
              <a:ext uri="{FF2B5EF4-FFF2-40B4-BE49-F238E27FC236}">
                <a16:creationId xmlns:a16="http://schemas.microsoft.com/office/drawing/2014/main" id="{E25F109B-FCC1-794F-091C-2D91FD09A46C}"/>
              </a:ext>
            </a:extLst>
          </p:cNvPr>
          <p:cNvSpPr txBox="1"/>
          <p:nvPr/>
        </p:nvSpPr>
        <p:spPr>
          <a:xfrm>
            <a:off x="89238" y="2763535"/>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3.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20" name="TextBox 19">
            <a:extLst>
              <a:ext uri="{FF2B5EF4-FFF2-40B4-BE49-F238E27FC236}">
                <a16:creationId xmlns:a16="http://schemas.microsoft.com/office/drawing/2014/main" id="{5D682B16-CC44-16E6-C138-CF5EFCF16E3C}"/>
              </a:ext>
            </a:extLst>
          </p:cNvPr>
          <p:cNvSpPr txBox="1"/>
          <p:nvPr/>
        </p:nvSpPr>
        <p:spPr>
          <a:xfrm>
            <a:off x="169889" y="3051786"/>
            <a:ext cx="5898725" cy="2862322"/>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Ý </a:t>
            </a:r>
            <a:r>
              <a:rPr lang="en-US" sz="1800" b="1" dirty="0" err="1">
                <a:effectLst/>
                <a:latin typeface="Times New Roman" panose="02020603050405020304" pitchFamily="18" charset="0"/>
                <a:ea typeface="Times New Roman" panose="02020603050405020304" pitchFamily="18" charset="0"/>
              </a:rPr>
              <a:t>nghĩa</a:t>
            </a:r>
            <a:r>
              <a:rPr lang="en-US" sz="1800" b="1" dirty="0">
                <a:effectLst/>
                <a:latin typeface="Times New Roman" panose="02020603050405020304" pitchFamily="18" charset="0"/>
                <a:ea typeface="Times New Roman" panose="02020603050405020304" pitchFamily="18" charset="0"/>
              </a:rPr>
              <a:t>: </a:t>
            </a:r>
            <a:br>
              <a:rPr lang="en-US" sz="1800" b="1"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góp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địa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góp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r>
              <a:rPr lang="en-US" sz="1800" dirty="0">
                <a:effectLst/>
                <a:latin typeface="Times New Roman" panose="02020603050405020304" pitchFamily="18" charset="0"/>
                <a:ea typeface="Times New Roman" panose="02020603050405020304" pitchFamily="18" charset="0"/>
              </a:rPr>
              <a:t> P.K </a:t>
            </a:r>
            <a:r>
              <a:rPr lang="en-US" sz="1800" dirty="0" err="1">
                <a:effectLst/>
                <a:latin typeface="Times New Roman" panose="02020603050405020304" pitchFamily="18" charset="0"/>
                <a:ea typeface="Times New Roman" panose="02020603050405020304" pitchFamily="18" charset="0"/>
              </a:rPr>
              <a:t>phân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quyền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sở</a:t>
            </a:r>
            <a:r>
              <a:rPr lang="en-US" sz="1800" dirty="0">
                <a:effectLst/>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xây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dựng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nền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hóa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a:t>
            </a:r>
            <a:r>
              <a:rPr lang="en-US" sz="1800" dirty="0" err="1">
                <a:effectLst/>
                <a:latin typeface="Times New Roman" panose="02020603050405020304" pitchFamily="18" charset="0"/>
                <a:ea typeface="Times New Roman" panose="02020603050405020304" pitchFamily="18" charset="0"/>
              </a:rPr>
              <a:t>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ĐH </a:t>
            </a:r>
            <a:r>
              <a:rPr lang="en-US" sz="1800" dirty="0" err="1">
                <a:effectLst/>
                <a:latin typeface="Times New Roman" panose="02020603050405020304" pitchFamily="18" charset="0"/>
                <a:ea typeface="Times New Roman" panose="02020603050405020304" pitchFamily="18" charset="0"/>
              </a:rPr>
              <a:t>lớn</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Tây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rPr>
              <a:t> do, </a:t>
            </a:r>
            <a:r>
              <a:rPr lang="en-US" sz="1800" dirty="0" err="1">
                <a:effectLst/>
                <a:latin typeface="Times New Roman" panose="02020603050405020304" pitchFamily="18" charset="0"/>
                <a:ea typeface="Times New Roman" panose="02020603050405020304" pitchFamily="18" charset="0"/>
              </a:rPr>
              <a:t>cởi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a:t>
            </a:r>
          </a:p>
          <a:p>
            <a:r>
              <a:rPr lang="en-US" dirty="0">
                <a:latin typeface="Times New Roman" panose="02020603050405020304" pitchFamily="18" charset="0"/>
              </a:rPr>
              <a:t>+ </a:t>
            </a:r>
            <a:r>
              <a:rPr lang="en-US" dirty="0" err="1">
                <a:latin typeface="Times New Roman" panose="02020603050405020304" pitchFamily="18" charset="0"/>
              </a:rPr>
              <a:t>Đưa</a:t>
            </a:r>
            <a:r>
              <a:rPr lang="en-US" dirty="0">
                <a:latin typeface="Times New Roman" panose="02020603050405020304" pitchFamily="18" charset="0"/>
              </a:rPr>
              <a:t> </a:t>
            </a:r>
            <a:r>
              <a:rPr lang="en-US" dirty="0" err="1">
                <a:latin typeface="Times New Roman" panose="02020603050405020304" pitchFamily="18" charset="0"/>
              </a:rPr>
              <a:t>đến</a:t>
            </a:r>
            <a:r>
              <a:rPr lang="en-US" dirty="0">
                <a:latin typeface="Times New Roman" panose="02020603050405020304" pitchFamily="18" charset="0"/>
              </a:rPr>
              <a:t> </a:t>
            </a:r>
            <a:r>
              <a:rPr lang="en-US" dirty="0" err="1">
                <a:latin typeface="Times New Roman" panose="02020603050405020304" pitchFamily="18" charset="0"/>
              </a:rPr>
              <a:t>sự</a:t>
            </a:r>
            <a:r>
              <a:rPr lang="en-US" dirty="0">
                <a:latin typeface="Times New Roman" panose="02020603050405020304" pitchFamily="18" charset="0"/>
              </a:rPr>
              <a:t> </a:t>
            </a:r>
            <a:r>
              <a:rPr lang="en-US" dirty="0" err="1">
                <a:latin typeface="Times New Roman" panose="02020603050405020304" pitchFamily="18" charset="0"/>
              </a:rPr>
              <a:t>xuất</a:t>
            </a:r>
            <a:r>
              <a:rPr lang="en-US" dirty="0">
                <a:latin typeface="Times New Roman" panose="02020603050405020304" pitchFamily="18" charset="0"/>
              </a:rPr>
              <a:t> </a:t>
            </a:r>
            <a:r>
              <a:rPr lang="en-US" dirty="0" err="1">
                <a:latin typeface="Times New Roman" panose="02020603050405020304" pitchFamily="18" charset="0"/>
              </a:rPr>
              <a:t>hiện</a:t>
            </a:r>
            <a:r>
              <a:rPr lang="en-US" dirty="0">
                <a:latin typeface="Times New Roman" panose="02020603050405020304" pitchFamily="18" charset="0"/>
              </a:rPr>
              <a:t> </a:t>
            </a:r>
            <a:r>
              <a:rPr lang="en-US" dirty="0" err="1">
                <a:latin typeface="Times New Roman" panose="02020603050405020304" pitchFamily="18" charset="0"/>
              </a:rPr>
              <a:t>của</a:t>
            </a:r>
            <a:r>
              <a:rPr lang="en-US" dirty="0">
                <a:latin typeface="Times New Roman" panose="02020603050405020304" pitchFamily="18" charset="0"/>
              </a:rPr>
              <a:t> </a:t>
            </a:r>
            <a:r>
              <a:rPr lang="en-US" dirty="0" err="1">
                <a:latin typeface="Times New Roman" panose="02020603050405020304" pitchFamily="18" charset="0"/>
              </a:rPr>
              <a:t>tầng</a:t>
            </a:r>
            <a:r>
              <a:rPr lang="en-US" dirty="0">
                <a:latin typeface="Times New Roman" panose="02020603050405020304" pitchFamily="18" charset="0"/>
              </a:rPr>
              <a:t> </a:t>
            </a:r>
            <a:r>
              <a:rPr lang="en-US" dirty="0" err="1">
                <a:latin typeface="Times New Roman" panose="02020603050405020304" pitchFamily="18" charset="0"/>
              </a:rPr>
              <a:t>lớp</a:t>
            </a:r>
            <a:r>
              <a:rPr lang="en-US" dirty="0">
                <a:latin typeface="Times New Roman" panose="02020603050405020304" pitchFamily="18" charset="0"/>
              </a:rPr>
              <a:t> </a:t>
            </a:r>
            <a:r>
              <a:rPr lang="en-US" dirty="0" err="1">
                <a:latin typeface="Times New Roman" panose="02020603050405020304" pitchFamily="18" charset="0"/>
              </a:rPr>
              <a:t>thị</a:t>
            </a:r>
            <a:r>
              <a:rPr lang="en-US" dirty="0">
                <a:latin typeface="Times New Roman" panose="02020603050405020304" pitchFamily="18" charset="0"/>
              </a:rPr>
              <a:t> </a:t>
            </a:r>
            <a:r>
              <a:rPr lang="en-US" dirty="0" err="1">
                <a:latin typeface="Times New Roman" panose="02020603050405020304" pitchFamily="18" charset="0"/>
              </a:rPr>
              <a:t>dân</a:t>
            </a:r>
            <a:endParaRPr lang="en-US" dirty="0"/>
          </a:p>
        </p:txBody>
      </p:sp>
      <p:pic>
        <p:nvPicPr>
          <p:cNvPr id="1026" name="Picture 2" descr="Đại học Bologna - một trong những ngôi trường có kiến trúc tinh xảo nhất  thế giới - Tạp chí Kiến Trúc">
            <a:extLst>
              <a:ext uri="{FF2B5EF4-FFF2-40B4-BE49-F238E27FC236}">
                <a16:creationId xmlns:a16="http://schemas.microsoft.com/office/drawing/2014/main" id="{1536C32D-1C3D-B1C3-6096-6689FEF2A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398" y="1904512"/>
            <a:ext cx="5102345" cy="4304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5A8687D-F276-C0E5-AA4D-D47510F99F45}"/>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Bô-lô-nha</a:t>
            </a:r>
            <a:r>
              <a:rPr lang="en-US" dirty="0">
                <a:latin typeface="Times New Roman" panose="02020603050405020304" pitchFamily="18" charset="0"/>
                <a:cs typeface="Times New Roman" panose="02020603050405020304" pitchFamily="18" charset="0"/>
              </a:rPr>
              <a:t> (I-ta-li-a)</a:t>
            </a:r>
          </a:p>
        </p:txBody>
      </p:sp>
      <p:pic>
        <p:nvPicPr>
          <p:cNvPr id="1028" name="Picture 4" descr="Tổng quan về Đại học Oxford của Anh Quốc - University of Oxford">
            <a:extLst>
              <a:ext uri="{FF2B5EF4-FFF2-40B4-BE49-F238E27FC236}">
                <a16:creationId xmlns:a16="http://schemas.microsoft.com/office/drawing/2014/main" id="{118B2A05-716E-1B23-AD25-F486B8586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220" y="2107909"/>
            <a:ext cx="5810771" cy="3897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76870F8-6BB3-AC26-EFA6-9D55794F63E3}"/>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Ox-</a:t>
            </a:r>
            <a:r>
              <a:rPr lang="en-US" dirty="0" err="1">
                <a:latin typeface="Times New Roman" panose="02020603050405020304" pitchFamily="18" charset="0"/>
                <a:cs typeface="Times New Roman" panose="02020603050405020304" pitchFamily="18" charset="0"/>
              </a:rPr>
              <a:t>phord</a:t>
            </a:r>
            <a:r>
              <a:rPr lang="en-US" dirty="0">
                <a:latin typeface="Times New Roman" panose="02020603050405020304" pitchFamily="18" charset="0"/>
                <a:cs typeface="Times New Roman" panose="02020603050405020304" pitchFamily="18" charset="0"/>
              </a:rPr>
              <a:t> (Anh)</a:t>
            </a:r>
          </a:p>
        </p:txBody>
      </p:sp>
      <p:pic>
        <p:nvPicPr>
          <p:cNvPr id="1032" name="Picture 8" descr="Trường Đại học Paris 1 Panthéon – Sorbonne | Du học Pháp 2015 cùng Việt  Phát VTI">
            <a:extLst>
              <a:ext uri="{FF2B5EF4-FFF2-40B4-BE49-F238E27FC236}">
                <a16:creationId xmlns:a16="http://schemas.microsoft.com/office/drawing/2014/main" id="{7744D2E2-0E3F-9BF7-F1AD-97B47BEA5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150" y="2212847"/>
            <a:ext cx="5600770" cy="37276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3D4BCF8-5876-8C06-C4EE-B91ADF23F9B6}"/>
              </a:ext>
            </a:extLst>
          </p:cNvPr>
          <p:cNvSpPr txBox="1"/>
          <p:nvPr/>
        </p:nvSpPr>
        <p:spPr>
          <a:xfrm>
            <a:off x="7854696"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Xoóc</a:t>
            </a:r>
            <a:r>
              <a:rPr lang="en-US" dirty="0">
                <a:latin typeface="Times New Roman" panose="02020603050405020304" pitchFamily="18" charset="0"/>
                <a:cs typeface="Times New Roman" panose="02020603050405020304" pitchFamily="18" charset="0"/>
              </a:rPr>
              <a:t>-bon (Anh)</a:t>
            </a:r>
          </a:p>
        </p:txBody>
      </p:sp>
    </p:spTree>
    <p:extLst>
      <p:ext uri="{BB962C8B-B14F-4D97-AF65-F5344CB8AC3E}">
        <p14:creationId xmlns:p14="http://schemas.microsoft.com/office/powerpoint/2010/main" val="504880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arn(inVertical)">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barn(inVertical)">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circle(in)">
                                      <p:cBhvr>
                                        <p:cTn id="27" dur="2000"/>
                                        <p:tgtEl>
                                          <p:spTgt spid="1026"/>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barn(inVertical)">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26"/>
                                        </p:tgtEl>
                                      </p:cBhvr>
                                    </p:animEffect>
                                    <p:set>
                                      <p:cBhvr>
                                        <p:cTn id="35" dur="1" fill="hold">
                                          <p:stCondLst>
                                            <p:cond delay="499"/>
                                          </p:stCondLst>
                                        </p:cTn>
                                        <p:tgtEl>
                                          <p:spTgt spid="102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1">
                                            <p:txEl>
                                              <p:pRg st="0" end="0"/>
                                            </p:txEl>
                                          </p:spTgt>
                                        </p:tgtEl>
                                      </p:cBhvr>
                                    </p:animEffect>
                                    <p:set>
                                      <p:cBhvr>
                                        <p:cTn id="38" dur="1" fill="hold">
                                          <p:stCondLst>
                                            <p:cond delay="499"/>
                                          </p:stCondLst>
                                        </p:cTn>
                                        <p:tgtEl>
                                          <p:spTgt spid="21">
                                            <p:txEl>
                                              <p:pRg st="0" end="0"/>
                                            </p:txEl>
                                          </p:spTgt>
                                        </p:tgtEl>
                                        <p:attrNameLst>
                                          <p:attrName>style.visibility</p:attrName>
                                        </p:attrNameLst>
                                      </p:cBhvr>
                                      <p:to>
                                        <p:strVal val="hidden"/>
                                      </p:to>
                                    </p:set>
                                  </p:childTnLst>
                                </p:cTn>
                              </p:par>
                              <p:par>
                                <p:cTn id="39" presetID="6" presetClass="entr" presetSubtype="16"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circle(in)">
                                      <p:cBhvr>
                                        <p:cTn id="41" dur="2000"/>
                                        <p:tgtEl>
                                          <p:spTgt spid="10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28"/>
                                        </p:tgtEl>
                                      </p:cBhvr>
                                    </p:animEffect>
                                    <p:set>
                                      <p:cBhvr>
                                        <p:cTn id="49" dur="1" fill="hold">
                                          <p:stCondLst>
                                            <p:cond delay="499"/>
                                          </p:stCondLst>
                                        </p:cTn>
                                        <p:tgtEl>
                                          <p:spTgt spid="102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par>
                                <p:cTn id="53" presetID="6" presetClass="entr" presetSubtype="16" fill="hold" nodeType="with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circle(in)">
                                      <p:cBhvr>
                                        <p:cTn id="55" dur="2000"/>
                                        <p:tgtEl>
                                          <p:spTgt spid="103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circle(in)">
                                      <p:cBhvr>
                                        <p:cTn id="58" dur="20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0">
                                            <p:txEl>
                                              <p:pRg st="3" end="3"/>
                                            </p:txEl>
                                          </p:spTgt>
                                        </p:tgtEl>
                                        <p:attrNameLst>
                                          <p:attrName>style.visibility</p:attrName>
                                        </p:attrNameLst>
                                      </p:cBhvr>
                                      <p:to>
                                        <p:strVal val="visible"/>
                                      </p:to>
                                    </p:set>
                                    <p:animEffect transition="in" filter="barn(inVertical)">
                                      <p:cBhvr>
                                        <p:cTn id="6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4" grpId="0"/>
      <p:bldP spid="24" grpId="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B18E45-0B62-0359-E717-B095C0B31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185" y="320919"/>
            <a:ext cx="8288215" cy="6216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35D5AAA6-2795-6AC7-7C6C-1A51E6FC1242}"/>
              </a:ext>
            </a:extLst>
          </p:cNvPr>
          <p:cNvSpPr txBox="1"/>
          <p:nvPr/>
        </p:nvSpPr>
        <p:spPr>
          <a:xfrm>
            <a:off x="3358661" y="2790091"/>
            <a:ext cx="5111262" cy="92333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523222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1288</Words>
  <PresentationFormat>Widescreen</PresentationFormat>
  <Paragraphs>94</Paragraphs>
  <Slides>17</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2022-06-19T11:40:22Z</dcterms:created>
  <dcterms:modified xsi:type="dcterms:W3CDTF">2022-07-20T03:21:43Z</dcterms:modified>
</cp:coreProperties>
</file>