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99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2176" y="5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0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21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9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4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6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8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5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6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1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0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4E0C-7C2E-4AEB-ADE7-D24975D97A47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0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74E0C-7C2E-4AEB-ADE7-D24975D97A47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21288-964C-4768-A6B6-335F40CA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58001" cy="9906000"/>
          </a:xfrm>
        </p:spPr>
      </p:pic>
      <p:sp>
        <p:nvSpPr>
          <p:cNvPr id="6" name="TextBox 5"/>
          <p:cNvSpPr txBox="1"/>
          <p:nvPr/>
        </p:nvSpPr>
        <p:spPr>
          <a:xfrm>
            <a:off x="1829828" y="3529785"/>
            <a:ext cx="6243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THẢO CHI</a:t>
            </a:r>
          </a:p>
        </p:txBody>
      </p:sp>
    </p:spTree>
    <p:extLst>
      <p:ext uri="{BB962C8B-B14F-4D97-AF65-F5344CB8AC3E}">
        <p14:creationId xmlns:p14="http://schemas.microsoft.com/office/powerpoint/2010/main" val="349355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32122" y="3414867"/>
            <a:ext cx="6243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7499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SƠN TÙNG</a:t>
            </a:r>
          </a:p>
        </p:txBody>
      </p:sp>
    </p:spTree>
    <p:extLst>
      <p:ext uri="{BB962C8B-B14F-4D97-AF65-F5344CB8AC3E}">
        <p14:creationId xmlns:p14="http://schemas.microsoft.com/office/powerpoint/2010/main" val="3737034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57513" y="3480579"/>
            <a:ext cx="6243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MỸ HẠNH</a:t>
            </a:r>
          </a:p>
        </p:txBody>
      </p:sp>
    </p:spTree>
    <p:extLst>
      <p:ext uri="{BB962C8B-B14F-4D97-AF65-F5344CB8AC3E}">
        <p14:creationId xmlns:p14="http://schemas.microsoft.com/office/powerpoint/2010/main" val="3287458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0" t="9132" r="12511" b="74101"/>
          <a:stretch/>
        </p:blipFill>
        <p:spPr>
          <a:xfrm>
            <a:off x="0" y="234778"/>
            <a:ext cx="6858000" cy="2248930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0" t="9132" r="12511" b="74101"/>
          <a:stretch/>
        </p:blipFill>
        <p:spPr>
          <a:xfrm>
            <a:off x="-6178" y="2704070"/>
            <a:ext cx="6858000" cy="224893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0" t="9132" r="12511" b="74101"/>
          <a:stretch/>
        </p:blipFill>
        <p:spPr>
          <a:xfrm>
            <a:off x="6178" y="5187778"/>
            <a:ext cx="6858000" cy="2248930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0" t="9132" r="12511" b="74101"/>
          <a:stretch/>
        </p:blipFill>
        <p:spPr>
          <a:xfrm>
            <a:off x="0" y="7657070"/>
            <a:ext cx="6858000" cy="22489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8571" y="690316"/>
            <a:ext cx="6243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Con:…………………………               Gửi: …………………………</a:t>
            </a:r>
          </a:p>
          <a:p>
            <a:pPr>
              <a:lnSpc>
                <a:spcPct val="200000"/>
              </a:lnSpc>
            </a:pP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512" y="1042222"/>
            <a:ext cx="5553332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……………………………………………………………………………………………………………………………………………………………....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512" y="3198055"/>
            <a:ext cx="6243251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From: …………………………</a:t>
            </a:r>
          </a:p>
          <a:p>
            <a:pPr>
              <a:lnSpc>
                <a:spcPct val="200000"/>
              </a:lnSpc>
            </a:pP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453" y="3549961"/>
            <a:ext cx="5553332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……………………………………………………………………………………………………………………………………………………………....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8453" y="5594581"/>
            <a:ext cx="6243251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From: …………………………</a:t>
            </a:r>
          </a:p>
          <a:p>
            <a:pPr>
              <a:lnSpc>
                <a:spcPct val="200000"/>
              </a:lnSpc>
            </a:pP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394" y="5946487"/>
            <a:ext cx="5553332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……………………………………………………………………………………………………………………………………………………………....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8394" y="7991107"/>
            <a:ext cx="6243251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From: …………………………</a:t>
            </a:r>
          </a:p>
          <a:p>
            <a:pPr>
              <a:lnSpc>
                <a:spcPct val="200000"/>
              </a:lnSpc>
            </a:pP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8335" y="8343013"/>
            <a:ext cx="5553332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……………………………………………………………………………………………………………………………………………………………....</a:t>
            </a:r>
          </a:p>
        </p:txBody>
      </p:sp>
    </p:spTree>
    <p:extLst>
      <p:ext uri="{BB962C8B-B14F-4D97-AF65-F5344CB8AC3E}">
        <p14:creationId xmlns:p14="http://schemas.microsoft.com/office/powerpoint/2010/main" val="2116407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61"/>
          <a:stretch/>
        </p:blipFill>
        <p:spPr>
          <a:xfrm>
            <a:off x="-102533" y="-96908"/>
            <a:ext cx="7070760" cy="2494119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61"/>
          <a:stretch/>
        </p:blipFill>
        <p:spPr>
          <a:xfrm>
            <a:off x="-102533" y="4953000"/>
            <a:ext cx="7070760" cy="249411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61"/>
          <a:stretch/>
        </p:blipFill>
        <p:spPr>
          <a:xfrm>
            <a:off x="-106380" y="2397211"/>
            <a:ext cx="7070760" cy="2494119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61"/>
          <a:stretch/>
        </p:blipFill>
        <p:spPr>
          <a:xfrm>
            <a:off x="-49428" y="7385449"/>
            <a:ext cx="7070760" cy="24941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6497" y="823542"/>
            <a:ext cx="5278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……………………………………………………………………………………………………………………………………………………....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052" y="2848262"/>
            <a:ext cx="6243251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From: …………………………</a:t>
            </a:r>
          </a:p>
          <a:p>
            <a:pPr>
              <a:lnSpc>
                <a:spcPct val="200000"/>
              </a:lnSpc>
            </a:pP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0187" y="5280711"/>
            <a:ext cx="6243251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From: …………………………</a:t>
            </a:r>
          </a:p>
          <a:p>
            <a:pPr>
              <a:lnSpc>
                <a:spcPct val="200000"/>
              </a:lnSpc>
            </a:pP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0187" y="7777090"/>
            <a:ext cx="6243251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From: …………………………</a:t>
            </a:r>
          </a:p>
          <a:p>
            <a:pPr>
              <a:lnSpc>
                <a:spcPct val="200000"/>
              </a:lnSpc>
            </a:pP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6496" y="3197333"/>
            <a:ext cx="5278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……………………………………………………………………………………………………………………………………………………....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6495" y="5681434"/>
            <a:ext cx="5278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……………………………………………………………………………………………………………………………………………………....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6494" y="8360226"/>
            <a:ext cx="5278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……………………………………………………………………………………………………………………………………………………....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6494" y="470015"/>
            <a:ext cx="6243251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From: …………………………</a:t>
            </a:r>
          </a:p>
          <a:p>
            <a:pPr>
              <a:lnSpc>
                <a:spcPct val="200000"/>
              </a:lnSpc>
            </a:pP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902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51</Words>
  <Application>Microsoft Office PowerPoint</Application>
  <PresentationFormat>A4 Paper (210x297 mm)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Thao Tran</cp:lastModifiedBy>
  <cp:revision>8</cp:revision>
  <dcterms:created xsi:type="dcterms:W3CDTF">2022-08-31T04:18:33Z</dcterms:created>
  <dcterms:modified xsi:type="dcterms:W3CDTF">2023-08-25T07:42:04Z</dcterms:modified>
</cp:coreProperties>
</file>