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2" r:id="rId2"/>
    <p:sldId id="383" r:id="rId3"/>
    <p:sldId id="384" r:id="rId4"/>
    <p:sldId id="385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345" r:id="rId15"/>
    <p:sldId id="403" r:id="rId16"/>
    <p:sldId id="404" r:id="rId17"/>
    <p:sldId id="405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145F82"/>
    <a:srgbClr val="FA524E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76182" autoAdjust="0"/>
  </p:normalViewPr>
  <p:slideViewPr>
    <p:cSldViewPr>
      <p:cViewPr varScale="1">
        <p:scale>
          <a:sx n="26" d="100"/>
          <a:sy n="26" d="100"/>
        </p:scale>
        <p:origin x="1434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3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6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0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9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7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9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3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8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2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8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0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0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2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0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1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1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3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0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2" r:id="rId2"/>
    <p:sldLayoutId id="2147483750" r:id="rId3"/>
    <p:sldLayoutId id="2147483748" r:id="rId4"/>
    <p:sldLayoutId id="2147483746" r:id="rId5"/>
    <p:sldLayoutId id="2147483727" r:id="rId6"/>
    <p:sldLayoutId id="2147483725" r:id="rId7"/>
    <p:sldLayoutId id="2147483722" r:id="rId8"/>
    <p:sldLayoutId id="2147483712" r:id="rId9"/>
    <p:sldLayoutId id="2147483710" r:id="rId10"/>
    <p:sldLayoutId id="2147483703" r:id="rId11"/>
    <p:sldLayoutId id="2147483702" r:id="rId12"/>
    <p:sldLayoutId id="2147483700" r:id="rId13"/>
    <p:sldLayoutId id="2147483697" r:id="rId14"/>
    <p:sldLayoutId id="2147483695" r:id="rId15"/>
    <p:sldLayoutId id="2147483693" r:id="rId16"/>
    <p:sldLayoutId id="2147483691" r:id="rId17"/>
    <p:sldLayoutId id="2147483688" r:id="rId18"/>
    <p:sldLayoutId id="2147483682" r:id="rId19"/>
    <p:sldLayoutId id="2147483681" r:id="rId20"/>
    <p:sldLayoutId id="2147483678" r:id="rId21"/>
    <p:sldLayoutId id="2147483676" r:id="rId22"/>
    <p:sldLayoutId id="2147483675" r:id="rId23"/>
    <p:sldLayoutId id="2147483674" r:id="rId24"/>
    <p:sldLayoutId id="2147483668" r:id="rId25"/>
    <p:sldLayoutId id="2147483663" r:id="rId26"/>
    <p:sldLayoutId id="2147483661" r:id="rId27"/>
    <p:sldLayoutId id="2147483650" r:id="rId28"/>
    <p:sldLayoutId id="2147483751" r:id="rId29"/>
    <p:sldLayoutId id="2147483749" r:id="rId30"/>
    <p:sldLayoutId id="2147483747" r:id="rId31"/>
    <p:sldLayoutId id="2147483740" r:id="rId32"/>
    <p:sldLayoutId id="2147483739" r:id="rId33"/>
    <p:sldLayoutId id="2147483738" r:id="rId34"/>
    <p:sldLayoutId id="2147483737" r:id="rId35"/>
    <p:sldLayoutId id="2147483736" r:id="rId36"/>
    <p:sldLayoutId id="2147483735" r:id="rId37"/>
    <p:sldLayoutId id="2147483734" r:id="rId38"/>
    <p:sldLayoutId id="2147483733" r:id="rId39"/>
    <p:sldLayoutId id="2147483732" r:id="rId40"/>
    <p:sldLayoutId id="2147483731" r:id="rId41"/>
    <p:sldLayoutId id="2147483730" r:id="rId42"/>
    <p:sldLayoutId id="2147483729" r:id="rId43"/>
    <p:sldLayoutId id="2147483728" r:id="rId44"/>
    <p:sldLayoutId id="2147483726" r:id="rId45"/>
    <p:sldLayoutId id="2147483724" r:id="rId46"/>
    <p:sldLayoutId id="2147483723" r:id="rId47"/>
    <p:sldLayoutId id="2147483721" r:id="rId48"/>
    <p:sldLayoutId id="2147483720" r:id="rId49"/>
    <p:sldLayoutId id="2147483719" r:id="rId50"/>
    <p:sldLayoutId id="2147483718" r:id="rId51"/>
    <p:sldLayoutId id="2147483717" r:id="rId52"/>
    <p:sldLayoutId id="2147483716" r:id="rId53"/>
    <p:sldLayoutId id="2147483715" r:id="rId54"/>
    <p:sldLayoutId id="2147483714" r:id="rId55"/>
    <p:sldLayoutId id="2147483713" r:id="rId56"/>
    <p:sldLayoutId id="2147483711" r:id="rId57"/>
    <p:sldLayoutId id="2147483709" r:id="rId58"/>
    <p:sldLayoutId id="2147483708" r:id="rId59"/>
    <p:sldLayoutId id="2147483707" r:id="rId60"/>
    <p:sldLayoutId id="2147483706" r:id="rId61"/>
    <p:sldLayoutId id="2147483705" r:id="rId62"/>
    <p:sldLayoutId id="2147483704" r:id="rId63"/>
    <p:sldLayoutId id="2147483701" r:id="rId64"/>
    <p:sldLayoutId id="2147483698" r:id="rId65"/>
    <p:sldLayoutId id="2147483696" r:id="rId66"/>
    <p:sldLayoutId id="2147483694" r:id="rId67"/>
    <p:sldLayoutId id="2147483692" r:id="rId68"/>
    <p:sldLayoutId id="2147483690" r:id="rId69"/>
    <p:sldLayoutId id="2147483689" r:id="rId70"/>
    <p:sldLayoutId id="2147483687" r:id="rId71"/>
    <p:sldLayoutId id="2147483685" r:id="rId72"/>
    <p:sldLayoutId id="2147483684" r:id="rId73"/>
    <p:sldLayoutId id="2147483683" r:id="rId74"/>
    <p:sldLayoutId id="2147483680" r:id="rId75"/>
    <p:sldLayoutId id="2147483679" r:id="rId76"/>
    <p:sldLayoutId id="2147483677" r:id="rId77"/>
    <p:sldLayoutId id="2147483673" r:id="rId78"/>
    <p:sldLayoutId id="2147483672" r:id="rId79"/>
    <p:sldLayoutId id="2147483671" r:id="rId80"/>
    <p:sldLayoutId id="2147483670" r:id="rId81"/>
    <p:sldLayoutId id="2147483669" r:id="rId82"/>
    <p:sldLayoutId id="2147483667" r:id="rId83"/>
    <p:sldLayoutId id="2147483666" r:id="rId84"/>
    <p:sldLayoutId id="2147483665" r:id="rId85"/>
    <p:sldLayoutId id="2147483664" r:id="rId86"/>
    <p:sldLayoutId id="2147483662" r:id="rId87"/>
    <p:sldLayoutId id="2147483651" r:id="rId88"/>
    <p:sldLayoutId id="2147483652" r:id="rId89"/>
    <p:sldLayoutId id="2147483653" r:id="rId90"/>
    <p:sldLayoutId id="2147483654" r:id="rId91"/>
    <p:sldLayoutId id="2147483655" r:id="rId92"/>
    <p:sldLayoutId id="2147483656" r:id="rId93"/>
    <p:sldLayoutId id="2147483657" r:id="rId94"/>
    <p:sldLayoutId id="2147483658" r:id="rId95"/>
    <p:sldLayoutId id="2147483659" r:id="rId96"/>
    <p:sldLayoutId id="2147483660" r:id="rId97"/>
    <p:sldLayoutId id="2147483745" r:id="rId98"/>
    <p:sldLayoutId id="2147483744" r:id="rId99"/>
    <p:sldLayoutId id="2147483743" r:id="rId100"/>
    <p:sldLayoutId id="2147483742" r:id="rId101"/>
    <p:sldLayoutId id="2147483741" r:id="rId102"/>
    <p:sldLayoutId id="2147483699" r:id="rId103"/>
    <p:sldLayoutId id="2147483686" r:id="rId104"/>
  </p:sldLayoutIdLst>
  <p:txStyles>
    <p:titleStyle>
      <a:lvl1pPr algn="ctr" defTabSz="2177060" rtl="0" eaLnBrk="1" latinLnBrk="0" hangingPunct="1">
        <a:spcBef>
          <a:spcPct val="0"/>
        </a:spcBef>
        <a:buNone/>
        <a:defRPr sz="104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image" Target="../media/image33.wmf"/><Relationship Id="rId12" Type="http://schemas.openxmlformats.org/officeDocument/2006/relationships/image" Target="../media/image36.wmf"/><Relationship Id="rId17" Type="http://schemas.openxmlformats.org/officeDocument/2006/relationships/slide" Target="slide11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slide" Target="slide3.xml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4" Type="http://schemas.openxmlformats.org/officeDocument/2006/relationships/image" Target="../media/image11.gi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slide" Target="slide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png"/><Relationship Id="rId11" Type="http://schemas.openxmlformats.org/officeDocument/2006/relationships/image" Target="../media/image43.png"/><Relationship Id="rId5" Type="http://schemas.openxmlformats.org/officeDocument/2006/relationships/image" Target="../media/image33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" Target="slide3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7.png"/><Relationship Id="rId4" Type="http://schemas.openxmlformats.org/officeDocument/2006/relationships/image" Target="../media/image11.gif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png"/><Relationship Id="rId11" Type="http://schemas.openxmlformats.org/officeDocument/2006/relationships/image" Target="../media/image52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0.emf"/><Relationship Id="rId5" Type="http://schemas.openxmlformats.org/officeDocument/2006/relationships/image" Target="../media/image55.wmf"/><Relationship Id="rId10" Type="http://schemas.openxmlformats.org/officeDocument/2006/relationships/image" Target="../media/image59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5.emf"/><Relationship Id="rId5" Type="http://schemas.openxmlformats.org/officeDocument/2006/relationships/image" Target="../media/image61.w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image" Target="../media/image9.jpeg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png"/><Relationship Id="rId5" Type="http://schemas.openxmlformats.org/officeDocument/2006/relationships/image" Target="../media/image11.gif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7.wm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png"/><Relationship Id="rId4" Type="http://schemas.openxmlformats.org/officeDocument/2006/relationships/image" Target="../media/image11.gi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6.wm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12" Type="http://schemas.openxmlformats.org/officeDocument/2006/relationships/image" Target="../media/image11.gif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4880121" y="7800108"/>
            <a:ext cx="6586070" cy="4837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67" y="3426995"/>
            <a:ext cx="5632823" cy="4040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75" y="7772399"/>
            <a:ext cx="5906665" cy="486543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2647677" y="3440371"/>
            <a:ext cx="7106023" cy="4027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04" y="7772399"/>
            <a:ext cx="7657240" cy="4865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73" y="3581399"/>
            <a:ext cx="4845013" cy="4038599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85755" y="7619998"/>
            <a:ext cx="14212047" cy="31242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</a:t>
            </a:r>
          </a:p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 (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ường Trần Quang Diệu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9751" y="10210800"/>
            <a:ext cx="1386541" cy="1219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7">
        <p:split orient="vert"/>
      </p:transition>
    </mc:Choice>
    <mc:Fallback xmlns="">
      <p:transition spd="slow" advTm="8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3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3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3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build="p" animBg="1"/>
    </p:bldLst>
  </p:timing>
  <p:extLst mod="1">
    <p:ext uri="{E180D4A7-C9FB-4DFB-919C-405C955672EB}">
      <p14:showEvtLst xmlns:p14="http://schemas.microsoft.com/office/powerpoint/2010/main">
        <p14:playEvt time="0" objId="13"/>
        <p14:stopEvt time="8917" objId="1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4768512" y="494057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4708187" y="7148096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35" name="Right Arrow 34">
            <a:hlinkClick r:id="rId5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70199" y="727156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79000"/>
              </p:ext>
            </p:extLst>
          </p:nvPr>
        </p:nvGraphicFramePr>
        <p:xfrm>
          <a:off x="0" y="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6" imgW="152202" imgH="177569" progId="Equation.DSMT4">
                  <p:embed/>
                </p:oleObj>
              </mc:Choice>
              <mc:Fallback>
                <p:oleObj name="Equation" r:id="rId6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42875" y="2336188"/>
                <a:ext cx="23833087" cy="203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0" b="1" i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6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i="1" dirty="0" smtClean="0">
                    <a:latin typeface="Times New Roman" pitchFamily="18" charset="0"/>
                    <a:cs typeface="Times New Roman" pitchFamily="18" charset="0"/>
                  </a:rPr>
                  <a:t>7:</a:t>
                </a:r>
                <a:r>
                  <a:rPr lang="fr-FR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hai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GB" sz="6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6000">
                            <a:latin typeface="Cambria Math" panose="02040503050406030204" pitchFamily="18" charset="0"/>
                          </a:rPr>
                          <m:t>3;−2</m:t>
                        </m:r>
                      </m:e>
                    </m:d>
                    <m:r>
                      <a:rPr lang="vi-VN" sz="6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vi-VN" sz="60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6000" b="0" i="0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sz="6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6000">
                            <a:latin typeface="Cambria Math" panose="02040503050406030204" pitchFamily="18" charset="0"/>
                          </a:rPr>
                          <m:t>1;6</m:t>
                        </m:r>
                      </m:e>
                    </m:d>
                    <m:r>
                      <a:rPr lang="en-GB" sz="600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6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" y="2336188"/>
                <a:ext cx="23833087" cy="2031325"/>
              </a:xfrm>
              <a:prstGeom prst="rect">
                <a:avLst/>
              </a:prstGeom>
              <a:blipFill>
                <a:blip r:embed="rId8"/>
                <a:stretch>
                  <a:fillRect l="-1151" t="-6306" b="-177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76800" y="4947953"/>
            <a:ext cx="9204157" cy="1166813"/>
            <a:chOff x="4876800" y="5118984"/>
            <a:chExt cx="8489949" cy="1166813"/>
          </a:xfrm>
        </p:grpSpPr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615340"/>
                </p:ext>
              </p:extLst>
            </p:nvPr>
          </p:nvGraphicFramePr>
          <p:xfrm>
            <a:off x="4876800" y="5118984"/>
            <a:ext cx="4521200" cy="1166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3" name="Equation" r:id="rId9" imgW="1028520" imgH="266400" progId="Equation.DSMT4">
                    <p:embed/>
                  </p:oleObj>
                </mc:Choice>
                <mc:Fallback>
                  <p:oleObj name="Equation" r:id="rId9" imgW="1028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5118984"/>
                          <a:ext cx="4521200" cy="1166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9331324" y="5200230"/>
              <a:ext cx="4035425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ngược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987712" y="4781035"/>
            <a:ext cx="6046719" cy="1173162"/>
            <a:chOff x="15862300" y="5029200"/>
            <a:chExt cx="6046719" cy="1173162"/>
          </a:xfrm>
        </p:grpSpPr>
        <p:graphicFrame>
          <p:nvGraphicFramePr>
            <p:cNvPr id="307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725348"/>
                </p:ext>
              </p:extLst>
            </p:nvPr>
          </p:nvGraphicFramePr>
          <p:xfrm>
            <a:off x="15862300" y="5029200"/>
            <a:ext cx="1289050" cy="1173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4" name="Equation" r:id="rId11" imgW="279360" imgH="241200" progId="Equation.DSMT4">
                    <p:embed/>
                  </p:oleObj>
                </mc:Choice>
                <mc:Fallback>
                  <p:oleObj name="Equation" r:id="rId11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2300" y="5029200"/>
                          <a:ext cx="1289050" cy="11731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7327562" y="5092561"/>
              <a:ext cx="4581457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cùng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70437" y="7148096"/>
            <a:ext cx="8639176" cy="1196024"/>
            <a:chOff x="4770437" y="7148096"/>
            <a:chExt cx="8639176" cy="1196024"/>
          </a:xfrm>
        </p:grpSpPr>
        <p:graphicFrame>
          <p:nvGraphicFramePr>
            <p:cNvPr id="307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171850"/>
                </p:ext>
              </p:extLst>
            </p:nvPr>
          </p:nvGraphicFramePr>
          <p:xfrm>
            <a:off x="4770437" y="7191595"/>
            <a:ext cx="4733925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5" name="Equation" r:id="rId13" imgW="1091880" imgH="266400" progId="Equation.DSMT4">
                    <p:embed/>
                  </p:oleObj>
                </mc:Choice>
                <mc:Fallback>
                  <p:oleObj name="Equation" r:id="rId13" imgW="10918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0437" y="7191595"/>
                          <a:ext cx="4733925" cy="1152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9374188" y="7148096"/>
              <a:ext cx="4035425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cùng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03575" y="7191595"/>
            <a:ext cx="7496772" cy="1046440"/>
            <a:chOff x="15903575" y="7191595"/>
            <a:chExt cx="7496772" cy="1046440"/>
          </a:xfrm>
        </p:grpSpPr>
        <p:graphicFrame>
          <p:nvGraphicFramePr>
            <p:cNvPr id="307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4412378"/>
                </p:ext>
              </p:extLst>
            </p:nvPr>
          </p:nvGraphicFramePr>
          <p:xfrm>
            <a:off x="15903575" y="7218224"/>
            <a:ext cx="249555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6" name="Equation" r:id="rId15" imgW="583920" imgH="228600" progId="Equation.DSMT4">
                    <p:embed/>
                  </p:oleObj>
                </mc:Choice>
                <mc:Fallback>
                  <p:oleObj name="Equation" r:id="rId15" imgW="583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03575" y="7218224"/>
                          <a:ext cx="2495550" cy="976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8553709" y="7191595"/>
              <a:ext cx="4846638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cùng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>
            <a:hlinkClick r:id="rId17" action="ppaction://hlinksldjump"/>
          </p:cNvPr>
          <p:cNvSpPr/>
          <p:nvPr/>
        </p:nvSpPr>
        <p:spPr>
          <a:xfrm>
            <a:off x="3670199" y="11213761"/>
            <a:ext cx="3721201" cy="166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GB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35" grpId="0" animBg="1"/>
      <p:bldP spid="3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90572" y="4051578"/>
            <a:ext cx="199552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smtClean="0"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51459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7: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3" action="ppaction://hlinksldjump"/>
          </p:cNvPr>
          <p:cNvSpPr/>
          <p:nvPr/>
        </p:nvSpPr>
        <p:spPr>
          <a:xfrm>
            <a:off x="20269200" y="11186742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18651"/>
              </p:ext>
            </p:extLst>
          </p:nvPr>
        </p:nvGraphicFramePr>
        <p:xfrm>
          <a:off x="0" y="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91197" y="2340409"/>
            <a:ext cx="9135838" cy="1107996"/>
            <a:chOff x="3441057" y="2651961"/>
            <a:chExt cx="9135838" cy="110799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441057" y="2651961"/>
              <a:ext cx="154593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endParaRPr lang="en-GB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14900" y="2734752"/>
                  <a:ext cx="76619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5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i="0">
                                <a:latin typeface="Cambria Math" panose="02040503050406030204" pitchFamily="18" charset="0"/>
                              </a:rPr>
                              <m:t>3;−2</m:t>
                            </m:r>
                          </m:e>
                        </m:d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sz="5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5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i="0">
                                <a:latin typeface="Cambria Math" panose="02040503050406030204" pitchFamily="18" charset="0"/>
                              </a:rPr>
                              <m:t>1;6</m:t>
                            </m:r>
                          </m:e>
                        </m:d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900" y="2734752"/>
                  <a:ext cx="7661995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81318"/>
              </p:ext>
            </p:extLst>
          </p:nvPr>
        </p:nvGraphicFramePr>
        <p:xfrm>
          <a:off x="3166399" y="4024294"/>
          <a:ext cx="8529638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Equation" r:id="rId7" imgW="1790640" imgH="266400" progId="Equation.DSMT4">
                  <p:embed/>
                </p:oleObj>
              </mc:Choice>
              <mc:Fallback>
                <p:oleObj name="Equation" r:id="rId7" imgW="1790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399" y="4024294"/>
                        <a:ext cx="8529638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324549" y="8318840"/>
            <a:ext cx="932174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34114" y="5965469"/>
                <a:ext cx="8926995" cy="1645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GB" sz="5400" i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−4;4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14" y="5965469"/>
                <a:ext cx="8926995" cy="16450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052472" y="6193367"/>
            <a:ext cx="32881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err="1" smtClean="0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912237" y="8236366"/>
            <a:ext cx="32881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err="1" smtClean="0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662270" y="7985224"/>
                <a:ext cx="4686860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5400" i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54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m:rPr>
                          <m:nor/>
                        </m:rPr>
                        <a:rPr lang="en-GB" sz="5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70" y="7985224"/>
                <a:ext cx="4686860" cy="1653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2676244" y="6347256"/>
            <a:ext cx="920506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A.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912237" y="10523191"/>
            <a:ext cx="32881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err="1" smtClean="0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986385" y="10458355"/>
                <a:ext cx="1100320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GB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800" i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sz="48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4800" i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GB" sz="4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6;−24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385" y="10458355"/>
                <a:ext cx="11003205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733238" y="10813644"/>
            <a:ext cx="6138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2" grpId="0"/>
      <p:bldP spid="35" grpId="0" animBg="1"/>
      <p:bldP spid="29" grpId="0"/>
      <p:bldP spid="3" grpId="0"/>
      <p:bldP spid="31" grpId="0"/>
      <p:bldP spid="32" grpId="0"/>
      <p:bldP spid="5" grpId="0"/>
      <p:bldP spid="37" grpId="0"/>
      <p:bldP spid="38" grpId="0"/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8929688" y="11057362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754053"/>
            <a:ext cx="36939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72819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Equation" r:id="rId5" imgW="126780" imgH="215526" progId="Equation.DSMT4">
                  <p:embed/>
                </p:oleObj>
              </mc:Choice>
              <mc:Fallback>
                <p:oleObj name="Equation" r:id="rId5" imgW="126780" imgH="2155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4732" y="2188004"/>
            <a:ext cx="228276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8:</a:t>
            </a:r>
            <a:r>
              <a:rPr lang="vi-VN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03420" y="5051294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153900" y="5475605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08955" y="7547731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03420" y="7398726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363760" y="72446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0309881" y="4445635"/>
            <a:ext cx="11656021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04625"/>
              </p:ext>
            </p:extLst>
          </p:nvPr>
        </p:nvGraphicFramePr>
        <p:xfrm>
          <a:off x="9744755" y="3330253"/>
          <a:ext cx="3688038" cy="186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Equation" r:id="rId7" imgW="774364" imgH="393529" progId="Equation.DSMT4">
                  <p:embed/>
                </p:oleObj>
              </mc:Choice>
              <mc:Fallback>
                <p:oleObj name="Equation" r:id="rId7" imgW="77436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4755" y="3330253"/>
                        <a:ext cx="3688038" cy="1866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182205"/>
            <a:ext cx="5519452" cy="12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793" y="5230988"/>
            <a:ext cx="6832384" cy="17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29" y="7327357"/>
            <a:ext cx="5287540" cy="197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19" y="7547732"/>
            <a:ext cx="6860257" cy="1636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29" grpId="0"/>
      <p:bldP spid="31" grpId="0"/>
      <p:bldP spid="41" grpId="0"/>
      <p:bldP spid="43" grpId="0"/>
      <p:bldP spid="45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2518827"/>
            <a:ext cx="1356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HOẠT ĐỘNG 2: AI NHANH HƠN  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33962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thức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2407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“BTC”.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55093" y="5715592"/>
            <a:ext cx="22136901" cy="7450789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42307" y="2551334"/>
            <a:ext cx="22979693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40061" y="2627652"/>
            <a:ext cx="1936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ABCDEF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04210" y="7346762"/>
            <a:ext cx="8535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OABC 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04210" y="9875538"/>
            <a:ext cx="5581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43659"/>
              </p:ext>
            </p:extLst>
          </p:nvPr>
        </p:nvGraphicFramePr>
        <p:xfrm>
          <a:off x="3385598" y="8612311"/>
          <a:ext cx="96377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Equation" r:id="rId4" imgW="2361960" imgH="203040" progId="Equation.DSMT4">
                  <p:embed/>
                </p:oleObj>
              </mc:Choice>
              <mc:Fallback>
                <p:oleObj name="Equation" r:id="rId4" imgW="236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598" y="8612311"/>
                        <a:ext cx="9637712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085862" y="3798415"/>
                <a:ext cx="7924800" cy="10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𝐸𝐵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62" y="3798415"/>
                <a:ext cx="7924800" cy="1029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0" y="6063905"/>
            <a:ext cx="4259830" cy="44207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82604"/>
              </p:ext>
            </p:extLst>
          </p:nvPr>
        </p:nvGraphicFramePr>
        <p:xfrm>
          <a:off x="8760618" y="9808929"/>
          <a:ext cx="39385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Equation" r:id="rId8" imgW="965160" imgH="203040" progId="Equation.DSMT4">
                  <p:embed/>
                </p:oleObj>
              </mc:Choice>
              <mc:Fallback>
                <p:oleObj name="Equation" r:id="rId8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618" y="9808929"/>
                        <a:ext cx="3938588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38533"/>
              </p:ext>
            </p:extLst>
          </p:nvPr>
        </p:nvGraphicFramePr>
        <p:xfrm>
          <a:off x="3458131" y="11072156"/>
          <a:ext cx="84486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10" imgW="2070000" imgH="228600" progId="Equation.DSMT4">
                  <p:embed/>
                </p:oleObj>
              </mc:Choice>
              <mc:Fallback>
                <p:oleObj name="Equation" r:id="rId10" imgW="20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131" y="11072156"/>
                        <a:ext cx="8448675" cy="931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5391" y="6069480"/>
            <a:ext cx="22136901" cy="7450789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6040" y="2582612"/>
            <a:ext cx="22979693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40061" y="2627652"/>
            <a:ext cx="1936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đều cạnh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đó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04210" y="7346762"/>
            <a:ext cx="777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</a:t>
            </a:r>
            <a:r>
              <a:rPr lang="en-GB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458131" y="8654364"/>
            <a:ext cx="5581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02463"/>
              </p:ext>
            </p:extLst>
          </p:nvPr>
        </p:nvGraphicFramePr>
        <p:xfrm>
          <a:off x="11244079" y="7521302"/>
          <a:ext cx="30051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Equation" r:id="rId4" imgW="736560" imgH="152280" progId="Equation.DSMT4">
                  <p:embed/>
                </p:oleObj>
              </mc:Choice>
              <mc:Fallback>
                <p:oleObj name="Equation" r:id="rId4" imgW="736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4079" y="7521302"/>
                        <a:ext cx="3005138" cy="620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51860"/>
              </p:ext>
            </p:extLst>
          </p:nvPr>
        </p:nvGraphicFramePr>
        <p:xfrm>
          <a:off x="5834063" y="8331200"/>
          <a:ext cx="47672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Equation" r:id="rId6" imgW="1168200" imgH="368280" progId="Equation.DSMT4">
                  <p:embed/>
                </p:oleObj>
              </mc:Choice>
              <mc:Fallback>
                <p:oleObj name="Equation" r:id="rId6" imgW="1168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8331200"/>
                        <a:ext cx="4767262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42258"/>
              </p:ext>
            </p:extLst>
          </p:nvPr>
        </p:nvGraphicFramePr>
        <p:xfrm>
          <a:off x="5834063" y="9612960"/>
          <a:ext cx="77739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Equation" r:id="rId8" imgW="1904760" imgH="368280" progId="Equation.DSMT4">
                  <p:embed/>
                </p:oleObj>
              </mc:Choice>
              <mc:Fallback>
                <p:oleObj name="Equation" r:id="rId8" imgW="1904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9612960"/>
                        <a:ext cx="7773987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015932" y="3693396"/>
                <a:ext cx="4047336" cy="10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932" y="3693396"/>
                <a:ext cx="4047336" cy="10296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334" y="6674769"/>
            <a:ext cx="3768437" cy="392473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419041" y="10063443"/>
            <a:ext cx="3057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lại có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419041" y="11540784"/>
            <a:ext cx="3057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57978"/>
              </p:ext>
            </p:extLst>
          </p:nvPr>
        </p:nvGraphicFramePr>
        <p:xfrm>
          <a:off x="4930474" y="11514709"/>
          <a:ext cx="39401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9" name="Equation" r:id="rId12" imgW="965160" imgH="291960" progId="Equation.DSMT4">
                  <p:embed/>
                </p:oleObj>
              </mc:Choice>
              <mc:Fallback>
                <p:oleObj name="Equation" r:id="rId12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474" y="11514709"/>
                        <a:ext cx="3940175" cy="1190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8" grpId="0"/>
      <p:bldP spid="2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5391" y="6069480"/>
            <a:ext cx="22136901" cy="7450789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" y="2242101"/>
            <a:ext cx="23775084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763764" y="126111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04210" y="7346762"/>
            <a:ext cx="1753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50457"/>
              </p:ext>
            </p:extLst>
          </p:nvPr>
        </p:nvGraphicFramePr>
        <p:xfrm>
          <a:off x="5603702" y="7027646"/>
          <a:ext cx="766762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Equation" r:id="rId4" imgW="1879560" imgH="393480" progId="Equation.DSMT4">
                  <p:embed/>
                </p:oleObj>
              </mc:Choice>
              <mc:Fallback>
                <p:oleObj name="Equation" r:id="rId4" imgW="187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702" y="7027646"/>
                        <a:ext cx="7667625" cy="1603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3809"/>
              </p:ext>
            </p:extLst>
          </p:nvPr>
        </p:nvGraphicFramePr>
        <p:xfrm>
          <a:off x="5658557" y="8457596"/>
          <a:ext cx="953452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1" name="Equation" r:id="rId6" imgW="2336760" imgH="393480" progId="Equation.DSMT4">
                  <p:embed/>
                </p:oleObj>
              </mc:Choice>
              <mc:Fallback>
                <p:oleObj name="Equation" r:id="rId6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557" y="8457596"/>
                        <a:ext cx="9534525" cy="160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419042" y="10267919"/>
            <a:ext cx="3057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24825"/>
              </p:ext>
            </p:extLst>
          </p:nvPr>
        </p:nvGraphicFramePr>
        <p:xfrm>
          <a:off x="5499807" y="10216655"/>
          <a:ext cx="492601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Equation" r:id="rId8" imgW="1206360" imgH="393480" progId="Equation.DSMT4">
                  <p:embed/>
                </p:oleObj>
              </mc:Choice>
              <mc:Fallback>
                <p:oleObj name="Equation" r:id="rId8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807" y="10216655"/>
                        <a:ext cx="4926012" cy="160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157246" y="2484345"/>
            <a:ext cx="22312724" cy="3039486"/>
            <a:chOff x="2208075" y="2484345"/>
            <a:chExt cx="21413926" cy="30394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Rectangle 118"/>
                <p:cNvSpPr/>
                <p:nvPr/>
              </p:nvSpPr>
              <p:spPr>
                <a:xfrm>
                  <a:off x="2208075" y="2484345"/>
                  <a:ext cx="21413926" cy="30394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CM = 2MB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AB.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𝐼𝑀</m:t>
                          </m:r>
                        </m:e>
                      </m:acc>
                    </m:oMath>
                  </a14:m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 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tơ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6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6000" i="1">
                          <a:latin typeface="Cambria Math" panose="02040503050406030204" pitchFamily="18" charset="0"/>
                        </a:rPr>
                        <m:t>à  </m:t>
                      </m:r>
                      <m:acc>
                        <m:accPr>
                          <m:chr m:val="⃗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</a:t>
                  </a:r>
                  <a:endParaRPr lang="en-GB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075" y="2484345"/>
                  <a:ext cx="21413926" cy="3039486"/>
                </a:xfrm>
                <a:prstGeom prst="rect">
                  <a:avLst/>
                </a:prstGeom>
                <a:blipFill>
                  <a:blip r:embed="rId10"/>
                  <a:stretch>
                    <a:fillRect l="-1667" b="-5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14335125" y="4262406"/>
              <a:ext cx="18473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3" name="Picture 5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979" y="6494216"/>
            <a:ext cx="6329416" cy="4802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1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5391" y="5630914"/>
            <a:ext cx="22136901" cy="8085086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0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42307" y="2551334"/>
            <a:ext cx="22979693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698878" y="7155609"/>
            <a:ext cx="6403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61097"/>
              </p:ext>
            </p:extLst>
          </p:nvPr>
        </p:nvGraphicFramePr>
        <p:xfrm>
          <a:off x="7788308" y="7244623"/>
          <a:ext cx="3965201" cy="112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name="Equation" r:id="rId4" imgW="888840" imgH="253800" progId="Equation.DSMT4">
                  <p:embed/>
                </p:oleObj>
              </mc:Choice>
              <mc:Fallback>
                <p:oleObj name="Equation" r:id="rId4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308" y="7244623"/>
                        <a:ext cx="3965201" cy="11296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34888"/>
              </p:ext>
            </p:extLst>
          </p:nvPr>
        </p:nvGraphicFramePr>
        <p:xfrm>
          <a:off x="3069126" y="9913721"/>
          <a:ext cx="7824788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" name="Equation" r:id="rId6" imgW="1917360" imgH="838080" progId="Equation.DSMT4">
                  <p:embed/>
                </p:oleObj>
              </mc:Choice>
              <mc:Fallback>
                <p:oleObj name="Equation" r:id="rId6" imgW="19173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126" y="9913721"/>
                        <a:ext cx="7824788" cy="3417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526214" y="8636186"/>
            <a:ext cx="1318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trọng tâm tam giác </a:t>
            </a:r>
            <a:r>
              <a:rPr lang="nl-NL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ta có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26214" y="2892284"/>
            <a:ext cx="22019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M(1; -1), N(5; -3)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0182" y="7315011"/>
            <a:ext cx="55082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6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6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391166"/>
              </p:ext>
            </p:extLst>
          </p:nvPr>
        </p:nvGraphicFramePr>
        <p:xfrm>
          <a:off x="17410467" y="7352204"/>
          <a:ext cx="4334873" cy="118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Equation" r:id="rId8" imgW="927000" imgH="253800" progId="Equation.DSMT4">
                  <p:embed/>
                </p:oleObj>
              </mc:Choice>
              <mc:Fallback>
                <p:oleObj name="Equation" r:id="rId8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0467" y="7352204"/>
                        <a:ext cx="4334873" cy="11842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032423" y="11169018"/>
            <a:ext cx="4655376" cy="1364411"/>
            <a:chOff x="12032423" y="11169018"/>
            <a:chExt cx="4655376" cy="1364411"/>
          </a:xfrm>
        </p:grpSpPr>
        <p:graphicFrame>
          <p:nvGraphicFramePr>
            <p:cNvPr id="52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376650"/>
                </p:ext>
              </p:extLst>
            </p:nvPr>
          </p:nvGraphicFramePr>
          <p:xfrm>
            <a:off x="13816676" y="11169018"/>
            <a:ext cx="2871123" cy="136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93" name="Equation" r:id="rId10" imgW="533160" imgH="253800" progId="Equation.DSMT4">
                    <p:embed/>
                  </p:oleObj>
                </mc:Choice>
                <mc:Fallback>
                  <p:oleObj name="Equation" r:id="rId10" imgW="533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16676" y="11169018"/>
                          <a:ext cx="2871123" cy="13644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53"/>
            <p:cNvSpPr/>
            <p:nvPr/>
          </p:nvSpPr>
          <p:spPr>
            <a:xfrm>
              <a:off x="12032423" y="11250466"/>
              <a:ext cx="173477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6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nl-NL" sz="4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4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11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33400" y="2402233"/>
            <a:ext cx="23567105" cy="4558097"/>
            <a:chOff x="-439864" y="2370446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439864" y="2370446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02938" y="2729019"/>
              <a:ext cx="433365" cy="468042"/>
              <a:chOff x="7440266" y="3398551"/>
              <a:chExt cx="757238" cy="765173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251882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HOẠT ĐỘNG 1: KHỞI ĐỘNG  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724400"/>
            <a:ext cx="1569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sinh tham gia trò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“CHỌN SỐ MAY MẮN”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91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Hình thức 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6858000"/>
            <a:ext cx="1600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“SỐ” 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ứng với một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sinh trả lời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cộng thêm 1 điểm hệ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1. 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20497800" y="123444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pic>
        <p:nvPicPr>
          <p:cNvPr id="11" name="Picture 10" descr="dec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90" y="2286000"/>
            <a:ext cx="14975955" cy="1112520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8210916" y="7200900"/>
            <a:ext cx="3491729" cy="617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5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8109200" y="2286000"/>
            <a:ext cx="3593445" cy="487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6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4299200" y="2286000"/>
            <a:ext cx="3810000" cy="487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4329680" y="7200900"/>
            <a:ext cx="3851639" cy="617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0591800" y="7200900"/>
            <a:ext cx="3724409" cy="6210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3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0512945" y="2286000"/>
            <a:ext cx="3810000" cy="4914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8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6719955" y="2286000"/>
            <a:ext cx="3816735" cy="4914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</a:t>
            </a:r>
            <a:endParaRPr lang="en-US" sz="19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6719955" y="7200900"/>
            <a:ext cx="3810000" cy="617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>
            <a:hlinkClick r:id="rId13" action="ppaction://hlinksldjump"/>
          </p:cNvPr>
          <p:cNvSpPr/>
          <p:nvPr/>
        </p:nvSpPr>
        <p:spPr>
          <a:xfrm>
            <a:off x="1311130" y="11201400"/>
            <a:ext cx="470867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 smtClean="0">
                <a:solidFill>
                  <a:schemeClr val="tx1"/>
                </a:solidFill>
              </a:rPr>
              <a:t>VÒNG 2</a:t>
            </a:r>
            <a:endParaRPr lang="en-US" sz="8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626" y="3296900"/>
            <a:ext cx="54004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SỐ</a:t>
            </a:r>
          </a:p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MAY MẮN”</a:t>
            </a:r>
          </a:p>
        </p:txBody>
      </p:sp>
    </p:spTree>
    <p:extLst>
      <p:ext uri="{BB962C8B-B14F-4D97-AF65-F5344CB8AC3E}">
        <p14:creationId xmlns:p14="http://schemas.microsoft.com/office/powerpoint/2010/main" val="25958643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4" action="ppaction://hlinksldjump"/>
          </p:cNvPr>
          <p:cNvSpPr/>
          <p:nvPr/>
        </p:nvSpPr>
        <p:spPr>
          <a:xfrm>
            <a:off x="13888244" y="10693058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754053"/>
            <a:ext cx="36939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5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32592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6" imgW="126780" imgH="215526" progId="Equation.DSMT4">
                  <p:embed/>
                </p:oleObj>
              </mc:Choice>
              <mc:Fallback>
                <p:oleObj name="Equation" r:id="rId6" imgW="126780" imgH="21552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568721" y="1847761"/>
            <a:ext cx="13737223" cy="2196325"/>
            <a:chOff x="3730657" y="1847761"/>
            <a:chExt cx="9289185" cy="21963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9" name="Rectangle 5"/>
                <p:cNvSpPr>
                  <a:spLocks noChangeArrowheads="1"/>
                </p:cNvSpPr>
                <p:nvPr/>
              </p:nvSpPr>
              <p:spPr bwMode="auto">
                <a:xfrm>
                  <a:off x="3730657" y="1876248"/>
                  <a:ext cx="9289185" cy="2167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182880" tIns="91440" rIns="182880" bIns="9144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1828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60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 cùng phương.</a:t>
                  </a:r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vi-VN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defTabSz="1828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5600" i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5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29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0657" y="1876248"/>
                  <a:ext cx="9289185" cy="2167838"/>
                </a:xfrm>
                <a:prstGeom prst="rect">
                  <a:avLst/>
                </a:prstGeom>
                <a:blipFill>
                  <a:blip r:embed="rId8"/>
                  <a:stretch>
                    <a:fillRect l="-1996" b="-1662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9829800" y="1847761"/>
              <a:ext cx="592412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532444" y="1847761"/>
              <a:ext cx="643798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703420" y="4529655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73379" y="5827059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15149" y="8458200"/>
            <a:ext cx="5494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94392" y="8531569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18296" y="7221271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76838" y="5630983"/>
            <a:ext cx="16238804" cy="1165316"/>
            <a:chOff x="2684908" y="5403691"/>
            <a:chExt cx="16238804" cy="11653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>
                  <a:off x="2684908" y="5522823"/>
                  <a:ext cx="16238804" cy="10461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vô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cả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vi-VN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40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GB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</a:t>
                  </a:r>
                  <a:endPara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908" y="5522823"/>
                  <a:ext cx="16238804" cy="1046184"/>
                </a:xfrm>
                <a:prstGeom prst="rect">
                  <a:avLst/>
                </a:prstGeom>
                <a:blipFill>
                  <a:blip r:embed="rId9"/>
                  <a:stretch>
                    <a:fillRect l="-2028" t="-4651" b="-34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15498950" y="5403691"/>
              <a:ext cx="592412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715149" y="4452711"/>
                <a:ext cx="17142898" cy="1046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5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5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5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5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49" y="4452711"/>
                <a:ext cx="17142898" cy="1046184"/>
              </a:xfrm>
              <a:prstGeom prst="rect">
                <a:avLst/>
              </a:prstGeom>
              <a:blipFill>
                <a:blip r:embed="rId10"/>
                <a:stretch>
                  <a:fillRect l="-1884" t="-4651" b="-34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2684908" y="7037483"/>
                <a:ext cx="19616076" cy="1046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5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08" y="7037483"/>
                <a:ext cx="19616076" cy="1046184"/>
              </a:xfrm>
              <a:prstGeom prst="rect">
                <a:avLst/>
              </a:prstGeom>
              <a:blipFill>
                <a:blip r:embed="rId11"/>
                <a:stretch>
                  <a:fillRect l="-1647" t="-4651" b="-34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008405" y="2066673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1: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607790" y="701111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4" action="ppaction://hlinksldjump"/>
          </p:cNvPr>
          <p:cNvSpPr/>
          <p:nvPr/>
        </p:nvSpPr>
        <p:spPr>
          <a:xfrm>
            <a:off x="13888244" y="10693058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754053"/>
            <a:ext cx="36939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5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53641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6" imgW="126780" imgH="215526" progId="Equation.DSMT4">
                  <p:embed/>
                </p:oleObj>
              </mc:Choice>
              <mc:Fallback>
                <p:oleObj name="Equation" r:id="rId6" imgW="126780" imgH="2155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615141" y="2030260"/>
            <a:ext cx="19393579" cy="2031325"/>
            <a:chOff x="3615141" y="2030260"/>
            <a:chExt cx="19393579" cy="2031325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615141" y="2030260"/>
              <a:ext cx="19393579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ABCDEF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?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955000" y="2895600"/>
                  <a:ext cx="1171909" cy="11521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6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0" y="2895600"/>
                  <a:ext cx="1171909" cy="11521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3627713" y="5087869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91199" y="5124923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143922" y="5020270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221200" y="5119014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649200" y="5114664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86800" y="5047979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94949" y="5010925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457150" y="5020270"/>
            <a:ext cx="13965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6 .   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7082" y="2030260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175592" y="491953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41" grpId="0"/>
      <p:bldP spid="42" grpId="0"/>
      <p:bldP spid="43" grpId="0"/>
      <p:bldP spid="45" grpId="0"/>
      <p:bldP spid="45" grpId="1" build="allAtOnce"/>
      <p:bldP spid="40" grpId="0"/>
      <p:bldP spid="30" grpId="0"/>
      <p:bldP spid="44" grpId="0"/>
      <p:bldP spid="35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57882"/>
              </p:ext>
            </p:extLst>
          </p:nvPr>
        </p:nvGraphicFramePr>
        <p:xfrm>
          <a:off x="4960938" y="7229475"/>
          <a:ext cx="4292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4" imgW="990360" imgH="215640" progId="Equation.DSMT4">
                  <p:embed/>
                </p:oleObj>
              </mc:Choice>
              <mc:Fallback>
                <p:oleObj name="Equation" r:id="rId4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7229475"/>
                        <a:ext cx="42926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5199"/>
              </p:ext>
            </p:extLst>
          </p:nvPr>
        </p:nvGraphicFramePr>
        <p:xfrm>
          <a:off x="4959350" y="5080000"/>
          <a:ext cx="4241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6" imgW="965160" imgH="215640" progId="Equation.DSMT4">
                  <p:embed/>
                </p:oleObj>
              </mc:Choice>
              <mc:Fallback>
                <p:oleObj name="Equation" r:id="rId6" imgW="96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5080000"/>
                        <a:ext cx="42418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3411200" y="5029200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86761"/>
              </p:ext>
            </p:extLst>
          </p:nvPr>
        </p:nvGraphicFramePr>
        <p:xfrm>
          <a:off x="14605000" y="4972050"/>
          <a:ext cx="47752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Equation" r:id="rId8" imgW="977760" imgH="215640" progId="Equation.DSMT4">
                  <p:embed/>
                </p:oleObj>
              </mc:Choice>
              <mc:Fallback>
                <p:oleObj name="Equation" r:id="rId8" imgW="977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0" y="4972050"/>
                        <a:ext cx="47752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3411200" y="7183160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099514"/>
              </p:ext>
            </p:extLst>
          </p:nvPr>
        </p:nvGraphicFramePr>
        <p:xfrm>
          <a:off x="15082838" y="7143750"/>
          <a:ext cx="41211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" name="Equation" r:id="rId10" imgW="965160" imgH="215640" progId="Equation.DSMT4">
                  <p:embed/>
                </p:oleObj>
              </mc:Choice>
              <mc:Fallback>
                <p:oleObj name="Equation" r:id="rId10" imgW="96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2838" y="7143750"/>
                        <a:ext cx="41211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12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84517" y="2418993"/>
            <a:ext cx="202533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GB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13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3069888" y="506023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19" grpId="0"/>
      <p:bldP spid="22" grpId="0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8929688" y="11057362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ack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507832"/>
            <a:ext cx="3693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4616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85487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" name="Equation" r:id="rId5" imgW="126780" imgH="215526" progId="Equation.DSMT4">
                  <p:embed/>
                </p:oleObj>
              </mc:Choice>
              <mc:Fallback>
                <p:oleObj name="Equation" r:id="rId5" imgW="126780" imgH="2155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914400" y="2181016"/>
                <a:ext cx="22569466" cy="1121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828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b="1" i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smtClean="0">
                    <a:latin typeface="Times New Roman" pitchFamily="18" charset="0"/>
                    <a:cs typeface="Times New Roman" pitchFamily="18" charset="0"/>
                  </a:rPr>
                  <a:t>4: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181016"/>
                <a:ext cx="22569466" cy="1121974"/>
              </a:xfrm>
              <a:prstGeom prst="rect">
                <a:avLst/>
              </a:prstGeom>
              <a:blipFill>
                <a:blip r:embed="rId7"/>
                <a:stretch>
                  <a:fillRect l="-1026" t="-1630" b="-282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31472" y="3630214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674403" y="5398378"/>
                <a:ext cx="13108397" cy="126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03" y="5398378"/>
                <a:ext cx="13108397" cy="1269963"/>
              </a:xfrm>
              <a:prstGeom prst="rect">
                <a:avLst/>
              </a:prstGeom>
              <a:blipFill>
                <a:blip r:embed="rId8"/>
                <a:stretch>
                  <a:fillRect l="-2512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722444" y="8325079"/>
                <a:ext cx="18908061" cy="126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GB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đường thẳng </a:t>
                </a:r>
                <a:r>
                  <a:rPr lang="vi-VN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444" y="8325079"/>
                <a:ext cx="18908061" cy="1269963"/>
              </a:xfrm>
              <a:prstGeom prst="rect">
                <a:avLst/>
              </a:prstGeom>
              <a:blipFill>
                <a:blip r:embed="rId9"/>
                <a:stretch>
                  <a:fillRect l="-1741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589774" y="6980491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743200" y="3553270"/>
                <a:ext cx="12475639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553270"/>
                <a:ext cx="12475639" cy="1265731"/>
              </a:xfrm>
              <a:prstGeom prst="rect">
                <a:avLst/>
              </a:prstGeom>
              <a:blipFill>
                <a:blip r:embed="rId10"/>
                <a:stretch>
                  <a:fillRect l="-2589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743200" y="6826602"/>
            <a:ext cx="8879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375148" y="551817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4616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467600" y="3473548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29" grpId="0"/>
      <p:bldP spid="31" grpId="0"/>
      <p:bldP spid="41" grpId="0"/>
      <p:bldP spid="43" grpId="0"/>
      <p:bldP spid="45" grpId="0"/>
      <p:bldP spid="45" grpId="1" build="allAtOnce"/>
      <p:bldP spid="30" grpId="0"/>
      <p:bldP spid="44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30629"/>
              </p:ext>
            </p:extLst>
          </p:nvPr>
        </p:nvGraphicFramePr>
        <p:xfrm>
          <a:off x="4922043" y="7183160"/>
          <a:ext cx="62198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" name="Equation" r:id="rId4" imgW="1434960" imgH="266400" progId="Equation.DSMT4">
                  <p:embed/>
                </p:oleObj>
              </mc:Choice>
              <mc:Fallback>
                <p:oleObj name="Equation" r:id="rId4" imgW="1434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043" y="7183160"/>
                        <a:ext cx="6219825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01821"/>
              </p:ext>
            </p:extLst>
          </p:nvPr>
        </p:nvGraphicFramePr>
        <p:xfrm>
          <a:off x="4914900" y="5013106"/>
          <a:ext cx="69215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0" name="Equation" r:id="rId6" imgW="1574640" imgH="266400" progId="Equation.DSMT4">
                  <p:embed/>
                </p:oleObj>
              </mc:Choice>
              <mc:Fallback>
                <p:oleObj name="Equation" r:id="rId6" imgW="1574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013106"/>
                        <a:ext cx="6921500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4768512" y="494057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65464"/>
              </p:ext>
            </p:extLst>
          </p:nvPr>
        </p:nvGraphicFramePr>
        <p:xfrm>
          <a:off x="15816263" y="4806789"/>
          <a:ext cx="60150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1" name="Equation" r:id="rId8" imgW="1231560" imgH="266400" progId="Equation.DSMT4">
                  <p:embed/>
                </p:oleObj>
              </mc:Choice>
              <mc:Fallback>
                <p:oleObj name="Equation" r:id="rId8" imgW="1231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6263" y="4806789"/>
                        <a:ext cx="601503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4768512" y="709453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95377"/>
              </p:ext>
            </p:extLst>
          </p:nvPr>
        </p:nvGraphicFramePr>
        <p:xfrm>
          <a:off x="15816263" y="6946900"/>
          <a:ext cx="53689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" name="Equation" r:id="rId10" imgW="1257120" imgH="266400" progId="Equation.DSMT4">
                  <p:embed/>
                </p:oleObj>
              </mc:Choice>
              <mc:Fallback>
                <p:oleObj name="Equation" r:id="rId10" imgW="1257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6263" y="6946900"/>
                        <a:ext cx="5368925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12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84517" y="2418993"/>
            <a:ext cx="192620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5: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13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605000" y="71814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19" grpId="0"/>
      <p:bldP spid="22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59806"/>
              </p:ext>
            </p:extLst>
          </p:nvPr>
        </p:nvGraphicFramePr>
        <p:xfrm>
          <a:off x="4859031" y="7190691"/>
          <a:ext cx="28622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" name="Equation" r:id="rId4" imgW="660240" imgH="215640" progId="Equation.DSMT4">
                  <p:embed/>
                </p:oleObj>
              </mc:Choice>
              <mc:Fallback>
                <p:oleObj name="Equation" r:id="rId4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031" y="7190691"/>
                        <a:ext cx="2862263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469195"/>
              </p:ext>
            </p:extLst>
          </p:nvPr>
        </p:nvGraphicFramePr>
        <p:xfrm>
          <a:off x="5181600" y="5137944"/>
          <a:ext cx="27352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7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37944"/>
                        <a:ext cx="27352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4768512" y="494057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137171"/>
              </p:ext>
            </p:extLst>
          </p:nvPr>
        </p:nvGraphicFramePr>
        <p:xfrm>
          <a:off x="15854362" y="4866481"/>
          <a:ext cx="30384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" name="Equation" r:id="rId8" imgW="622080" imgH="215640" progId="Equation.DSMT4">
                  <p:embed/>
                </p:oleObj>
              </mc:Choice>
              <mc:Fallback>
                <p:oleObj name="Equation" r:id="rId8" imgW="622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4362" y="4866481"/>
                        <a:ext cx="3038475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4768512" y="709453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08116"/>
              </p:ext>
            </p:extLst>
          </p:nvPr>
        </p:nvGraphicFramePr>
        <p:xfrm>
          <a:off x="16002460" y="7165476"/>
          <a:ext cx="35798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" name="Equation" r:id="rId10" imgW="838080" imgH="215640" progId="Equation.DSMT4">
                  <p:embed/>
                </p:oleObj>
              </mc:Choice>
              <mc:Fallback>
                <p:oleObj name="Equation" r:id="rId10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460" y="7165476"/>
                        <a:ext cx="357981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12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41067" y="2335729"/>
            <a:ext cx="2048093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6: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13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605000" y="71814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17096"/>
              </p:ext>
            </p:extLst>
          </p:nvPr>
        </p:nvGraphicFramePr>
        <p:xfrm>
          <a:off x="0" y="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0" name="Equation" r:id="rId14" imgW="152202" imgH="177569" progId="Equation.DSMT4">
                  <p:embed/>
                </p:oleObj>
              </mc:Choice>
              <mc:Fallback>
                <p:oleObj name="Equation" r:id="rId14" imgW="152202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08768"/>
              </p:ext>
            </p:extLst>
          </p:nvPr>
        </p:nvGraphicFramePr>
        <p:xfrm>
          <a:off x="0" y="180975"/>
          <a:ext cx="2571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1" name="Equation" r:id="rId16" imgW="253780" imgH="164957" progId="Equation.DSMT4">
                  <p:embed/>
                </p:oleObj>
              </mc:Choice>
              <mc:Fallback>
                <p:oleObj name="Equation" r:id="rId16" imgW="253780" imgH="16495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2571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30805"/>
            <a:ext cx="32960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kiện nào dưới đây là điều kiện cần và đủ để điểm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0170"/>
            <a:ext cx="15440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5426"/>
            <a:ext cx="3161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19" grpId="0"/>
      <p:bldP spid="22" grpId="0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NKNOELEADERBOARD" val="1620487574"/>
  <p:tag name="MMPROD_UIDATA" val="&lt;database version=&quot;11.0&quot;&gt;&lt;object type=&quot;1&quot; unique_id=&quot;10001&quot;&gt;&lt;object type=&quot;2&quot; unique_id=&quot;10002&quot;&gt;&lt;object type=&quot;3&quot; unique_id=&quot;10057&quot;&gt;&lt;property id=&quot;20148&quot; value=&quot;5&quot;/&gt;&lt;property id=&quot;20300&quot; value=&quot;Slide 1&quot;/&gt;&lt;property id=&quot;20307&quot; value=&quot;382&quot;/&gt;&lt;/object&gt;&lt;object type=&quot;3&quot; unique_id=&quot;10058&quot;&gt;&lt;property id=&quot;20148&quot; value=&quot;5&quot;/&gt;&lt;property id=&quot;20300&quot; value=&quot;Slide 2&quot;/&gt;&lt;property id=&quot;20307&quot; value=&quot;383&quot;/&gt;&lt;/object&gt;&lt;object type=&quot;3&quot; unique_id=&quot;10059&quot;&gt;&lt;property id=&quot;20148&quot; value=&quot;5&quot;/&gt;&lt;property id=&quot;20300&quot; value=&quot;Slide 3&quot;/&gt;&lt;property id=&quot;20307&quot; value=&quot;384&quot;/&gt;&lt;/object&gt;&lt;object type=&quot;3&quot; unique_id=&quot;10060&quot;&gt;&lt;property id=&quot;20148&quot; value=&quot;5&quot;/&gt;&lt;property id=&quot;20300&quot; value=&quot;Slide 4&quot;/&gt;&lt;property id=&quot;20307&quot; value=&quot;385&quot;/&gt;&lt;/object&gt;&lt;object type=&quot;3&quot; unique_id=&quot;10061&quot;&gt;&lt;property id=&quot;20148&quot; value=&quot;5&quot;/&gt;&lt;property id=&quot;20300&quot; value=&quot;Slide 5&quot;/&gt;&lt;property id=&quot;20307&quot; value=&quot;394&quot;/&gt;&lt;/object&gt;&lt;object type=&quot;3&quot; unique_id=&quot;10062&quot;&gt;&lt;property id=&quot;20148&quot; value=&quot;5&quot;/&gt;&lt;property id=&quot;20300&quot; value=&quot;Slide 6&quot;/&gt;&lt;property id=&quot;20307&quot; value=&quot;395&quot;/&gt;&lt;/object&gt;&lt;object type=&quot;3&quot; unique_id=&quot;10063&quot;&gt;&lt;property id=&quot;20148&quot; value=&quot;5&quot;/&gt;&lt;property id=&quot;20300&quot; value=&quot;Slide 7&quot;/&gt;&lt;property id=&quot;20307&quot; value=&quot;396&quot;/&gt;&lt;/object&gt;&lt;object type=&quot;3&quot; unique_id=&quot;10064&quot;&gt;&lt;property id=&quot;20148&quot; value=&quot;5&quot;/&gt;&lt;property id=&quot;20300&quot; value=&quot;Slide 8&quot;/&gt;&lt;property id=&quot;20307&quot; value=&quot;397&quot;/&gt;&lt;/object&gt;&lt;object type=&quot;3&quot; unique_id=&quot;10065&quot;&gt;&lt;property id=&quot;20148&quot; value=&quot;5&quot;/&gt;&lt;property id=&quot;20300&quot; value=&quot;Slide 9&quot;/&gt;&lt;property id=&quot;20307&quot; value=&quot;398&quot;/&gt;&lt;/object&gt;&lt;object type=&quot;3&quot; unique_id=&quot;10066&quot;&gt;&lt;property id=&quot;20148&quot; value=&quot;5&quot;/&gt;&lt;property id=&quot;20300&quot; value=&quot;Slide 10&quot;/&gt;&lt;property id=&quot;20307&quot; value=&quot;399&quot;/&gt;&lt;/object&gt;&lt;object type=&quot;3&quot; unique_id=&quot;10067&quot;&gt;&lt;property id=&quot;20148&quot; value=&quot;5&quot;/&gt;&lt;property id=&quot;20300&quot; value=&quot;Slide 11&quot;/&gt;&lt;property id=&quot;20307&quot; value=&quot;400&quot;/&gt;&lt;/object&gt;&lt;object type=&quot;3&quot; unique_id=&quot;10068&quot;&gt;&lt;property id=&quot;20148&quot; value=&quot;5&quot;/&gt;&lt;property id=&quot;20300&quot; value=&quot;Slide 12&quot;/&gt;&lt;property id=&quot;20307&quot; value=&quot;401&quot;/&gt;&lt;/object&gt;&lt;object type=&quot;3&quot; unique_id=&quot;10069&quot;&gt;&lt;property id=&quot;20148&quot; value=&quot;5&quot;/&gt;&lt;property id=&quot;20300&quot; value=&quot;Slide 13&quot;/&gt;&lt;property id=&quot;20307&quot; value=&quot;402&quot;/&gt;&lt;/object&gt;&lt;object type=&quot;3&quot; unique_id=&quot;10070&quot;&gt;&lt;property id=&quot;20148&quot; value=&quot;5&quot;/&gt;&lt;property id=&quot;20300&quot; value=&quot;Slide 14&quot;/&gt;&lt;property id=&quot;20307&quot; value=&quot;345&quot;/&gt;&lt;/object&gt;&lt;object type=&quot;3&quot; unique_id=&quot;10071&quot;&gt;&lt;property id=&quot;20148&quot; value=&quot;5&quot;/&gt;&lt;property id=&quot;20300&quot; value=&quot;Slide 15&quot;/&gt;&lt;property id=&quot;20307&quot; value=&quot;403&quot;/&gt;&lt;/object&gt;&lt;object type=&quot;3&quot; unique_id=&quot;10072&quot;&gt;&lt;property id=&quot;20148&quot; value=&quot;5&quot;/&gt;&lt;property id=&quot;20300&quot; value=&quot;Slide 16&quot;/&gt;&lt;property id=&quot;20307&quot; value=&quot;404&quot;/&gt;&lt;/object&gt;&lt;object type=&quot;3&quot; unique_id=&quot;10073&quot;&gt;&lt;property id=&quot;20148&quot; value=&quot;5&quot;/&gt;&lt;property id=&quot;20300&quot; value=&quot;Slide 17&quot;/&gt;&lt;property id=&quot;20307&quot; value=&quot;405&quot;/&gt;&lt;/object&gt;&lt;object type=&quot;3&quot; unique_id=&quot;10074&quot;&gt;&lt;property id=&quot;20148&quot; value=&quot;5&quot;/&gt;&lt;property id=&quot;20300&quot; value=&quot;Slide 18&quot;/&gt;&lt;property id=&quot;20307&quot; value=&quot;371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5475</TotalTime>
  <Words>823</Words>
  <Application>Microsoft Office PowerPoint</Application>
  <PresentationFormat>Custom</PresentationFormat>
  <Paragraphs>186</Paragraphs>
  <Slides>18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532</cp:revision>
  <dcterms:created xsi:type="dcterms:W3CDTF">2013-08-31T11:42:51Z</dcterms:created>
  <dcterms:modified xsi:type="dcterms:W3CDTF">2021-08-30T16:24:48Z</dcterms:modified>
</cp:coreProperties>
</file>