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725E"/>
    <a:srgbClr val="EFFAEE"/>
    <a:srgbClr val="D7F5D7"/>
    <a:srgbClr val="818181"/>
    <a:srgbClr val="B3DEDF"/>
    <a:srgbClr val="3775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6" d="100"/>
          <a:sy n="116" d="100"/>
        </p:scale>
        <p:origin x="3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C5EE3-D26B-4A11-9E2A-94C92C423039}" type="datetimeFigureOut">
              <a:rPr lang="zh-CN" altLang="en-US" smtClean="0"/>
              <a:t>2017/9/11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5926C-2D2B-426A-B19F-1994A04D639F}" type="slidenum">
              <a:rPr lang="zh-CN" altLang="en-US" smtClean="0"/>
              <a:t>‹#›</a:t>
            </a:fld>
            <a:endParaRPr lang="zh-CN" altLang="en-US"/>
          </a:p>
        </p:txBody>
      </p:sp>
    </p:spTree>
    <p:extLst>
      <p:ext uri="{BB962C8B-B14F-4D97-AF65-F5344CB8AC3E}">
        <p14:creationId xmlns:p14="http://schemas.microsoft.com/office/powerpoint/2010/main" val="62285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1</a:t>
            </a:fld>
            <a:endParaRPr lang="zh-CN" altLang="en-US"/>
          </a:p>
        </p:txBody>
      </p:sp>
    </p:spTree>
    <p:extLst>
      <p:ext uri="{BB962C8B-B14F-4D97-AF65-F5344CB8AC3E}">
        <p14:creationId xmlns:p14="http://schemas.microsoft.com/office/powerpoint/2010/main" val="680420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10</a:t>
            </a:fld>
            <a:endParaRPr lang="zh-CN" altLang="en-US"/>
          </a:p>
        </p:txBody>
      </p:sp>
    </p:spTree>
    <p:extLst>
      <p:ext uri="{BB962C8B-B14F-4D97-AF65-F5344CB8AC3E}">
        <p14:creationId xmlns:p14="http://schemas.microsoft.com/office/powerpoint/2010/main" val="3949072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11</a:t>
            </a:fld>
            <a:endParaRPr lang="zh-CN" altLang="en-US"/>
          </a:p>
        </p:txBody>
      </p:sp>
    </p:spTree>
    <p:extLst>
      <p:ext uri="{BB962C8B-B14F-4D97-AF65-F5344CB8AC3E}">
        <p14:creationId xmlns:p14="http://schemas.microsoft.com/office/powerpoint/2010/main" val="3432967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12</a:t>
            </a:fld>
            <a:endParaRPr lang="zh-CN" altLang="en-US"/>
          </a:p>
        </p:txBody>
      </p:sp>
    </p:spTree>
    <p:extLst>
      <p:ext uri="{BB962C8B-B14F-4D97-AF65-F5344CB8AC3E}">
        <p14:creationId xmlns:p14="http://schemas.microsoft.com/office/powerpoint/2010/main" val="1569988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13</a:t>
            </a:fld>
            <a:endParaRPr lang="zh-CN" altLang="en-US"/>
          </a:p>
        </p:txBody>
      </p:sp>
    </p:spTree>
    <p:extLst>
      <p:ext uri="{BB962C8B-B14F-4D97-AF65-F5344CB8AC3E}">
        <p14:creationId xmlns:p14="http://schemas.microsoft.com/office/powerpoint/2010/main" val="2782934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14</a:t>
            </a:fld>
            <a:endParaRPr lang="zh-CN" altLang="en-US"/>
          </a:p>
        </p:txBody>
      </p:sp>
    </p:spTree>
    <p:extLst>
      <p:ext uri="{BB962C8B-B14F-4D97-AF65-F5344CB8AC3E}">
        <p14:creationId xmlns:p14="http://schemas.microsoft.com/office/powerpoint/2010/main" val="2565647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15</a:t>
            </a:fld>
            <a:endParaRPr lang="zh-CN" altLang="en-US"/>
          </a:p>
        </p:txBody>
      </p:sp>
    </p:spTree>
    <p:extLst>
      <p:ext uri="{BB962C8B-B14F-4D97-AF65-F5344CB8AC3E}">
        <p14:creationId xmlns:p14="http://schemas.microsoft.com/office/powerpoint/2010/main" val="2735539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16</a:t>
            </a:fld>
            <a:endParaRPr lang="zh-CN" altLang="en-US"/>
          </a:p>
        </p:txBody>
      </p:sp>
    </p:spTree>
    <p:extLst>
      <p:ext uri="{BB962C8B-B14F-4D97-AF65-F5344CB8AC3E}">
        <p14:creationId xmlns:p14="http://schemas.microsoft.com/office/powerpoint/2010/main" val="3337837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17</a:t>
            </a:fld>
            <a:endParaRPr lang="zh-CN" altLang="en-US"/>
          </a:p>
        </p:txBody>
      </p:sp>
    </p:spTree>
    <p:extLst>
      <p:ext uri="{BB962C8B-B14F-4D97-AF65-F5344CB8AC3E}">
        <p14:creationId xmlns:p14="http://schemas.microsoft.com/office/powerpoint/2010/main" val="3960770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18</a:t>
            </a:fld>
            <a:endParaRPr lang="zh-CN" altLang="en-US"/>
          </a:p>
        </p:txBody>
      </p:sp>
    </p:spTree>
    <p:extLst>
      <p:ext uri="{BB962C8B-B14F-4D97-AF65-F5344CB8AC3E}">
        <p14:creationId xmlns:p14="http://schemas.microsoft.com/office/powerpoint/2010/main" val="126797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19</a:t>
            </a:fld>
            <a:endParaRPr lang="zh-CN" altLang="en-US"/>
          </a:p>
        </p:txBody>
      </p:sp>
    </p:spTree>
    <p:extLst>
      <p:ext uri="{BB962C8B-B14F-4D97-AF65-F5344CB8AC3E}">
        <p14:creationId xmlns:p14="http://schemas.microsoft.com/office/powerpoint/2010/main" val="317916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2</a:t>
            </a:fld>
            <a:endParaRPr lang="zh-CN" altLang="en-US"/>
          </a:p>
        </p:txBody>
      </p:sp>
    </p:spTree>
    <p:extLst>
      <p:ext uri="{BB962C8B-B14F-4D97-AF65-F5344CB8AC3E}">
        <p14:creationId xmlns:p14="http://schemas.microsoft.com/office/powerpoint/2010/main" val="751408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20</a:t>
            </a:fld>
            <a:endParaRPr lang="zh-CN" altLang="en-US"/>
          </a:p>
        </p:txBody>
      </p:sp>
    </p:spTree>
    <p:extLst>
      <p:ext uri="{BB962C8B-B14F-4D97-AF65-F5344CB8AC3E}">
        <p14:creationId xmlns:p14="http://schemas.microsoft.com/office/powerpoint/2010/main" val="2750918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21</a:t>
            </a:fld>
            <a:endParaRPr lang="zh-CN" altLang="en-US"/>
          </a:p>
        </p:txBody>
      </p:sp>
    </p:spTree>
    <p:extLst>
      <p:ext uri="{BB962C8B-B14F-4D97-AF65-F5344CB8AC3E}">
        <p14:creationId xmlns:p14="http://schemas.microsoft.com/office/powerpoint/2010/main" val="786113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22</a:t>
            </a:fld>
            <a:endParaRPr lang="zh-CN" altLang="en-US"/>
          </a:p>
        </p:txBody>
      </p:sp>
    </p:spTree>
    <p:extLst>
      <p:ext uri="{BB962C8B-B14F-4D97-AF65-F5344CB8AC3E}">
        <p14:creationId xmlns:p14="http://schemas.microsoft.com/office/powerpoint/2010/main" val="1819714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23</a:t>
            </a:fld>
            <a:endParaRPr lang="zh-CN" altLang="en-US"/>
          </a:p>
        </p:txBody>
      </p:sp>
    </p:spTree>
    <p:extLst>
      <p:ext uri="{BB962C8B-B14F-4D97-AF65-F5344CB8AC3E}">
        <p14:creationId xmlns:p14="http://schemas.microsoft.com/office/powerpoint/2010/main" val="341183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24</a:t>
            </a:fld>
            <a:endParaRPr lang="zh-CN" altLang="en-US"/>
          </a:p>
        </p:txBody>
      </p:sp>
    </p:spTree>
    <p:extLst>
      <p:ext uri="{BB962C8B-B14F-4D97-AF65-F5344CB8AC3E}">
        <p14:creationId xmlns:p14="http://schemas.microsoft.com/office/powerpoint/2010/main" val="2233601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25</a:t>
            </a:fld>
            <a:endParaRPr lang="zh-CN" altLang="en-US"/>
          </a:p>
        </p:txBody>
      </p:sp>
    </p:spTree>
    <p:extLst>
      <p:ext uri="{BB962C8B-B14F-4D97-AF65-F5344CB8AC3E}">
        <p14:creationId xmlns:p14="http://schemas.microsoft.com/office/powerpoint/2010/main" val="1530200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3</a:t>
            </a:fld>
            <a:endParaRPr lang="zh-CN" altLang="en-US"/>
          </a:p>
        </p:txBody>
      </p:sp>
    </p:spTree>
    <p:extLst>
      <p:ext uri="{BB962C8B-B14F-4D97-AF65-F5344CB8AC3E}">
        <p14:creationId xmlns:p14="http://schemas.microsoft.com/office/powerpoint/2010/main" val="2904277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4</a:t>
            </a:fld>
            <a:endParaRPr lang="zh-CN" altLang="en-US"/>
          </a:p>
        </p:txBody>
      </p:sp>
    </p:spTree>
    <p:extLst>
      <p:ext uri="{BB962C8B-B14F-4D97-AF65-F5344CB8AC3E}">
        <p14:creationId xmlns:p14="http://schemas.microsoft.com/office/powerpoint/2010/main" val="179945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5</a:t>
            </a:fld>
            <a:endParaRPr lang="zh-CN" altLang="en-US"/>
          </a:p>
        </p:txBody>
      </p:sp>
    </p:spTree>
    <p:extLst>
      <p:ext uri="{BB962C8B-B14F-4D97-AF65-F5344CB8AC3E}">
        <p14:creationId xmlns:p14="http://schemas.microsoft.com/office/powerpoint/2010/main" val="3294181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6</a:t>
            </a:fld>
            <a:endParaRPr lang="zh-CN" altLang="en-US"/>
          </a:p>
        </p:txBody>
      </p:sp>
    </p:spTree>
    <p:extLst>
      <p:ext uri="{BB962C8B-B14F-4D97-AF65-F5344CB8AC3E}">
        <p14:creationId xmlns:p14="http://schemas.microsoft.com/office/powerpoint/2010/main" val="3774974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7</a:t>
            </a:fld>
            <a:endParaRPr lang="zh-CN" altLang="en-US"/>
          </a:p>
        </p:txBody>
      </p:sp>
    </p:spTree>
    <p:extLst>
      <p:ext uri="{BB962C8B-B14F-4D97-AF65-F5344CB8AC3E}">
        <p14:creationId xmlns:p14="http://schemas.microsoft.com/office/powerpoint/2010/main" val="266686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8</a:t>
            </a:fld>
            <a:endParaRPr lang="zh-CN" altLang="en-US"/>
          </a:p>
        </p:txBody>
      </p:sp>
    </p:spTree>
    <p:extLst>
      <p:ext uri="{BB962C8B-B14F-4D97-AF65-F5344CB8AC3E}">
        <p14:creationId xmlns:p14="http://schemas.microsoft.com/office/powerpoint/2010/main" val="3520980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5926C-2D2B-426A-B19F-1994A04D639F}" type="slidenum">
              <a:rPr lang="zh-CN" altLang="en-US" smtClean="0"/>
              <a:t>9</a:t>
            </a:fld>
            <a:endParaRPr lang="zh-CN" altLang="en-US"/>
          </a:p>
        </p:txBody>
      </p:sp>
    </p:spTree>
    <p:extLst>
      <p:ext uri="{BB962C8B-B14F-4D97-AF65-F5344CB8AC3E}">
        <p14:creationId xmlns:p14="http://schemas.microsoft.com/office/powerpoint/2010/main" val="38440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E0A7EDF-3F97-43A8-9999-BDDB56698BE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6E8ED16B-D831-4A94-8535-AD25DD85D9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C7225369-E140-491D-864E-EF812CE076C9}"/>
              </a:ext>
            </a:extLst>
          </p:cNvPr>
          <p:cNvSpPr>
            <a:spLocks noGrp="1"/>
          </p:cNvSpPr>
          <p:nvPr>
            <p:ph type="dt" sz="half" idx="10"/>
          </p:nvPr>
        </p:nvSpPr>
        <p:spPr/>
        <p:txBody>
          <a:bodyPr/>
          <a:lstStyle/>
          <a:p>
            <a:fld id="{24441F36-B7C5-4D48-8F07-369DC76ED0E0}" type="datetimeFigureOut">
              <a:rPr lang="zh-CN" altLang="en-US" smtClean="0"/>
              <a:t>2017/9/11</a:t>
            </a:fld>
            <a:endParaRPr lang="zh-CN" altLang="en-US"/>
          </a:p>
        </p:txBody>
      </p:sp>
      <p:sp>
        <p:nvSpPr>
          <p:cNvPr id="5" name="页脚占位符 4">
            <a:extLst>
              <a:ext uri="{FF2B5EF4-FFF2-40B4-BE49-F238E27FC236}">
                <a16:creationId xmlns:a16="http://schemas.microsoft.com/office/drawing/2014/main" xmlns="" id="{4ACFC321-C023-4A5C-9944-1E892F16CD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D8DBF2C-B63A-4F6C-90C7-3DD7C7777426}"/>
              </a:ext>
            </a:extLst>
          </p:cNvPr>
          <p:cNvSpPr>
            <a:spLocks noGrp="1"/>
          </p:cNvSpPr>
          <p:nvPr>
            <p:ph type="sldNum" sz="quarter" idx="12"/>
          </p:nvPr>
        </p:nvSpPr>
        <p:spPr/>
        <p:txBody>
          <a:bodyPr/>
          <a:lstStyle/>
          <a:p>
            <a:fld id="{7312CD13-3645-46EF-B94D-BAFE572B7651}" type="slidenum">
              <a:rPr lang="zh-CN" altLang="en-US" smtClean="0"/>
              <a:t>‹#›</a:t>
            </a:fld>
            <a:endParaRPr lang="zh-CN" altLang="en-US"/>
          </a:p>
        </p:txBody>
      </p:sp>
    </p:spTree>
    <p:extLst>
      <p:ext uri="{BB962C8B-B14F-4D97-AF65-F5344CB8AC3E}">
        <p14:creationId xmlns:p14="http://schemas.microsoft.com/office/powerpoint/2010/main" val="1044366131"/>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D34A199-CB30-4DAF-BC8E-3ED99B745AD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133BC229-DC67-4FFD-BF32-58A9E01AF5D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CEEC357-3DF7-44E1-B316-8CA8AA8F24D6}"/>
              </a:ext>
            </a:extLst>
          </p:cNvPr>
          <p:cNvSpPr>
            <a:spLocks noGrp="1"/>
          </p:cNvSpPr>
          <p:nvPr>
            <p:ph type="dt" sz="half" idx="10"/>
          </p:nvPr>
        </p:nvSpPr>
        <p:spPr/>
        <p:txBody>
          <a:bodyPr/>
          <a:lstStyle/>
          <a:p>
            <a:fld id="{24441F36-B7C5-4D48-8F07-369DC76ED0E0}" type="datetimeFigureOut">
              <a:rPr lang="zh-CN" altLang="en-US" smtClean="0"/>
              <a:t>2017/9/11</a:t>
            </a:fld>
            <a:endParaRPr lang="zh-CN" altLang="en-US"/>
          </a:p>
        </p:txBody>
      </p:sp>
      <p:sp>
        <p:nvSpPr>
          <p:cNvPr id="5" name="页脚占位符 4">
            <a:extLst>
              <a:ext uri="{FF2B5EF4-FFF2-40B4-BE49-F238E27FC236}">
                <a16:creationId xmlns:a16="http://schemas.microsoft.com/office/drawing/2014/main" xmlns="" id="{725EB570-1D68-4FEC-94A0-7C7F76EA54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F30FCB7-260E-48ED-A217-8C3C995B987D}"/>
              </a:ext>
            </a:extLst>
          </p:cNvPr>
          <p:cNvSpPr>
            <a:spLocks noGrp="1"/>
          </p:cNvSpPr>
          <p:nvPr>
            <p:ph type="sldNum" sz="quarter" idx="12"/>
          </p:nvPr>
        </p:nvSpPr>
        <p:spPr/>
        <p:txBody>
          <a:bodyPr/>
          <a:lstStyle/>
          <a:p>
            <a:fld id="{7312CD13-3645-46EF-B94D-BAFE572B7651}" type="slidenum">
              <a:rPr lang="zh-CN" altLang="en-US" smtClean="0"/>
              <a:t>‹#›</a:t>
            </a:fld>
            <a:endParaRPr lang="zh-CN" altLang="en-US"/>
          </a:p>
        </p:txBody>
      </p:sp>
    </p:spTree>
    <p:extLst>
      <p:ext uri="{BB962C8B-B14F-4D97-AF65-F5344CB8AC3E}">
        <p14:creationId xmlns:p14="http://schemas.microsoft.com/office/powerpoint/2010/main" val="1435672283"/>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18887E9-DF04-4CFE-B6E2-9A835191A7A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94A32E9-7F3B-4BF8-8A1F-D706B6D04AD0}"/>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1971653-8B81-4678-86B2-7596787D3733}"/>
              </a:ext>
            </a:extLst>
          </p:cNvPr>
          <p:cNvSpPr>
            <a:spLocks noGrp="1"/>
          </p:cNvSpPr>
          <p:nvPr>
            <p:ph type="dt" sz="half" idx="10"/>
          </p:nvPr>
        </p:nvSpPr>
        <p:spPr/>
        <p:txBody>
          <a:bodyPr/>
          <a:lstStyle/>
          <a:p>
            <a:fld id="{24441F36-B7C5-4D48-8F07-369DC76ED0E0}" type="datetimeFigureOut">
              <a:rPr lang="zh-CN" altLang="en-US" smtClean="0"/>
              <a:t>2017/9/11</a:t>
            </a:fld>
            <a:endParaRPr lang="zh-CN" altLang="en-US"/>
          </a:p>
        </p:txBody>
      </p:sp>
      <p:sp>
        <p:nvSpPr>
          <p:cNvPr id="5" name="页脚占位符 4">
            <a:extLst>
              <a:ext uri="{FF2B5EF4-FFF2-40B4-BE49-F238E27FC236}">
                <a16:creationId xmlns:a16="http://schemas.microsoft.com/office/drawing/2014/main" xmlns="" id="{7FE664CE-6BE5-447F-BC7E-1567DF93C6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54A4456-A18F-4424-895E-69DF70371ACC}"/>
              </a:ext>
            </a:extLst>
          </p:cNvPr>
          <p:cNvSpPr>
            <a:spLocks noGrp="1"/>
          </p:cNvSpPr>
          <p:nvPr>
            <p:ph type="sldNum" sz="quarter" idx="12"/>
          </p:nvPr>
        </p:nvSpPr>
        <p:spPr/>
        <p:txBody>
          <a:bodyPr/>
          <a:lstStyle/>
          <a:p>
            <a:fld id="{7312CD13-3645-46EF-B94D-BAFE572B7651}" type="slidenum">
              <a:rPr lang="zh-CN" altLang="en-US" smtClean="0"/>
              <a:t>‹#›</a:t>
            </a:fld>
            <a:endParaRPr lang="zh-CN" altLang="en-US"/>
          </a:p>
        </p:txBody>
      </p:sp>
    </p:spTree>
    <p:extLst>
      <p:ext uri="{BB962C8B-B14F-4D97-AF65-F5344CB8AC3E}">
        <p14:creationId xmlns:p14="http://schemas.microsoft.com/office/powerpoint/2010/main" val="2365606626"/>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087C859-DA06-4284-9568-8311DB66B3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E6E801B-EEC6-4CF1-B772-3C25BD48E35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DAF4DE25-3720-4E58-9F2E-E8131ED9D6C2}"/>
              </a:ext>
            </a:extLst>
          </p:cNvPr>
          <p:cNvSpPr>
            <a:spLocks noGrp="1"/>
          </p:cNvSpPr>
          <p:nvPr>
            <p:ph type="dt" sz="half" idx="10"/>
          </p:nvPr>
        </p:nvSpPr>
        <p:spPr/>
        <p:txBody>
          <a:bodyPr/>
          <a:lstStyle/>
          <a:p>
            <a:fld id="{24441F36-B7C5-4D48-8F07-369DC76ED0E0}" type="datetimeFigureOut">
              <a:rPr lang="zh-CN" altLang="en-US" smtClean="0"/>
              <a:t>2017/9/11</a:t>
            </a:fld>
            <a:endParaRPr lang="zh-CN" altLang="en-US"/>
          </a:p>
        </p:txBody>
      </p:sp>
      <p:sp>
        <p:nvSpPr>
          <p:cNvPr id="5" name="页脚占位符 4">
            <a:extLst>
              <a:ext uri="{FF2B5EF4-FFF2-40B4-BE49-F238E27FC236}">
                <a16:creationId xmlns:a16="http://schemas.microsoft.com/office/drawing/2014/main" xmlns="" id="{10DDCEE2-7E92-4387-959D-F29338382F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C99950F-0BB5-4AD0-9E7B-B5577601C469}"/>
              </a:ext>
            </a:extLst>
          </p:cNvPr>
          <p:cNvSpPr>
            <a:spLocks noGrp="1"/>
          </p:cNvSpPr>
          <p:nvPr>
            <p:ph type="sldNum" sz="quarter" idx="12"/>
          </p:nvPr>
        </p:nvSpPr>
        <p:spPr/>
        <p:txBody>
          <a:bodyPr/>
          <a:lstStyle/>
          <a:p>
            <a:fld id="{7312CD13-3645-46EF-B94D-BAFE572B7651}" type="slidenum">
              <a:rPr lang="zh-CN" altLang="en-US" smtClean="0"/>
              <a:t>‹#›</a:t>
            </a:fld>
            <a:endParaRPr lang="zh-CN" altLang="en-US"/>
          </a:p>
        </p:txBody>
      </p:sp>
    </p:spTree>
    <p:extLst>
      <p:ext uri="{BB962C8B-B14F-4D97-AF65-F5344CB8AC3E}">
        <p14:creationId xmlns:p14="http://schemas.microsoft.com/office/powerpoint/2010/main" val="223388752"/>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62B6FAA-88CF-4092-941F-93394EE03BF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B33B4E6A-22BA-43B9-A343-2D21C77F12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9F60C520-C7E2-40CF-8B2B-7123BC6F0378}"/>
              </a:ext>
            </a:extLst>
          </p:cNvPr>
          <p:cNvSpPr>
            <a:spLocks noGrp="1"/>
          </p:cNvSpPr>
          <p:nvPr>
            <p:ph type="dt" sz="half" idx="10"/>
          </p:nvPr>
        </p:nvSpPr>
        <p:spPr/>
        <p:txBody>
          <a:bodyPr/>
          <a:lstStyle/>
          <a:p>
            <a:fld id="{24441F36-B7C5-4D48-8F07-369DC76ED0E0}" type="datetimeFigureOut">
              <a:rPr lang="zh-CN" altLang="en-US" smtClean="0"/>
              <a:t>2017/9/11</a:t>
            </a:fld>
            <a:endParaRPr lang="zh-CN" altLang="en-US"/>
          </a:p>
        </p:txBody>
      </p:sp>
      <p:sp>
        <p:nvSpPr>
          <p:cNvPr id="5" name="页脚占位符 4">
            <a:extLst>
              <a:ext uri="{FF2B5EF4-FFF2-40B4-BE49-F238E27FC236}">
                <a16:creationId xmlns:a16="http://schemas.microsoft.com/office/drawing/2014/main" xmlns="" id="{847BF052-0B36-40D3-97A7-454F6BF71E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0CA973B-B9F7-433C-8687-08FF8FD5C35A}"/>
              </a:ext>
            </a:extLst>
          </p:cNvPr>
          <p:cNvSpPr>
            <a:spLocks noGrp="1"/>
          </p:cNvSpPr>
          <p:nvPr>
            <p:ph type="sldNum" sz="quarter" idx="12"/>
          </p:nvPr>
        </p:nvSpPr>
        <p:spPr/>
        <p:txBody>
          <a:bodyPr/>
          <a:lstStyle/>
          <a:p>
            <a:fld id="{7312CD13-3645-46EF-B94D-BAFE572B7651}" type="slidenum">
              <a:rPr lang="zh-CN" altLang="en-US" smtClean="0"/>
              <a:t>‹#›</a:t>
            </a:fld>
            <a:endParaRPr lang="zh-CN" altLang="en-US"/>
          </a:p>
        </p:txBody>
      </p:sp>
    </p:spTree>
    <p:extLst>
      <p:ext uri="{BB962C8B-B14F-4D97-AF65-F5344CB8AC3E}">
        <p14:creationId xmlns:p14="http://schemas.microsoft.com/office/powerpoint/2010/main" val="2734376792"/>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B9026A1-C81E-449E-AA88-E019D81460F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AC649C4-CD41-4ED0-AEB6-49D1DFC820A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8E6340C4-6417-4071-BF70-E82E463C555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AEAE64D0-CBA0-4261-B523-76A29A5ED69A}"/>
              </a:ext>
            </a:extLst>
          </p:cNvPr>
          <p:cNvSpPr>
            <a:spLocks noGrp="1"/>
          </p:cNvSpPr>
          <p:nvPr>
            <p:ph type="dt" sz="half" idx="10"/>
          </p:nvPr>
        </p:nvSpPr>
        <p:spPr/>
        <p:txBody>
          <a:bodyPr/>
          <a:lstStyle/>
          <a:p>
            <a:fld id="{24441F36-B7C5-4D48-8F07-369DC76ED0E0}" type="datetimeFigureOut">
              <a:rPr lang="zh-CN" altLang="en-US" smtClean="0"/>
              <a:t>2017/9/11</a:t>
            </a:fld>
            <a:endParaRPr lang="zh-CN" altLang="en-US"/>
          </a:p>
        </p:txBody>
      </p:sp>
      <p:sp>
        <p:nvSpPr>
          <p:cNvPr id="6" name="页脚占位符 5">
            <a:extLst>
              <a:ext uri="{FF2B5EF4-FFF2-40B4-BE49-F238E27FC236}">
                <a16:creationId xmlns:a16="http://schemas.microsoft.com/office/drawing/2014/main" xmlns="" id="{D220113C-BC0A-41F9-9352-41907402C02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97F60FCA-8087-4E53-9F48-2D36872BA700}"/>
              </a:ext>
            </a:extLst>
          </p:cNvPr>
          <p:cNvSpPr>
            <a:spLocks noGrp="1"/>
          </p:cNvSpPr>
          <p:nvPr>
            <p:ph type="sldNum" sz="quarter" idx="12"/>
          </p:nvPr>
        </p:nvSpPr>
        <p:spPr/>
        <p:txBody>
          <a:bodyPr/>
          <a:lstStyle/>
          <a:p>
            <a:fld id="{7312CD13-3645-46EF-B94D-BAFE572B7651}" type="slidenum">
              <a:rPr lang="zh-CN" altLang="en-US" smtClean="0"/>
              <a:t>‹#›</a:t>
            </a:fld>
            <a:endParaRPr lang="zh-CN" altLang="en-US"/>
          </a:p>
        </p:txBody>
      </p:sp>
    </p:spTree>
    <p:extLst>
      <p:ext uri="{BB962C8B-B14F-4D97-AF65-F5344CB8AC3E}">
        <p14:creationId xmlns:p14="http://schemas.microsoft.com/office/powerpoint/2010/main" val="2549591591"/>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94C64C-B68A-47CB-BBE3-580EEC4A6E2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CA6A725-121E-413C-A7C9-6601D41724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DFC22163-1B4D-4969-95D0-BCF10B428F3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B7D17C2D-E2F2-4251-B9E0-1715ED7BE9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A2FD8D55-A067-441D-979A-099BBCDB86A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F5B76CAC-E7F0-46D6-AD3C-7F5F596B835E}"/>
              </a:ext>
            </a:extLst>
          </p:cNvPr>
          <p:cNvSpPr>
            <a:spLocks noGrp="1"/>
          </p:cNvSpPr>
          <p:nvPr>
            <p:ph type="dt" sz="half" idx="10"/>
          </p:nvPr>
        </p:nvSpPr>
        <p:spPr/>
        <p:txBody>
          <a:bodyPr/>
          <a:lstStyle/>
          <a:p>
            <a:fld id="{24441F36-B7C5-4D48-8F07-369DC76ED0E0}" type="datetimeFigureOut">
              <a:rPr lang="zh-CN" altLang="en-US" smtClean="0"/>
              <a:t>2017/9/11</a:t>
            </a:fld>
            <a:endParaRPr lang="zh-CN" altLang="en-US"/>
          </a:p>
        </p:txBody>
      </p:sp>
      <p:sp>
        <p:nvSpPr>
          <p:cNvPr id="8" name="页脚占位符 7">
            <a:extLst>
              <a:ext uri="{FF2B5EF4-FFF2-40B4-BE49-F238E27FC236}">
                <a16:creationId xmlns:a16="http://schemas.microsoft.com/office/drawing/2014/main" xmlns="" id="{27CC588D-1AC1-4964-8A65-C000285D4C1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AE872D36-2FF9-4AD1-8241-AFF27189E0CD}"/>
              </a:ext>
            </a:extLst>
          </p:cNvPr>
          <p:cNvSpPr>
            <a:spLocks noGrp="1"/>
          </p:cNvSpPr>
          <p:nvPr>
            <p:ph type="sldNum" sz="quarter" idx="12"/>
          </p:nvPr>
        </p:nvSpPr>
        <p:spPr/>
        <p:txBody>
          <a:bodyPr/>
          <a:lstStyle/>
          <a:p>
            <a:fld id="{7312CD13-3645-46EF-B94D-BAFE572B7651}" type="slidenum">
              <a:rPr lang="zh-CN" altLang="en-US" smtClean="0"/>
              <a:t>‹#›</a:t>
            </a:fld>
            <a:endParaRPr lang="zh-CN" altLang="en-US"/>
          </a:p>
        </p:txBody>
      </p:sp>
    </p:spTree>
    <p:extLst>
      <p:ext uri="{BB962C8B-B14F-4D97-AF65-F5344CB8AC3E}">
        <p14:creationId xmlns:p14="http://schemas.microsoft.com/office/powerpoint/2010/main" val="2165961301"/>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2F368FD-2669-4D0C-9401-0CDC0F10DCA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F5E681D-B55E-474F-9DAB-63E019DEA4E8}"/>
              </a:ext>
            </a:extLst>
          </p:cNvPr>
          <p:cNvSpPr>
            <a:spLocks noGrp="1"/>
          </p:cNvSpPr>
          <p:nvPr>
            <p:ph type="dt" sz="half" idx="10"/>
          </p:nvPr>
        </p:nvSpPr>
        <p:spPr/>
        <p:txBody>
          <a:bodyPr/>
          <a:lstStyle/>
          <a:p>
            <a:fld id="{24441F36-B7C5-4D48-8F07-369DC76ED0E0}" type="datetimeFigureOut">
              <a:rPr lang="zh-CN" altLang="en-US" smtClean="0"/>
              <a:t>2017/9/11</a:t>
            </a:fld>
            <a:endParaRPr lang="zh-CN" altLang="en-US"/>
          </a:p>
        </p:txBody>
      </p:sp>
      <p:sp>
        <p:nvSpPr>
          <p:cNvPr id="4" name="页脚占位符 3">
            <a:extLst>
              <a:ext uri="{FF2B5EF4-FFF2-40B4-BE49-F238E27FC236}">
                <a16:creationId xmlns:a16="http://schemas.microsoft.com/office/drawing/2014/main" xmlns="" id="{487B807B-47B3-4495-B290-D42D1B3DC47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9706C67E-9E27-4B1A-B624-ECF0DE7A08F9}"/>
              </a:ext>
            </a:extLst>
          </p:cNvPr>
          <p:cNvSpPr>
            <a:spLocks noGrp="1"/>
          </p:cNvSpPr>
          <p:nvPr>
            <p:ph type="sldNum" sz="quarter" idx="12"/>
          </p:nvPr>
        </p:nvSpPr>
        <p:spPr/>
        <p:txBody>
          <a:bodyPr/>
          <a:lstStyle/>
          <a:p>
            <a:fld id="{7312CD13-3645-46EF-B94D-BAFE572B7651}" type="slidenum">
              <a:rPr lang="zh-CN" altLang="en-US" smtClean="0"/>
              <a:t>‹#›</a:t>
            </a:fld>
            <a:endParaRPr lang="zh-CN" altLang="en-US"/>
          </a:p>
        </p:txBody>
      </p:sp>
    </p:spTree>
    <p:extLst>
      <p:ext uri="{BB962C8B-B14F-4D97-AF65-F5344CB8AC3E}">
        <p14:creationId xmlns:p14="http://schemas.microsoft.com/office/powerpoint/2010/main" val="1283843152"/>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AA7CBB64-FFBD-4FFF-8420-4F7AC395B6FC}"/>
              </a:ext>
            </a:extLst>
          </p:cNvPr>
          <p:cNvSpPr>
            <a:spLocks noGrp="1"/>
          </p:cNvSpPr>
          <p:nvPr>
            <p:ph type="dt" sz="half" idx="10"/>
          </p:nvPr>
        </p:nvSpPr>
        <p:spPr/>
        <p:txBody>
          <a:bodyPr/>
          <a:lstStyle/>
          <a:p>
            <a:fld id="{24441F36-B7C5-4D48-8F07-369DC76ED0E0}" type="datetimeFigureOut">
              <a:rPr lang="zh-CN" altLang="en-US" smtClean="0"/>
              <a:t>2017/9/11</a:t>
            </a:fld>
            <a:endParaRPr lang="zh-CN" altLang="en-US"/>
          </a:p>
        </p:txBody>
      </p:sp>
      <p:sp>
        <p:nvSpPr>
          <p:cNvPr id="3" name="页脚占位符 2">
            <a:extLst>
              <a:ext uri="{FF2B5EF4-FFF2-40B4-BE49-F238E27FC236}">
                <a16:creationId xmlns:a16="http://schemas.microsoft.com/office/drawing/2014/main" xmlns="" id="{75D97B79-4892-4DEC-93CA-80507FF00F7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3D91415D-C75A-4251-B76E-32E2CC6DF0CE}"/>
              </a:ext>
            </a:extLst>
          </p:cNvPr>
          <p:cNvSpPr>
            <a:spLocks noGrp="1"/>
          </p:cNvSpPr>
          <p:nvPr>
            <p:ph type="sldNum" sz="quarter" idx="12"/>
          </p:nvPr>
        </p:nvSpPr>
        <p:spPr/>
        <p:txBody>
          <a:bodyPr/>
          <a:lstStyle/>
          <a:p>
            <a:fld id="{7312CD13-3645-46EF-B94D-BAFE572B7651}" type="slidenum">
              <a:rPr lang="zh-CN" altLang="en-US" smtClean="0"/>
              <a:t>‹#›</a:t>
            </a:fld>
            <a:endParaRPr lang="zh-CN" altLang="en-US"/>
          </a:p>
        </p:txBody>
      </p:sp>
    </p:spTree>
    <p:extLst>
      <p:ext uri="{BB962C8B-B14F-4D97-AF65-F5344CB8AC3E}">
        <p14:creationId xmlns:p14="http://schemas.microsoft.com/office/powerpoint/2010/main" val="3195225056"/>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51BCDAE-C82C-4FC1-892F-E3FFFC84962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A0F7257-50C0-4BCF-8007-68A81F9377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F0330F6F-FEFC-48F6-BC7C-4B032BC55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449CDE60-40F6-4E72-8569-504E20A0C12D}"/>
              </a:ext>
            </a:extLst>
          </p:cNvPr>
          <p:cNvSpPr>
            <a:spLocks noGrp="1"/>
          </p:cNvSpPr>
          <p:nvPr>
            <p:ph type="dt" sz="half" idx="10"/>
          </p:nvPr>
        </p:nvSpPr>
        <p:spPr/>
        <p:txBody>
          <a:bodyPr/>
          <a:lstStyle/>
          <a:p>
            <a:fld id="{24441F36-B7C5-4D48-8F07-369DC76ED0E0}" type="datetimeFigureOut">
              <a:rPr lang="zh-CN" altLang="en-US" smtClean="0"/>
              <a:t>2017/9/11</a:t>
            </a:fld>
            <a:endParaRPr lang="zh-CN" altLang="en-US"/>
          </a:p>
        </p:txBody>
      </p:sp>
      <p:sp>
        <p:nvSpPr>
          <p:cNvPr id="6" name="页脚占位符 5">
            <a:extLst>
              <a:ext uri="{FF2B5EF4-FFF2-40B4-BE49-F238E27FC236}">
                <a16:creationId xmlns:a16="http://schemas.microsoft.com/office/drawing/2014/main" xmlns="" id="{315EAD04-3708-42E5-B2BF-9E1039D1FA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2EAD6E-C19A-41CA-98DA-BA7B46D3B22F}"/>
              </a:ext>
            </a:extLst>
          </p:cNvPr>
          <p:cNvSpPr>
            <a:spLocks noGrp="1"/>
          </p:cNvSpPr>
          <p:nvPr>
            <p:ph type="sldNum" sz="quarter" idx="12"/>
          </p:nvPr>
        </p:nvSpPr>
        <p:spPr/>
        <p:txBody>
          <a:bodyPr/>
          <a:lstStyle/>
          <a:p>
            <a:fld id="{7312CD13-3645-46EF-B94D-BAFE572B7651}" type="slidenum">
              <a:rPr lang="zh-CN" altLang="en-US" smtClean="0"/>
              <a:t>‹#›</a:t>
            </a:fld>
            <a:endParaRPr lang="zh-CN" altLang="en-US"/>
          </a:p>
        </p:txBody>
      </p:sp>
    </p:spTree>
    <p:extLst>
      <p:ext uri="{BB962C8B-B14F-4D97-AF65-F5344CB8AC3E}">
        <p14:creationId xmlns:p14="http://schemas.microsoft.com/office/powerpoint/2010/main" val="1333901584"/>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15ED2BA-FD4D-46CE-A293-0F14DF92CE6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BFEF026A-645F-4103-905E-1D081CA72B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5A699D3C-FC96-4FD6-A393-7019E526C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08D4A031-67A3-48E3-B379-1386994EA8A7}"/>
              </a:ext>
            </a:extLst>
          </p:cNvPr>
          <p:cNvSpPr>
            <a:spLocks noGrp="1"/>
          </p:cNvSpPr>
          <p:nvPr>
            <p:ph type="dt" sz="half" idx="10"/>
          </p:nvPr>
        </p:nvSpPr>
        <p:spPr/>
        <p:txBody>
          <a:bodyPr/>
          <a:lstStyle/>
          <a:p>
            <a:fld id="{24441F36-B7C5-4D48-8F07-369DC76ED0E0}" type="datetimeFigureOut">
              <a:rPr lang="zh-CN" altLang="en-US" smtClean="0"/>
              <a:t>2017/9/11</a:t>
            </a:fld>
            <a:endParaRPr lang="zh-CN" altLang="en-US"/>
          </a:p>
        </p:txBody>
      </p:sp>
      <p:sp>
        <p:nvSpPr>
          <p:cNvPr id="6" name="页脚占位符 5">
            <a:extLst>
              <a:ext uri="{FF2B5EF4-FFF2-40B4-BE49-F238E27FC236}">
                <a16:creationId xmlns:a16="http://schemas.microsoft.com/office/drawing/2014/main" xmlns="" id="{0E6B2C5D-BB7D-47EF-B10E-584941917AC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823454DD-2849-4114-8AC8-A3F1648EA1BA}"/>
              </a:ext>
            </a:extLst>
          </p:cNvPr>
          <p:cNvSpPr>
            <a:spLocks noGrp="1"/>
          </p:cNvSpPr>
          <p:nvPr>
            <p:ph type="sldNum" sz="quarter" idx="12"/>
          </p:nvPr>
        </p:nvSpPr>
        <p:spPr/>
        <p:txBody>
          <a:bodyPr/>
          <a:lstStyle/>
          <a:p>
            <a:fld id="{7312CD13-3645-46EF-B94D-BAFE572B7651}" type="slidenum">
              <a:rPr lang="zh-CN" altLang="en-US" smtClean="0"/>
              <a:t>‹#›</a:t>
            </a:fld>
            <a:endParaRPr lang="zh-CN" altLang="en-US"/>
          </a:p>
        </p:txBody>
      </p:sp>
    </p:spTree>
    <p:extLst>
      <p:ext uri="{BB962C8B-B14F-4D97-AF65-F5344CB8AC3E}">
        <p14:creationId xmlns:p14="http://schemas.microsoft.com/office/powerpoint/2010/main" val="2035848276"/>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A3639B5-6E37-4A6D-A7A2-41DF62441F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BC8029B-464E-4436-A343-4573255D0A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78E9CF8-9F6F-49E0-BED9-4A6DE2E6A8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41F36-B7C5-4D48-8F07-369DC76ED0E0}" type="datetimeFigureOut">
              <a:rPr lang="zh-CN" altLang="en-US" smtClean="0"/>
              <a:t>2017/9/11</a:t>
            </a:fld>
            <a:endParaRPr lang="zh-CN" altLang="en-US"/>
          </a:p>
        </p:txBody>
      </p:sp>
      <p:sp>
        <p:nvSpPr>
          <p:cNvPr id="5" name="页脚占位符 4">
            <a:extLst>
              <a:ext uri="{FF2B5EF4-FFF2-40B4-BE49-F238E27FC236}">
                <a16:creationId xmlns:a16="http://schemas.microsoft.com/office/drawing/2014/main" xmlns="" id="{8BCD7063-B962-42AA-8032-0C83208BBA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CFDAF011-4D69-4910-B6BF-351776368A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2CD13-3645-46EF-B94D-BAFE572B7651}" type="slidenum">
              <a:rPr lang="zh-CN" altLang="en-US" smtClean="0"/>
              <a:t>‹#›</a:t>
            </a:fld>
            <a:endParaRPr lang="zh-CN" altLang="en-US"/>
          </a:p>
        </p:txBody>
      </p:sp>
    </p:spTree>
    <p:extLst>
      <p:ext uri="{BB962C8B-B14F-4D97-AF65-F5344CB8AC3E}">
        <p14:creationId xmlns:p14="http://schemas.microsoft.com/office/powerpoint/2010/main" val="938536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4.emf"/><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2.png"/><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2.png"/><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4.emf"/><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emf"/><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6F44E7D9-4E72-4DBD-B075-D333C85BA75D}"/>
              </a:ext>
            </a:extLst>
          </p:cNvPr>
          <p:cNvSpPr/>
          <p:nvPr/>
        </p:nvSpPr>
        <p:spPr>
          <a:xfrm>
            <a:off x="3165438" y="4339988"/>
            <a:ext cx="5724644" cy="1317097"/>
          </a:xfrm>
          <a:prstGeom prst="rect">
            <a:avLst/>
          </a:prstGeom>
          <a:solidFill>
            <a:srgbClr val="3775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 id="{1EA10962-9DE5-4C16-B098-7AAB99305E5F}"/>
              </a:ext>
            </a:extLst>
          </p:cNvPr>
          <p:cNvSpPr txBox="1"/>
          <p:nvPr/>
        </p:nvSpPr>
        <p:spPr>
          <a:xfrm>
            <a:off x="3138142" y="4456756"/>
            <a:ext cx="5724644" cy="1200329"/>
          </a:xfrm>
          <a:prstGeom prst="rect">
            <a:avLst/>
          </a:prstGeom>
          <a:noFill/>
        </p:spPr>
        <p:txBody>
          <a:bodyPr wrap="none" rtlCol="0" anchor="ctr">
            <a:spAutoFit/>
          </a:bodyPr>
          <a:lstStyle/>
          <a:p>
            <a:pPr algn="ctr"/>
            <a:r>
              <a:rPr lang="zh-CN" altLang="en-US" sz="7200" dirty="0">
                <a:ln w="25400">
                  <a:solidFill>
                    <a:schemeClr val="tx1">
                      <a:lumMod val="75000"/>
                      <a:lumOff val="25000"/>
                    </a:schemeClr>
                  </a:solidFill>
                </a:ln>
                <a:solidFill>
                  <a:schemeClr val="bg1">
                    <a:lumMod val="95000"/>
                  </a:schemeClr>
                </a:solidFill>
                <a:latin typeface="汉仪铸字美心体W" panose="00000500000000000000" pitchFamily="2" charset="-122"/>
                <a:ea typeface="汉仪铸字美心体W" panose="00000500000000000000" pitchFamily="2" charset="-122"/>
              </a:rPr>
              <a:t>只有一个地球</a:t>
            </a:r>
          </a:p>
        </p:txBody>
      </p:sp>
      <p:sp>
        <p:nvSpPr>
          <p:cNvPr id="6" name="文本框 5">
            <a:extLst>
              <a:ext uri="{FF2B5EF4-FFF2-40B4-BE49-F238E27FC236}">
                <a16:creationId xmlns:a16="http://schemas.microsoft.com/office/drawing/2014/main" xmlns="" id="{7BCF4378-B23F-435E-A1FD-1D7C1122672E}"/>
              </a:ext>
            </a:extLst>
          </p:cNvPr>
          <p:cNvSpPr txBox="1"/>
          <p:nvPr/>
        </p:nvSpPr>
        <p:spPr>
          <a:xfrm>
            <a:off x="3129550" y="5760205"/>
            <a:ext cx="6014788" cy="369332"/>
          </a:xfrm>
          <a:prstGeom prst="rect">
            <a:avLst/>
          </a:prstGeom>
          <a:noFill/>
        </p:spPr>
        <p:txBody>
          <a:bodyPr wrap="none" rtlCol="0">
            <a:spAutoFit/>
          </a:bodyPr>
          <a:lstStyle/>
          <a:p>
            <a:r>
              <a:rPr lang="zh-CN" altLang="en-US" spc="1400" dirty="0">
                <a:latin typeface="汉仪家书简" panose="02010600000101010101" pitchFamily="2" charset="-122"/>
                <a:ea typeface="汉仪家书简" panose="02010600000101010101" pitchFamily="2" charset="-122"/>
              </a:rPr>
              <a:t>人教版六年级语文课件</a:t>
            </a:r>
            <a:r>
              <a:rPr lang="en-US" altLang="zh-CN" spc="1400" dirty="0">
                <a:latin typeface="汉仪家书简" panose="02010600000101010101" pitchFamily="2" charset="-122"/>
                <a:ea typeface="汉仪家书简" panose="02010600000101010101" pitchFamily="2" charset="-122"/>
              </a:rPr>
              <a:t>PPT</a:t>
            </a:r>
            <a:r>
              <a:rPr lang="zh-CN" altLang="en-US" spc="1400" dirty="0">
                <a:latin typeface="汉仪家书简" panose="02010600000101010101" pitchFamily="2" charset="-122"/>
                <a:ea typeface="汉仪家书简" panose="02010600000101010101" pitchFamily="2" charset="-122"/>
              </a:rPr>
              <a:t>模板</a:t>
            </a:r>
          </a:p>
        </p:txBody>
      </p:sp>
      <p:sp>
        <p:nvSpPr>
          <p:cNvPr id="2" name="文本框 1"/>
          <p:cNvSpPr txBox="1"/>
          <p:nvPr/>
        </p:nvSpPr>
        <p:spPr>
          <a:xfrm>
            <a:off x="3731741" y="6252519"/>
            <a:ext cx="4629664" cy="369332"/>
          </a:xfrm>
          <a:prstGeom prst="rect">
            <a:avLst/>
          </a:prstGeom>
          <a:noFill/>
        </p:spPr>
        <p:txBody>
          <a:bodyPr wrap="square" rtlCol="0">
            <a:spAutoFit/>
          </a:bodyPr>
          <a:lstStyle/>
          <a:p>
            <a:pPr algn="ctr"/>
            <a:r>
              <a:rPr lang="zh-CN" altLang="en-US" dirty="0"/>
              <a:t>汇报人： 千库网    汇报时间：</a:t>
            </a:r>
            <a:r>
              <a:rPr lang="en-US" altLang="zh-CN" dirty="0"/>
              <a:t>XX</a:t>
            </a:r>
            <a:r>
              <a:rPr lang="zh-CN" altLang="en-US" dirty="0"/>
              <a:t>年</a:t>
            </a:r>
            <a:r>
              <a:rPr lang="en-US" altLang="zh-CN" dirty="0"/>
              <a:t>XX</a:t>
            </a:r>
            <a:r>
              <a:rPr lang="zh-CN" altLang="en-US" dirty="0"/>
              <a:t>月</a:t>
            </a:r>
          </a:p>
        </p:txBody>
      </p:sp>
    </p:spTree>
    <p:extLst>
      <p:ext uri="{BB962C8B-B14F-4D97-AF65-F5344CB8AC3E}">
        <p14:creationId xmlns:p14="http://schemas.microsoft.com/office/powerpoint/2010/main" val="2662933616"/>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CD2778DE-E6CA-41C5-AC79-A0423E1703A2}"/>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30523" t="5026" b="5026"/>
          <a:stretch/>
        </p:blipFill>
        <p:spPr>
          <a:xfrm>
            <a:off x="-1" y="0"/>
            <a:ext cx="5227097" cy="6858000"/>
          </a:xfrm>
          <a:prstGeom prst="rect">
            <a:avLst/>
          </a:prstGeom>
        </p:spPr>
      </p:pic>
      <p:grpSp>
        <p:nvGrpSpPr>
          <p:cNvPr id="8" name="组合 7">
            <a:extLst>
              <a:ext uri="{FF2B5EF4-FFF2-40B4-BE49-F238E27FC236}">
                <a16:creationId xmlns:a16="http://schemas.microsoft.com/office/drawing/2014/main" xmlns="" id="{8F08E47D-D04E-493C-A843-E10572B9A087}"/>
              </a:ext>
            </a:extLst>
          </p:cNvPr>
          <p:cNvGrpSpPr/>
          <p:nvPr/>
        </p:nvGrpSpPr>
        <p:grpSpPr>
          <a:xfrm>
            <a:off x="6304822" y="1836816"/>
            <a:ext cx="4608955" cy="3184368"/>
            <a:chOff x="6386710" y="1256003"/>
            <a:chExt cx="4608955" cy="3184368"/>
          </a:xfrm>
        </p:grpSpPr>
        <p:grpSp>
          <p:nvGrpSpPr>
            <p:cNvPr id="5" name="组合 4">
              <a:extLst>
                <a:ext uri="{FF2B5EF4-FFF2-40B4-BE49-F238E27FC236}">
                  <a16:creationId xmlns:a16="http://schemas.microsoft.com/office/drawing/2014/main" xmlns="" id="{8DB0A51B-4C2F-4DF6-8FD5-26D362B303D3}"/>
                </a:ext>
              </a:extLst>
            </p:cNvPr>
            <p:cNvGrpSpPr/>
            <p:nvPr/>
          </p:nvGrpSpPr>
          <p:grpSpPr>
            <a:xfrm>
              <a:off x="6468197" y="2770451"/>
              <a:ext cx="4177057" cy="1317097"/>
              <a:chOff x="5799456" y="2265528"/>
              <a:chExt cx="4177057" cy="1317097"/>
            </a:xfrm>
          </p:grpSpPr>
          <p:sp>
            <p:nvSpPr>
              <p:cNvPr id="30" name="矩形 29">
                <a:extLst>
                  <a:ext uri="{FF2B5EF4-FFF2-40B4-BE49-F238E27FC236}">
                    <a16:creationId xmlns:a16="http://schemas.microsoft.com/office/drawing/2014/main" xmlns="" id="{D9DA862B-B10B-4B48-ACBE-4301476B8FF4}"/>
                  </a:ext>
                </a:extLst>
              </p:cNvPr>
              <p:cNvSpPr/>
              <p:nvPr/>
            </p:nvSpPr>
            <p:spPr>
              <a:xfrm>
                <a:off x="5799456" y="2265528"/>
                <a:ext cx="4177057" cy="1317097"/>
              </a:xfrm>
              <a:prstGeom prst="rect">
                <a:avLst/>
              </a:prstGeom>
              <a:solidFill>
                <a:srgbClr val="3775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xmlns="" id="{7FA33283-29AE-4D79-871F-8F7C78266ADA}"/>
                  </a:ext>
                </a:extLst>
              </p:cNvPr>
              <p:cNvSpPr txBox="1"/>
              <p:nvPr/>
            </p:nvSpPr>
            <p:spPr>
              <a:xfrm>
                <a:off x="5958510" y="2382296"/>
                <a:ext cx="3877985" cy="1200329"/>
              </a:xfrm>
              <a:prstGeom prst="rect">
                <a:avLst/>
              </a:prstGeom>
              <a:noFill/>
            </p:spPr>
            <p:txBody>
              <a:bodyPr wrap="none" rtlCol="0" anchor="ctr">
                <a:spAutoFit/>
              </a:bodyPr>
              <a:lstStyle/>
              <a:p>
                <a:pPr algn="ctr"/>
                <a:r>
                  <a:rPr lang="zh-CN" altLang="en-US" sz="7200" dirty="0">
                    <a:ln w="25400">
                      <a:solidFill>
                        <a:schemeClr val="tx1">
                          <a:lumMod val="75000"/>
                          <a:lumOff val="25000"/>
                        </a:schemeClr>
                      </a:solidFill>
                    </a:ln>
                    <a:solidFill>
                      <a:schemeClr val="bg1">
                        <a:lumMod val="95000"/>
                      </a:schemeClr>
                    </a:solidFill>
                    <a:latin typeface="汉仪铸字美心体W" panose="00000500000000000000" pitchFamily="2" charset="-122"/>
                    <a:ea typeface="汉仪铸字美心体W" panose="00000500000000000000" pitchFamily="2" charset="-122"/>
                  </a:rPr>
                  <a:t>课文赏析</a:t>
                </a:r>
              </a:p>
            </p:txBody>
          </p:sp>
        </p:grpSp>
        <p:sp>
          <p:nvSpPr>
            <p:cNvPr id="32" name="文本框 31">
              <a:extLst>
                <a:ext uri="{FF2B5EF4-FFF2-40B4-BE49-F238E27FC236}">
                  <a16:creationId xmlns:a16="http://schemas.microsoft.com/office/drawing/2014/main" xmlns="" id="{9D53C925-39A4-4ADF-B6F1-DD4B287604F0}"/>
                </a:ext>
              </a:extLst>
            </p:cNvPr>
            <p:cNvSpPr txBox="1"/>
            <p:nvPr/>
          </p:nvSpPr>
          <p:spPr>
            <a:xfrm>
              <a:off x="7593861" y="1256003"/>
              <a:ext cx="1944763" cy="1631216"/>
            </a:xfrm>
            <a:prstGeom prst="rect">
              <a:avLst/>
            </a:prstGeom>
            <a:noFill/>
          </p:spPr>
          <p:txBody>
            <a:bodyPr wrap="none" rtlCol="0" anchor="ctr">
              <a:spAutoFit/>
            </a:bodyPr>
            <a:lstStyle/>
            <a:p>
              <a:pPr algn="ctr"/>
              <a:r>
                <a:rPr lang="en-US" altLang="zh-CN" sz="10000" dirty="0">
                  <a:ln w="25400">
                    <a:noFill/>
                  </a:ln>
                  <a:solidFill>
                    <a:srgbClr val="2F725E"/>
                  </a:solidFill>
                  <a:latin typeface="汉仪铸字美心体W" panose="00000500000000000000" pitchFamily="2" charset="-122"/>
                  <a:ea typeface="汉仪铸字美心体W" panose="00000500000000000000" pitchFamily="2" charset="-122"/>
                </a:rPr>
                <a:t>03</a:t>
              </a:r>
              <a:endParaRPr lang="zh-CN" altLang="en-US" sz="10000" dirty="0">
                <a:ln w="25400">
                  <a:noFill/>
                </a:ln>
                <a:solidFill>
                  <a:srgbClr val="2F725E"/>
                </a:solidFill>
                <a:latin typeface="汉仪铸字美心体W" panose="00000500000000000000" pitchFamily="2" charset="-122"/>
                <a:ea typeface="汉仪铸字美心体W" panose="00000500000000000000" pitchFamily="2" charset="-122"/>
              </a:endParaRPr>
            </a:p>
          </p:txBody>
        </p:sp>
        <p:sp>
          <p:nvSpPr>
            <p:cNvPr id="33" name="文本框 32">
              <a:extLst>
                <a:ext uri="{FF2B5EF4-FFF2-40B4-BE49-F238E27FC236}">
                  <a16:creationId xmlns:a16="http://schemas.microsoft.com/office/drawing/2014/main" xmlns="" id="{AEE59113-0058-48A0-A67E-2AA84B1B0BA0}"/>
                </a:ext>
              </a:extLst>
            </p:cNvPr>
            <p:cNvSpPr txBox="1"/>
            <p:nvPr/>
          </p:nvSpPr>
          <p:spPr>
            <a:xfrm>
              <a:off x="6386710" y="4163372"/>
              <a:ext cx="4608955" cy="276999"/>
            </a:xfrm>
            <a:prstGeom prst="rect">
              <a:avLst/>
            </a:prstGeom>
            <a:noFill/>
          </p:spPr>
          <p:txBody>
            <a:bodyPr wrap="none" rtlCol="0" anchor="ctr">
              <a:spAutoFit/>
            </a:bodyPr>
            <a:lstStyle/>
            <a:p>
              <a:pPr algn="ctr"/>
              <a:r>
                <a:rPr lang="en-US" altLang="zh-CN" sz="1200" spc="2000" dirty="0">
                  <a:solidFill>
                    <a:schemeClr val="tx1">
                      <a:lumMod val="50000"/>
                      <a:lumOff val="50000"/>
                    </a:schemeClr>
                  </a:solidFill>
                  <a:latin typeface="汉仪家书简" panose="02010600000101010101" pitchFamily="2" charset="-122"/>
                  <a:ea typeface="汉仪家书简" panose="02010600000101010101" pitchFamily="2" charset="-122"/>
                </a:rPr>
                <a:t>CHAPTER THREE</a:t>
              </a:r>
              <a:endParaRPr lang="zh-CN" altLang="en-US" sz="1200" spc="2000" dirty="0">
                <a:solidFill>
                  <a:schemeClr val="tx1">
                    <a:lumMod val="50000"/>
                    <a:lumOff val="50000"/>
                  </a:schemeClr>
                </a:solidFill>
                <a:latin typeface="汉仪家书简" panose="02010600000101010101" pitchFamily="2" charset="-122"/>
                <a:ea typeface="汉仪家书简" panose="02010600000101010101" pitchFamily="2" charset="-122"/>
              </a:endParaRPr>
            </a:p>
          </p:txBody>
        </p:sp>
      </p:grpSp>
    </p:spTree>
    <p:extLst>
      <p:ext uri="{BB962C8B-B14F-4D97-AF65-F5344CB8AC3E}">
        <p14:creationId xmlns:p14="http://schemas.microsoft.com/office/powerpoint/2010/main" val="443334769"/>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98DD7E1-A487-438E-9C48-81216B0729F2}"/>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32534" t="25135"/>
          <a:stretch/>
        </p:blipFill>
        <p:spPr>
          <a:xfrm flipH="1">
            <a:off x="8772915" y="0"/>
            <a:ext cx="3419085" cy="3844919"/>
          </a:xfrm>
          <a:prstGeom prst="rect">
            <a:avLst/>
          </a:prstGeom>
        </p:spPr>
      </p:pic>
      <p:sp>
        <p:nvSpPr>
          <p:cNvPr id="4" name="矩形 3">
            <a:extLst>
              <a:ext uri="{FF2B5EF4-FFF2-40B4-BE49-F238E27FC236}">
                <a16:creationId xmlns:a16="http://schemas.microsoft.com/office/drawing/2014/main" xmlns="" id="{B988AB8F-27A0-4758-BB43-5CC92AB00BFD}"/>
              </a:ext>
            </a:extLst>
          </p:cNvPr>
          <p:cNvSpPr/>
          <p:nvPr/>
        </p:nvSpPr>
        <p:spPr>
          <a:xfrm>
            <a:off x="1492155" y="1522693"/>
            <a:ext cx="6819331" cy="978601"/>
          </a:xfrm>
          <a:prstGeom prst="rect">
            <a:avLst/>
          </a:prstGeom>
        </p:spPr>
        <p:txBody>
          <a:bodyPr wrap="square">
            <a:spAutoFit/>
          </a:bodyPr>
          <a:lstStyle/>
          <a:p>
            <a:pPr>
              <a:lnSpc>
                <a:spcPts val="3600"/>
              </a:lnSpc>
            </a:pPr>
            <a:r>
              <a:rPr lang="zh-CN" altLang="en-US" sz="2600" dirty="0">
                <a:solidFill>
                  <a:schemeClr val="tx1">
                    <a:lumMod val="85000"/>
                    <a:lumOff val="15000"/>
                  </a:schemeClr>
                </a:solidFill>
                <a:latin typeface="汉仪家书简" panose="02010600000101010101" pitchFamily="2" charset="-122"/>
                <a:ea typeface="汉仪家书简" panose="02010600000101010101" pitchFamily="2" charset="-122"/>
              </a:rPr>
              <a:t>① 地球，这位人类的母亲，这个生命的摇篮</a:t>
            </a:r>
            <a:r>
              <a:rPr lang="zh-CN" altLang="en-US" sz="2600" dirty="0" smtClean="0">
                <a:solidFill>
                  <a:schemeClr val="tx1">
                    <a:lumMod val="85000"/>
                    <a:lumOff val="15000"/>
                  </a:schemeClr>
                </a:solidFill>
                <a:latin typeface="汉仪家书简" panose="02010600000101010101" pitchFamily="2" charset="-122"/>
                <a:ea typeface="汉仪家书简" panose="02010600000101010101" pitchFamily="2" charset="-122"/>
              </a:rPr>
              <a:t>，是</a:t>
            </a:r>
            <a:r>
              <a:rPr lang="zh-CN" altLang="en-US" sz="2600" dirty="0">
                <a:solidFill>
                  <a:schemeClr val="tx1">
                    <a:lumMod val="85000"/>
                    <a:lumOff val="15000"/>
                  </a:schemeClr>
                </a:solidFill>
                <a:latin typeface="汉仪家书简" panose="02010600000101010101" pitchFamily="2" charset="-122"/>
                <a:ea typeface="汉仪家书简" panose="02010600000101010101" pitchFamily="2" charset="-122"/>
              </a:rPr>
              <a:t>那样的美丽壮观，和蔼可亲。</a:t>
            </a:r>
          </a:p>
        </p:txBody>
      </p:sp>
      <p:cxnSp>
        <p:nvCxnSpPr>
          <p:cNvPr id="12" name="直接连接符 11">
            <a:extLst>
              <a:ext uri="{FF2B5EF4-FFF2-40B4-BE49-F238E27FC236}">
                <a16:creationId xmlns:a16="http://schemas.microsoft.com/office/drawing/2014/main" xmlns="" id="{25054F02-6FAD-417A-B1BE-E69542A10628}"/>
              </a:ext>
            </a:extLst>
          </p:cNvPr>
          <p:cNvCxnSpPr>
            <a:cxnSpLocks/>
          </p:cNvCxnSpPr>
          <p:nvPr/>
        </p:nvCxnSpPr>
        <p:spPr>
          <a:xfrm>
            <a:off x="-13648" y="2621313"/>
            <a:ext cx="8134066" cy="0"/>
          </a:xfrm>
          <a:prstGeom prst="line">
            <a:avLst/>
          </a:prstGeom>
          <a:ln w="25400">
            <a:solidFill>
              <a:srgbClr val="818181"/>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xmlns="" id="{0EBA915D-5D6E-4BA0-B963-27B50C4C8261}"/>
              </a:ext>
            </a:extLst>
          </p:cNvPr>
          <p:cNvSpPr/>
          <p:nvPr/>
        </p:nvSpPr>
        <p:spPr>
          <a:xfrm>
            <a:off x="5022377" y="3296671"/>
            <a:ext cx="7169624" cy="2721989"/>
          </a:xfrm>
          <a:prstGeom prst="rect">
            <a:avLst/>
          </a:prstGeom>
          <a:solidFill>
            <a:srgbClr val="3775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342E54EA-AFA5-4BC8-B665-C37432185398}"/>
              </a:ext>
            </a:extLst>
          </p:cNvPr>
          <p:cNvSpPr/>
          <p:nvPr/>
        </p:nvSpPr>
        <p:spPr>
          <a:xfrm>
            <a:off x="5559189" y="3659827"/>
            <a:ext cx="6096000" cy="1995675"/>
          </a:xfrm>
          <a:prstGeom prst="rect">
            <a:avLst/>
          </a:prstGeom>
        </p:spPr>
        <p:txBody>
          <a:bodyPr wrap="square">
            <a:spAutoFit/>
          </a:bodyPr>
          <a:lstStyle/>
          <a:p>
            <a:pPr indent="612000" algn="just">
              <a:lnSpc>
                <a:spcPts val="3800"/>
              </a:lnSpc>
            </a:pPr>
            <a:r>
              <a:rPr lang="zh-CN" altLang="en-US" sz="2400" dirty="0">
                <a:solidFill>
                  <a:schemeClr val="bg1"/>
                </a:solidFill>
                <a:latin typeface="汉仪家书简" panose="02010600000101010101" pitchFamily="2" charset="-122"/>
                <a:ea typeface="汉仪家书简" panose="02010600000101010101" pitchFamily="2" charset="-122"/>
              </a:rPr>
              <a:t>这个句子采用了</a:t>
            </a:r>
            <a:r>
              <a:rPr lang="zh-CN" altLang="en-US" sz="2400" b="1" dirty="0">
                <a:solidFill>
                  <a:srgbClr val="D7F5D7"/>
                </a:solidFill>
                <a:latin typeface="汉仪家书简" panose="02010600000101010101" pitchFamily="2" charset="-122"/>
                <a:ea typeface="汉仪家书简" panose="02010600000101010101" pitchFamily="2" charset="-122"/>
              </a:rPr>
              <a:t>打比方</a:t>
            </a:r>
            <a:r>
              <a:rPr lang="zh-CN" altLang="en-US" sz="2400" dirty="0">
                <a:solidFill>
                  <a:schemeClr val="bg1"/>
                </a:solidFill>
                <a:latin typeface="汉仪家书简" panose="02010600000101010101" pitchFamily="2" charset="-122"/>
                <a:ea typeface="汉仪家书简" panose="02010600000101010101" pitchFamily="2" charset="-122"/>
              </a:rPr>
              <a:t>的说法，将地球比作母亲和摇篮，说明了只有一个地球，突出了地球的可爱与美丽，体现了作者对地球的热爱之情。</a:t>
            </a:r>
          </a:p>
        </p:txBody>
      </p:sp>
      <p:pic>
        <p:nvPicPr>
          <p:cNvPr id="10" name="图片 9">
            <a:extLst>
              <a:ext uri="{FF2B5EF4-FFF2-40B4-BE49-F238E27FC236}">
                <a16:creationId xmlns:a16="http://schemas.microsoft.com/office/drawing/2014/main" xmlns="" id="{5EC6A9D3-BF5D-4F8F-A1D1-1FC8D0C3BA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4666" y="3642678"/>
            <a:ext cx="2045212" cy="2029972"/>
          </a:xfrm>
          <a:prstGeom prst="rect">
            <a:avLst/>
          </a:prstGeom>
        </p:spPr>
      </p:pic>
    </p:spTree>
    <p:extLst>
      <p:ext uri="{BB962C8B-B14F-4D97-AF65-F5344CB8AC3E}">
        <p14:creationId xmlns:p14="http://schemas.microsoft.com/office/powerpoint/2010/main" val="1663166972"/>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1+#ppt_w/2"/>
                                          </p:val>
                                        </p:tav>
                                        <p:tav tm="100000">
                                          <p:val>
                                            <p:strVal val="#ppt_x"/>
                                          </p:val>
                                        </p:tav>
                                      </p:tavLst>
                                    </p:anim>
                                    <p:anim calcmode="lin" valueType="num">
                                      <p:cBhvr additive="base">
                                        <p:cTn id="11" dur="1000" fill="hold"/>
                                        <p:tgtEl>
                                          <p:spTgt spid="4"/>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CC982979-C749-4402-B583-06D02D04BDE3}"/>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32534" t="25135"/>
          <a:stretch/>
        </p:blipFill>
        <p:spPr>
          <a:xfrm>
            <a:off x="0" y="0"/>
            <a:ext cx="3419085" cy="3844919"/>
          </a:xfrm>
          <a:prstGeom prst="rect">
            <a:avLst/>
          </a:prstGeom>
        </p:spPr>
      </p:pic>
      <p:cxnSp>
        <p:nvCxnSpPr>
          <p:cNvPr id="9" name="直接连接符 8">
            <a:extLst>
              <a:ext uri="{FF2B5EF4-FFF2-40B4-BE49-F238E27FC236}">
                <a16:creationId xmlns:a16="http://schemas.microsoft.com/office/drawing/2014/main" xmlns="" id="{91BF5230-8078-48AA-85F0-6CAC52F95E67}"/>
              </a:ext>
            </a:extLst>
          </p:cNvPr>
          <p:cNvCxnSpPr>
            <a:cxnSpLocks/>
          </p:cNvCxnSpPr>
          <p:nvPr/>
        </p:nvCxnSpPr>
        <p:spPr>
          <a:xfrm>
            <a:off x="4053396" y="2604837"/>
            <a:ext cx="8134066" cy="0"/>
          </a:xfrm>
          <a:prstGeom prst="line">
            <a:avLst/>
          </a:prstGeom>
          <a:ln w="25400">
            <a:solidFill>
              <a:srgbClr val="818181"/>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xmlns="" id="{7C642DF9-3D45-4407-A724-1C40D56F0F0E}"/>
              </a:ext>
            </a:extLst>
          </p:cNvPr>
          <p:cNvSpPr/>
          <p:nvPr/>
        </p:nvSpPr>
        <p:spPr>
          <a:xfrm>
            <a:off x="4030643" y="1973077"/>
            <a:ext cx="6819331" cy="520784"/>
          </a:xfrm>
          <a:prstGeom prst="rect">
            <a:avLst/>
          </a:prstGeom>
        </p:spPr>
        <p:txBody>
          <a:bodyPr wrap="square">
            <a:spAutoFit/>
          </a:bodyPr>
          <a:lstStyle/>
          <a:p>
            <a:pPr>
              <a:lnSpc>
                <a:spcPts val="3600"/>
              </a:lnSpc>
            </a:pPr>
            <a:r>
              <a:rPr lang="zh-CN" altLang="en-US" sz="2600" dirty="0">
                <a:solidFill>
                  <a:schemeClr val="tx1">
                    <a:lumMod val="85000"/>
                    <a:lumOff val="15000"/>
                  </a:schemeClr>
                </a:solidFill>
                <a:latin typeface="汉仪家书简" panose="02010600000101010101" pitchFamily="2" charset="-122"/>
                <a:ea typeface="汉仪家书简" panose="02010600000101010101" pitchFamily="2" charset="-122"/>
              </a:rPr>
              <a:t>② 同苍茫宇宙相比，地球是渺小的。</a:t>
            </a:r>
          </a:p>
        </p:txBody>
      </p:sp>
      <p:grpSp>
        <p:nvGrpSpPr>
          <p:cNvPr id="6" name="组合 5">
            <a:extLst>
              <a:ext uri="{FF2B5EF4-FFF2-40B4-BE49-F238E27FC236}">
                <a16:creationId xmlns:a16="http://schemas.microsoft.com/office/drawing/2014/main" xmlns="" id="{B827787C-8844-465B-A857-399B4A1765D6}"/>
              </a:ext>
            </a:extLst>
          </p:cNvPr>
          <p:cNvGrpSpPr/>
          <p:nvPr/>
        </p:nvGrpSpPr>
        <p:grpSpPr>
          <a:xfrm>
            <a:off x="-11" y="3296671"/>
            <a:ext cx="7169624" cy="2721989"/>
            <a:chOff x="-11" y="3296671"/>
            <a:chExt cx="7169624" cy="2721989"/>
          </a:xfrm>
        </p:grpSpPr>
        <p:sp>
          <p:nvSpPr>
            <p:cNvPr id="13" name="矩形 12">
              <a:extLst>
                <a:ext uri="{FF2B5EF4-FFF2-40B4-BE49-F238E27FC236}">
                  <a16:creationId xmlns:a16="http://schemas.microsoft.com/office/drawing/2014/main" xmlns="" id="{A045D3C6-9C35-4CA3-A144-72E68574428C}"/>
                </a:ext>
              </a:extLst>
            </p:cNvPr>
            <p:cNvSpPr/>
            <p:nvPr/>
          </p:nvSpPr>
          <p:spPr>
            <a:xfrm>
              <a:off x="-11" y="3296671"/>
              <a:ext cx="7169624" cy="2721989"/>
            </a:xfrm>
            <a:prstGeom prst="rect">
              <a:avLst/>
            </a:prstGeom>
            <a:solidFill>
              <a:srgbClr val="3775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32FEF7AD-BA24-48F1-A3A3-4B5B6E9F8ECA}"/>
                </a:ext>
              </a:extLst>
            </p:cNvPr>
            <p:cNvSpPr/>
            <p:nvPr/>
          </p:nvSpPr>
          <p:spPr>
            <a:xfrm>
              <a:off x="536801" y="3602055"/>
              <a:ext cx="6096000" cy="2111219"/>
            </a:xfrm>
            <a:prstGeom prst="rect">
              <a:avLst/>
            </a:prstGeom>
          </p:spPr>
          <p:txBody>
            <a:bodyPr wrap="square">
              <a:spAutoFit/>
            </a:bodyPr>
            <a:lstStyle/>
            <a:p>
              <a:pPr indent="576000" algn="just">
                <a:lnSpc>
                  <a:spcPts val="3200"/>
                </a:lnSpc>
              </a:pPr>
              <a:r>
                <a:rPr lang="zh-CN" altLang="en-US" sz="2200" dirty="0">
                  <a:solidFill>
                    <a:schemeClr val="bg1"/>
                  </a:solidFill>
                  <a:latin typeface="汉仪家书简" panose="02010600000101010101" pitchFamily="2" charset="-122"/>
                  <a:ea typeface="汉仪家书简" panose="02010600000101010101" pitchFamily="2" charset="-122"/>
                </a:rPr>
                <a:t>“渺小”是微不足道的意思，这句话的意思是说地球在茫茫的宇宙中，就如同大海里的一叶扁舟般微小，由此可见，人类的活动范围是非常有限的。从而说明了地球对于人类而言是多么的珍贵，</a:t>
              </a:r>
              <a:r>
                <a:rPr lang="zh-CN" altLang="en-US" sz="2200" b="1" dirty="0">
                  <a:solidFill>
                    <a:srgbClr val="D7F5D7"/>
                  </a:solidFill>
                  <a:latin typeface="汉仪家书简" panose="02010600000101010101" pitchFamily="2" charset="-122"/>
                  <a:ea typeface="汉仪家书简" panose="02010600000101010101" pitchFamily="2" charset="-122"/>
                </a:rPr>
                <a:t>人类应该珍惜和保护地球</a:t>
              </a:r>
              <a:r>
                <a:rPr lang="zh-CN" altLang="en-US" sz="2200" dirty="0">
                  <a:solidFill>
                    <a:schemeClr val="bg1"/>
                  </a:solidFill>
                  <a:latin typeface="汉仪家书简" panose="02010600000101010101" pitchFamily="2" charset="-122"/>
                  <a:ea typeface="汉仪家书简" panose="02010600000101010101" pitchFamily="2" charset="-122"/>
                </a:rPr>
                <a:t>。</a:t>
              </a:r>
            </a:p>
          </p:txBody>
        </p:sp>
      </p:grpSp>
      <p:pic>
        <p:nvPicPr>
          <p:cNvPr id="5" name="图片 4">
            <a:extLst>
              <a:ext uri="{FF2B5EF4-FFF2-40B4-BE49-F238E27FC236}">
                <a16:creationId xmlns:a16="http://schemas.microsoft.com/office/drawing/2014/main" xmlns="" id="{BF0C2F0D-BB1F-493A-BE55-13ACE0F71212}"/>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845761" y="3155557"/>
            <a:ext cx="3004213" cy="3004213"/>
          </a:xfrm>
          <a:prstGeom prst="rect">
            <a:avLst/>
          </a:prstGeom>
        </p:spPr>
      </p:pic>
    </p:spTree>
    <p:extLst>
      <p:ext uri="{BB962C8B-B14F-4D97-AF65-F5344CB8AC3E}">
        <p14:creationId xmlns:p14="http://schemas.microsoft.com/office/powerpoint/2010/main" val="355359893"/>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0-#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4B61FA3C-3F16-4D49-9D2B-219845134676}"/>
              </a:ext>
            </a:extLst>
          </p:cNvPr>
          <p:cNvSpPr/>
          <p:nvPr/>
        </p:nvSpPr>
        <p:spPr>
          <a:xfrm>
            <a:off x="2772130" y="2942099"/>
            <a:ext cx="6573672" cy="1862048"/>
          </a:xfrm>
          <a:prstGeom prst="rect">
            <a:avLst/>
          </a:prstGeom>
        </p:spPr>
        <p:txBody>
          <a:bodyPr wrap="square">
            <a:spAutoFit/>
          </a:bodyPr>
          <a:lstStyle/>
          <a:p>
            <a:pPr indent="792000" algn="just">
              <a:lnSpc>
                <a:spcPts val="4600"/>
              </a:lnSpc>
            </a:pPr>
            <a:r>
              <a:rPr lang="zh-CN" altLang="en-US" sz="3000" dirty="0">
                <a:solidFill>
                  <a:schemeClr val="tx1">
                    <a:lumMod val="85000"/>
                    <a:lumOff val="15000"/>
                  </a:schemeClr>
                </a:solidFill>
                <a:latin typeface="汉仪家书简" panose="02010600000101010101" pitchFamily="2" charset="-122"/>
                <a:ea typeface="汉仪家书简" panose="02010600000101010101" pitchFamily="2" charset="-122"/>
              </a:rPr>
              <a:t>人类生活所需要的水资源、森林资源、生物资源、大气资源，本来是可以不断再生，长期给人类作贡献的。</a:t>
            </a:r>
          </a:p>
        </p:txBody>
      </p:sp>
      <p:sp>
        <p:nvSpPr>
          <p:cNvPr id="12" name="矩形 11">
            <a:extLst>
              <a:ext uri="{FF2B5EF4-FFF2-40B4-BE49-F238E27FC236}">
                <a16:creationId xmlns:a16="http://schemas.microsoft.com/office/drawing/2014/main" xmlns="" id="{AA9EF4F7-C872-4208-9352-17334A8EE5B2}"/>
              </a:ext>
            </a:extLst>
          </p:cNvPr>
          <p:cNvSpPr/>
          <p:nvPr/>
        </p:nvSpPr>
        <p:spPr>
          <a:xfrm>
            <a:off x="5842878" y="2053853"/>
            <a:ext cx="432175" cy="565091"/>
          </a:xfrm>
          <a:prstGeom prst="rect">
            <a:avLst/>
          </a:prstGeom>
        </p:spPr>
        <p:txBody>
          <a:bodyPr wrap="square" anchor="ctr">
            <a:spAutoFit/>
          </a:bodyPr>
          <a:lstStyle/>
          <a:p>
            <a:pPr algn="ctr">
              <a:lnSpc>
                <a:spcPts val="3600"/>
              </a:lnSpc>
            </a:pPr>
            <a:r>
              <a:rPr lang="zh-CN" altLang="en-US" sz="4000" dirty="0">
                <a:solidFill>
                  <a:schemeClr val="tx1">
                    <a:lumMod val="85000"/>
                    <a:lumOff val="15000"/>
                  </a:schemeClr>
                </a:solidFill>
                <a:latin typeface="汉仪家书简" panose="02010600000101010101" pitchFamily="2" charset="-122"/>
                <a:ea typeface="汉仪家书简" panose="02010600000101010101" pitchFamily="2" charset="-122"/>
              </a:rPr>
              <a:t>③</a:t>
            </a:r>
          </a:p>
        </p:txBody>
      </p:sp>
      <p:cxnSp>
        <p:nvCxnSpPr>
          <p:cNvPr id="14" name="直接连接符 13">
            <a:extLst>
              <a:ext uri="{FF2B5EF4-FFF2-40B4-BE49-F238E27FC236}">
                <a16:creationId xmlns:a16="http://schemas.microsoft.com/office/drawing/2014/main" xmlns="" id="{6B339CED-5C7B-43ED-A26A-E22264ADD0B6}"/>
              </a:ext>
            </a:extLst>
          </p:cNvPr>
          <p:cNvCxnSpPr>
            <a:cxnSpLocks/>
          </p:cNvCxnSpPr>
          <p:nvPr/>
        </p:nvCxnSpPr>
        <p:spPr>
          <a:xfrm>
            <a:off x="2834542" y="2776004"/>
            <a:ext cx="6585328" cy="0"/>
          </a:xfrm>
          <a:prstGeom prst="line">
            <a:avLst/>
          </a:prstGeom>
          <a:ln w="25400">
            <a:solidFill>
              <a:srgbClr val="818181"/>
            </a:solidFill>
          </a:ln>
        </p:spPr>
        <p:style>
          <a:lnRef idx="1">
            <a:schemeClr val="accent1"/>
          </a:lnRef>
          <a:fillRef idx="0">
            <a:schemeClr val="accent1"/>
          </a:fillRef>
          <a:effectRef idx="0">
            <a:schemeClr val="accent1"/>
          </a:effectRef>
          <a:fontRef idx="minor">
            <a:schemeClr val="tx1"/>
          </a:fontRef>
        </p:style>
      </p:cxnSp>
      <p:pic>
        <p:nvPicPr>
          <p:cNvPr id="19" name="图片 18">
            <a:extLst>
              <a:ext uri="{FF2B5EF4-FFF2-40B4-BE49-F238E27FC236}">
                <a16:creationId xmlns:a16="http://schemas.microsoft.com/office/drawing/2014/main" xmlns="" id="{223269E2-52C6-425F-BDEF-2AFD6F044DC9}"/>
              </a:ext>
            </a:extLst>
          </p:cNvPr>
          <p:cNvPicPr>
            <a:picLocks noChangeAspect="1"/>
          </p:cNvPicPr>
          <p:nvPr/>
        </p:nvPicPr>
        <p:blipFill>
          <a:blip r:embed="rId4">
            <a:duotone>
              <a:schemeClr val="bg2">
                <a:shade val="45000"/>
                <a:satMod val="135000"/>
              </a:schemeClr>
              <a:prstClr val="white"/>
            </a:duotone>
          </a:blip>
          <a:stretch>
            <a:fillRect/>
          </a:stretch>
        </p:blipFill>
        <p:spPr>
          <a:xfrm rot="10800000">
            <a:off x="163773" y="3753134"/>
            <a:ext cx="2147291" cy="3104866"/>
          </a:xfrm>
          <a:prstGeom prst="rect">
            <a:avLst/>
          </a:prstGeom>
        </p:spPr>
      </p:pic>
      <p:pic>
        <p:nvPicPr>
          <p:cNvPr id="20" name="图片 19">
            <a:extLst>
              <a:ext uri="{FF2B5EF4-FFF2-40B4-BE49-F238E27FC236}">
                <a16:creationId xmlns:a16="http://schemas.microsoft.com/office/drawing/2014/main" xmlns="" id="{BDB90732-31BA-4F89-A87E-A4BE0EE87FE1}"/>
              </a:ext>
            </a:extLst>
          </p:cNvPr>
          <p:cNvPicPr>
            <a:picLocks noChangeAspect="1"/>
          </p:cNvPicPr>
          <p:nvPr/>
        </p:nvPicPr>
        <p:blipFill>
          <a:blip r:embed="rId4">
            <a:duotone>
              <a:schemeClr val="bg2">
                <a:shade val="45000"/>
                <a:satMod val="135000"/>
              </a:schemeClr>
              <a:prstClr val="white"/>
            </a:duotone>
          </a:blip>
          <a:stretch>
            <a:fillRect/>
          </a:stretch>
        </p:blipFill>
        <p:spPr>
          <a:xfrm>
            <a:off x="10003809" y="0"/>
            <a:ext cx="1947079" cy="2815371"/>
          </a:xfrm>
          <a:prstGeom prst="rect">
            <a:avLst/>
          </a:prstGeom>
        </p:spPr>
      </p:pic>
    </p:spTree>
    <p:extLst>
      <p:ext uri="{BB962C8B-B14F-4D97-AF65-F5344CB8AC3E}">
        <p14:creationId xmlns:p14="http://schemas.microsoft.com/office/powerpoint/2010/main" val="931913207"/>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86946683-3867-4BF2-90FE-11ACA2BC4EA1}"/>
              </a:ext>
            </a:extLst>
          </p:cNvPr>
          <p:cNvSpPr/>
          <p:nvPr/>
        </p:nvSpPr>
        <p:spPr>
          <a:xfrm>
            <a:off x="2511188" y="1293127"/>
            <a:ext cx="7169624" cy="4271747"/>
          </a:xfrm>
          <a:prstGeom prst="rect">
            <a:avLst/>
          </a:prstGeom>
          <a:solidFill>
            <a:srgbClr val="3775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4267EAE8-29D2-425C-B7B4-D8BAE069A869}"/>
              </a:ext>
            </a:extLst>
          </p:cNvPr>
          <p:cNvSpPr/>
          <p:nvPr/>
        </p:nvSpPr>
        <p:spPr>
          <a:xfrm>
            <a:off x="3048000" y="1703335"/>
            <a:ext cx="6096000" cy="3451329"/>
          </a:xfrm>
          <a:prstGeom prst="rect">
            <a:avLst/>
          </a:prstGeom>
        </p:spPr>
        <p:txBody>
          <a:bodyPr wrap="square">
            <a:spAutoFit/>
          </a:bodyPr>
          <a:lstStyle/>
          <a:p>
            <a:pPr indent="576000" algn="just">
              <a:lnSpc>
                <a:spcPts val="3800"/>
              </a:lnSpc>
            </a:pPr>
            <a:r>
              <a:rPr lang="zh-CN" altLang="en-US" sz="2200" dirty="0">
                <a:solidFill>
                  <a:schemeClr val="bg1"/>
                </a:solidFill>
                <a:latin typeface="汉仪家书简" panose="02010600000101010101" pitchFamily="2" charset="-122"/>
                <a:ea typeface="汉仪家书简" panose="02010600000101010101" pitchFamily="2" charset="-122"/>
              </a:rPr>
              <a:t>“本来”是“原先、先前”的意思，它准确地点明了可再生资源已遭受破坏，强调了“水资源、森林资源、生物资源、大气资源”原先的可再生性，突出了地球的</a:t>
            </a:r>
            <a:r>
              <a:rPr lang="zh-CN" altLang="en-US" sz="2200" b="1" dirty="0">
                <a:solidFill>
                  <a:srgbClr val="D7F5D7"/>
                </a:solidFill>
                <a:latin typeface="汉仪家书简" panose="02010600000101010101" pitchFamily="2" charset="-122"/>
                <a:ea typeface="汉仪家书简" panose="02010600000101010101" pitchFamily="2" charset="-122"/>
              </a:rPr>
              <a:t>不可再生性</a:t>
            </a:r>
            <a:r>
              <a:rPr lang="zh-CN" altLang="en-US" sz="2200" dirty="0">
                <a:solidFill>
                  <a:schemeClr val="bg1"/>
                </a:solidFill>
                <a:latin typeface="汉仪家书简" panose="02010600000101010101" pitchFamily="2" charset="-122"/>
                <a:ea typeface="汉仪家书简" panose="02010600000101010101" pitchFamily="2" charset="-122"/>
              </a:rPr>
              <a:t>，体现了说明文语言的科学性、严谨性。结合前文“矿物资源”的阐述，再一次证实了自然资源的有限及面临的危机，从而给读者以警示、提醒。</a:t>
            </a:r>
          </a:p>
        </p:txBody>
      </p:sp>
      <p:pic>
        <p:nvPicPr>
          <p:cNvPr id="6" name="图片 5">
            <a:extLst>
              <a:ext uri="{FF2B5EF4-FFF2-40B4-BE49-F238E27FC236}">
                <a16:creationId xmlns:a16="http://schemas.microsoft.com/office/drawing/2014/main" xmlns="" id="{4742E5BA-778C-4306-8C13-720F2CFE70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7668" y="589981"/>
            <a:ext cx="1406288" cy="1406288"/>
          </a:xfrm>
          <a:prstGeom prst="rect">
            <a:avLst/>
          </a:prstGeom>
          <a:effectLst>
            <a:outerShdw blurRad="63500" sx="102000" sy="102000" algn="ctr" rotWithShape="0">
              <a:prstClr val="black">
                <a:alpha val="40000"/>
              </a:prstClr>
            </a:outerShdw>
          </a:effectLst>
        </p:spPr>
      </p:pic>
      <p:pic>
        <p:nvPicPr>
          <p:cNvPr id="13" name="图片 12">
            <a:extLst>
              <a:ext uri="{FF2B5EF4-FFF2-40B4-BE49-F238E27FC236}">
                <a16:creationId xmlns:a16="http://schemas.microsoft.com/office/drawing/2014/main" xmlns="" id="{8566B11A-F6B2-485E-AA48-1EF821D3270C}"/>
              </a:ext>
            </a:extLst>
          </p:cNvPr>
          <p:cNvPicPr>
            <a:picLocks noChangeAspect="1"/>
          </p:cNvPicPr>
          <p:nvPr/>
        </p:nvPicPr>
        <p:blipFill rotWithShape="1">
          <a:blip r:embed="rId5">
            <a:extLst>
              <a:ext uri="{28A0092B-C50C-407E-A947-70E740481C1C}">
                <a14:useLocalDpi xmlns:a14="http://schemas.microsoft.com/office/drawing/2010/main" val="0"/>
              </a:ext>
            </a:extLst>
          </a:blip>
          <a:srcRect b="19644"/>
          <a:stretch/>
        </p:blipFill>
        <p:spPr>
          <a:xfrm>
            <a:off x="1013736" y="4159930"/>
            <a:ext cx="2258884" cy="18151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0775560"/>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000"/>
                                        <p:tgtEl>
                                          <p:spTgt spid="9"/>
                                        </p:tgtEl>
                                      </p:cBhvr>
                                    </p:animEffect>
                                  </p:childTnLst>
                                </p:cTn>
                              </p:par>
                              <p:par>
                                <p:cTn id="8" presetID="42" presetClass="entr" presetSubtype="0"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81FDDF4A-A981-4DE3-A753-278D17DC5C7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r="50039"/>
          <a:stretch/>
        </p:blipFill>
        <p:spPr>
          <a:xfrm>
            <a:off x="8810997" y="0"/>
            <a:ext cx="3381003" cy="6858000"/>
          </a:xfrm>
          <a:prstGeom prst="rect">
            <a:avLst/>
          </a:prstGeom>
        </p:spPr>
      </p:pic>
      <p:pic>
        <p:nvPicPr>
          <p:cNvPr id="5" name="图片 4">
            <a:extLst>
              <a:ext uri="{FF2B5EF4-FFF2-40B4-BE49-F238E27FC236}">
                <a16:creationId xmlns:a16="http://schemas.microsoft.com/office/drawing/2014/main" xmlns="" id="{FED60C79-F38C-4CC0-8B5C-492533B5621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50000"/>
          <a:stretch/>
        </p:blipFill>
        <p:spPr>
          <a:xfrm>
            <a:off x="0" y="0"/>
            <a:ext cx="3383642" cy="6858000"/>
          </a:xfrm>
          <a:prstGeom prst="rect">
            <a:avLst/>
          </a:prstGeom>
        </p:spPr>
      </p:pic>
      <p:sp>
        <p:nvSpPr>
          <p:cNvPr id="7" name="矩形 6">
            <a:extLst>
              <a:ext uri="{FF2B5EF4-FFF2-40B4-BE49-F238E27FC236}">
                <a16:creationId xmlns:a16="http://schemas.microsoft.com/office/drawing/2014/main" xmlns="" id="{0E08C6BA-05B3-4BCB-B0EF-881D4D776D79}"/>
              </a:ext>
            </a:extLst>
          </p:cNvPr>
          <p:cNvSpPr/>
          <p:nvPr/>
        </p:nvSpPr>
        <p:spPr>
          <a:xfrm>
            <a:off x="2511188" y="1293127"/>
            <a:ext cx="7169624" cy="4271747"/>
          </a:xfrm>
          <a:prstGeom prst="rect">
            <a:avLst/>
          </a:prstGeom>
          <a:solidFill>
            <a:srgbClr val="3775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xmlns="" id="{4FFE04A1-A778-4F2F-801C-9E533117EB7F}"/>
              </a:ext>
            </a:extLst>
          </p:cNvPr>
          <p:cNvGrpSpPr/>
          <p:nvPr/>
        </p:nvGrpSpPr>
        <p:grpSpPr>
          <a:xfrm>
            <a:off x="2772130" y="2053853"/>
            <a:ext cx="6647740" cy="2750294"/>
            <a:chOff x="2772130" y="2053853"/>
            <a:chExt cx="6647740" cy="2750294"/>
          </a:xfrm>
        </p:grpSpPr>
        <p:sp>
          <p:nvSpPr>
            <p:cNvPr id="10" name="矩形 9">
              <a:extLst>
                <a:ext uri="{FF2B5EF4-FFF2-40B4-BE49-F238E27FC236}">
                  <a16:creationId xmlns:a16="http://schemas.microsoft.com/office/drawing/2014/main" xmlns="" id="{7EF55DFF-B4FD-4974-9E9E-9768A3AF5158}"/>
                </a:ext>
              </a:extLst>
            </p:cNvPr>
            <p:cNvSpPr/>
            <p:nvPr/>
          </p:nvSpPr>
          <p:spPr>
            <a:xfrm>
              <a:off x="2772130" y="2942099"/>
              <a:ext cx="6573672" cy="1862048"/>
            </a:xfrm>
            <a:prstGeom prst="rect">
              <a:avLst/>
            </a:prstGeom>
          </p:spPr>
          <p:txBody>
            <a:bodyPr wrap="square">
              <a:spAutoFit/>
            </a:bodyPr>
            <a:lstStyle/>
            <a:p>
              <a:pPr indent="792000" algn="just">
                <a:lnSpc>
                  <a:spcPts val="4600"/>
                </a:lnSpc>
              </a:pPr>
              <a:r>
                <a:rPr lang="zh-CN" altLang="en-US" sz="3000" dirty="0">
                  <a:solidFill>
                    <a:schemeClr val="bg1"/>
                  </a:solidFill>
                  <a:latin typeface="汉仪家书简" panose="02010600000101010101" pitchFamily="2" charset="-122"/>
                  <a:ea typeface="汉仪家书简" panose="02010600000101010101" pitchFamily="2" charset="-122"/>
                </a:rPr>
                <a:t>科学家已经证明，至少在以地球为中心</a:t>
              </a:r>
              <a:r>
                <a:rPr lang="en-US" altLang="zh-CN" sz="3000" dirty="0">
                  <a:solidFill>
                    <a:schemeClr val="bg1"/>
                  </a:solidFill>
                  <a:latin typeface="汉仪家书简" panose="02010600000101010101" pitchFamily="2" charset="-122"/>
                  <a:ea typeface="汉仪家书简" panose="02010600000101010101" pitchFamily="2" charset="-122"/>
                </a:rPr>
                <a:t>40</a:t>
              </a:r>
              <a:r>
                <a:rPr lang="zh-CN" altLang="en-US" sz="3000" dirty="0">
                  <a:solidFill>
                    <a:schemeClr val="bg1"/>
                  </a:solidFill>
                  <a:latin typeface="汉仪家书简" panose="02010600000101010101" pitchFamily="2" charset="-122"/>
                  <a:ea typeface="汉仪家书简" panose="02010600000101010101" pitchFamily="2" charset="-122"/>
                </a:rPr>
                <a:t>万亿千米的范围内，没有适合人类居住的第二个星球。</a:t>
              </a:r>
            </a:p>
          </p:txBody>
        </p:sp>
        <p:sp>
          <p:nvSpPr>
            <p:cNvPr id="11" name="矩形 10">
              <a:extLst>
                <a:ext uri="{FF2B5EF4-FFF2-40B4-BE49-F238E27FC236}">
                  <a16:creationId xmlns:a16="http://schemas.microsoft.com/office/drawing/2014/main" xmlns="" id="{FBB6150B-83E6-461A-9C13-1FF0B6DD2B50}"/>
                </a:ext>
              </a:extLst>
            </p:cNvPr>
            <p:cNvSpPr/>
            <p:nvPr/>
          </p:nvSpPr>
          <p:spPr>
            <a:xfrm>
              <a:off x="5842878" y="2053853"/>
              <a:ext cx="432175" cy="565091"/>
            </a:xfrm>
            <a:prstGeom prst="rect">
              <a:avLst/>
            </a:prstGeom>
          </p:spPr>
          <p:txBody>
            <a:bodyPr wrap="square" anchor="ctr">
              <a:spAutoFit/>
            </a:bodyPr>
            <a:lstStyle/>
            <a:p>
              <a:pPr algn="ctr">
                <a:lnSpc>
                  <a:spcPts val="3600"/>
                </a:lnSpc>
              </a:pPr>
              <a:r>
                <a:rPr lang="zh-CN" altLang="en-US" sz="4000" dirty="0">
                  <a:solidFill>
                    <a:schemeClr val="bg1"/>
                  </a:solidFill>
                  <a:latin typeface="汉仪家书简" panose="02010600000101010101" pitchFamily="2" charset="-122"/>
                  <a:ea typeface="汉仪家书简" panose="02010600000101010101" pitchFamily="2" charset="-122"/>
                </a:rPr>
                <a:t>④</a:t>
              </a:r>
            </a:p>
          </p:txBody>
        </p:sp>
        <p:cxnSp>
          <p:nvCxnSpPr>
            <p:cNvPr id="12" name="直接连接符 11">
              <a:extLst>
                <a:ext uri="{FF2B5EF4-FFF2-40B4-BE49-F238E27FC236}">
                  <a16:creationId xmlns:a16="http://schemas.microsoft.com/office/drawing/2014/main" xmlns="" id="{0A25DF65-36B8-4753-98E8-57508C101A5F}"/>
                </a:ext>
              </a:extLst>
            </p:cNvPr>
            <p:cNvCxnSpPr>
              <a:cxnSpLocks/>
            </p:cNvCxnSpPr>
            <p:nvPr/>
          </p:nvCxnSpPr>
          <p:spPr>
            <a:xfrm>
              <a:off x="2834542" y="2776004"/>
              <a:ext cx="6585328" cy="0"/>
            </a:xfrm>
            <a:prstGeom prst="line">
              <a:avLst/>
            </a:prstGeom>
            <a:ln w="25400">
              <a:solidFill>
                <a:srgbClr val="2F725E"/>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1955653"/>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2" presetClass="entr" presetSubtype="1" fill="hold" nodeType="withEffect">
                                  <p:stCondLst>
                                    <p:cond delay="75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0093D3DD-ACF2-457C-A785-D0BA88B7276A}"/>
              </a:ext>
            </a:extLst>
          </p:cNvPr>
          <p:cNvSpPr/>
          <p:nvPr/>
        </p:nvSpPr>
        <p:spPr>
          <a:xfrm>
            <a:off x="2624920" y="1856775"/>
            <a:ext cx="6942161" cy="3144451"/>
          </a:xfrm>
          <a:prstGeom prst="rect">
            <a:avLst/>
          </a:prstGeom>
        </p:spPr>
        <p:txBody>
          <a:bodyPr wrap="square">
            <a:spAutoFit/>
          </a:bodyPr>
          <a:lstStyle/>
          <a:p>
            <a:pPr indent="576000" algn="just">
              <a:lnSpc>
                <a:spcPts val="3400"/>
              </a:lnSpc>
            </a:pPr>
            <a:r>
              <a:rPr lang="zh-CN" altLang="en-US" sz="2200" dirty="0">
                <a:solidFill>
                  <a:schemeClr val="tx1">
                    <a:lumMod val="75000"/>
                    <a:lumOff val="25000"/>
                  </a:schemeClr>
                </a:solidFill>
                <a:latin typeface="汉仪家书简" panose="02010600000101010101" pitchFamily="2" charset="-122"/>
                <a:ea typeface="汉仪家书简" panose="02010600000101010101" pitchFamily="2" charset="-122"/>
              </a:rPr>
              <a:t>这句话引用了科学家的研究成果，“</a:t>
            </a:r>
            <a:r>
              <a:rPr lang="en-US" altLang="zh-CN" sz="2200" dirty="0">
                <a:solidFill>
                  <a:schemeClr val="tx1">
                    <a:lumMod val="75000"/>
                    <a:lumOff val="25000"/>
                  </a:schemeClr>
                </a:solidFill>
                <a:latin typeface="汉仪家书简" panose="02010600000101010101" pitchFamily="2" charset="-122"/>
                <a:ea typeface="汉仪家书简" panose="02010600000101010101" pitchFamily="2" charset="-122"/>
              </a:rPr>
              <a:t>40</a:t>
            </a:r>
            <a:r>
              <a:rPr lang="zh-CN" altLang="en-US" sz="2200" dirty="0">
                <a:solidFill>
                  <a:schemeClr val="tx1">
                    <a:lumMod val="75000"/>
                    <a:lumOff val="25000"/>
                  </a:schemeClr>
                </a:solidFill>
                <a:latin typeface="汉仪家书简" panose="02010600000101010101" pitchFamily="2" charset="-122"/>
                <a:ea typeface="汉仪家书简" panose="02010600000101010101" pitchFamily="2" charset="-122"/>
              </a:rPr>
              <a:t>万亿千米”直观地表明了范围之大，大到人类根本无法到达。“至少”一词是强调了</a:t>
            </a:r>
            <a:r>
              <a:rPr lang="en-US" altLang="zh-CN" sz="2200" dirty="0">
                <a:solidFill>
                  <a:schemeClr val="tx1">
                    <a:lumMod val="75000"/>
                    <a:lumOff val="25000"/>
                  </a:schemeClr>
                </a:solidFill>
                <a:latin typeface="汉仪家书简" panose="02010600000101010101" pitchFamily="2" charset="-122"/>
                <a:ea typeface="汉仪家书简" panose="02010600000101010101" pitchFamily="2" charset="-122"/>
              </a:rPr>
              <a:t>21</a:t>
            </a:r>
            <a:r>
              <a:rPr lang="zh-CN" altLang="en-US" sz="2200" dirty="0">
                <a:solidFill>
                  <a:schemeClr val="tx1">
                    <a:lumMod val="75000"/>
                    <a:lumOff val="25000"/>
                  </a:schemeClr>
                </a:solidFill>
                <a:latin typeface="汉仪家书简" panose="02010600000101010101" pitchFamily="2" charset="-122"/>
                <a:ea typeface="汉仪家书简" panose="02010600000101010101" pitchFamily="2" charset="-122"/>
              </a:rPr>
              <a:t>世纪的研究成果还只限于这个范围，“</a:t>
            </a:r>
            <a:r>
              <a:rPr lang="en-US" altLang="zh-CN" sz="2200" dirty="0">
                <a:solidFill>
                  <a:schemeClr val="tx1">
                    <a:lumMod val="75000"/>
                    <a:lumOff val="25000"/>
                  </a:schemeClr>
                </a:solidFill>
                <a:latin typeface="汉仪家书简" panose="02010600000101010101" pitchFamily="2" charset="-122"/>
                <a:ea typeface="汉仪家书简" panose="02010600000101010101" pitchFamily="2" charset="-122"/>
              </a:rPr>
              <a:t>40</a:t>
            </a:r>
            <a:r>
              <a:rPr lang="zh-CN" altLang="en-US" sz="2200" dirty="0">
                <a:solidFill>
                  <a:schemeClr val="tx1">
                    <a:lumMod val="75000"/>
                    <a:lumOff val="25000"/>
                  </a:schemeClr>
                </a:solidFill>
                <a:latin typeface="汉仪家书简" panose="02010600000101010101" pitchFamily="2" charset="-122"/>
                <a:ea typeface="汉仪家书简" panose="02010600000101010101" pitchFamily="2" charset="-122"/>
              </a:rPr>
              <a:t>万亿千米”以外的情况还不能确定，体现了说明的严谨性。同时，“至少”是“最少”的意思，又进一步说明了距离的遥远，从而简洁有力地证实：</a:t>
            </a:r>
            <a:r>
              <a:rPr lang="en-US" altLang="zh-CN" sz="2200" dirty="0">
                <a:solidFill>
                  <a:schemeClr val="tx1">
                    <a:lumMod val="75000"/>
                    <a:lumOff val="25000"/>
                  </a:schemeClr>
                </a:solidFill>
                <a:latin typeface="汉仪家书简" panose="02010600000101010101" pitchFamily="2" charset="-122"/>
                <a:ea typeface="汉仪家书简" panose="02010600000101010101" pitchFamily="2" charset="-122"/>
              </a:rPr>
              <a:t>21</a:t>
            </a:r>
            <a:r>
              <a:rPr lang="zh-CN" altLang="en-US" sz="2200" dirty="0">
                <a:solidFill>
                  <a:schemeClr val="tx1">
                    <a:lumMod val="75000"/>
                    <a:lumOff val="25000"/>
                  </a:schemeClr>
                </a:solidFill>
                <a:latin typeface="汉仪家书简" panose="02010600000101010101" pitchFamily="2" charset="-122"/>
                <a:ea typeface="汉仪家书简" panose="02010600000101010101" pitchFamily="2" charset="-122"/>
              </a:rPr>
              <a:t>世纪还找不到第二个适合人类居住的星球。易于理，又让人信服。</a:t>
            </a:r>
          </a:p>
        </p:txBody>
      </p:sp>
      <p:cxnSp>
        <p:nvCxnSpPr>
          <p:cNvPr id="14" name="直接连接符 13">
            <a:extLst>
              <a:ext uri="{FF2B5EF4-FFF2-40B4-BE49-F238E27FC236}">
                <a16:creationId xmlns:a16="http://schemas.microsoft.com/office/drawing/2014/main" xmlns="" id="{CB9C71FC-6926-447C-92E6-B4B9B0942C82}"/>
              </a:ext>
            </a:extLst>
          </p:cNvPr>
          <p:cNvCxnSpPr>
            <a:cxnSpLocks/>
          </p:cNvCxnSpPr>
          <p:nvPr/>
        </p:nvCxnSpPr>
        <p:spPr>
          <a:xfrm>
            <a:off x="2183654" y="0"/>
            <a:ext cx="0" cy="2756848"/>
          </a:xfrm>
          <a:prstGeom prst="line">
            <a:avLst/>
          </a:prstGeom>
          <a:ln w="2540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02AF104B-25A7-4E54-B4B2-53586694121A}"/>
              </a:ext>
            </a:extLst>
          </p:cNvPr>
          <p:cNvCxnSpPr>
            <a:cxnSpLocks/>
          </p:cNvCxnSpPr>
          <p:nvPr/>
        </p:nvCxnSpPr>
        <p:spPr>
          <a:xfrm>
            <a:off x="10047042" y="4114800"/>
            <a:ext cx="0" cy="2756848"/>
          </a:xfrm>
          <a:prstGeom prst="line">
            <a:avLst/>
          </a:prstGeom>
          <a:ln w="25400">
            <a:solidFill>
              <a:srgbClr val="818181"/>
            </a:solidFill>
          </a:ln>
        </p:spPr>
        <p:style>
          <a:lnRef idx="1">
            <a:schemeClr val="accent1"/>
          </a:lnRef>
          <a:fillRef idx="0">
            <a:schemeClr val="accent1"/>
          </a:fillRef>
          <a:effectRef idx="0">
            <a:schemeClr val="accent1"/>
          </a:effectRef>
          <a:fontRef idx="minor">
            <a:schemeClr val="tx1"/>
          </a:fontRef>
        </p:style>
      </p:cxnSp>
      <p:pic>
        <p:nvPicPr>
          <p:cNvPr id="17" name="图片 16">
            <a:extLst>
              <a:ext uri="{FF2B5EF4-FFF2-40B4-BE49-F238E27FC236}">
                <a16:creationId xmlns:a16="http://schemas.microsoft.com/office/drawing/2014/main" xmlns="" id="{92BEC2B3-392A-4ADF-A726-C2ADAD25EE5B}"/>
              </a:ext>
            </a:extLst>
          </p:cNvPr>
          <p:cNvPicPr>
            <a:picLocks noChangeAspect="1"/>
          </p:cNvPicPr>
          <p:nvPr/>
        </p:nvPicPr>
        <p:blipFill>
          <a:blip r:embed="rId4">
            <a:duotone>
              <a:schemeClr val="bg2">
                <a:shade val="45000"/>
                <a:satMod val="135000"/>
              </a:schemeClr>
              <a:prstClr val="white"/>
            </a:duotone>
          </a:blip>
          <a:stretch>
            <a:fillRect/>
          </a:stretch>
        </p:blipFill>
        <p:spPr>
          <a:xfrm rot="1875417">
            <a:off x="-1439100" y="4184397"/>
            <a:ext cx="4743513" cy="1555872"/>
          </a:xfrm>
          <a:prstGeom prst="rect">
            <a:avLst/>
          </a:prstGeom>
        </p:spPr>
      </p:pic>
      <p:pic>
        <p:nvPicPr>
          <p:cNvPr id="18" name="图片 17">
            <a:extLst>
              <a:ext uri="{FF2B5EF4-FFF2-40B4-BE49-F238E27FC236}">
                <a16:creationId xmlns:a16="http://schemas.microsoft.com/office/drawing/2014/main" xmlns="" id="{EB966C06-E789-446F-BDAF-C28A6E11EF74}"/>
              </a:ext>
            </a:extLst>
          </p:cNvPr>
          <p:cNvPicPr>
            <a:picLocks noChangeAspect="1"/>
          </p:cNvPicPr>
          <p:nvPr/>
        </p:nvPicPr>
        <p:blipFill>
          <a:blip r:embed="rId5">
            <a:duotone>
              <a:schemeClr val="bg2">
                <a:shade val="45000"/>
                <a:satMod val="135000"/>
              </a:schemeClr>
              <a:prstClr val="white"/>
            </a:duotone>
          </a:blip>
          <a:stretch>
            <a:fillRect/>
          </a:stretch>
        </p:blipFill>
        <p:spPr>
          <a:xfrm flipH="1" flipV="1">
            <a:off x="10047042" y="253340"/>
            <a:ext cx="1556191" cy="2250168"/>
          </a:xfrm>
          <a:prstGeom prst="rect">
            <a:avLst/>
          </a:prstGeom>
        </p:spPr>
      </p:pic>
    </p:spTree>
    <p:extLst>
      <p:ext uri="{BB962C8B-B14F-4D97-AF65-F5344CB8AC3E}">
        <p14:creationId xmlns:p14="http://schemas.microsoft.com/office/powerpoint/2010/main" val="1375247737"/>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1000"/>
                                        <p:tgtEl>
                                          <p:spTgt spid="1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7C507861-E32E-4CCB-ABD4-51AB459F77C6}"/>
              </a:ext>
            </a:extLst>
          </p:cNvPr>
          <p:cNvSpPr/>
          <p:nvPr/>
        </p:nvSpPr>
        <p:spPr>
          <a:xfrm>
            <a:off x="2447499" y="2114769"/>
            <a:ext cx="7297003" cy="553998"/>
          </a:xfrm>
          <a:prstGeom prst="rect">
            <a:avLst/>
          </a:prstGeom>
        </p:spPr>
        <p:txBody>
          <a:bodyPr wrap="square" anchor="ctr">
            <a:spAutoFit/>
          </a:bodyPr>
          <a:lstStyle/>
          <a:p>
            <a:pPr algn="ctr">
              <a:lnSpc>
                <a:spcPts val="3600"/>
              </a:lnSpc>
            </a:pPr>
            <a:r>
              <a:rPr lang="zh-CN" altLang="en-US" sz="2600" dirty="0">
                <a:solidFill>
                  <a:schemeClr val="tx1">
                    <a:lumMod val="85000"/>
                    <a:lumOff val="15000"/>
                  </a:schemeClr>
                </a:solidFill>
                <a:latin typeface="汉仪家书简" panose="02010600000101010101" pitchFamily="2" charset="-122"/>
                <a:ea typeface="汉仪家书简" panose="02010600000101010101" pitchFamily="2" charset="-122"/>
              </a:rPr>
              <a:t>⑤ 我们这个地球太可爱了，同时又太容易破碎了！</a:t>
            </a:r>
          </a:p>
        </p:txBody>
      </p:sp>
      <p:cxnSp>
        <p:nvCxnSpPr>
          <p:cNvPr id="8" name="直接连接符 7">
            <a:extLst>
              <a:ext uri="{FF2B5EF4-FFF2-40B4-BE49-F238E27FC236}">
                <a16:creationId xmlns:a16="http://schemas.microsoft.com/office/drawing/2014/main" xmlns="" id="{EC134797-B8FD-459D-9755-66ABEBCA60EF}"/>
              </a:ext>
            </a:extLst>
          </p:cNvPr>
          <p:cNvCxnSpPr>
            <a:cxnSpLocks/>
          </p:cNvCxnSpPr>
          <p:nvPr/>
        </p:nvCxnSpPr>
        <p:spPr>
          <a:xfrm>
            <a:off x="-13648" y="1758673"/>
            <a:ext cx="3507475" cy="0"/>
          </a:xfrm>
          <a:prstGeom prst="line">
            <a:avLst/>
          </a:prstGeom>
          <a:ln w="25400">
            <a:solidFill>
              <a:srgbClr val="818181">
                <a:alpha val="50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F3E25145-F2F6-491D-A5CB-917BFE31344C}"/>
              </a:ext>
            </a:extLst>
          </p:cNvPr>
          <p:cNvCxnSpPr>
            <a:cxnSpLocks/>
          </p:cNvCxnSpPr>
          <p:nvPr/>
        </p:nvCxnSpPr>
        <p:spPr>
          <a:xfrm>
            <a:off x="3493827" y="2955375"/>
            <a:ext cx="8698173" cy="0"/>
          </a:xfrm>
          <a:prstGeom prst="line">
            <a:avLst/>
          </a:prstGeom>
          <a:ln w="25400">
            <a:solidFill>
              <a:srgbClr val="818181">
                <a:alpha val="50000"/>
              </a:srgbClr>
            </a:solidFill>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xmlns="" id="{3A1C6A41-7626-4718-A88D-AB7728ABEFCF}"/>
              </a:ext>
            </a:extLst>
          </p:cNvPr>
          <p:cNvPicPr>
            <a:picLocks noChangeAspect="1"/>
          </p:cNvPicPr>
          <p:nvPr/>
        </p:nvPicPr>
        <p:blipFill rotWithShape="1">
          <a:blip r:embed="rId4">
            <a:extLst>
              <a:ext uri="{28A0092B-C50C-407E-A947-70E740481C1C}">
                <a14:useLocalDpi xmlns:a14="http://schemas.microsoft.com/office/drawing/2010/main" val="0"/>
              </a:ext>
            </a:extLst>
          </a:blip>
          <a:srcRect b="58659"/>
          <a:stretch/>
        </p:blipFill>
        <p:spPr>
          <a:xfrm>
            <a:off x="2170803" y="3612587"/>
            <a:ext cx="7850394" cy="3245413"/>
          </a:xfrm>
          <a:prstGeom prst="rect">
            <a:avLst/>
          </a:prstGeom>
        </p:spPr>
      </p:pic>
      <p:pic>
        <p:nvPicPr>
          <p:cNvPr id="19" name="图片 18">
            <a:extLst>
              <a:ext uri="{FF2B5EF4-FFF2-40B4-BE49-F238E27FC236}">
                <a16:creationId xmlns:a16="http://schemas.microsoft.com/office/drawing/2014/main" xmlns="" id="{A7B24F96-2205-4746-91F8-FEAEF5CCAA9E}"/>
              </a:ext>
            </a:extLst>
          </p:cNvPr>
          <p:cNvPicPr>
            <a:picLocks noChangeAspect="1"/>
          </p:cNvPicPr>
          <p:nvPr/>
        </p:nvPicPr>
        <p:blipFill>
          <a:blip r:embed="rId5">
            <a:duotone>
              <a:schemeClr val="bg2">
                <a:shade val="45000"/>
                <a:satMod val="135000"/>
              </a:schemeClr>
              <a:prstClr val="white"/>
            </a:duotone>
          </a:blip>
          <a:stretch>
            <a:fillRect/>
          </a:stretch>
        </p:blipFill>
        <p:spPr>
          <a:xfrm rot="6973389" flipH="1">
            <a:off x="9613222" y="-138745"/>
            <a:ext cx="1883008" cy="2722728"/>
          </a:xfrm>
          <a:prstGeom prst="rect">
            <a:avLst/>
          </a:prstGeom>
        </p:spPr>
      </p:pic>
      <p:pic>
        <p:nvPicPr>
          <p:cNvPr id="20" name="图片 19">
            <a:extLst>
              <a:ext uri="{FF2B5EF4-FFF2-40B4-BE49-F238E27FC236}">
                <a16:creationId xmlns:a16="http://schemas.microsoft.com/office/drawing/2014/main" xmlns="" id="{9E166EDD-0118-4478-9E2A-F72968294B46}"/>
              </a:ext>
            </a:extLst>
          </p:cNvPr>
          <p:cNvPicPr>
            <a:picLocks noChangeAspect="1"/>
          </p:cNvPicPr>
          <p:nvPr/>
        </p:nvPicPr>
        <p:blipFill>
          <a:blip r:embed="rId6">
            <a:duotone>
              <a:schemeClr val="bg2">
                <a:shade val="45000"/>
                <a:satMod val="135000"/>
              </a:schemeClr>
              <a:prstClr val="white"/>
            </a:duotone>
          </a:blip>
          <a:stretch>
            <a:fillRect/>
          </a:stretch>
        </p:blipFill>
        <p:spPr>
          <a:xfrm rot="1163411">
            <a:off x="3217384" y="916304"/>
            <a:ext cx="946793" cy="612631"/>
          </a:xfrm>
          <a:prstGeom prst="rect">
            <a:avLst/>
          </a:prstGeom>
        </p:spPr>
      </p:pic>
      <p:pic>
        <p:nvPicPr>
          <p:cNvPr id="22" name="图片 21">
            <a:extLst>
              <a:ext uri="{FF2B5EF4-FFF2-40B4-BE49-F238E27FC236}">
                <a16:creationId xmlns:a16="http://schemas.microsoft.com/office/drawing/2014/main" xmlns="" id="{CCD1AE68-82A2-42C0-9C6D-CB30F5831B1F}"/>
              </a:ext>
            </a:extLst>
          </p:cNvPr>
          <p:cNvPicPr>
            <a:picLocks noChangeAspect="1"/>
          </p:cNvPicPr>
          <p:nvPr/>
        </p:nvPicPr>
        <p:blipFill>
          <a:blip r:embed="rId7">
            <a:duotone>
              <a:schemeClr val="bg2">
                <a:shade val="45000"/>
                <a:satMod val="135000"/>
              </a:schemeClr>
              <a:prstClr val="white"/>
            </a:duotone>
          </a:blip>
          <a:stretch>
            <a:fillRect/>
          </a:stretch>
        </p:blipFill>
        <p:spPr>
          <a:xfrm rot="19048916">
            <a:off x="2648329" y="633180"/>
            <a:ext cx="740988" cy="597571"/>
          </a:xfrm>
          <a:prstGeom prst="rect">
            <a:avLst/>
          </a:prstGeom>
        </p:spPr>
      </p:pic>
    </p:spTree>
    <p:extLst>
      <p:ext uri="{BB962C8B-B14F-4D97-AF65-F5344CB8AC3E}">
        <p14:creationId xmlns:p14="http://schemas.microsoft.com/office/powerpoint/2010/main" val="1632995724"/>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1000"/>
                                        <p:tgtEl>
                                          <p:spTgt spid="1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0D41053-501A-4CEA-928A-E77D6CFBB4CF}"/>
              </a:ext>
            </a:extLst>
          </p:cNvPr>
          <p:cNvPicPr>
            <a:picLocks noChangeAspect="1"/>
          </p:cNvPicPr>
          <p:nvPr/>
        </p:nvPicPr>
        <p:blipFill rotWithShape="1">
          <a:blip r:embed="rId4">
            <a:extLst>
              <a:ext uri="{28A0092B-C50C-407E-A947-70E740481C1C}">
                <a14:useLocalDpi xmlns:a14="http://schemas.microsoft.com/office/drawing/2010/main" val="0"/>
              </a:ext>
            </a:extLst>
          </a:blip>
          <a:srcRect t="50072"/>
          <a:stretch/>
        </p:blipFill>
        <p:spPr>
          <a:xfrm>
            <a:off x="2064130" y="0"/>
            <a:ext cx="8063740" cy="4026090"/>
          </a:xfrm>
          <a:prstGeom prst="rect">
            <a:avLst/>
          </a:prstGeom>
        </p:spPr>
      </p:pic>
      <p:sp>
        <p:nvSpPr>
          <p:cNvPr id="4" name="矩形 3">
            <a:extLst>
              <a:ext uri="{FF2B5EF4-FFF2-40B4-BE49-F238E27FC236}">
                <a16:creationId xmlns:a16="http://schemas.microsoft.com/office/drawing/2014/main" xmlns="" id="{C9685E0E-66C3-4D8A-99A1-A29B6EE10B71}"/>
              </a:ext>
            </a:extLst>
          </p:cNvPr>
          <p:cNvSpPr/>
          <p:nvPr/>
        </p:nvSpPr>
        <p:spPr>
          <a:xfrm>
            <a:off x="1744639" y="4351321"/>
            <a:ext cx="8702722" cy="2015936"/>
          </a:xfrm>
          <a:prstGeom prst="rect">
            <a:avLst/>
          </a:prstGeom>
        </p:spPr>
        <p:txBody>
          <a:bodyPr wrap="square">
            <a:spAutoFit/>
          </a:bodyPr>
          <a:lstStyle/>
          <a:p>
            <a:pPr indent="504000" algn="just">
              <a:lnSpc>
                <a:spcPts val="3000"/>
              </a:lnSpc>
            </a:pPr>
            <a:r>
              <a:rPr lang="zh-CN" altLang="en-US" sz="2000" dirty="0">
                <a:solidFill>
                  <a:schemeClr val="tx1">
                    <a:lumMod val="75000"/>
                    <a:lumOff val="25000"/>
                  </a:schemeClr>
                </a:solidFill>
                <a:latin typeface="汉仪家书简" panose="02010600000101010101" pitchFamily="2" charset="-122"/>
                <a:ea typeface="汉仪家书简" panose="02010600000101010101" pitchFamily="2" charset="-122"/>
              </a:rPr>
              <a:t>这句话引用了宇航员的感叹，与前文照应，简洁、形象地概括了地球的特征，突出了保护地球生态环境的重要性。说地球“可爱”，是因为地球无私地养育着人类，孕育着万物。而“破碎”一词，一般用来形容玻璃、瓷器之类的易碎品，在这里可理解为因各种原因造成的对地球的伤害。这样表达不仅使句子生动形象，同时又能引起人类的警觉，突出了保护地球的紧迫性。</a:t>
            </a:r>
          </a:p>
        </p:txBody>
      </p:sp>
      <p:pic>
        <p:nvPicPr>
          <p:cNvPr id="14" name="图片 13">
            <a:extLst>
              <a:ext uri="{FF2B5EF4-FFF2-40B4-BE49-F238E27FC236}">
                <a16:creationId xmlns:a16="http://schemas.microsoft.com/office/drawing/2014/main" xmlns="" id="{B8B48362-72DD-4AFC-A528-435FD21F91B6}"/>
              </a:ext>
            </a:extLst>
          </p:cNvPr>
          <p:cNvPicPr>
            <a:picLocks noChangeAspect="1"/>
          </p:cNvPicPr>
          <p:nvPr/>
        </p:nvPicPr>
        <p:blipFill>
          <a:blip r:embed="rId5">
            <a:duotone>
              <a:schemeClr val="bg2">
                <a:shade val="45000"/>
                <a:satMod val="135000"/>
              </a:schemeClr>
              <a:prstClr val="white"/>
            </a:duotone>
          </a:blip>
          <a:stretch>
            <a:fillRect/>
          </a:stretch>
        </p:blipFill>
        <p:spPr>
          <a:xfrm flipH="1" flipV="1">
            <a:off x="548200" y="4591321"/>
            <a:ext cx="1062236" cy="1535936"/>
          </a:xfrm>
          <a:prstGeom prst="rect">
            <a:avLst/>
          </a:prstGeom>
        </p:spPr>
      </p:pic>
      <p:pic>
        <p:nvPicPr>
          <p:cNvPr id="15" name="图片 14">
            <a:extLst>
              <a:ext uri="{FF2B5EF4-FFF2-40B4-BE49-F238E27FC236}">
                <a16:creationId xmlns:a16="http://schemas.microsoft.com/office/drawing/2014/main" xmlns="" id="{D9E946BC-3133-4832-B8BA-657C0462B9A8}"/>
              </a:ext>
            </a:extLst>
          </p:cNvPr>
          <p:cNvPicPr>
            <a:picLocks noChangeAspect="1"/>
          </p:cNvPicPr>
          <p:nvPr/>
        </p:nvPicPr>
        <p:blipFill>
          <a:blip r:embed="rId5">
            <a:duotone>
              <a:schemeClr val="bg2">
                <a:shade val="45000"/>
                <a:satMod val="135000"/>
              </a:schemeClr>
              <a:prstClr val="white"/>
            </a:duotone>
          </a:blip>
          <a:stretch>
            <a:fillRect/>
          </a:stretch>
        </p:blipFill>
        <p:spPr>
          <a:xfrm flipV="1">
            <a:off x="10581564" y="4591321"/>
            <a:ext cx="1062236" cy="1535936"/>
          </a:xfrm>
          <a:prstGeom prst="rect">
            <a:avLst/>
          </a:prstGeom>
        </p:spPr>
      </p:pic>
    </p:spTree>
    <p:extLst>
      <p:ext uri="{BB962C8B-B14F-4D97-AF65-F5344CB8AC3E}">
        <p14:creationId xmlns:p14="http://schemas.microsoft.com/office/powerpoint/2010/main" val="3251450667"/>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0D06A5E4-6758-44AE-903D-F79B7B1EBE6B}"/>
              </a:ext>
            </a:extLst>
          </p:cNvPr>
          <p:cNvSpPr/>
          <p:nvPr/>
        </p:nvSpPr>
        <p:spPr>
          <a:xfrm>
            <a:off x="-12" y="1770799"/>
            <a:ext cx="7861121" cy="3316403"/>
          </a:xfrm>
          <a:prstGeom prst="rect">
            <a:avLst/>
          </a:prstGeom>
          <a:solidFill>
            <a:srgbClr val="3775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xmlns="" id="{56D3848F-C016-4CCB-862D-82E816259398}"/>
              </a:ext>
            </a:extLst>
          </p:cNvPr>
          <p:cNvSpPr/>
          <p:nvPr/>
        </p:nvSpPr>
        <p:spPr>
          <a:xfrm>
            <a:off x="773360" y="2356911"/>
            <a:ext cx="6314375" cy="2144177"/>
          </a:xfrm>
          <a:prstGeom prst="rect">
            <a:avLst/>
          </a:prstGeom>
        </p:spPr>
        <p:txBody>
          <a:bodyPr wrap="square">
            <a:spAutoFit/>
          </a:bodyPr>
          <a:lstStyle/>
          <a:p>
            <a:pPr indent="576000" algn="just">
              <a:lnSpc>
                <a:spcPts val="3200"/>
              </a:lnSpc>
            </a:pPr>
            <a:r>
              <a:rPr lang="zh-CN" altLang="en-US" sz="2200" dirty="0">
                <a:solidFill>
                  <a:schemeClr val="bg1"/>
                </a:solidFill>
                <a:latin typeface="汉仪家书简" panose="02010600000101010101" pitchFamily="2" charset="-122"/>
                <a:ea typeface="汉仪家书简" panose="02010600000101010101" pitchFamily="2" charset="-122"/>
              </a:rPr>
              <a:t>“只有一个地球”，这是</a:t>
            </a:r>
            <a:r>
              <a:rPr lang="en-US" altLang="zh-CN" sz="2200" dirty="0">
                <a:solidFill>
                  <a:schemeClr val="bg1"/>
                </a:solidFill>
                <a:latin typeface="汉仪家书简" panose="02010600000101010101" pitchFamily="2" charset="-122"/>
                <a:ea typeface="汉仪家书简" panose="02010600000101010101" pitchFamily="2" charset="-122"/>
              </a:rPr>
              <a:t>1972</a:t>
            </a:r>
            <a:r>
              <a:rPr lang="zh-CN" altLang="en-US" sz="2200" dirty="0">
                <a:solidFill>
                  <a:schemeClr val="bg1"/>
                </a:solidFill>
                <a:latin typeface="汉仪家书简" panose="02010600000101010101" pitchFamily="2" charset="-122"/>
                <a:ea typeface="汉仪家书简" panose="02010600000101010101" pitchFamily="2" charset="-122"/>
              </a:rPr>
              <a:t>年在瑞典首都斯德哥尔摩召开的人类环境会议提出的响亮口号，本文是一篇 说明文，从人类生存的角度介绍了地球的有关知识，阐明了人类的生存“只有一个地球”的事实，呼吁人类应该珍惜资源，保护地球。</a:t>
            </a:r>
          </a:p>
        </p:txBody>
      </p:sp>
      <p:pic>
        <p:nvPicPr>
          <p:cNvPr id="7" name="图片 6">
            <a:extLst>
              <a:ext uri="{FF2B5EF4-FFF2-40B4-BE49-F238E27FC236}">
                <a16:creationId xmlns:a16="http://schemas.microsoft.com/office/drawing/2014/main" xmlns="" id="{BA4635CF-D4E8-4DAC-B757-6B0DCD40CD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4873"/>
          <a:stretch/>
        </p:blipFill>
        <p:spPr>
          <a:xfrm>
            <a:off x="8297835" y="439314"/>
            <a:ext cx="3894165" cy="5979369"/>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835509070"/>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3EB8B5E0-343F-4D04-9DBC-29F2A9853581}"/>
              </a:ext>
            </a:extLst>
          </p:cNvPr>
          <p:cNvGrpSpPr/>
          <p:nvPr/>
        </p:nvGrpSpPr>
        <p:grpSpPr>
          <a:xfrm>
            <a:off x="4895992" y="1140346"/>
            <a:ext cx="2662840" cy="1395161"/>
            <a:chOff x="4895992" y="1140346"/>
            <a:chExt cx="2662840" cy="1395161"/>
          </a:xfrm>
        </p:grpSpPr>
        <p:sp>
          <p:nvSpPr>
            <p:cNvPr id="4" name="文本框 3">
              <a:extLst>
                <a:ext uri="{FF2B5EF4-FFF2-40B4-BE49-F238E27FC236}">
                  <a16:creationId xmlns:a16="http://schemas.microsoft.com/office/drawing/2014/main" xmlns="" id="{A78E4E9A-33FB-4320-A3C6-760A0E41B481}"/>
                </a:ext>
              </a:extLst>
            </p:cNvPr>
            <p:cNvSpPr txBox="1"/>
            <p:nvPr/>
          </p:nvSpPr>
          <p:spPr>
            <a:xfrm>
              <a:off x="4895992" y="1140346"/>
              <a:ext cx="2400017" cy="1200329"/>
            </a:xfrm>
            <a:prstGeom prst="rect">
              <a:avLst/>
            </a:prstGeom>
            <a:noFill/>
          </p:spPr>
          <p:txBody>
            <a:bodyPr wrap="none" rtlCol="0" anchor="ctr">
              <a:spAutoFit/>
            </a:bodyPr>
            <a:lstStyle/>
            <a:p>
              <a:pPr algn="ctr"/>
              <a:r>
                <a:rPr lang="zh-CN" altLang="en-US" sz="7200" dirty="0">
                  <a:ln w="38100">
                    <a:solidFill>
                      <a:srgbClr val="2F725E"/>
                    </a:solidFill>
                  </a:ln>
                  <a:solidFill>
                    <a:srgbClr val="B3DEDF"/>
                  </a:solidFill>
                  <a:latin typeface="汉仪铸字美心体W" panose="00000500000000000000" pitchFamily="2" charset="-122"/>
                  <a:ea typeface="汉仪铸字美心体W" panose="00000500000000000000" pitchFamily="2" charset="-122"/>
                </a:rPr>
                <a:t>目 录</a:t>
              </a:r>
            </a:p>
          </p:txBody>
        </p:sp>
        <p:sp>
          <p:nvSpPr>
            <p:cNvPr id="6" name="文本框 5">
              <a:extLst>
                <a:ext uri="{FF2B5EF4-FFF2-40B4-BE49-F238E27FC236}">
                  <a16:creationId xmlns:a16="http://schemas.microsoft.com/office/drawing/2014/main" xmlns="" id="{55AB6867-09D8-4B7D-A633-8EF8D5016F08}"/>
                </a:ext>
              </a:extLst>
            </p:cNvPr>
            <p:cNvSpPr txBox="1"/>
            <p:nvPr/>
          </p:nvSpPr>
          <p:spPr>
            <a:xfrm>
              <a:off x="4910350" y="2227730"/>
              <a:ext cx="2648482" cy="307777"/>
            </a:xfrm>
            <a:prstGeom prst="rect">
              <a:avLst/>
            </a:prstGeom>
            <a:noFill/>
          </p:spPr>
          <p:txBody>
            <a:bodyPr wrap="none" rtlCol="0" anchor="ctr">
              <a:spAutoFit/>
            </a:bodyPr>
            <a:lstStyle/>
            <a:p>
              <a:pPr algn="ctr"/>
              <a:r>
                <a:rPr lang="en-US" altLang="zh-CN" sz="1400" spc="1600" dirty="0">
                  <a:solidFill>
                    <a:schemeClr val="tx1">
                      <a:lumMod val="50000"/>
                      <a:lumOff val="50000"/>
                    </a:schemeClr>
                  </a:solidFill>
                  <a:latin typeface="汉仪家书简" panose="02010600000101010101" pitchFamily="2" charset="-122"/>
                  <a:ea typeface="汉仪家书简" panose="02010600000101010101" pitchFamily="2" charset="-122"/>
                </a:rPr>
                <a:t>CONTENTS</a:t>
              </a:r>
              <a:endParaRPr lang="zh-CN" altLang="en-US" sz="1400" spc="1600" dirty="0">
                <a:solidFill>
                  <a:schemeClr val="tx1">
                    <a:lumMod val="50000"/>
                    <a:lumOff val="50000"/>
                  </a:schemeClr>
                </a:solidFill>
                <a:latin typeface="汉仪家书简" panose="02010600000101010101" pitchFamily="2" charset="-122"/>
                <a:ea typeface="汉仪家书简" panose="02010600000101010101" pitchFamily="2" charset="-122"/>
              </a:endParaRPr>
            </a:p>
          </p:txBody>
        </p:sp>
      </p:grpSp>
      <p:pic>
        <p:nvPicPr>
          <p:cNvPr id="9" name="图片 8">
            <a:extLst>
              <a:ext uri="{FF2B5EF4-FFF2-40B4-BE49-F238E27FC236}">
                <a16:creationId xmlns:a16="http://schemas.microsoft.com/office/drawing/2014/main" xmlns="" id="{40BBB2D6-976B-427D-8847-F3E7D8C10419}"/>
              </a:ext>
            </a:extLst>
          </p:cNvPr>
          <p:cNvPicPr>
            <a:picLocks noChangeAspect="1"/>
          </p:cNvPicPr>
          <p:nvPr/>
        </p:nvPicPr>
        <p:blipFill rotWithShape="1">
          <a:blip r:embed="rId4"/>
          <a:srcRect l="39743" b="9501"/>
          <a:stretch/>
        </p:blipFill>
        <p:spPr>
          <a:xfrm>
            <a:off x="1" y="4548836"/>
            <a:ext cx="1537494" cy="2309164"/>
          </a:xfrm>
          <a:prstGeom prst="rect">
            <a:avLst/>
          </a:prstGeom>
        </p:spPr>
      </p:pic>
      <p:pic>
        <p:nvPicPr>
          <p:cNvPr id="10" name="图片 9">
            <a:extLst>
              <a:ext uri="{FF2B5EF4-FFF2-40B4-BE49-F238E27FC236}">
                <a16:creationId xmlns:a16="http://schemas.microsoft.com/office/drawing/2014/main" xmlns="" id="{79F722F1-15F8-40CE-A996-A4BDDCD91C4E}"/>
              </a:ext>
            </a:extLst>
          </p:cNvPr>
          <p:cNvPicPr>
            <a:picLocks noChangeAspect="1"/>
          </p:cNvPicPr>
          <p:nvPr/>
        </p:nvPicPr>
        <p:blipFill rotWithShape="1">
          <a:blip r:embed="rId4"/>
          <a:srcRect l="26287" t="25275"/>
          <a:stretch/>
        </p:blipFill>
        <p:spPr>
          <a:xfrm flipH="1">
            <a:off x="9253180" y="0"/>
            <a:ext cx="2938819" cy="2979176"/>
          </a:xfrm>
          <a:prstGeom prst="rect">
            <a:avLst/>
          </a:prstGeom>
        </p:spPr>
      </p:pic>
      <p:pic>
        <p:nvPicPr>
          <p:cNvPr id="11" name="图片 10">
            <a:extLst>
              <a:ext uri="{FF2B5EF4-FFF2-40B4-BE49-F238E27FC236}">
                <a16:creationId xmlns:a16="http://schemas.microsoft.com/office/drawing/2014/main" xmlns="" id="{74A628B5-5AE2-40A2-8068-7833F0C63AF4}"/>
              </a:ext>
            </a:extLst>
          </p:cNvPr>
          <p:cNvPicPr>
            <a:picLocks noChangeAspect="1"/>
          </p:cNvPicPr>
          <p:nvPr/>
        </p:nvPicPr>
        <p:blipFill rotWithShape="1">
          <a:blip r:embed="rId5">
            <a:duotone>
              <a:schemeClr val="accent3">
                <a:shade val="45000"/>
                <a:satMod val="135000"/>
              </a:schemeClr>
              <a:prstClr val="white"/>
            </a:duotone>
          </a:blip>
          <a:srcRect t="6374"/>
          <a:stretch/>
        </p:blipFill>
        <p:spPr>
          <a:xfrm>
            <a:off x="212743" y="0"/>
            <a:ext cx="1645546" cy="2227730"/>
          </a:xfrm>
          <a:prstGeom prst="rect">
            <a:avLst/>
          </a:prstGeom>
        </p:spPr>
      </p:pic>
      <p:pic>
        <p:nvPicPr>
          <p:cNvPr id="12" name="图片 11">
            <a:extLst>
              <a:ext uri="{FF2B5EF4-FFF2-40B4-BE49-F238E27FC236}">
                <a16:creationId xmlns:a16="http://schemas.microsoft.com/office/drawing/2014/main" xmlns="" id="{B4C8ADF9-80D0-4A20-936A-896E2801C376}"/>
              </a:ext>
            </a:extLst>
          </p:cNvPr>
          <p:cNvPicPr>
            <a:picLocks noChangeAspect="1"/>
          </p:cNvPicPr>
          <p:nvPr/>
        </p:nvPicPr>
        <p:blipFill>
          <a:blip r:embed="rId6">
            <a:duotone>
              <a:schemeClr val="accent3">
                <a:shade val="45000"/>
                <a:satMod val="135000"/>
              </a:schemeClr>
              <a:prstClr val="white"/>
            </a:duotone>
          </a:blip>
          <a:stretch>
            <a:fillRect/>
          </a:stretch>
        </p:blipFill>
        <p:spPr>
          <a:xfrm>
            <a:off x="10689020" y="5622878"/>
            <a:ext cx="1502980" cy="1235122"/>
          </a:xfrm>
          <a:prstGeom prst="rect">
            <a:avLst/>
          </a:prstGeom>
        </p:spPr>
      </p:pic>
      <p:grpSp>
        <p:nvGrpSpPr>
          <p:cNvPr id="17" name="组合 16">
            <a:extLst>
              <a:ext uri="{FF2B5EF4-FFF2-40B4-BE49-F238E27FC236}">
                <a16:creationId xmlns:a16="http://schemas.microsoft.com/office/drawing/2014/main" xmlns="" id="{D653D037-C2D9-4EFA-BA15-9BEA74973133}"/>
              </a:ext>
            </a:extLst>
          </p:cNvPr>
          <p:cNvGrpSpPr/>
          <p:nvPr/>
        </p:nvGrpSpPr>
        <p:grpSpPr>
          <a:xfrm>
            <a:off x="1816801" y="2979176"/>
            <a:ext cx="2236510" cy="1569660"/>
            <a:chOff x="3585673" y="3636144"/>
            <a:chExt cx="2236510" cy="1569660"/>
          </a:xfrm>
        </p:grpSpPr>
        <p:sp>
          <p:nvSpPr>
            <p:cNvPr id="13" name="文本框 12">
              <a:extLst>
                <a:ext uri="{FF2B5EF4-FFF2-40B4-BE49-F238E27FC236}">
                  <a16:creationId xmlns:a16="http://schemas.microsoft.com/office/drawing/2014/main" xmlns="" id="{0A2E0710-168B-4FC9-9A03-50BB566611F6}"/>
                </a:ext>
              </a:extLst>
            </p:cNvPr>
            <p:cNvSpPr txBox="1"/>
            <p:nvPr/>
          </p:nvSpPr>
          <p:spPr>
            <a:xfrm>
              <a:off x="4228585" y="3636144"/>
              <a:ext cx="918841" cy="861774"/>
            </a:xfrm>
            <a:prstGeom prst="rect">
              <a:avLst/>
            </a:prstGeom>
            <a:noFill/>
          </p:spPr>
          <p:txBody>
            <a:bodyPr wrap="none" rtlCol="0" anchor="ctr">
              <a:spAutoFit/>
            </a:bodyPr>
            <a:lstStyle/>
            <a:p>
              <a:pPr algn="ctr"/>
              <a:r>
                <a:rPr lang="en-US" altLang="zh-CN" sz="5000" dirty="0">
                  <a:ln w="25400">
                    <a:noFill/>
                  </a:ln>
                  <a:solidFill>
                    <a:srgbClr val="2F725E"/>
                  </a:solidFill>
                  <a:latin typeface="汉仪铸字美心体W" panose="00000500000000000000" pitchFamily="2" charset="-122"/>
                  <a:ea typeface="汉仪铸字美心体W" panose="00000500000000000000" pitchFamily="2" charset="-122"/>
                </a:rPr>
                <a:t>01</a:t>
              </a:r>
              <a:endParaRPr lang="zh-CN" altLang="en-US" sz="5000" dirty="0">
                <a:ln w="25400">
                  <a:noFill/>
                </a:ln>
                <a:solidFill>
                  <a:srgbClr val="2F725E"/>
                </a:solidFill>
                <a:latin typeface="汉仪铸字美心体W" panose="00000500000000000000" pitchFamily="2" charset="-122"/>
                <a:ea typeface="汉仪铸字美心体W" panose="00000500000000000000" pitchFamily="2" charset="-122"/>
              </a:endParaRPr>
            </a:p>
          </p:txBody>
        </p:sp>
        <p:sp>
          <p:nvSpPr>
            <p:cNvPr id="14" name="文本框 13">
              <a:extLst>
                <a:ext uri="{FF2B5EF4-FFF2-40B4-BE49-F238E27FC236}">
                  <a16:creationId xmlns:a16="http://schemas.microsoft.com/office/drawing/2014/main" xmlns="" id="{1126DEDA-5075-47EB-95E7-ACBD262AF2BE}"/>
                </a:ext>
              </a:extLst>
            </p:cNvPr>
            <p:cNvSpPr txBox="1"/>
            <p:nvPr/>
          </p:nvSpPr>
          <p:spPr>
            <a:xfrm>
              <a:off x="3585673" y="4497918"/>
              <a:ext cx="2236510" cy="707886"/>
            </a:xfrm>
            <a:prstGeom prst="rect">
              <a:avLst/>
            </a:prstGeom>
            <a:noFill/>
          </p:spPr>
          <p:txBody>
            <a:bodyPr wrap="none" rtlCol="0" anchor="ctr">
              <a:spAutoFit/>
            </a:bodyPr>
            <a:lstStyle/>
            <a:p>
              <a:pPr algn="ctr"/>
              <a:r>
                <a:rPr lang="zh-CN" altLang="en-US" sz="4000" dirty="0">
                  <a:ln w="25400">
                    <a:solidFill>
                      <a:schemeClr val="tx1">
                        <a:lumMod val="75000"/>
                        <a:lumOff val="25000"/>
                      </a:schemeClr>
                    </a:solidFill>
                  </a:ln>
                  <a:solidFill>
                    <a:schemeClr val="bg1">
                      <a:lumMod val="95000"/>
                    </a:schemeClr>
                  </a:solidFill>
                  <a:latin typeface="汉仪铸字美心体W" panose="00000500000000000000" pitchFamily="2" charset="-122"/>
                  <a:ea typeface="汉仪铸字美心体W" panose="00000500000000000000" pitchFamily="2" charset="-122"/>
                </a:rPr>
                <a:t>背景知识</a:t>
              </a:r>
            </a:p>
          </p:txBody>
        </p:sp>
        <p:cxnSp>
          <p:nvCxnSpPr>
            <p:cNvPr id="16" name="直接连接符 15">
              <a:extLst>
                <a:ext uri="{FF2B5EF4-FFF2-40B4-BE49-F238E27FC236}">
                  <a16:creationId xmlns:a16="http://schemas.microsoft.com/office/drawing/2014/main" xmlns="" id="{5DBE1BCD-3E37-4211-B3C1-2166BED8EABD}"/>
                </a:ext>
              </a:extLst>
            </p:cNvPr>
            <p:cNvCxnSpPr/>
            <p:nvPr/>
          </p:nvCxnSpPr>
          <p:spPr>
            <a:xfrm>
              <a:off x="3725838" y="4408228"/>
              <a:ext cx="1924334" cy="0"/>
            </a:xfrm>
            <a:prstGeom prst="line">
              <a:avLst/>
            </a:prstGeom>
            <a:ln w="25400">
              <a:solidFill>
                <a:srgbClr val="818181"/>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xmlns="" id="{DB3227D9-3D4E-438E-9032-FF1D6CB0B1A7}"/>
              </a:ext>
            </a:extLst>
          </p:cNvPr>
          <p:cNvGrpSpPr/>
          <p:nvPr/>
        </p:nvGrpSpPr>
        <p:grpSpPr>
          <a:xfrm>
            <a:off x="3924097" y="4171562"/>
            <a:ext cx="2236510" cy="1569660"/>
            <a:chOff x="3585671" y="3636144"/>
            <a:chExt cx="2236510" cy="1569660"/>
          </a:xfrm>
        </p:grpSpPr>
        <p:sp>
          <p:nvSpPr>
            <p:cNvPr id="19" name="文本框 18">
              <a:extLst>
                <a:ext uri="{FF2B5EF4-FFF2-40B4-BE49-F238E27FC236}">
                  <a16:creationId xmlns:a16="http://schemas.microsoft.com/office/drawing/2014/main" xmlns="" id="{0F7F583B-62DD-4041-B345-300428DF3A06}"/>
                </a:ext>
              </a:extLst>
            </p:cNvPr>
            <p:cNvSpPr txBox="1"/>
            <p:nvPr/>
          </p:nvSpPr>
          <p:spPr>
            <a:xfrm>
              <a:off x="4148434" y="3636144"/>
              <a:ext cx="1079143" cy="861774"/>
            </a:xfrm>
            <a:prstGeom prst="rect">
              <a:avLst/>
            </a:prstGeom>
            <a:noFill/>
          </p:spPr>
          <p:txBody>
            <a:bodyPr wrap="none" rtlCol="0" anchor="ctr">
              <a:spAutoFit/>
            </a:bodyPr>
            <a:lstStyle/>
            <a:p>
              <a:pPr algn="ctr"/>
              <a:r>
                <a:rPr lang="en-US" altLang="zh-CN" sz="5000" dirty="0">
                  <a:ln w="25400">
                    <a:noFill/>
                  </a:ln>
                  <a:solidFill>
                    <a:srgbClr val="2F725E"/>
                  </a:solidFill>
                  <a:latin typeface="汉仪铸字美心体W" panose="00000500000000000000" pitchFamily="2" charset="-122"/>
                  <a:ea typeface="汉仪铸字美心体W" panose="00000500000000000000" pitchFamily="2" charset="-122"/>
                </a:rPr>
                <a:t>02</a:t>
              </a:r>
              <a:endParaRPr lang="zh-CN" altLang="en-US" sz="5000" dirty="0">
                <a:ln w="25400">
                  <a:noFill/>
                </a:ln>
                <a:solidFill>
                  <a:srgbClr val="2F725E"/>
                </a:solidFill>
                <a:latin typeface="汉仪铸字美心体W" panose="00000500000000000000" pitchFamily="2" charset="-122"/>
                <a:ea typeface="汉仪铸字美心体W" panose="00000500000000000000" pitchFamily="2" charset="-122"/>
              </a:endParaRPr>
            </a:p>
          </p:txBody>
        </p:sp>
        <p:sp>
          <p:nvSpPr>
            <p:cNvPr id="20" name="文本框 19">
              <a:extLst>
                <a:ext uri="{FF2B5EF4-FFF2-40B4-BE49-F238E27FC236}">
                  <a16:creationId xmlns:a16="http://schemas.microsoft.com/office/drawing/2014/main" xmlns="" id="{200142A7-8976-47A2-9E58-F13D79FB87B8}"/>
                </a:ext>
              </a:extLst>
            </p:cNvPr>
            <p:cNvSpPr txBox="1"/>
            <p:nvPr/>
          </p:nvSpPr>
          <p:spPr>
            <a:xfrm>
              <a:off x="3585671" y="4497918"/>
              <a:ext cx="2236510" cy="707886"/>
            </a:xfrm>
            <a:prstGeom prst="rect">
              <a:avLst/>
            </a:prstGeom>
            <a:noFill/>
          </p:spPr>
          <p:txBody>
            <a:bodyPr wrap="none" rtlCol="0" anchor="ctr">
              <a:spAutoFit/>
            </a:bodyPr>
            <a:lstStyle/>
            <a:p>
              <a:pPr algn="ctr"/>
              <a:r>
                <a:rPr lang="zh-CN" altLang="en-US" sz="4000" dirty="0">
                  <a:ln w="25400">
                    <a:solidFill>
                      <a:schemeClr val="tx1">
                        <a:lumMod val="75000"/>
                        <a:lumOff val="25000"/>
                      </a:schemeClr>
                    </a:solidFill>
                  </a:ln>
                  <a:solidFill>
                    <a:schemeClr val="bg1">
                      <a:lumMod val="95000"/>
                    </a:schemeClr>
                  </a:solidFill>
                  <a:latin typeface="汉仪铸字美心体W" panose="00000500000000000000" pitchFamily="2" charset="-122"/>
                  <a:ea typeface="汉仪铸字美心体W" panose="00000500000000000000" pitchFamily="2" charset="-122"/>
                </a:rPr>
                <a:t>认字识词</a:t>
              </a:r>
            </a:p>
          </p:txBody>
        </p:sp>
        <p:cxnSp>
          <p:nvCxnSpPr>
            <p:cNvPr id="21" name="直接连接符 20">
              <a:extLst>
                <a:ext uri="{FF2B5EF4-FFF2-40B4-BE49-F238E27FC236}">
                  <a16:creationId xmlns:a16="http://schemas.microsoft.com/office/drawing/2014/main" xmlns="" id="{53C5010C-5756-4B62-8142-0CCFF4921B43}"/>
                </a:ext>
              </a:extLst>
            </p:cNvPr>
            <p:cNvCxnSpPr/>
            <p:nvPr/>
          </p:nvCxnSpPr>
          <p:spPr>
            <a:xfrm>
              <a:off x="3725838" y="4408228"/>
              <a:ext cx="1924334" cy="0"/>
            </a:xfrm>
            <a:prstGeom prst="line">
              <a:avLst/>
            </a:prstGeom>
            <a:ln w="25400">
              <a:solidFill>
                <a:srgbClr val="818181"/>
              </a:solidFill>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a16="http://schemas.microsoft.com/office/drawing/2014/main" xmlns="" id="{AF5F04D7-C5EF-4222-9AEA-EADD4C1A87DB}"/>
              </a:ext>
            </a:extLst>
          </p:cNvPr>
          <p:cNvGrpSpPr/>
          <p:nvPr/>
        </p:nvGrpSpPr>
        <p:grpSpPr>
          <a:xfrm>
            <a:off x="6031393" y="2979176"/>
            <a:ext cx="2236510" cy="1569660"/>
            <a:chOff x="3585675" y="3636144"/>
            <a:chExt cx="2236510" cy="1569660"/>
          </a:xfrm>
        </p:grpSpPr>
        <p:sp>
          <p:nvSpPr>
            <p:cNvPr id="23" name="文本框 22">
              <a:extLst>
                <a:ext uri="{FF2B5EF4-FFF2-40B4-BE49-F238E27FC236}">
                  <a16:creationId xmlns:a16="http://schemas.microsoft.com/office/drawing/2014/main" xmlns="" id="{EBC01D57-6D2E-49BB-9852-F6EF6B2C3A29}"/>
                </a:ext>
              </a:extLst>
            </p:cNvPr>
            <p:cNvSpPr txBox="1"/>
            <p:nvPr/>
          </p:nvSpPr>
          <p:spPr>
            <a:xfrm>
              <a:off x="4155648" y="3636144"/>
              <a:ext cx="1064715" cy="861774"/>
            </a:xfrm>
            <a:prstGeom prst="rect">
              <a:avLst/>
            </a:prstGeom>
            <a:noFill/>
          </p:spPr>
          <p:txBody>
            <a:bodyPr wrap="none" rtlCol="0" anchor="ctr">
              <a:spAutoFit/>
            </a:bodyPr>
            <a:lstStyle/>
            <a:p>
              <a:pPr algn="ctr"/>
              <a:r>
                <a:rPr lang="en-US" altLang="zh-CN" sz="5000" dirty="0">
                  <a:ln w="25400">
                    <a:noFill/>
                  </a:ln>
                  <a:solidFill>
                    <a:srgbClr val="2F725E"/>
                  </a:solidFill>
                  <a:latin typeface="汉仪铸字美心体W" panose="00000500000000000000" pitchFamily="2" charset="-122"/>
                  <a:ea typeface="汉仪铸字美心体W" panose="00000500000000000000" pitchFamily="2" charset="-122"/>
                </a:rPr>
                <a:t>03</a:t>
              </a:r>
              <a:endParaRPr lang="zh-CN" altLang="en-US" sz="5000" dirty="0">
                <a:ln w="25400">
                  <a:noFill/>
                </a:ln>
                <a:solidFill>
                  <a:srgbClr val="2F725E"/>
                </a:solidFill>
                <a:latin typeface="汉仪铸字美心体W" panose="00000500000000000000" pitchFamily="2" charset="-122"/>
                <a:ea typeface="汉仪铸字美心体W" panose="00000500000000000000" pitchFamily="2" charset="-122"/>
              </a:endParaRPr>
            </a:p>
          </p:txBody>
        </p:sp>
        <p:sp>
          <p:nvSpPr>
            <p:cNvPr id="24" name="文本框 23">
              <a:extLst>
                <a:ext uri="{FF2B5EF4-FFF2-40B4-BE49-F238E27FC236}">
                  <a16:creationId xmlns:a16="http://schemas.microsoft.com/office/drawing/2014/main" xmlns="" id="{DAB5E268-13C3-4A21-836F-4CFC5B9D5C37}"/>
                </a:ext>
              </a:extLst>
            </p:cNvPr>
            <p:cNvSpPr txBox="1"/>
            <p:nvPr/>
          </p:nvSpPr>
          <p:spPr>
            <a:xfrm>
              <a:off x="3585675" y="4497918"/>
              <a:ext cx="2236510" cy="707886"/>
            </a:xfrm>
            <a:prstGeom prst="rect">
              <a:avLst/>
            </a:prstGeom>
            <a:noFill/>
          </p:spPr>
          <p:txBody>
            <a:bodyPr wrap="none" rtlCol="0" anchor="ctr">
              <a:spAutoFit/>
            </a:bodyPr>
            <a:lstStyle/>
            <a:p>
              <a:pPr algn="ctr"/>
              <a:r>
                <a:rPr lang="zh-CN" altLang="en-US" sz="4000" dirty="0">
                  <a:ln w="25400">
                    <a:solidFill>
                      <a:schemeClr val="tx1">
                        <a:lumMod val="75000"/>
                        <a:lumOff val="25000"/>
                      </a:schemeClr>
                    </a:solidFill>
                  </a:ln>
                  <a:solidFill>
                    <a:schemeClr val="bg1">
                      <a:lumMod val="95000"/>
                    </a:schemeClr>
                  </a:solidFill>
                  <a:latin typeface="汉仪铸字美心体W" panose="00000500000000000000" pitchFamily="2" charset="-122"/>
                  <a:ea typeface="汉仪铸字美心体W" panose="00000500000000000000" pitchFamily="2" charset="-122"/>
                </a:rPr>
                <a:t>课文赏析</a:t>
              </a:r>
            </a:p>
          </p:txBody>
        </p:sp>
        <p:cxnSp>
          <p:nvCxnSpPr>
            <p:cNvPr id="25" name="直接连接符 24">
              <a:extLst>
                <a:ext uri="{FF2B5EF4-FFF2-40B4-BE49-F238E27FC236}">
                  <a16:creationId xmlns:a16="http://schemas.microsoft.com/office/drawing/2014/main" xmlns="" id="{D3DA7004-B856-4915-BD01-68B218F21D82}"/>
                </a:ext>
              </a:extLst>
            </p:cNvPr>
            <p:cNvCxnSpPr/>
            <p:nvPr/>
          </p:nvCxnSpPr>
          <p:spPr>
            <a:xfrm>
              <a:off x="3725838" y="4408228"/>
              <a:ext cx="1924334" cy="0"/>
            </a:xfrm>
            <a:prstGeom prst="line">
              <a:avLst/>
            </a:prstGeom>
            <a:ln w="25400">
              <a:solidFill>
                <a:srgbClr val="818181"/>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xmlns="" id="{BBDBF17B-DF26-4601-8CF6-5E0574A87430}"/>
              </a:ext>
            </a:extLst>
          </p:cNvPr>
          <p:cNvGrpSpPr/>
          <p:nvPr/>
        </p:nvGrpSpPr>
        <p:grpSpPr>
          <a:xfrm>
            <a:off x="8138690" y="4171562"/>
            <a:ext cx="2236510" cy="1569660"/>
            <a:chOff x="3585672" y="3636144"/>
            <a:chExt cx="2236510" cy="1569660"/>
          </a:xfrm>
        </p:grpSpPr>
        <p:sp>
          <p:nvSpPr>
            <p:cNvPr id="27" name="文本框 26">
              <a:extLst>
                <a:ext uri="{FF2B5EF4-FFF2-40B4-BE49-F238E27FC236}">
                  <a16:creationId xmlns:a16="http://schemas.microsoft.com/office/drawing/2014/main" xmlns="" id="{15CAE044-048E-4E4C-B6E4-4B524832F110}"/>
                </a:ext>
              </a:extLst>
            </p:cNvPr>
            <p:cNvSpPr txBox="1"/>
            <p:nvPr/>
          </p:nvSpPr>
          <p:spPr>
            <a:xfrm>
              <a:off x="4160457" y="3636144"/>
              <a:ext cx="1055097" cy="861774"/>
            </a:xfrm>
            <a:prstGeom prst="rect">
              <a:avLst/>
            </a:prstGeom>
            <a:noFill/>
          </p:spPr>
          <p:txBody>
            <a:bodyPr wrap="none" rtlCol="0" anchor="ctr">
              <a:spAutoFit/>
            </a:bodyPr>
            <a:lstStyle/>
            <a:p>
              <a:pPr algn="ctr"/>
              <a:r>
                <a:rPr lang="en-US" altLang="zh-CN" sz="5000" dirty="0">
                  <a:ln w="25400">
                    <a:noFill/>
                  </a:ln>
                  <a:solidFill>
                    <a:srgbClr val="2F725E"/>
                  </a:solidFill>
                  <a:latin typeface="汉仪铸字美心体W" panose="00000500000000000000" pitchFamily="2" charset="-122"/>
                  <a:ea typeface="汉仪铸字美心体W" panose="00000500000000000000" pitchFamily="2" charset="-122"/>
                </a:rPr>
                <a:t>04</a:t>
              </a:r>
              <a:endParaRPr lang="zh-CN" altLang="en-US" sz="5000" dirty="0">
                <a:ln w="25400">
                  <a:noFill/>
                </a:ln>
                <a:solidFill>
                  <a:srgbClr val="2F725E"/>
                </a:solidFill>
                <a:latin typeface="汉仪铸字美心体W" panose="00000500000000000000" pitchFamily="2" charset="-122"/>
                <a:ea typeface="汉仪铸字美心体W" panose="00000500000000000000" pitchFamily="2" charset="-122"/>
              </a:endParaRPr>
            </a:p>
          </p:txBody>
        </p:sp>
        <p:sp>
          <p:nvSpPr>
            <p:cNvPr id="28" name="文本框 27">
              <a:extLst>
                <a:ext uri="{FF2B5EF4-FFF2-40B4-BE49-F238E27FC236}">
                  <a16:creationId xmlns:a16="http://schemas.microsoft.com/office/drawing/2014/main" xmlns="" id="{1B4085FA-4ACE-4695-8339-C1F9FBFB3ACC}"/>
                </a:ext>
              </a:extLst>
            </p:cNvPr>
            <p:cNvSpPr txBox="1"/>
            <p:nvPr/>
          </p:nvSpPr>
          <p:spPr>
            <a:xfrm>
              <a:off x="3585672" y="4497918"/>
              <a:ext cx="2236510" cy="707886"/>
            </a:xfrm>
            <a:prstGeom prst="rect">
              <a:avLst/>
            </a:prstGeom>
            <a:noFill/>
          </p:spPr>
          <p:txBody>
            <a:bodyPr wrap="none" rtlCol="0" anchor="ctr">
              <a:spAutoFit/>
            </a:bodyPr>
            <a:lstStyle/>
            <a:p>
              <a:pPr algn="ctr"/>
              <a:r>
                <a:rPr lang="zh-CN" altLang="en-US" sz="4000" dirty="0">
                  <a:ln w="25400">
                    <a:solidFill>
                      <a:schemeClr val="tx1">
                        <a:lumMod val="75000"/>
                        <a:lumOff val="25000"/>
                      </a:schemeClr>
                    </a:solidFill>
                  </a:ln>
                  <a:solidFill>
                    <a:schemeClr val="bg1">
                      <a:lumMod val="95000"/>
                    </a:schemeClr>
                  </a:solidFill>
                  <a:latin typeface="汉仪铸字美心体W" panose="00000500000000000000" pitchFamily="2" charset="-122"/>
                  <a:ea typeface="汉仪铸字美心体W" panose="00000500000000000000" pitchFamily="2" charset="-122"/>
                </a:rPr>
                <a:t>拓展学习</a:t>
              </a:r>
            </a:p>
          </p:txBody>
        </p:sp>
        <p:cxnSp>
          <p:nvCxnSpPr>
            <p:cNvPr id="29" name="直接连接符 28">
              <a:extLst>
                <a:ext uri="{FF2B5EF4-FFF2-40B4-BE49-F238E27FC236}">
                  <a16:creationId xmlns:a16="http://schemas.microsoft.com/office/drawing/2014/main" xmlns="" id="{E1D7251E-D48F-4DD8-88B5-52F49874BE85}"/>
                </a:ext>
              </a:extLst>
            </p:cNvPr>
            <p:cNvCxnSpPr/>
            <p:nvPr/>
          </p:nvCxnSpPr>
          <p:spPr>
            <a:xfrm>
              <a:off x="3725838" y="4408228"/>
              <a:ext cx="1924334" cy="0"/>
            </a:xfrm>
            <a:prstGeom prst="line">
              <a:avLst/>
            </a:prstGeom>
            <a:ln w="25400">
              <a:solidFill>
                <a:srgbClr val="81818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9377672"/>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42" presetClass="entr" presetSubtype="0"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175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325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E919FB84-5294-4BF1-AC27-7510E323EF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345"/>
          <a:stretch/>
        </p:blipFill>
        <p:spPr>
          <a:xfrm>
            <a:off x="0" y="439316"/>
            <a:ext cx="2430944" cy="5979369"/>
          </a:xfrm>
          <a:prstGeom prst="rect">
            <a:avLst/>
          </a:prstGeom>
          <a:effectLst>
            <a:outerShdw blurRad="50800" dist="38100" algn="l" rotWithShape="0">
              <a:prstClr val="black">
                <a:alpha val="40000"/>
              </a:prstClr>
            </a:outerShdw>
          </a:effectLst>
        </p:spPr>
      </p:pic>
      <p:sp>
        <p:nvSpPr>
          <p:cNvPr id="3" name="矩形 2">
            <a:extLst>
              <a:ext uri="{FF2B5EF4-FFF2-40B4-BE49-F238E27FC236}">
                <a16:creationId xmlns:a16="http://schemas.microsoft.com/office/drawing/2014/main" xmlns="" id="{360834C1-1650-415D-A54E-F8769CB3391C}"/>
              </a:ext>
            </a:extLst>
          </p:cNvPr>
          <p:cNvSpPr/>
          <p:nvPr/>
        </p:nvSpPr>
        <p:spPr>
          <a:xfrm>
            <a:off x="3098034" y="1274360"/>
            <a:ext cx="7861121" cy="4309280"/>
          </a:xfrm>
          <a:prstGeom prst="rect">
            <a:avLst/>
          </a:prstGeom>
          <a:solidFill>
            <a:srgbClr val="3775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3833815D-0C0C-49A9-97E9-007565DC1C25}"/>
              </a:ext>
            </a:extLst>
          </p:cNvPr>
          <p:cNvSpPr/>
          <p:nvPr/>
        </p:nvSpPr>
        <p:spPr>
          <a:xfrm>
            <a:off x="3709909" y="1741358"/>
            <a:ext cx="6637370" cy="3375283"/>
          </a:xfrm>
          <a:prstGeom prst="rect">
            <a:avLst/>
          </a:prstGeom>
        </p:spPr>
        <p:txBody>
          <a:bodyPr wrap="square">
            <a:spAutoFit/>
          </a:bodyPr>
          <a:lstStyle/>
          <a:p>
            <a:pPr indent="576000" algn="just">
              <a:lnSpc>
                <a:spcPts val="3200"/>
              </a:lnSpc>
            </a:pPr>
            <a:r>
              <a:rPr lang="zh-CN" altLang="en-US" sz="2200" dirty="0">
                <a:solidFill>
                  <a:schemeClr val="bg1"/>
                </a:solidFill>
                <a:latin typeface="汉仪家书简" panose="02010600000101010101" pitchFamily="2" charset="-122"/>
                <a:ea typeface="汉仪家书简" panose="02010600000101010101" pitchFamily="2" charset="-122"/>
              </a:rPr>
              <a:t>课文层次分明、脉络清晰。先从宇航员在太空遥望地球所看到的景象写起，引出了对地球的介绍；接着从地球在宇宙中的渺小、地球所拥有的自然资源有限而又被不加节制地开采或随意毁坏等方面，说明地球面临着资源枯竭的威胁；然后用科学家研究的成果证明，当地球资源枯竭时，</a:t>
            </a:r>
            <a:r>
              <a:rPr lang="en-US" altLang="zh-CN" sz="2200" dirty="0">
                <a:solidFill>
                  <a:schemeClr val="bg1"/>
                </a:solidFill>
                <a:latin typeface="汉仪家书简" panose="02010600000101010101" pitchFamily="2" charset="-122"/>
                <a:ea typeface="汉仪家书简" panose="02010600000101010101" pitchFamily="2" charset="-122"/>
              </a:rPr>
              <a:t>21</a:t>
            </a:r>
            <a:r>
              <a:rPr lang="zh-CN" altLang="en-US" sz="2200" dirty="0">
                <a:solidFill>
                  <a:schemeClr val="bg1"/>
                </a:solidFill>
                <a:latin typeface="汉仪家书简" panose="02010600000101010101" pitchFamily="2" charset="-122"/>
                <a:ea typeface="汉仪家书简" panose="02010600000101010101" pitchFamily="2" charset="-122"/>
              </a:rPr>
              <a:t>世纪人类无法移居到第二个适合的星球上；最后告诉我们：人类应该精心保护地球，保护地球的生态环境。</a:t>
            </a:r>
          </a:p>
        </p:txBody>
      </p:sp>
    </p:spTree>
    <p:extLst>
      <p:ext uri="{BB962C8B-B14F-4D97-AF65-F5344CB8AC3E}">
        <p14:creationId xmlns:p14="http://schemas.microsoft.com/office/powerpoint/2010/main" val="3267665913"/>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22" presetClass="entr" presetSubtype="1"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CD2778DE-E6CA-41C5-AC79-A0423E1703A2}"/>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30523" t="5026" b="5026"/>
          <a:stretch/>
        </p:blipFill>
        <p:spPr>
          <a:xfrm flipH="1">
            <a:off x="6964903" y="0"/>
            <a:ext cx="5227097" cy="6858000"/>
          </a:xfrm>
          <a:prstGeom prst="rect">
            <a:avLst/>
          </a:prstGeom>
        </p:spPr>
      </p:pic>
      <p:grpSp>
        <p:nvGrpSpPr>
          <p:cNvPr id="8" name="组合 7">
            <a:extLst>
              <a:ext uri="{FF2B5EF4-FFF2-40B4-BE49-F238E27FC236}">
                <a16:creationId xmlns:a16="http://schemas.microsoft.com/office/drawing/2014/main" xmlns="" id="{8F08E47D-D04E-493C-A843-E10572B9A087}"/>
              </a:ext>
            </a:extLst>
          </p:cNvPr>
          <p:cNvGrpSpPr/>
          <p:nvPr/>
        </p:nvGrpSpPr>
        <p:grpSpPr>
          <a:xfrm>
            <a:off x="1630041" y="1836816"/>
            <a:ext cx="4596130" cy="3184368"/>
            <a:chOff x="6365827" y="1256003"/>
            <a:chExt cx="4596130" cy="3184368"/>
          </a:xfrm>
        </p:grpSpPr>
        <p:grpSp>
          <p:nvGrpSpPr>
            <p:cNvPr id="5" name="组合 4">
              <a:extLst>
                <a:ext uri="{FF2B5EF4-FFF2-40B4-BE49-F238E27FC236}">
                  <a16:creationId xmlns:a16="http://schemas.microsoft.com/office/drawing/2014/main" xmlns="" id="{8DB0A51B-4C2F-4DF6-8FD5-26D362B303D3}"/>
                </a:ext>
              </a:extLst>
            </p:cNvPr>
            <p:cNvGrpSpPr/>
            <p:nvPr/>
          </p:nvGrpSpPr>
          <p:grpSpPr>
            <a:xfrm>
              <a:off x="6468197" y="2770451"/>
              <a:ext cx="4177057" cy="1317097"/>
              <a:chOff x="5799456" y="2265528"/>
              <a:chExt cx="4177057" cy="1317097"/>
            </a:xfrm>
          </p:grpSpPr>
          <p:sp>
            <p:nvSpPr>
              <p:cNvPr id="30" name="矩形 29">
                <a:extLst>
                  <a:ext uri="{FF2B5EF4-FFF2-40B4-BE49-F238E27FC236}">
                    <a16:creationId xmlns:a16="http://schemas.microsoft.com/office/drawing/2014/main" xmlns="" id="{D9DA862B-B10B-4B48-ACBE-4301476B8FF4}"/>
                  </a:ext>
                </a:extLst>
              </p:cNvPr>
              <p:cNvSpPr/>
              <p:nvPr/>
            </p:nvSpPr>
            <p:spPr>
              <a:xfrm>
                <a:off x="5799456" y="2265528"/>
                <a:ext cx="4177057" cy="1317097"/>
              </a:xfrm>
              <a:prstGeom prst="rect">
                <a:avLst/>
              </a:prstGeom>
              <a:solidFill>
                <a:srgbClr val="3775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xmlns="" id="{7FA33283-29AE-4D79-871F-8F7C78266ADA}"/>
                  </a:ext>
                </a:extLst>
              </p:cNvPr>
              <p:cNvSpPr txBox="1"/>
              <p:nvPr/>
            </p:nvSpPr>
            <p:spPr>
              <a:xfrm>
                <a:off x="5958514" y="2382296"/>
                <a:ext cx="3877985" cy="1200329"/>
              </a:xfrm>
              <a:prstGeom prst="rect">
                <a:avLst/>
              </a:prstGeom>
              <a:noFill/>
            </p:spPr>
            <p:txBody>
              <a:bodyPr wrap="none" rtlCol="0" anchor="ctr">
                <a:spAutoFit/>
              </a:bodyPr>
              <a:lstStyle/>
              <a:p>
                <a:pPr algn="ctr"/>
                <a:r>
                  <a:rPr lang="zh-CN" altLang="en-US" sz="7200" dirty="0">
                    <a:ln w="25400">
                      <a:solidFill>
                        <a:schemeClr val="tx1">
                          <a:lumMod val="75000"/>
                          <a:lumOff val="25000"/>
                        </a:schemeClr>
                      </a:solidFill>
                    </a:ln>
                    <a:solidFill>
                      <a:schemeClr val="bg1">
                        <a:lumMod val="95000"/>
                      </a:schemeClr>
                    </a:solidFill>
                    <a:latin typeface="汉仪铸字美心体W" panose="00000500000000000000" pitchFamily="2" charset="-122"/>
                    <a:ea typeface="汉仪铸字美心体W" panose="00000500000000000000" pitchFamily="2" charset="-122"/>
                  </a:rPr>
                  <a:t>拓展学习</a:t>
                </a:r>
              </a:p>
            </p:txBody>
          </p:sp>
        </p:grpSp>
        <p:sp>
          <p:nvSpPr>
            <p:cNvPr id="32" name="文本框 31">
              <a:extLst>
                <a:ext uri="{FF2B5EF4-FFF2-40B4-BE49-F238E27FC236}">
                  <a16:creationId xmlns:a16="http://schemas.microsoft.com/office/drawing/2014/main" xmlns="" id="{9D53C925-39A4-4ADF-B6F1-DD4B287604F0}"/>
                </a:ext>
              </a:extLst>
            </p:cNvPr>
            <p:cNvSpPr txBox="1"/>
            <p:nvPr/>
          </p:nvSpPr>
          <p:spPr>
            <a:xfrm>
              <a:off x="7603479" y="1256003"/>
              <a:ext cx="1925527" cy="1631216"/>
            </a:xfrm>
            <a:prstGeom prst="rect">
              <a:avLst/>
            </a:prstGeom>
            <a:noFill/>
          </p:spPr>
          <p:txBody>
            <a:bodyPr wrap="none" rtlCol="0" anchor="ctr">
              <a:spAutoFit/>
            </a:bodyPr>
            <a:lstStyle/>
            <a:p>
              <a:pPr algn="ctr"/>
              <a:r>
                <a:rPr lang="en-US" altLang="zh-CN" sz="10000" dirty="0">
                  <a:ln w="25400">
                    <a:noFill/>
                  </a:ln>
                  <a:solidFill>
                    <a:srgbClr val="2F725E"/>
                  </a:solidFill>
                  <a:latin typeface="汉仪铸字美心体W" panose="00000500000000000000" pitchFamily="2" charset="-122"/>
                  <a:ea typeface="汉仪铸字美心体W" panose="00000500000000000000" pitchFamily="2" charset="-122"/>
                </a:rPr>
                <a:t>04</a:t>
              </a:r>
              <a:endParaRPr lang="zh-CN" altLang="en-US" sz="10000" dirty="0">
                <a:ln w="25400">
                  <a:noFill/>
                </a:ln>
                <a:solidFill>
                  <a:srgbClr val="2F725E"/>
                </a:solidFill>
                <a:latin typeface="汉仪铸字美心体W" panose="00000500000000000000" pitchFamily="2" charset="-122"/>
                <a:ea typeface="汉仪铸字美心体W" panose="00000500000000000000" pitchFamily="2" charset="-122"/>
              </a:endParaRPr>
            </a:p>
          </p:txBody>
        </p:sp>
        <p:sp>
          <p:nvSpPr>
            <p:cNvPr id="33" name="文本框 32">
              <a:extLst>
                <a:ext uri="{FF2B5EF4-FFF2-40B4-BE49-F238E27FC236}">
                  <a16:creationId xmlns:a16="http://schemas.microsoft.com/office/drawing/2014/main" xmlns="" id="{AEE59113-0058-48A0-A67E-2AA84B1B0BA0}"/>
                </a:ext>
              </a:extLst>
            </p:cNvPr>
            <p:cNvSpPr txBox="1"/>
            <p:nvPr/>
          </p:nvSpPr>
          <p:spPr>
            <a:xfrm>
              <a:off x="6365827" y="4163372"/>
              <a:ext cx="4596130" cy="276999"/>
            </a:xfrm>
            <a:prstGeom prst="rect">
              <a:avLst/>
            </a:prstGeom>
            <a:noFill/>
          </p:spPr>
          <p:txBody>
            <a:bodyPr wrap="none" rtlCol="0" anchor="ctr">
              <a:spAutoFit/>
            </a:bodyPr>
            <a:lstStyle/>
            <a:p>
              <a:pPr algn="ctr"/>
              <a:r>
                <a:rPr lang="en-US" altLang="zh-CN" sz="1200" spc="2200" dirty="0">
                  <a:solidFill>
                    <a:schemeClr val="tx1">
                      <a:lumMod val="50000"/>
                      <a:lumOff val="50000"/>
                    </a:schemeClr>
                  </a:solidFill>
                  <a:latin typeface="汉仪家书简" panose="02010600000101010101" pitchFamily="2" charset="-122"/>
                  <a:ea typeface="汉仪家书简" panose="02010600000101010101" pitchFamily="2" charset="-122"/>
                </a:rPr>
                <a:t>CHAPTER FOUR</a:t>
              </a:r>
              <a:endParaRPr lang="zh-CN" altLang="en-US" sz="1200" spc="2200" dirty="0">
                <a:solidFill>
                  <a:schemeClr val="tx1">
                    <a:lumMod val="50000"/>
                    <a:lumOff val="50000"/>
                  </a:schemeClr>
                </a:solidFill>
                <a:latin typeface="汉仪家书简" panose="02010600000101010101" pitchFamily="2" charset="-122"/>
                <a:ea typeface="汉仪家书简" panose="02010600000101010101" pitchFamily="2" charset="-122"/>
              </a:endParaRPr>
            </a:p>
          </p:txBody>
        </p:sp>
      </p:grpSp>
    </p:spTree>
    <p:extLst>
      <p:ext uri="{BB962C8B-B14F-4D97-AF65-F5344CB8AC3E}">
        <p14:creationId xmlns:p14="http://schemas.microsoft.com/office/powerpoint/2010/main" val="3787475440"/>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xmlns="" id="{7A897107-26CA-4BEF-BE50-9FCBE6F14DCF}"/>
              </a:ext>
            </a:extLst>
          </p:cNvPr>
          <p:cNvPicPr>
            <a:picLocks noChangeAspect="1"/>
          </p:cNvPicPr>
          <p:nvPr/>
        </p:nvPicPr>
        <p:blipFill>
          <a:blip r:embed="rId4">
            <a:duotone>
              <a:schemeClr val="bg2">
                <a:shade val="45000"/>
                <a:satMod val="135000"/>
              </a:schemeClr>
              <a:prstClr val="white"/>
            </a:duotone>
          </a:blip>
          <a:stretch>
            <a:fillRect/>
          </a:stretch>
        </p:blipFill>
        <p:spPr>
          <a:xfrm rot="10800000">
            <a:off x="376091" y="3998794"/>
            <a:ext cx="1698730" cy="2456272"/>
          </a:xfrm>
          <a:prstGeom prst="rect">
            <a:avLst/>
          </a:prstGeom>
        </p:spPr>
      </p:pic>
      <p:sp>
        <p:nvSpPr>
          <p:cNvPr id="9" name="文本框 8">
            <a:extLst>
              <a:ext uri="{FF2B5EF4-FFF2-40B4-BE49-F238E27FC236}">
                <a16:creationId xmlns:a16="http://schemas.microsoft.com/office/drawing/2014/main" xmlns="" id="{1B1930F5-4DC8-44A9-8D00-2315ACC8A81E}"/>
              </a:ext>
            </a:extLst>
          </p:cNvPr>
          <p:cNvSpPr txBox="1"/>
          <p:nvPr/>
        </p:nvSpPr>
        <p:spPr>
          <a:xfrm>
            <a:off x="3310627" y="1288815"/>
            <a:ext cx="5570756" cy="707886"/>
          </a:xfrm>
          <a:prstGeom prst="rect">
            <a:avLst/>
          </a:prstGeom>
          <a:noFill/>
        </p:spPr>
        <p:txBody>
          <a:bodyPr wrap="none" rtlCol="0" anchor="ctr">
            <a:spAutoFit/>
          </a:bodyPr>
          <a:lstStyle/>
          <a:p>
            <a:pPr algn="ctr"/>
            <a:r>
              <a:rPr lang="zh-CN" altLang="en-US" sz="4000" spc="200" dirty="0">
                <a:ln w="25400">
                  <a:solidFill>
                    <a:schemeClr val="tx1">
                      <a:lumMod val="75000"/>
                      <a:lumOff val="25000"/>
                    </a:schemeClr>
                  </a:solidFill>
                </a:ln>
                <a:solidFill>
                  <a:schemeClr val="bg1">
                    <a:lumMod val="95000"/>
                  </a:schemeClr>
                </a:solidFill>
                <a:latin typeface="汉仪铸字美心体W" panose="00000500000000000000" pitchFamily="2" charset="-122"/>
                <a:ea typeface="汉仪铸字美心体W" panose="00000500000000000000" pitchFamily="2" charset="-122"/>
              </a:rPr>
              <a:t>课文用了哪些</a:t>
            </a:r>
            <a:r>
              <a:rPr lang="zh-CN" altLang="en-US" sz="4000" spc="200" dirty="0">
                <a:ln w="25400">
                  <a:noFill/>
                </a:ln>
                <a:solidFill>
                  <a:srgbClr val="2F725E"/>
                </a:solidFill>
                <a:latin typeface="汉仪铸字美心体W" panose="00000500000000000000" pitchFamily="2" charset="-122"/>
                <a:ea typeface="汉仪铸字美心体W" panose="00000500000000000000" pitchFamily="2" charset="-122"/>
              </a:rPr>
              <a:t>说明方法</a:t>
            </a:r>
          </a:p>
        </p:txBody>
      </p:sp>
      <p:cxnSp>
        <p:nvCxnSpPr>
          <p:cNvPr id="10" name="直接连接符 9">
            <a:extLst>
              <a:ext uri="{FF2B5EF4-FFF2-40B4-BE49-F238E27FC236}">
                <a16:creationId xmlns:a16="http://schemas.microsoft.com/office/drawing/2014/main" xmlns="" id="{EC8B1828-4EE3-445F-8313-F9E1D113C443}"/>
              </a:ext>
            </a:extLst>
          </p:cNvPr>
          <p:cNvCxnSpPr>
            <a:cxnSpLocks/>
          </p:cNvCxnSpPr>
          <p:nvPr/>
        </p:nvCxnSpPr>
        <p:spPr>
          <a:xfrm>
            <a:off x="3090179" y="2058932"/>
            <a:ext cx="6011642" cy="0"/>
          </a:xfrm>
          <a:prstGeom prst="line">
            <a:avLst/>
          </a:prstGeom>
          <a:ln w="25400">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xmlns="" id="{A3AE2B5D-68A2-4BB0-8303-998ABFDAFDC7}"/>
              </a:ext>
            </a:extLst>
          </p:cNvPr>
          <p:cNvGrpSpPr/>
          <p:nvPr/>
        </p:nvGrpSpPr>
        <p:grpSpPr>
          <a:xfrm>
            <a:off x="1881113" y="2843853"/>
            <a:ext cx="1214658" cy="2697139"/>
            <a:chOff x="2482850" y="2775613"/>
            <a:chExt cx="1214658" cy="2697139"/>
          </a:xfrm>
        </p:grpSpPr>
        <p:sp>
          <p:nvSpPr>
            <p:cNvPr id="12" name="矩形 11">
              <a:extLst>
                <a:ext uri="{FF2B5EF4-FFF2-40B4-BE49-F238E27FC236}">
                  <a16:creationId xmlns:a16="http://schemas.microsoft.com/office/drawing/2014/main" xmlns="" id="{224A77A7-2F27-4E3D-8924-07F048070CEB}"/>
                </a:ext>
              </a:extLst>
            </p:cNvPr>
            <p:cNvSpPr/>
            <p:nvPr/>
          </p:nvSpPr>
          <p:spPr>
            <a:xfrm>
              <a:off x="2482850" y="2775613"/>
              <a:ext cx="1214658" cy="2697139"/>
            </a:xfrm>
            <a:prstGeom prst="rect">
              <a:avLst/>
            </a:prstGeom>
            <a:solidFill>
              <a:srgbClr val="3775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 id="{7A6C56BC-9F0B-4D26-BE05-54874FF084F9}"/>
                </a:ext>
              </a:extLst>
            </p:cNvPr>
            <p:cNvSpPr txBox="1"/>
            <p:nvPr/>
          </p:nvSpPr>
          <p:spPr>
            <a:xfrm>
              <a:off x="2697924" y="3120541"/>
              <a:ext cx="784510" cy="2007281"/>
            </a:xfrm>
            <a:prstGeom prst="rect">
              <a:avLst/>
            </a:prstGeom>
            <a:noFill/>
          </p:spPr>
          <p:txBody>
            <a:bodyPr vert="wordArtVertRtl" wrap="none" rtlCol="0" anchor="ctr">
              <a:spAutoFit/>
            </a:bodyPr>
            <a:lstStyle/>
            <a:p>
              <a:r>
                <a:rPr lang="zh-CN" altLang="en-US" sz="4000" spc="300" dirty="0">
                  <a:solidFill>
                    <a:schemeClr val="bg1"/>
                  </a:solidFill>
                  <a:latin typeface="汉仪家书简" panose="02010600000101010101" pitchFamily="2" charset="-122"/>
                  <a:ea typeface="汉仪家书简" panose="02010600000101010101" pitchFamily="2" charset="-122"/>
                </a:rPr>
                <a:t>打比方</a:t>
              </a:r>
            </a:p>
          </p:txBody>
        </p:sp>
      </p:grpSp>
      <p:grpSp>
        <p:nvGrpSpPr>
          <p:cNvPr id="15" name="组合 14">
            <a:extLst>
              <a:ext uri="{FF2B5EF4-FFF2-40B4-BE49-F238E27FC236}">
                <a16:creationId xmlns:a16="http://schemas.microsoft.com/office/drawing/2014/main" xmlns="" id="{46120AEC-B286-45AE-B6DD-A674864133E0}"/>
              </a:ext>
            </a:extLst>
          </p:cNvPr>
          <p:cNvGrpSpPr/>
          <p:nvPr/>
        </p:nvGrpSpPr>
        <p:grpSpPr>
          <a:xfrm>
            <a:off x="3684892" y="2843851"/>
            <a:ext cx="1214658" cy="2697139"/>
            <a:chOff x="2482850" y="2775613"/>
            <a:chExt cx="1214658" cy="2697139"/>
          </a:xfrm>
        </p:grpSpPr>
        <p:sp>
          <p:nvSpPr>
            <p:cNvPr id="16" name="矩形 15">
              <a:extLst>
                <a:ext uri="{FF2B5EF4-FFF2-40B4-BE49-F238E27FC236}">
                  <a16:creationId xmlns:a16="http://schemas.microsoft.com/office/drawing/2014/main" xmlns="" id="{4E0871F6-F8BC-47AC-9DCB-4E680B610868}"/>
                </a:ext>
              </a:extLst>
            </p:cNvPr>
            <p:cNvSpPr/>
            <p:nvPr/>
          </p:nvSpPr>
          <p:spPr>
            <a:xfrm>
              <a:off x="2482850" y="2775613"/>
              <a:ext cx="1214658" cy="2697139"/>
            </a:xfrm>
            <a:prstGeom prst="rect">
              <a:avLst/>
            </a:prstGeom>
            <a:solidFill>
              <a:srgbClr val="3775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xmlns="" id="{904592AD-B6D2-4358-AF57-27E4B3E0D828}"/>
                </a:ext>
              </a:extLst>
            </p:cNvPr>
            <p:cNvSpPr txBox="1"/>
            <p:nvPr/>
          </p:nvSpPr>
          <p:spPr>
            <a:xfrm>
              <a:off x="2697924" y="3120541"/>
              <a:ext cx="784510" cy="2007281"/>
            </a:xfrm>
            <a:prstGeom prst="rect">
              <a:avLst/>
            </a:prstGeom>
            <a:noFill/>
          </p:spPr>
          <p:txBody>
            <a:bodyPr vert="wordArtVertRtl" wrap="none" rtlCol="0" anchor="ctr">
              <a:spAutoFit/>
            </a:bodyPr>
            <a:lstStyle/>
            <a:p>
              <a:r>
                <a:rPr lang="zh-CN" altLang="en-US" sz="4000" spc="300" dirty="0">
                  <a:solidFill>
                    <a:schemeClr val="bg1"/>
                  </a:solidFill>
                  <a:latin typeface="汉仪家书简" panose="02010600000101010101" pitchFamily="2" charset="-122"/>
                  <a:ea typeface="汉仪家书简" panose="02010600000101010101" pitchFamily="2" charset="-122"/>
                </a:rPr>
                <a:t>作比较</a:t>
              </a:r>
            </a:p>
          </p:txBody>
        </p:sp>
      </p:grpSp>
      <p:grpSp>
        <p:nvGrpSpPr>
          <p:cNvPr id="18" name="组合 17">
            <a:extLst>
              <a:ext uri="{FF2B5EF4-FFF2-40B4-BE49-F238E27FC236}">
                <a16:creationId xmlns:a16="http://schemas.microsoft.com/office/drawing/2014/main" xmlns="" id="{6FE43B64-EDA0-451E-AB22-B598ABE1E3DB}"/>
              </a:ext>
            </a:extLst>
          </p:cNvPr>
          <p:cNvGrpSpPr/>
          <p:nvPr/>
        </p:nvGrpSpPr>
        <p:grpSpPr>
          <a:xfrm>
            <a:off x="5488671" y="2843851"/>
            <a:ext cx="1214658" cy="2697139"/>
            <a:chOff x="2482850" y="2775613"/>
            <a:chExt cx="1214658" cy="2697139"/>
          </a:xfrm>
        </p:grpSpPr>
        <p:sp>
          <p:nvSpPr>
            <p:cNvPr id="19" name="矩形 18">
              <a:extLst>
                <a:ext uri="{FF2B5EF4-FFF2-40B4-BE49-F238E27FC236}">
                  <a16:creationId xmlns:a16="http://schemas.microsoft.com/office/drawing/2014/main" xmlns="" id="{42037EA6-9E64-4A0B-8090-379C71771010}"/>
                </a:ext>
              </a:extLst>
            </p:cNvPr>
            <p:cNvSpPr/>
            <p:nvPr/>
          </p:nvSpPr>
          <p:spPr>
            <a:xfrm>
              <a:off x="2482850" y="2775613"/>
              <a:ext cx="1214658" cy="2697139"/>
            </a:xfrm>
            <a:prstGeom prst="rect">
              <a:avLst/>
            </a:prstGeom>
            <a:solidFill>
              <a:srgbClr val="3775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xmlns="" id="{A39C0591-1248-4D2C-8812-92E1A3ED132B}"/>
                </a:ext>
              </a:extLst>
            </p:cNvPr>
            <p:cNvSpPr txBox="1"/>
            <p:nvPr/>
          </p:nvSpPr>
          <p:spPr>
            <a:xfrm>
              <a:off x="2697924" y="3120541"/>
              <a:ext cx="784510" cy="2007281"/>
            </a:xfrm>
            <a:prstGeom prst="rect">
              <a:avLst/>
            </a:prstGeom>
            <a:noFill/>
          </p:spPr>
          <p:txBody>
            <a:bodyPr vert="wordArtVertRtl" wrap="none" rtlCol="0" anchor="ctr">
              <a:spAutoFit/>
            </a:bodyPr>
            <a:lstStyle/>
            <a:p>
              <a:r>
                <a:rPr lang="zh-CN" altLang="en-US" sz="4000" spc="300" dirty="0">
                  <a:solidFill>
                    <a:schemeClr val="bg1"/>
                  </a:solidFill>
                  <a:latin typeface="汉仪家书简" panose="02010600000101010101" pitchFamily="2" charset="-122"/>
                  <a:ea typeface="汉仪家书简" panose="02010600000101010101" pitchFamily="2" charset="-122"/>
                </a:rPr>
                <a:t>举例子</a:t>
              </a:r>
            </a:p>
          </p:txBody>
        </p:sp>
      </p:grpSp>
      <p:grpSp>
        <p:nvGrpSpPr>
          <p:cNvPr id="21" name="组合 20">
            <a:extLst>
              <a:ext uri="{FF2B5EF4-FFF2-40B4-BE49-F238E27FC236}">
                <a16:creationId xmlns:a16="http://schemas.microsoft.com/office/drawing/2014/main" xmlns="" id="{80CC7046-3EB1-4CCD-9542-C710A42218A1}"/>
              </a:ext>
            </a:extLst>
          </p:cNvPr>
          <p:cNvGrpSpPr/>
          <p:nvPr/>
        </p:nvGrpSpPr>
        <p:grpSpPr>
          <a:xfrm>
            <a:off x="7292450" y="2843851"/>
            <a:ext cx="1214658" cy="2697139"/>
            <a:chOff x="2482850" y="2775613"/>
            <a:chExt cx="1214658" cy="2697139"/>
          </a:xfrm>
        </p:grpSpPr>
        <p:sp>
          <p:nvSpPr>
            <p:cNvPr id="22" name="矩形 21">
              <a:extLst>
                <a:ext uri="{FF2B5EF4-FFF2-40B4-BE49-F238E27FC236}">
                  <a16:creationId xmlns:a16="http://schemas.microsoft.com/office/drawing/2014/main" xmlns="" id="{D72E4FB7-AE9E-406A-841C-47BC2A9CAFCA}"/>
                </a:ext>
              </a:extLst>
            </p:cNvPr>
            <p:cNvSpPr/>
            <p:nvPr/>
          </p:nvSpPr>
          <p:spPr>
            <a:xfrm>
              <a:off x="2482850" y="2775613"/>
              <a:ext cx="1214658" cy="2697139"/>
            </a:xfrm>
            <a:prstGeom prst="rect">
              <a:avLst/>
            </a:prstGeom>
            <a:solidFill>
              <a:srgbClr val="3775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xmlns="" id="{020259FE-A5FD-445B-B47B-B8164D265D4C}"/>
                </a:ext>
              </a:extLst>
            </p:cNvPr>
            <p:cNvSpPr txBox="1"/>
            <p:nvPr/>
          </p:nvSpPr>
          <p:spPr>
            <a:xfrm>
              <a:off x="2697924" y="3120541"/>
              <a:ext cx="784510" cy="2007281"/>
            </a:xfrm>
            <a:prstGeom prst="rect">
              <a:avLst/>
            </a:prstGeom>
            <a:noFill/>
          </p:spPr>
          <p:txBody>
            <a:bodyPr vert="wordArtVertRtl" wrap="none" rtlCol="0" anchor="ctr">
              <a:spAutoFit/>
            </a:bodyPr>
            <a:lstStyle/>
            <a:p>
              <a:r>
                <a:rPr lang="zh-CN" altLang="en-US" sz="4000" spc="300" dirty="0">
                  <a:solidFill>
                    <a:schemeClr val="bg1"/>
                  </a:solidFill>
                  <a:latin typeface="汉仪家书简" panose="02010600000101010101" pitchFamily="2" charset="-122"/>
                  <a:ea typeface="汉仪家书简" panose="02010600000101010101" pitchFamily="2" charset="-122"/>
                </a:rPr>
                <a:t>列数字</a:t>
              </a:r>
            </a:p>
          </p:txBody>
        </p:sp>
      </p:grpSp>
      <p:grpSp>
        <p:nvGrpSpPr>
          <p:cNvPr id="24" name="组合 23">
            <a:extLst>
              <a:ext uri="{FF2B5EF4-FFF2-40B4-BE49-F238E27FC236}">
                <a16:creationId xmlns:a16="http://schemas.microsoft.com/office/drawing/2014/main" xmlns="" id="{6F47946B-54FA-48F3-802A-02E06B19B84C}"/>
              </a:ext>
            </a:extLst>
          </p:cNvPr>
          <p:cNvGrpSpPr/>
          <p:nvPr/>
        </p:nvGrpSpPr>
        <p:grpSpPr>
          <a:xfrm>
            <a:off x="9096229" y="2843851"/>
            <a:ext cx="1214658" cy="2697139"/>
            <a:chOff x="2482850" y="2775613"/>
            <a:chExt cx="1214658" cy="2697139"/>
          </a:xfrm>
        </p:grpSpPr>
        <p:sp>
          <p:nvSpPr>
            <p:cNvPr id="25" name="矩形 24">
              <a:extLst>
                <a:ext uri="{FF2B5EF4-FFF2-40B4-BE49-F238E27FC236}">
                  <a16:creationId xmlns:a16="http://schemas.microsoft.com/office/drawing/2014/main" xmlns="" id="{A8C63901-18C3-4217-8109-25037B80A058}"/>
                </a:ext>
              </a:extLst>
            </p:cNvPr>
            <p:cNvSpPr/>
            <p:nvPr/>
          </p:nvSpPr>
          <p:spPr>
            <a:xfrm>
              <a:off x="2482850" y="2775613"/>
              <a:ext cx="1214658" cy="2697139"/>
            </a:xfrm>
            <a:prstGeom prst="rect">
              <a:avLst/>
            </a:prstGeom>
            <a:solidFill>
              <a:srgbClr val="3775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xmlns="" id="{22A5D79B-62A2-43D6-A4D3-6E5F3B5FE734}"/>
                </a:ext>
              </a:extLst>
            </p:cNvPr>
            <p:cNvSpPr txBox="1"/>
            <p:nvPr/>
          </p:nvSpPr>
          <p:spPr>
            <a:xfrm>
              <a:off x="2697924" y="3120541"/>
              <a:ext cx="784510" cy="2007281"/>
            </a:xfrm>
            <a:prstGeom prst="rect">
              <a:avLst/>
            </a:prstGeom>
            <a:noFill/>
          </p:spPr>
          <p:txBody>
            <a:bodyPr vert="wordArtVertRtl" wrap="none" rtlCol="0" anchor="ctr">
              <a:spAutoFit/>
            </a:bodyPr>
            <a:lstStyle/>
            <a:p>
              <a:r>
                <a:rPr lang="zh-CN" altLang="en-US" sz="4000" spc="300" dirty="0">
                  <a:solidFill>
                    <a:schemeClr val="bg1"/>
                  </a:solidFill>
                  <a:latin typeface="汉仪家书简" panose="02010600000101010101" pitchFamily="2" charset="-122"/>
                  <a:ea typeface="汉仪家书简" panose="02010600000101010101" pitchFamily="2" charset="-122"/>
                </a:rPr>
                <a:t>作假设</a:t>
              </a:r>
            </a:p>
          </p:txBody>
        </p:sp>
      </p:grpSp>
      <p:pic>
        <p:nvPicPr>
          <p:cNvPr id="29" name="图片 28">
            <a:extLst>
              <a:ext uri="{FF2B5EF4-FFF2-40B4-BE49-F238E27FC236}">
                <a16:creationId xmlns:a16="http://schemas.microsoft.com/office/drawing/2014/main" xmlns="" id="{4E31FB09-DFBB-4BFC-9BEE-EF138659B49A}"/>
              </a:ext>
            </a:extLst>
          </p:cNvPr>
          <p:cNvPicPr>
            <a:picLocks noChangeAspect="1"/>
          </p:cNvPicPr>
          <p:nvPr/>
        </p:nvPicPr>
        <p:blipFill>
          <a:blip r:embed="rId4">
            <a:duotone>
              <a:schemeClr val="bg2">
                <a:shade val="45000"/>
                <a:satMod val="135000"/>
              </a:schemeClr>
              <a:prstClr val="white"/>
            </a:duotone>
          </a:blip>
          <a:stretch>
            <a:fillRect/>
          </a:stretch>
        </p:blipFill>
        <p:spPr>
          <a:xfrm>
            <a:off x="10095813" y="0"/>
            <a:ext cx="1640001" cy="2371353"/>
          </a:xfrm>
          <a:prstGeom prst="rect">
            <a:avLst/>
          </a:prstGeom>
        </p:spPr>
      </p:pic>
    </p:spTree>
    <p:extLst>
      <p:ext uri="{BB962C8B-B14F-4D97-AF65-F5344CB8AC3E}">
        <p14:creationId xmlns:p14="http://schemas.microsoft.com/office/powerpoint/2010/main" val="1641508790"/>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1000"/>
                                        <p:tgtEl>
                                          <p:spTgt spid="10"/>
                                        </p:tgtEl>
                                      </p:cBhvr>
                                    </p:animEffect>
                                  </p:childTnLst>
                                </p:cTn>
                              </p:par>
                              <p:par>
                                <p:cTn id="11" presetID="42" presetClass="entr" presetSubtype="0"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7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25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325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400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6" name="直接连接符 5">
            <a:extLst>
              <a:ext uri="{FF2B5EF4-FFF2-40B4-BE49-F238E27FC236}">
                <a16:creationId xmlns:a16="http://schemas.microsoft.com/office/drawing/2014/main" xmlns="" id="{64573D0B-C8A5-44E3-9FEB-B78749D316A8}"/>
              </a:ext>
            </a:extLst>
          </p:cNvPr>
          <p:cNvCxnSpPr>
            <a:cxnSpLocks/>
          </p:cNvCxnSpPr>
          <p:nvPr/>
        </p:nvCxnSpPr>
        <p:spPr>
          <a:xfrm>
            <a:off x="6096000" y="1125034"/>
            <a:ext cx="0" cy="4607933"/>
          </a:xfrm>
          <a:prstGeom prst="line">
            <a:avLst/>
          </a:prstGeom>
          <a:ln w="2540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xmlns="" id="{3D6905E4-BCFA-493F-AA4F-C438FA1403A4}"/>
              </a:ext>
            </a:extLst>
          </p:cNvPr>
          <p:cNvCxnSpPr>
            <a:cxnSpLocks/>
          </p:cNvCxnSpPr>
          <p:nvPr/>
        </p:nvCxnSpPr>
        <p:spPr>
          <a:xfrm>
            <a:off x="2261597" y="3429000"/>
            <a:ext cx="7668806" cy="0"/>
          </a:xfrm>
          <a:prstGeom prst="line">
            <a:avLst/>
          </a:prstGeom>
          <a:ln w="25400">
            <a:solidFill>
              <a:srgbClr val="818181"/>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xmlns="" id="{F11BA698-6171-4D2E-895F-0363D82A3635}"/>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533488" y="1866488"/>
            <a:ext cx="3125024" cy="3125024"/>
          </a:xfrm>
          <a:prstGeom prst="rect">
            <a:avLst/>
          </a:prstGeom>
        </p:spPr>
      </p:pic>
      <p:sp>
        <p:nvSpPr>
          <p:cNvPr id="9" name="文本框 8">
            <a:extLst>
              <a:ext uri="{FF2B5EF4-FFF2-40B4-BE49-F238E27FC236}">
                <a16:creationId xmlns:a16="http://schemas.microsoft.com/office/drawing/2014/main" xmlns="" id="{F511612F-677B-411A-870B-F0893EB62757}"/>
              </a:ext>
            </a:extLst>
          </p:cNvPr>
          <p:cNvSpPr txBox="1"/>
          <p:nvPr/>
        </p:nvSpPr>
        <p:spPr>
          <a:xfrm>
            <a:off x="1618820" y="1283919"/>
            <a:ext cx="2339102" cy="707886"/>
          </a:xfrm>
          <a:prstGeom prst="rect">
            <a:avLst/>
          </a:prstGeom>
          <a:noFill/>
        </p:spPr>
        <p:txBody>
          <a:bodyPr wrap="none" rtlCol="0" anchor="ctr">
            <a:spAutoFit/>
          </a:bodyPr>
          <a:lstStyle/>
          <a:p>
            <a:r>
              <a:rPr lang="zh-CN" altLang="en-US" sz="4000" spc="200" dirty="0">
                <a:ln w="25400">
                  <a:noFill/>
                </a:ln>
                <a:solidFill>
                  <a:srgbClr val="2F725E"/>
                </a:solidFill>
                <a:latin typeface="汉仪铸字美心体W" panose="00000500000000000000" pitchFamily="2" charset="-122"/>
                <a:ea typeface="汉仪铸字美心体W" panose="00000500000000000000" pitchFamily="2" charset="-122"/>
              </a:rPr>
              <a:t>大气污染</a:t>
            </a:r>
          </a:p>
        </p:txBody>
      </p:sp>
      <p:sp>
        <p:nvSpPr>
          <p:cNvPr id="10" name="矩形 9">
            <a:extLst>
              <a:ext uri="{FF2B5EF4-FFF2-40B4-BE49-F238E27FC236}">
                <a16:creationId xmlns:a16="http://schemas.microsoft.com/office/drawing/2014/main" xmlns="" id="{E03E7578-7927-45FB-BEAC-D8013875AD0D}"/>
              </a:ext>
            </a:extLst>
          </p:cNvPr>
          <p:cNvSpPr/>
          <p:nvPr/>
        </p:nvSpPr>
        <p:spPr>
          <a:xfrm>
            <a:off x="1618820" y="1991805"/>
            <a:ext cx="3050118" cy="861774"/>
          </a:xfrm>
          <a:prstGeom prst="rect">
            <a:avLst/>
          </a:prstGeom>
        </p:spPr>
        <p:txBody>
          <a:bodyPr wrap="square" anchor="ctr">
            <a:spAutoFit/>
          </a:bodyPr>
          <a:lstStyle/>
          <a:p>
            <a:pPr>
              <a:lnSpc>
                <a:spcPts val="3000"/>
              </a:lnSpc>
            </a:pPr>
            <a:r>
              <a:rPr lang="zh-CN" altLang="en-US" sz="2000" dirty="0">
                <a:solidFill>
                  <a:schemeClr val="tx1">
                    <a:lumMod val="75000"/>
                    <a:lumOff val="25000"/>
                  </a:schemeClr>
                </a:solidFill>
                <a:latin typeface="汉仪家书简" panose="02010600000101010101" pitchFamily="2" charset="-122"/>
                <a:ea typeface="汉仪家书简" panose="02010600000101010101" pitchFamily="2" charset="-122"/>
              </a:rPr>
              <a:t>工业废气</a:t>
            </a:r>
            <a:r>
              <a:rPr lang="zh-CN" altLang="en-US" sz="2000" b="0" i="0" dirty="0">
                <a:solidFill>
                  <a:schemeClr val="tx1">
                    <a:lumMod val="75000"/>
                    <a:lumOff val="25000"/>
                  </a:schemeClr>
                </a:solidFill>
                <a:effectLst/>
                <a:latin typeface="汉仪家书简" panose="02010600000101010101" pitchFamily="2" charset="-122"/>
                <a:ea typeface="汉仪家书简" panose="02010600000101010101" pitchFamily="2" charset="-122"/>
              </a:rPr>
              <a:t>、生活燃煤、</a:t>
            </a:r>
            <a:r>
              <a:rPr lang="zh-CN" altLang="en-US" sz="2000" dirty="0">
                <a:solidFill>
                  <a:schemeClr val="tx1">
                    <a:lumMod val="75000"/>
                    <a:lumOff val="25000"/>
                  </a:schemeClr>
                </a:solidFill>
                <a:latin typeface="汉仪家书简" panose="02010600000101010101" pitchFamily="2" charset="-122"/>
                <a:ea typeface="汉仪家书简" panose="02010600000101010101" pitchFamily="2" charset="-122"/>
              </a:rPr>
              <a:t>汽车尾气、雾霾天气</a:t>
            </a:r>
            <a:r>
              <a:rPr lang="en-US" altLang="zh-CN" sz="2000" dirty="0">
                <a:solidFill>
                  <a:schemeClr val="tx1">
                    <a:lumMod val="75000"/>
                    <a:lumOff val="25000"/>
                  </a:schemeClr>
                </a:solidFill>
                <a:latin typeface="汉仪家书简" panose="02010600000101010101" pitchFamily="2" charset="-122"/>
                <a:ea typeface="汉仪家书简" panose="02010600000101010101" pitchFamily="2" charset="-122"/>
              </a:rPr>
              <a:t>……</a:t>
            </a:r>
            <a:endParaRPr lang="zh-CN" altLang="en-US" sz="2000" dirty="0">
              <a:solidFill>
                <a:schemeClr val="tx1">
                  <a:lumMod val="75000"/>
                  <a:lumOff val="25000"/>
                </a:schemeClr>
              </a:solidFill>
              <a:latin typeface="汉仪家书简" panose="02010600000101010101" pitchFamily="2" charset="-122"/>
              <a:ea typeface="汉仪家书简" panose="02010600000101010101" pitchFamily="2" charset="-122"/>
            </a:endParaRPr>
          </a:p>
        </p:txBody>
      </p:sp>
      <p:sp>
        <p:nvSpPr>
          <p:cNvPr id="11" name="文本框 10">
            <a:extLst>
              <a:ext uri="{FF2B5EF4-FFF2-40B4-BE49-F238E27FC236}">
                <a16:creationId xmlns:a16="http://schemas.microsoft.com/office/drawing/2014/main" xmlns="" id="{23A0FFD3-32F2-4788-B328-9DCC4272E82F}"/>
              </a:ext>
            </a:extLst>
          </p:cNvPr>
          <p:cNvSpPr txBox="1"/>
          <p:nvPr/>
        </p:nvSpPr>
        <p:spPr>
          <a:xfrm>
            <a:off x="8509512" y="1283919"/>
            <a:ext cx="1800493" cy="707886"/>
          </a:xfrm>
          <a:prstGeom prst="rect">
            <a:avLst/>
          </a:prstGeom>
          <a:noFill/>
        </p:spPr>
        <p:txBody>
          <a:bodyPr wrap="none" rtlCol="0" anchor="ctr">
            <a:spAutoFit/>
          </a:bodyPr>
          <a:lstStyle/>
          <a:p>
            <a:pPr algn="r"/>
            <a:r>
              <a:rPr lang="zh-CN" altLang="en-US" sz="4000" spc="200" dirty="0">
                <a:ln w="25400">
                  <a:noFill/>
                </a:ln>
                <a:solidFill>
                  <a:srgbClr val="2F725E"/>
                </a:solidFill>
                <a:latin typeface="汉仪铸字美心体W" panose="00000500000000000000" pitchFamily="2" charset="-122"/>
                <a:ea typeface="汉仪铸字美心体W" panose="00000500000000000000" pitchFamily="2" charset="-122"/>
              </a:rPr>
              <a:t>水污染</a:t>
            </a:r>
          </a:p>
        </p:txBody>
      </p:sp>
      <p:sp>
        <p:nvSpPr>
          <p:cNvPr id="12" name="矩形 11">
            <a:extLst>
              <a:ext uri="{FF2B5EF4-FFF2-40B4-BE49-F238E27FC236}">
                <a16:creationId xmlns:a16="http://schemas.microsoft.com/office/drawing/2014/main" xmlns="" id="{A6D94545-97D5-4C39-B1C1-1867DF5A6DBA}"/>
              </a:ext>
            </a:extLst>
          </p:cNvPr>
          <p:cNvSpPr/>
          <p:nvPr/>
        </p:nvSpPr>
        <p:spPr>
          <a:xfrm>
            <a:off x="7523064" y="1991805"/>
            <a:ext cx="2786942" cy="861774"/>
          </a:xfrm>
          <a:prstGeom prst="rect">
            <a:avLst/>
          </a:prstGeom>
        </p:spPr>
        <p:txBody>
          <a:bodyPr wrap="square" anchor="ctr">
            <a:spAutoFit/>
          </a:bodyPr>
          <a:lstStyle/>
          <a:p>
            <a:pPr algn="r">
              <a:lnSpc>
                <a:spcPts val="3000"/>
              </a:lnSpc>
            </a:pPr>
            <a:r>
              <a:rPr lang="zh-CN" altLang="en-US" sz="2000" dirty="0">
                <a:solidFill>
                  <a:schemeClr val="tx1">
                    <a:lumMod val="75000"/>
                    <a:lumOff val="25000"/>
                  </a:schemeClr>
                </a:solidFill>
                <a:latin typeface="汉仪家书简" panose="02010600000101010101" pitchFamily="2" charset="-122"/>
                <a:ea typeface="汉仪家书简" panose="02010600000101010101" pitchFamily="2" charset="-122"/>
              </a:rPr>
              <a:t>工业废水</a:t>
            </a:r>
            <a:r>
              <a:rPr lang="zh-CN" altLang="en-US" sz="2000" b="0" i="0" dirty="0">
                <a:solidFill>
                  <a:schemeClr val="tx1">
                    <a:lumMod val="75000"/>
                    <a:lumOff val="25000"/>
                  </a:schemeClr>
                </a:solidFill>
                <a:effectLst/>
                <a:latin typeface="汉仪家书简" panose="02010600000101010101" pitchFamily="2" charset="-122"/>
                <a:ea typeface="汉仪家书简" panose="02010600000101010101" pitchFamily="2" charset="-122"/>
              </a:rPr>
              <a:t>、生活污水</a:t>
            </a:r>
            <a:endParaRPr lang="en-US" altLang="zh-CN" sz="2000" b="0" i="0" dirty="0">
              <a:solidFill>
                <a:schemeClr val="tx1">
                  <a:lumMod val="75000"/>
                  <a:lumOff val="25000"/>
                </a:schemeClr>
              </a:solidFill>
              <a:effectLst/>
              <a:latin typeface="汉仪家书简" panose="02010600000101010101" pitchFamily="2" charset="-122"/>
              <a:ea typeface="汉仪家书简" panose="02010600000101010101" pitchFamily="2" charset="-122"/>
            </a:endParaRPr>
          </a:p>
          <a:p>
            <a:pPr algn="r">
              <a:lnSpc>
                <a:spcPts val="3000"/>
              </a:lnSpc>
            </a:pPr>
            <a:r>
              <a:rPr lang="zh-CN" altLang="en-US" sz="2000" dirty="0">
                <a:solidFill>
                  <a:schemeClr val="tx1">
                    <a:lumMod val="75000"/>
                    <a:lumOff val="25000"/>
                  </a:schemeClr>
                </a:solidFill>
                <a:latin typeface="汉仪家书简" panose="02010600000101010101" pitchFamily="2" charset="-122"/>
                <a:ea typeface="汉仪家书简" panose="02010600000101010101" pitchFamily="2" charset="-122"/>
              </a:rPr>
              <a:t>海洋油污、地下水污染</a:t>
            </a:r>
          </a:p>
        </p:txBody>
      </p:sp>
      <p:sp>
        <p:nvSpPr>
          <p:cNvPr id="13" name="文本框 12">
            <a:extLst>
              <a:ext uri="{FF2B5EF4-FFF2-40B4-BE49-F238E27FC236}">
                <a16:creationId xmlns:a16="http://schemas.microsoft.com/office/drawing/2014/main" xmlns="" id="{6F859352-07A0-4084-BF70-300B0AAA4FD9}"/>
              </a:ext>
            </a:extLst>
          </p:cNvPr>
          <p:cNvSpPr txBox="1"/>
          <p:nvPr/>
        </p:nvSpPr>
        <p:spPr>
          <a:xfrm>
            <a:off x="1618819" y="4004422"/>
            <a:ext cx="2339102" cy="707886"/>
          </a:xfrm>
          <a:prstGeom prst="rect">
            <a:avLst/>
          </a:prstGeom>
          <a:noFill/>
        </p:spPr>
        <p:txBody>
          <a:bodyPr wrap="none" rtlCol="0" anchor="ctr">
            <a:spAutoFit/>
          </a:bodyPr>
          <a:lstStyle/>
          <a:p>
            <a:r>
              <a:rPr lang="zh-CN" altLang="en-US" sz="4000" spc="200" dirty="0">
                <a:ln w="25400">
                  <a:noFill/>
                </a:ln>
                <a:solidFill>
                  <a:srgbClr val="2F725E"/>
                </a:solidFill>
                <a:latin typeface="汉仪铸字美心体W" panose="00000500000000000000" pitchFamily="2" charset="-122"/>
                <a:ea typeface="汉仪铸字美心体W" panose="00000500000000000000" pitchFamily="2" charset="-122"/>
              </a:rPr>
              <a:t>濒危生物</a:t>
            </a:r>
          </a:p>
        </p:txBody>
      </p:sp>
      <p:sp>
        <p:nvSpPr>
          <p:cNvPr id="14" name="矩形 13">
            <a:extLst>
              <a:ext uri="{FF2B5EF4-FFF2-40B4-BE49-F238E27FC236}">
                <a16:creationId xmlns:a16="http://schemas.microsoft.com/office/drawing/2014/main" xmlns="" id="{8DAC6C76-8A1B-4052-BDFA-FDB206DFAAAC}"/>
              </a:ext>
            </a:extLst>
          </p:cNvPr>
          <p:cNvSpPr/>
          <p:nvPr/>
        </p:nvSpPr>
        <p:spPr>
          <a:xfrm>
            <a:off x="1618818" y="4712308"/>
            <a:ext cx="3626181" cy="861774"/>
          </a:xfrm>
          <a:prstGeom prst="rect">
            <a:avLst/>
          </a:prstGeom>
        </p:spPr>
        <p:txBody>
          <a:bodyPr wrap="square" anchor="ctr">
            <a:spAutoFit/>
          </a:bodyPr>
          <a:lstStyle/>
          <a:p>
            <a:pPr>
              <a:lnSpc>
                <a:spcPts val="3000"/>
              </a:lnSpc>
            </a:pPr>
            <a:r>
              <a:rPr lang="zh-CN" altLang="en-US" sz="2000" dirty="0">
                <a:solidFill>
                  <a:schemeClr val="tx1">
                    <a:lumMod val="75000"/>
                    <a:lumOff val="25000"/>
                  </a:schemeClr>
                </a:solidFill>
                <a:latin typeface="汉仪家书简" panose="02010600000101010101" pitchFamily="2" charset="-122"/>
                <a:ea typeface="汉仪家书简" panose="02010600000101010101" pitchFamily="2" charset="-122"/>
              </a:rPr>
              <a:t>据统计，全世界每天有</a:t>
            </a:r>
            <a:r>
              <a:rPr lang="en-US" altLang="zh-CN" sz="2000" dirty="0">
                <a:solidFill>
                  <a:schemeClr val="tx1">
                    <a:lumMod val="75000"/>
                    <a:lumOff val="25000"/>
                  </a:schemeClr>
                </a:solidFill>
                <a:latin typeface="汉仪家书简" panose="02010600000101010101" pitchFamily="2" charset="-122"/>
                <a:ea typeface="汉仪家书简" panose="02010600000101010101" pitchFamily="2" charset="-122"/>
              </a:rPr>
              <a:t>75</a:t>
            </a:r>
            <a:r>
              <a:rPr lang="zh-CN" altLang="en-US" sz="2000" dirty="0">
                <a:solidFill>
                  <a:schemeClr val="tx1">
                    <a:lumMod val="75000"/>
                    <a:lumOff val="25000"/>
                  </a:schemeClr>
                </a:solidFill>
                <a:latin typeface="汉仪家书简" panose="02010600000101010101" pitchFamily="2" charset="-122"/>
                <a:ea typeface="汉仪家书简" panose="02010600000101010101" pitchFamily="2" charset="-122"/>
              </a:rPr>
              <a:t>个物种灭绝，每小时有</a:t>
            </a:r>
            <a:r>
              <a:rPr lang="en-US" altLang="zh-CN" sz="2000" dirty="0">
                <a:solidFill>
                  <a:schemeClr val="tx1">
                    <a:lumMod val="75000"/>
                    <a:lumOff val="25000"/>
                  </a:schemeClr>
                </a:solidFill>
                <a:latin typeface="汉仪家书简" panose="02010600000101010101" pitchFamily="2" charset="-122"/>
                <a:ea typeface="汉仪家书简" panose="02010600000101010101" pitchFamily="2" charset="-122"/>
              </a:rPr>
              <a:t>3</a:t>
            </a:r>
            <a:r>
              <a:rPr lang="zh-CN" altLang="en-US" sz="2000" dirty="0">
                <a:solidFill>
                  <a:schemeClr val="tx1">
                    <a:lumMod val="75000"/>
                    <a:lumOff val="25000"/>
                  </a:schemeClr>
                </a:solidFill>
                <a:latin typeface="汉仪家书简" panose="02010600000101010101" pitchFamily="2" charset="-122"/>
                <a:ea typeface="汉仪家书简" panose="02010600000101010101" pitchFamily="2" charset="-122"/>
              </a:rPr>
              <a:t>个物种灭绝。</a:t>
            </a:r>
          </a:p>
        </p:txBody>
      </p:sp>
      <p:sp>
        <p:nvSpPr>
          <p:cNvPr id="15" name="文本框 14">
            <a:extLst>
              <a:ext uri="{FF2B5EF4-FFF2-40B4-BE49-F238E27FC236}">
                <a16:creationId xmlns:a16="http://schemas.microsoft.com/office/drawing/2014/main" xmlns="" id="{6644C2F6-F19B-45D6-B19E-31025972AA8C}"/>
              </a:ext>
            </a:extLst>
          </p:cNvPr>
          <p:cNvSpPr txBox="1"/>
          <p:nvPr/>
        </p:nvSpPr>
        <p:spPr>
          <a:xfrm>
            <a:off x="7970902" y="4004422"/>
            <a:ext cx="2339102" cy="707886"/>
          </a:xfrm>
          <a:prstGeom prst="rect">
            <a:avLst/>
          </a:prstGeom>
          <a:noFill/>
        </p:spPr>
        <p:txBody>
          <a:bodyPr wrap="none" rtlCol="0" anchor="ctr">
            <a:spAutoFit/>
          </a:bodyPr>
          <a:lstStyle/>
          <a:p>
            <a:pPr algn="r"/>
            <a:r>
              <a:rPr lang="zh-CN" altLang="en-US" sz="4000" spc="200" dirty="0">
                <a:ln w="25400">
                  <a:noFill/>
                </a:ln>
                <a:solidFill>
                  <a:srgbClr val="2F725E"/>
                </a:solidFill>
                <a:latin typeface="汉仪铸字美心体W" panose="00000500000000000000" pitchFamily="2" charset="-122"/>
                <a:ea typeface="汉仪铸字美心体W" panose="00000500000000000000" pitchFamily="2" charset="-122"/>
              </a:rPr>
              <a:t>能源危机</a:t>
            </a:r>
          </a:p>
        </p:txBody>
      </p:sp>
      <p:sp>
        <p:nvSpPr>
          <p:cNvPr id="16" name="矩形 15">
            <a:extLst>
              <a:ext uri="{FF2B5EF4-FFF2-40B4-BE49-F238E27FC236}">
                <a16:creationId xmlns:a16="http://schemas.microsoft.com/office/drawing/2014/main" xmlns="" id="{9BF85059-4CAB-4A6C-AD9B-0E24BA8FAC78}"/>
              </a:ext>
            </a:extLst>
          </p:cNvPr>
          <p:cNvSpPr/>
          <p:nvPr/>
        </p:nvSpPr>
        <p:spPr>
          <a:xfrm>
            <a:off x="7523063" y="4712308"/>
            <a:ext cx="2786942" cy="861774"/>
          </a:xfrm>
          <a:prstGeom prst="rect">
            <a:avLst/>
          </a:prstGeom>
        </p:spPr>
        <p:txBody>
          <a:bodyPr wrap="square" anchor="ctr">
            <a:spAutoFit/>
          </a:bodyPr>
          <a:lstStyle/>
          <a:p>
            <a:pPr algn="r">
              <a:lnSpc>
                <a:spcPts val="3000"/>
              </a:lnSpc>
            </a:pPr>
            <a:r>
              <a:rPr lang="zh-CN" altLang="en-US" sz="2000" dirty="0">
                <a:solidFill>
                  <a:schemeClr val="tx1">
                    <a:lumMod val="75000"/>
                    <a:lumOff val="25000"/>
                  </a:schemeClr>
                </a:solidFill>
                <a:latin typeface="汉仪家书简" panose="02010600000101010101" pitchFamily="2" charset="-122"/>
                <a:ea typeface="汉仪家书简" panose="02010600000101010101" pitchFamily="2" charset="-122"/>
              </a:rPr>
              <a:t>矿产资源枯竭</a:t>
            </a:r>
            <a:endParaRPr lang="en-US" altLang="zh-CN" sz="2000" dirty="0">
              <a:solidFill>
                <a:schemeClr val="tx1">
                  <a:lumMod val="75000"/>
                  <a:lumOff val="25000"/>
                </a:schemeClr>
              </a:solidFill>
              <a:latin typeface="汉仪家书简" panose="02010600000101010101" pitchFamily="2" charset="-122"/>
              <a:ea typeface="汉仪家书简" panose="02010600000101010101" pitchFamily="2" charset="-122"/>
            </a:endParaRPr>
          </a:p>
          <a:p>
            <a:pPr algn="r">
              <a:lnSpc>
                <a:spcPts val="3000"/>
              </a:lnSpc>
            </a:pPr>
            <a:r>
              <a:rPr lang="zh-CN" altLang="en-US" sz="2000" dirty="0">
                <a:solidFill>
                  <a:schemeClr val="tx1">
                    <a:lumMod val="75000"/>
                    <a:lumOff val="25000"/>
                  </a:schemeClr>
                </a:solidFill>
                <a:latin typeface="汉仪家书简" panose="02010600000101010101" pitchFamily="2" charset="-122"/>
                <a:ea typeface="汉仪家书简" panose="02010600000101010101" pitchFamily="2" charset="-122"/>
              </a:rPr>
              <a:t>自然能源过度开发</a:t>
            </a:r>
          </a:p>
        </p:txBody>
      </p:sp>
    </p:spTree>
    <p:extLst>
      <p:ext uri="{BB962C8B-B14F-4D97-AF65-F5344CB8AC3E}">
        <p14:creationId xmlns:p14="http://schemas.microsoft.com/office/powerpoint/2010/main" val="1943142852"/>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7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grpId="0" nodeType="withEffect">
                                  <p:stCondLst>
                                    <p:cond delay="22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par>
                                <p:cTn id="23" presetID="10" presetClass="entr" presetSubtype="0" fill="hold" grpId="0" nodeType="withEffect">
                                  <p:stCondLst>
                                    <p:cond delay="2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par>
                                <p:cTn id="26" presetID="10" presetClass="entr" presetSubtype="0" fill="hold" grpId="0" nodeType="withEffect">
                                  <p:stCondLst>
                                    <p:cond delay="32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par>
                                <p:cTn id="29" presetID="10" presetClass="entr" presetSubtype="0" fill="hold" grpId="0" nodeType="withEffect">
                                  <p:stCondLst>
                                    <p:cond delay="325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par>
                                <p:cTn id="32" presetID="10" presetClass="entr" presetSubtype="0" fill="hold" grpId="0" nodeType="withEffect">
                                  <p:stCondLst>
                                    <p:cond delay="425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par>
                                <p:cTn id="35" presetID="10" presetClass="entr" presetSubtype="0" fill="hold" grpId="0" nodeType="withEffect">
                                  <p:stCondLst>
                                    <p:cond delay="4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EB6C651C-DBC2-407A-AD18-6A0541AA01E9}"/>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10224" y="1017896"/>
            <a:ext cx="8971552" cy="4822209"/>
          </a:xfrm>
          <a:prstGeom prst="rect">
            <a:avLst/>
          </a:prstGeom>
        </p:spPr>
      </p:pic>
      <p:sp>
        <p:nvSpPr>
          <p:cNvPr id="4" name="文本框 3">
            <a:extLst>
              <a:ext uri="{FF2B5EF4-FFF2-40B4-BE49-F238E27FC236}">
                <a16:creationId xmlns:a16="http://schemas.microsoft.com/office/drawing/2014/main" xmlns="" id="{5CAADED2-94F7-4379-A318-5A5433C08FED}"/>
              </a:ext>
            </a:extLst>
          </p:cNvPr>
          <p:cNvSpPr txBox="1"/>
          <p:nvPr/>
        </p:nvSpPr>
        <p:spPr>
          <a:xfrm>
            <a:off x="3310622" y="2705725"/>
            <a:ext cx="5570756" cy="1446550"/>
          </a:xfrm>
          <a:prstGeom prst="rect">
            <a:avLst/>
          </a:prstGeom>
          <a:noFill/>
        </p:spPr>
        <p:txBody>
          <a:bodyPr wrap="none" rtlCol="0" anchor="ctr">
            <a:spAutoFit/>
          </a:bodyPr>
          <a:lstStyle/>
          <a:p>
            <a:pPr algn="ctr"/>
            <a:r>
              <a:rPr lang="zh-CN" altLang="en-US" sz="4800" spc="200" dirty="0">
                <a:ln w="25400">
                  <a:solidFill>
                    <a:schemeClr val="tx1">
                      <a:lumMod val="75000"/>
                      <a:lumOff val="25000"/>
                    </a:schemeClr>
                  </a:solidFill>
                </a:ln>
                <a:solidFill>
                  <a:schemeClr val="bg1">
                    <a:lumMod val="95000"/>
                  </a:schemeClr>
                </a:solidFill>
                <a:latin typeface="汉仪铸字美心体W" panose="00000500000000000000" pitchFamily="2" charset="-122"/>
                <a:ea typeface="汉仪铸字美心体W" panose="00000500000000000000" pitchFamily="2" charset="-122"/>
              </a:rPr>
              <a:t>说一说</a:t>
            </a:r>
            <a:endParaRPr lang="en-US" altLang="zh-CN" sz="4800" spc="200" dirty="0">
              <a:ln w="25400">
                <a:solidFill>
                  <a:schemeClr val="tx1">
                    <a:lumMod val="75000"/>
                    <a:lumOff val="25000"/>
                  </a:schemeClr>
                </a:solidFill>
              </a:ln>
              <a:solidFill>
                <a:schemeClr val="bg1">
                  <a:lumMod val="95000"/>
                </a:schemeClr>
              </a:solidFill>
              <a:latin typeface="汉仪铸字美心体W" panose="00000500000000000000" pitchFamily="2" charset="-122"/>
              <a:ea typeface="汉仪铸字美心体W" panose="00000500000000000000" pitchFamily="2" charset="-122"/>
            </a:endParaRPr>
          </a:p>
          <a:p>
            <a:pPr algn="ctr"/>
            <a:r>
              <a:rPr lang="zh-CN" altLang="en-US" sz="4000" spc="200" dirty="0">
                <a:ln w="25400">
                  <a:noFill/>
                </a:ln>
                <a:solidFill>
                  <a:srgbClr val="2F725E"/>
                </a:solidFill>
                <a:latin typeface="汉仪铸字美心体W" panose="00000500000000000000" pitchFamily="2" charset="-122"/>
                <a:ea typeface="汉仪铸字美心体W" panose="00000500000000000000" pitchFamily="2" charset="-122"/>
              </a:rPr>
              <a:t>你保护环境的一件小事</a:t>
            </a:r>
          </a:p>
        </p:txBody>
      </p:sp>
      <p:pic>
        <p:nvPicPr>
          <p:cNvPr id="5" name="图片 4">
            <a:extLst>
              <a:ext uri="{FF2B5EF4-FFF2-40B4-BE49-F238E27FC236}">
                <a16:creationId xmlns:a16="http://schemas.microsoft.com/office/drawing/2014/main" xmlns="" id="{70C8E276-0552-47C8-A2EA-190434C73C36}"/>
              </a:ext>
            </a:extLst>
          </p:cNvPr>
          <p:cNvPicPr>
            <a:picLocks noChangeAspect="1"/>
          </p:cNvPicPr>
          <p:nvPr/>
        </p:nvPicPr>
        <p:blipFill rotWithShape="1">
          <a:blip r:embed="rId5"/>
          <a:srcRect r="16546"/>
          <a:stretch/>
        </p:blipFill>
        <p:spPr>
          <a:xfrm>
            <a:off x="8543498" y="0"/>
            <a:ext cx="3648501" cy="3124970"/>
          </a:xfrm>
          <a:prstGeom prst="rect">
            <a:avLst/>
          </a:prstGeom>
        </p:spPr>
      </p:pic>
      <p:pic>
        <p:nvPicPr>
          <p:cNvPr id="7" name="图片 6">
            <a:extLst>
              <a:ext uri="{FF2B5EF4-FFF2-40B4-BE49-F238E27FC236}">
                <a16:creationId xmlns:a16="http://schemas.microsoft.com/office/drawing/2014/main" xmlns="" id="{275A348A-AF98-49C9-9F80-CCC9BC59D2F3}"/>
              </a:ext>
            </a:extLst>
          </p:cNvPr>
          <p:cNvPicPr>
            <a:picLocks noChangeAspect="1"/>
          </p:cNvPicPr>
          <p:nvPr/>
        </p:nvPicPr>
        <p:blipFill rotWithShape="1">
          <a:blip r:embed="rId6"/>
          <a:srcRect r="34831"/>
          <a:stretch/>
        </p:blipFill>
        <p:spPr>
          <a:xfrm flipH="1" flipV="1">
            <a:off x="-1" y="3222307"/>
            <a:ext cx="3310622" cy="3635694"/>
          </a:xfrm>
          <a:prstGeom prst="rect">
            <a:avLst/>
          </a:prstGeom>
        </p:spPr>
      </p:pic>
    </p:spTree>
    <p:extLst>
      <p:ext uri="{BB962C8B-B14F-4D97-AF65-F5344CB8AC3E}">
        <p14:creationId xmlns:p14="http://schemas.microsoft.com/office/powerpoint/2010/main" val="3731286981"/>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6F44E7D9-4E72-4DBD-B075-D333C85BA75D}"/>
              </a:ext>
            </a:extLst>
          </p:cNvPr>
          <p:cNvSpPr/>
          <p:nvPr/>
        </p:nvSpPr>
        <p:spPr>
          <a:xfrm>
            <a:off x="3165438" y="4339988"/>
            <a:ext cx="5724644" cy="1317097"/>
          </a:xfrm>
          <a:prstGeom prst="rect">
            <a:avLst/>
          </a:prstGeom>
          <a:solidFill>
            <a:srgbClr val="3775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xmlns="" id="{1EA10962-9DE5-4C16-B098-7AAB99305E5F}"/>
              </a:ext>
            </a:extLst>
          </p:cNvPr>
          <p:cNvSpPr txBox="1"/>
          <p:nvPr/>
        </p:nvSpPr>
        <p:spPr>
          <a:xfrm>
            <a:off x="3138144" y="4456756"/>
            <a:ext cx="5724644" cy="1200329"/>
          </a:xfrm>
          <a:prstGeom prst="rect">
            <a:avLst/>
          </a:prstGeom>
          <a:noFill/>
        </p:spPr>
        <p:txBody>
          <a:bodyPr wrap="none" rtlCol="0" anchor="ctr">
            <a:spAutoFit/>
          </a:bodyPr>
          <a:lstStyle/>
          <a:p>
            <a:pPr algn="ctr"/>
            <a:r>
              <a:rPr lang="zh-CN" altLang="en-US" sz="7200" dirty="0">
                <a:ln w="25400">
                  <a:solidFill>
                    <a:schemeClr val="tx1">
                      <a:lumMod val="75000"/>
                      <a:lumOff val="25000"/>
                    </a:schemeClr>
                  </a:solidFill>
                </a:ln>
                <a:solidFill>
                  <a:schemeClr val="bg1">
                    <a:lumMod val="95000"/>
                  </a:schemeClr>
                </a:solidFill>
                <a:latin typeface="汉仪铸字美心体W" panose="00000500000000000000" pitchFamily="2" charset="-122"/>
                <a:ea typeface="汉仪铸字美心体W" panose="00000500000000000000" pitchFamily="2" charset="-122"/>
              </a:rPr>
              <a:t>感谢您的观看</a:t>
            </a:r>
          </a:p>
        </p:txBody>
      </p:sp>
      <p:sp>
        <p:nvSpPr>
          <p:cNvPr id="6" name="文本框 5">
            <a:extLst>
              <a:ext uri="{FF2B5EF4-FFF2-40B4-BE49-F238E27FC236}">
                <a16:creationId xmlns:a16="http://schemas.microsoft.com/office/drawing/2014/main" xmlns="" id="{7BCF4378-B23F-435E-A1FD-1D7C1122672E}"/>
              </a:ext>
            </a:extLst>
          </p:cNvPr>
          <p:cNvSpPr txBox="1"/>
          <p:nvPr/>
        </p:nvSpPr>
        <p:spPr>
          <a:xfrm>
            <a:off x="3129550" y="5760205"/>
            <a:ext cx="6014788" cy="369332"/>
          </a:xfrm>
          <a:prstGeom prst="rect">
            <a:avLst/>
          </a:prstGeom>
          <a:noFill/>
        </p:spPr>
        <p:txBody>
          <a:bodyPr wrap="none" rtlCol="0">
            <a:spAutoFit/>
          </a:bodyPr>
          <a:lstStyle/>
          <a:p>
            <a:r>
              <a:rPr lang="zh-CN" altLang="en-US" spc="1400" dirty="0">
                <a:latin typeface="汉仪家书简" panose="02010600000101010101" pitchFamily="2" charset="-122"/>
                <a:ea typeface="汉仪家书简" panose="02010600000101010101" pitchFamily="2" charset="-122"/>
              </a:rPr>
              <a:t>人教版六年级语文课件</a:t>
            </a:r>
            <a:r>
              <a:rPr lang="en-US" altLang="zh-CN" spc="1400" dirty="0">
                <a:latin typeface="汉仪家书简" panose="02010600000101010101" pitchFamily="2" charset="-122"/>
                <a:ea typeface="汉仪家书简" panose="02010600000101010101" pitchFamily="2" charset="-122"/>
              </a:rPr>
              <a:t>PPT</a:t>
            </a:r>
            <a:r>
              <a:rPr lang="zh-CN" altLang="en-US" spc="1400" dirty="0">
                <a:latin typeface="汉仪家书简" panose="02010600000101010101" pitchFamily="2" charset="-122"/>
                <a:ea typeface="汉仪家书简" panose="02010600000101010101" pitchFamily="2" charset="-122"/>
              </a:rPr>
              <a:t>模板</a:t>
            </a:r>
          </a:p>
        </p:txBody>
      </p:sp>
    </p:spTree>
    <p:extLst>
      <p:ext uri="{BB962C8B-B14F-4D97-AF65-F5344CB8AC3E}">
        <p14:creationId xmlns:p14="http://schemas.microsoft.com/office/powerpoint/2010/main" val="1181627706"/>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Effect transition="in" filter="fade">
                                      <p:cBhvr>
                                        <p:cTn id="12" dur="1000"/>
                                        <p:tgtEl>
                                          <p:spTgt spid="4"/>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CD2778DE-E6CA-41C5-AC79-A0423E1703A2}"/>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30523" t="5026" b="5026"/>
          <a:stretch/>
        </p:blipFill>
        <p:spPr>
          <a:xfrm>
            <a:off x="-1" y="0"/>
            <a:ext cx="5227097" cy="6858000"/>
          </a:xfrm>
          <a:prstGeom prst="rect">
            <a:avLst/>
          </a:prstGeom>
        </p:spPr>
      </p:pic>
      <p:grpSp>
        <p:nvGrpSpPr>
          <p:cNvPr id="8" name="组合 7">
            <a:extLst>
              <a:ext uri="{FF2B5EF4-FFF2-40B4-BE49-F238E27FC236}">
                <a16:creationId xmlns:a16="http://schemas.microsoft.com/office/drawing/2014/main" xmlns="" id="{8F08E47D-D04E-493C-A843-E10572B9A087}"/>
              </a:ext>
            </a:extLst>
          </p:cNvPr>
          <p:cNvGrpSpPr/>
          <p:nvPr/>
        </p:nvGrpSpPr>
        <p:grpSpPr>
          <a:xfrm>
            <a:off x="6386309" y="1836816"/>
            <a:ext cx="4382462" cy="3184368"/>
            <a:chOff x="6468197" y="1256003"/>
            <a:chExt cx="4382462" cy="3184368"/>
          </a:xfrm>
        </p:grpSpPr>
        <p:grpSp>
          <p:nvGrpSpPr>
            <p:cNvPr id="5" name="组合 4">
              <a:extLst>
                <a:ext uri="{FF2B5EF4-FFF2-40B4-BE49-F238E27FC236}">
                  <a16:creationId xmlns:a16="http://schemas.microsoft.com/office/drawing/2014/main" xmlns="" id="{8DB0A51B-4C2F-4DF6-8FD5-26D362B303D3}"/>
                </a:ext>
              </a:extLst>
            </p:cNvPr>
            <p:cNvGrpSpPr/>
            <p:nvPr/>
          </p:nvGrpSpPr>
          <p:grpSpPr>
            <a:xfrm>
              <a:off x="6468197" y="2770451"/>
              <a:ext cx="4177057" cy="1317097"/>
              <a:chOff x="5799456" y="2265528"/>
              <a:chExt cx="4177057" cy="1317097"/>
            </a:xfrm>
          </p:grpSpPr>
          <p:sp>
            <p:nvSpPr>
              <p:cNvPr id="30" name="矩形 29">
                <a:extLst>
                  <a:ext uri="{FF2B5EF4-FFF2-40B4-BE49-F238E27FC236}">
                    <a16:creationId xmlns:a16="http://schemas.microsoft.com/office/drawing/2014/main" xmlns="" id="{D9DA862B-B10B-4B48-ACBE-4301476B8FF4}"/>
                  </a:ext>
                </a:extLst>
              </p:cNvPr>
              <p:cNvSpPr/>
              <p:nvPr/>
            </p:nvSpPr>
            <p:spPr>
              <a:xfrm>
                <a:off x="5799456" y="2265528"/>
                <a:ext cx="4177057" cy="1317097"/>
              </a:xfrm>
              <a:prstGeom prst="rect">
                <a:avLst/>
              </a:prstGeom>
              <a:solidFill>
                <a:srgbClr val="3775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xmlns="" id="{7FA33283-29AE-4D79-871F-8F7C78266ADA}"/>
                  </a:ext>
                </a:extLst>
              </p:cNvPr>
              <p:cNvSpPr txBox="1"/>
              <p:nvPr/>
            </p:nvSpPr>
            <p:spPr>
              <a:xfrm>
                <a:off x="5958509" y="2382296"/>
                <a:ext cx="3877985" cy="1200329"/>
              </a:xfrm>
              <a:prstGeom prst="rect">
                <a:avLst/>
              </a:prstGeom>
              <a:noFill/>
            </p:spPr>
            <p:txBody>
              <a:bodyPr wrap="none" rtlCol="0" anchor="ctr">
                <a:spAutoFit/>
              </a:bodyPr>
              <a:lstStyle/>
              <a:p>
                <a:pPr algn="ctr"/>
                <a:r>
                  <a:rPr lang="zh-CN" altLang="en-US" sz="7200" dirty="0">
                    <a:ln w="25400">
                      <a:solidFill>
                        <a:schemeClr val="tx1">
                          <a:lumMod val="75000"/>
                          <a:lumOff val="25000"/>
                        </a:schemeClr>
                      </a:solidFill>
                    </a:ln>
                    <a:solidFill>
                      <a:schemeClr val="bg1">
                        <a:lumMod val="95000"/>
                      </a:schemeClr>
                    </a:solidFill>
                    <a:latin typeface="汉仪铸字美心体W" panose="00000500000000000000" pitchFamily="2" charset="-122"/>
                    <a:ea typeface="汉仪铸字美心体W" panose="00000500000000000000" pitchFamily="2" charset="-122"/>
                  </a:rPr>
                  <a:t>背景知识</a:t>
                </a:r>
              </a:p>
            </p:txBody>
          </p:sp>
        </p:grpSp>
        <p:sp>
          <p:nvSpPr>
            <p:cNvPr id="32" name="文本框 31">
              <a:extLst>
                <a:ext uri="{FF2B5EF4-FFF2-40B4-BE49-F238E27FC236}">
                  <a16:creationId xmlns:a16="http://schemas.microsoft.com/office/drawing/2014/main" xmlns="" id="{9D53C925-39A4-4ADF-B6F1-DD4B287604F0}"/>
                </a:ext>
              </a:extLst>
            </p:cNvPr>
            <p:cNvSpPr txBox="1"/>
            <p:nvPr/>
          </p:nvSpPr>
          <p:spPr>
            <a:xfrm>
              <a:off x="7739733" y="1256003"/>
              <a:ext cx="1653018" cy="1631216"/>
            </a:xfrm>
            <a:prstGeom prst="rect">
              <a:avLst/>
            </a:prstGeom>
            <a:noFill/>
          </p:spPr>
          <p:txBody>
            <a:bodyPr wrap="none" rtlCol="0" anchor="ctr">
              <a:spAutoFit/>
            </a:bodyPr>
            <a:lstStyle/>
            <a:p>
              <a:pPr algn="ctr"/>
              <a:r>
                <a:rPr lang="en-US" altLang="zh-CN" sz="10000" dirty="0">
                  <a:ln w="25400">
                    <a:noFill/>
                  </a:ln>
                  <a:solidFill>
                    <a:srgbClr val="2F725E"/>
                  </a:solidFill>
                  <a:latin typeface="汉仪铸字美心体W" panose="00000500000000000000" pitchFamily="2" charset="-122"/>
                  <a:ea typeface="汉仪铸字美心体W" panose="00000500000000000000" pitchFamily="2" charset="-122"/>
                </a:rPr>
                <a:t>01</a:t>
              </a:r>
              <a:endParaRPr lang="zh-CN" altLang="en-US" sz="10000" dirty="0">
                <a:ln w="25400">
                  <a:noFill/>
                </a:ln>
                <a:solidFill>
                  <a:srgbClr val="2F725E"/>
                </a:solidFill>
                <a:latin typeface="汉仪铸字美心体W" panose="00000500000000000000" pitchFamily="2" charset="-122"/>
                <a:ea typeface="汉仪铸字美心体W" panose="00000500000000000000" pitchFamily="2" charset="-122"/>
              </a:endParaRPr>
            </a:p>
          </p:txBody>
        </p:sp>
        <p:sp>
          <p:nvSpPr>
            <p:cNvPr id="33" name="文本框 32">
              <a:extLst>
                <a:ext uri="{FF2B5EF4-FFF2-40B4-BE49-F238E27FC236}">
                  <a16:creationId xmlns:a16="http://schemas.microsoft.com/office/drawing/2014/main" xmlns="" id="{AEE59113-0058-48A0-A67E-2AA84B1B0BA0}"/>
                </a:ext>
              </a:extLst>
            </p:cNvPr>
            <p:cNvSpPr txBox="1"/>
            <p:nvPr/>
          </p:nvSpPr>
          <p:spPr>
            <a:xfrm>
              <a:off x="6613602" y="4163372"/>
              <a:ext cx="4237057" cy="276999"/>
            </a:xfrm>
            <a:prstGeom prst="rect">
              <a:avLst/>
            </a:prstGeom>
            <a:noFill/>
          </p:spPr>
          <p:txBody>
            <a:bodyPr wrap="none" rtlCol="0" anchor="ctr">
              <a:spAutoFit/>
            </a:bodyPr>
            <a:lstStyle/>
            <a:p>
              <a:pPr algn="ctr"/>
              <a:r>
                <a:rPr lang="en-US" altLang="zh-CN" sz="1200" spc="2200" dirty="0">
                  <a:solidFill>
                    <a:schemeClr val="tx1">
                      <a:lumMod val="50000"/>
                      <a:lumOff val="50000"/>
                    </a:schemeClr>
                  </a:solidFill>
                  <a:latin typeface="汉仪家书简" panose="02010600000101010101" pitchFamily="2" charset="-122"/>
                  <a:ea typeface="汉仪家书简" panose="02010600000101010101" pitchFamily="2" charset="-122"/>
                </a:rPr>
                <a:t>CHAPTER ONE</a:t>
              </a:r>
              <a:endParaRPr lang="zh-CN" altLang="en-US" sz="1200" spc="2200" dirty="0">
                <a:solidFill>
                  <a:schemeClr val="tx1">
                    <a:lumMod val="50000"/>
                    <a:lumOff val="50000"/>
                  </a:schemeClr>
                </a:solidFill>
                <a:latin typeface="汉仪家书简" panose="02010600000101010101" pitchFamily="2" charset="-122"/>
                <a:ea typeface="汉仪家书简" panose="02010600000101010101" pitchFamily="2" charset="-122"/>
              </a:endParaRPr>
            </a:p>
          </p:txBody>
        </p:sp>
      </p:grpSp>
    </p:spTree>
    <p:extLst>
      <p:ext uri="{BB962C8B-B14F-4D97-AF65-F5344CB8AC3E}">
        <p14:creationId xmlns:p14="http://schemas.microsoft.com/office/powerpoint/2010/main" val="2521119158"/>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846B4CF5-B574-49ED-9FD2-4EAE374B00C6}"/>
              </a:ext>
            </a:extLst>
          </p:cNvPr>
          <p:cNvPicPr>
            <a:picLocks noChangeAspect="1"/>
          </p:cNvPicPr>
          <p:nvPr/>
        </p:nvPicPr>
        <p:blipFill rotWithShape="1">
          <a:blip r:embed="rId4">
            <a:clrChange>
              <a:clrFrom>
                <a:srgbClr val="FFFFFC"/>
              </a:clrFrom>
              <a:clrTo>
                <a:srgbClr val="FFFFFC">
                  <a:alpha val="0"/>
                </a:srgbClr>
              </a:clrTo>
            </a:clrChange>
          </a:blip>
          <a:srcRect t="9748" b="22725"/>
          <a:stretch/>
        </p:blipFill>
        <p:spPr>
          <a:xfrm>
            <a:off x="3175545" y="614142"/>
            <a:ext cx="5840910" cy="3944203"/>
          </a:xfrm>
          <a:prstGeom prst="rect">
            <a:avLst/>
          </a:prstGeom>
          <a:effectLst>
            <a:outerShdw blurRad="63500" sx="102000" sy="102000" algn="ctr" rotWithShape="0">
              <a:prstClr val="black">
                <a:alpha val="40000"/>
              </a:prstClr>
            </a:outerShdw>
          </a:effectLst>
        </p:spPr>
      </p:pic>
      <p:sp>
        <p:nvSpPr>
          <p:cNvPr id="9" name="矩形 8">
            <a:extLst>
              <a:ext uri="{FF2B5EF4-FFF2-40B4-BE49-F238E27FC236}">
                <a16:creationId xmlns:a16="http://schemas.microsoft.com/office/drawing/2014/main" xmlns="" id="{D4753EA3-1BF8-4B89-99BF-8131342E2D06}"/>
              </a:ext>
            </a:extLst>
          </p:cNvPr>
          <p:cNvSpPr/>
          <p:nvPr/>
        </p:nvSpPr>
        <p:spPr>
          <a:xfrm>
            <a:off x="1696872" y="4844951"/>
            <a:ext cx="8798256" cy="1405898"/>
          </a:xfrm>
          <a:prstGeom prst="rect">
            <a:avLst/>
          </a:prstGeom>
        </p:spPr>
        <p:txBody>
          <a:bodyPr wrap="square">
            <a:spAutoFit/>
          </a:bodyPr>
          <a:lstStyle/>
          <a:p>
            <a:pPr indent="504000" algn="just">
              <a:lnSpc>
                <a:spcPts val="2600"/>
              </a:lnSpc>
            </a:pPr>
            <a:r>
              <a:rPr lang="zh-CN" altLang="en-US" sz="2000" dirty="0">
                <a:latin typeface="汉仪家书简" panose="02010600000101010101" pitchFamily="2" charset="-122"/>
                <a:ea typeface="汉仪家书简" panose="02010600000101010101" pitchFamily="2" charset="-122"/>
              </a:rPr>
              <a:t>地球是太阳系从内到外的第三颗行星，也是太阳系中直径、质量和密度最大的类地行星。地球诞生于</a:t>
            </a:r>
            <a:r>
              <a:rPr lang="en-US" altLang="zh-CN" sz="2000" dirty="0">
                <a:latin typeface="汉仪家书简" panose="02010600000101010101" pitchFamily="2" charset="-122"/>
                <a:ea typeface="汉仪家书简" panose="02010600000101010101" pitchFamily="2" charset="-122"/>
              </a:rPr>
              <a:t>45.4</a:t>
            </a:r>
            <a:r>
              <a:rPr lang="zh-CN" altLang="en-US" sz="2000" dirty="0">
                <a:latin typeface="汉仪家书简" panose="02010600000101010101" pitchFamily="2" charset="-122"/>
                <a:ea typeface="汉仪家书简" panose="02010600000101010101" pitchFamily="2" charset="-122"/>
              </a:rPr>
              <a:t>亿年前，而生命诞生于地球诞生后的</a:t>
            </a:r>
            <a:r>
              <a:rPr lang="en-US" altLang="zh-CN" sz="2000" dirty="0">
                <a:latin typeface="汉仪家书简" panose="02010600000101010101" pitchFamily="2" charset="-122"/>
                <a:ea typeface="汉仪家书简" panose="02010600000101010101" pitchFamily="2" charset="-122"/>
              </a:rPr>
              <a:t>10</a:t>
            </a:r>
            <a:r>
              <a:rPr lang="zh-CN" altLang="en-US" sz="2000" dirty="0">
                <a:latin typeface="汉仪家书简" panose="02010600000101010101" pitchFamily="2" charset="-122"/>
                <a:ea typeface="汉仪家书简" panose="02010600000101010101" pitchFamily="2" charset="-122"/>
              </a:rPr>
              <a:t>亿年内。地球的生物圈改变了大气层和其他环境，形成臭氧层。臭氧层与地球的磁场一起阻挡了来自宇宙的有害射线，保护了陆地上的生物。</a:t>
            </a:r>
          </a:p>
        </p:txBody>
      </p:sp>
      <p:pic>
        <p:nvPicPr>
          <p:cNvPr id="14" name="图片 13">
            <a:extLst>
              <a:ext uri="{FF2B5EF4-FFF2-40B4-BE49-F238E27FC236}">
                <a16:creationId xmlns:a16="http://schemas.microsoft.com/office/drawing/2014/main" xmlns="" id="{1F784E61-8ACD-4DFB-86C4-96F4FC156E1E}"/>
              </a:ext>
            </a:extLst>
          </p:cNvPr>
          <p:cNvPicPr>
            <a:picLocks noChangeAspect="1"/>
          </p:cNvPicPr>
          <p:nvPr/>
        </p:nvPicPr>
        <p:blipFill>
          <a:blip r:embed="rId5">
            <a:duotone>
              <a:schemeClr val="bg2">
                <a:shade val="45000"/>
                <a:satMod val="135000"/>
              </a:schemeClr>
              <a:prstClr val="white"/>
            </a:duotone>
          </a:blip>
          <a:stretch>
            <a:fillRect/>
          </a:stretch>
        </p:blipFill>
        <p:spPr>
          <a:xfrm>
            <a:off x="2157" y="3800"/>
            <a:ext cx="3192311" cy="1047078"/>
          </a:xfrm>
          <a:prstGeom prst="rect">
            <a:avLst/>
          </a:prstGeom>
        </p:spPr>
      </p:pic>
      <p:pic>
        <p:nvPicPr>
          <p:cNvPr id="10" name="图片 9">
            <a:extLst>
              <a:ext uri="{FF2B5EF4-FFF2-40B4-BE49-F238E27FC236}">
                <a16:creationId xmlns:a16="http://schemas.microsoft.com/office/drawing/2014/main" xmlns="" id="{F0E17671-A708-4946-869E-F279E1048358}"/>
              </a:ext>
            </a:extLst>
          </p:cNvPr>
          <p:cNvPicPr>
            <a:picLocks noChangeAspect="1"/>
          </p:cNvPicPr>
          <p:nvPr/>
        </p:nvPicPr>
        <p:blipFill>
          <a:blip r:embed="rId6">
            <a:duotone>
              <a:schemeClr val="bg2">
                <a:shade val="45000"/>
                <a:satMod val="135000"/>
              </a:schemeClr>
              <a:prstClr val="white"/>
            </a:duotone>
          </a:blip>
          <a:stretch>
            <a:fillRect/>
          </a:stretch>
        </p:blipFill>
        <p:spPr>
          <a:xfrm>
            <a:off x="9880979" y="3800"/>
            <a:ext cx="1650046" cy="2385877"/>
          </a:xfrm>
          <a:prstGeom prst="rect">
            <a:avLst/>
          </a:prstGeom>
        </p:spPr>
      </p:pic>
      <p:pic>
        <p:nvPicPr>
          <p:cNvPr id="11" name="图片 10">
            <a:extLst>
              <a:ext uri="{FF2B5EF4-FFF2-40B4-BE49-F238E27FC236}">
                <a16:creationId xmlns:a16="http://schemas.microsoft.com/office/drawing/2014/main" xmlns="" id="{D556199C-3C08-4262-98E0-E9C74B3CB74B}"/>
              </a:ext>
            </a:extLst>
          </p:cNvPr>
          <p:cNvPicPr>
            <a:picLocks noChangeAspect="1"/>
          </p:cNvPicPr>
          <p:nvPr/>
        </p:nvPicPr>
        <p:blipFill>
          <a:blip r:embed="rId7">
            <a:duotone>
              <a:schemeClr val="bg2">
                <a:shade val="45000"/>
                <a:satMod val="135000"/>
              </a:schemeClr>
              <a:prstClr val="white"/>
            </a:duotone>
          </a:blip>
          <a:stretch>
            <a:fillRect/>
          </a:stretch>
        </p:blipFill>
        <p:spPr>
          <a:xfrm>
            <a:off x="1279403" y="4339987"/>
            <a:ext cx="946793" cy="612631"/>
          </a:xfrm>
          <a:prstGeom prst="rect">
            <a:avLst/>
          </a:prstGeom>
        </p:spPr>
      </p:pic>
      <p:pic>
        <p:nvPicPr>
          <p:cNvPr id="12" name="图片 11">
            <a:extLst>
              <a:ext uri="{FF2B5EF4-FFF2-40B4-BE49-F238E27FC236}">
                <a16:creationId xmlns:a16="http://schemas.microsoft.com/office/drawing/2014/main" xmlns="" id="{0D5F385D-2220-41FB-BBA6-9B0646633087}"/>
              </a:ext>
            </a:extLst>
          </p:cNvPr>
          <p:cNvPicPr>
            <a:picLocks noChangeAspect="1"/>
          </p:cNvPicPr>
          <p:nvPr/>
        </p:nvPicPr>
        <p:blipFill>
          <a:blip r:embed="rId8">
            <a:duotone>
              <a:schemeClr val="bg2">
                <a:shade val="45000"/>
                <a:satMod val="135000"/>
              </a:schemeClr>
              <a:prstClr val="white"/>
            </a:duotone>
          </a:blip>
          <a:stretch>
            <a:fillRect/>
          </a:stretch>
        </p:blipFill>
        <p:spPr>
          <a:xfrm>
            <a:off x="10064627" y="5964072"/>
            <a:ext cx="430501" cy="347178"/>
          </a:xfrm>
          <a:prstGeom prst="rect">
            <a:avLst/>
          </a:prstGeom>
        </p:spPr>
      </p:pic>
    </p:spTree>
    <p:extLst>
      <p:ext uri="{BB962C8B-B14F-4D97-AF65-F5344CB8AC3E}">
        <p14:creationId xmlns:p14="http://schemas.microsoft.com/office/powerpoint/2010/main" val="2588970164"/>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FCF25541-5D20-4ECC-BCE6-043E5A897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1359" y="994913"/>
            <a:ext cx="2622890" cy="1673223"/>
          </a:xfrm>
          <a:prstGeom prst="rect">
            <a:avLst/>
          </a:prstGeom>
        </p:spPr>
      </p:pic>
      <p:pic>
        <p:nvPicPr>
          <p:cNvPr id="5" name="图片 4">
            <a:extLst>
              <a:ext uri="{FF2B5EF4-FFF2-40B4-BE49-F238E27FC236}">
                <a16:creationId xmlns:a16="http://schemas.microsoft.com/office/drawing/2014/main" xmlns="" id="{CB997DFB-F100-4752-9583-C43CEEB1FEB2}"/>
              </a:ext>
            </a:extLst>
          </p:cNvPr>
          <p:cNvPicPr>
            <a:picLocks noChangeAspect="1"/>
          </p:cNvPicPr>
          <p:nvPr/>
        </p:nvPicPr>
        <p:blipFill rotWithShape="1">
          <a:blip r:embed="rId5">
            <a:extLst>
              <a:ext uri="{28A0092B-C50C-407E-A947-70E740481C1C}">
                <a14:useLocalDpi xmlns:a14="http://schemas.microsoft.com/office/drawing/2010/main" val="0"/>
              </a:ext>
            </a:extLst>
          </a:blip>
          <a:srcRect l="3202" r="3329"/>
          <a:stretch/>
        </p:blipFill>
        <p:spPr>
          <a:xfrm>
            <a:off x="1337481" y="0"/>
            <a:ext cx="3370997" cy="6858000"/>
          </a:xfrm>
          <a:prstGeom prst="rect">
            <a:avLst/>
          </a:prstGeom>
        </p:spPr>
      </p:pic>
      <p:sp>
        <p:nvSpPr>
          <p:cNvPr id="8" name="矩形 7">
            <a:extLst>
              <a:ext uri="{FF2B5EF4-FFF2-40B4-BE49-F238E27FC236}">
                <a16:creationId xmlns:a16="http://schemas.microsoft.com/office/drawing/2014/main" xmlns="" id="{70F0F102-965F-40C8-A4A6-A8742726F4E9}"/>
              </a:ext>
            </a:extLst>
          </p:cNvPr>
          <p:cNvSpPr/>
          <p:nvPr/>
        </p:nvSpPr>
        <p:spPr>
          <a:xfrm>
            <a:off x="5239479" y="3055167"/>
            <a:ext cx="5786651" cy="1092607"/>
          </a:xfrm>
          <a:prstGeom prst="rect">
            <a:avLst/>
          </a:prstGeom>
        </p:spPr>
        <p:txBody>
          <a:bodyPr wrap="square">
            <a:spAutoFit/>
          </a:bodyPr>
          <a:lstStyle/>
          <a:p>
            <a:pPr indent="504000" algn="just">
              <a:lnSpc>
                <a:spcPts val="2600"/>
              </a:lnSpc>
            </a:pPr>
            <a:r>
              <a:rPr lang="zh-CN" altLang="en-US" sz="2000" dirty="0">
                <a:latin typeface="汉仪家书简" panose="02010600000101010101" pitchFamily="2" charset="-122"/>
                <a:ea typeface="汉仪家书简" panose="02010600000101010101" pitchFamily="2" charset="-122"/>
              </a:rPr>
              <a:t>瑞典王国，简称瑞典，是一个位于斯堪的纳维亚半岛的国家，北欧五国之一，首都为斯德哥尔摩，是北欧最大的国家。</a:t>
            </a:r>
          </a:p>
        </p:txBody>
      </p:sp>
      <p:sp>
        <p:nvSpPr>
          <p:cNvPr id="16" name="矩形 15">
            <a:extLst>
              <a:ext uri="{FF2B5EF4-FFF2-40B4-BE49-F238E27FC236}">
                <a16:creationId xmlns:a16="http://schemas.microsoft.com/office/drawing/2014/main" xmlns="" id="{CC588E4C-0971-4991-8062-FA5A90544D30}"/>
              </a:ext>
            </a:extLst>
          </p:cNvPr>
          <p:cNvSpPr/>
          <p:nvPr/>
        </p:nvSpPr>
        <p:spPr>
          <a:xfrm>
            <a:off x="5239479" y="4248203"/>
            <a:ext cx="5786651" cy="1759456"/>
          </a:xfrm>
          <a:prstGeom prst="rect">
            <a:avLst/>
          </a:prstGeom>
        </p:spPr>
        <p:txBody>
          <a:bodyPr wrap="square">
            <a:spAutoFit/>
          </a:bodyPr>
          <a:lstStyle/>
          <a:p>
            <a:pPr indent="504000" algn="just">
              <a:lnSpc>
                <a:spcPts val="2600"/>
              </a:lnSpc>
            </a:pPr>
            <a:r>
              <a:rPr lang="zh-CN" altLang="en-US" sz="2000" dirty="0">
                <a:latin typeface="汉仪家书简" panose="02010600000101010101" pitchFamily="2" charset="-122"/>
                <a:ea typeface="汉仪家书简" panose="02010600000101010101" pitchFamily="2" charset="-122"/>
              </a:rPr>
              <a:t>斯德哥尔摩位于瑞典的东海岸，濒临波罗的海，梅拉伦湖入海处，风景秀丽，是著名的文化旅游胜地。市区分布在</a:t>
            </a:r>
            <a:r>
              <a:rPr lang="en-US" altLang="zh-CN" sz="2000" dirty="0">
                <a:latin typeface="汉仪家书简" panose="02010600000101010101" pitchFamily="2" charset="-122"/>
                <a:ea typeface="汉仪家书简" panose="02010600000101010101" pitchFamily="2" charset="-122"/>
              </a:rPr>
              <a:t>14</a:t>
            </a:r>
            <a:r>
              <a:rPr lang="zh-CN" altLang="en-US" sz="2000" dirty="0">
                <a:latin typeface="汉仪家书简" panose="02010600000101010101" pitchFamily="2" charset="-122"/>
                <a:ea typeface="汉仪家书简" panose="02010600000101010101" pitchFamily="2" charset="-122"/>
              </a:rPr>
              <a:t>座岛屿和一个半岛上，</a:t>
            </a:r>
            <a:r>
              <a:rPr lang="en-US" altLang="zh-CN" sz="2000" dirty="0">
                <a:latin typeface="汉仪家书简" panose="02010600000101010101" pitchFamily="2" charset="-122"/>
                <a:ea typeface="汉仪家书简" panose="02010600000101010101" pitchFamily="2" charset="-122"/>
              </a:rPr>
              <a:t>70</a:t>
            </a:r>
            <a:r>
              <a:rPr lang="zh-CN" altLang="en-US" sz="2000" dirty="0">
                <a:latin typeface="汉仪家书简" panose="02010600000101010101" pitchFamily="2" charset="-122"/>
                <a:ea typeface="汉仪家书简" panose="02010600000101010101" pitchFamily="2" charset="-122"/>
              </a:rPr>
              <a:t>余座桥梁将这些岛屿联为一体，因此享有“北方威尼斯”的美誉。</a:t>
            </a:r>
          </a:p>
        </p:txBody>
      </p:sp>
      <p:pic>
        <p:nvPicPr>
          <p:cNvPr id="17" name="图片 16">
            <a:extLst>
              <a:ext uri="{FF2B5EF4-FFF2-40B4-BE49-F238E27FC236}">
                <a16:creationId xmlns:a16="http://schemas.microsoft.com/office/drawing/2014/main" xmlns="" id="{2349D0A4-C74E-4E65-8811-DFE1EEEA27A8}"/>
              </a:ext>
            </a:extLst>
          </p:cNvPr>
          <p:cNvPicPr>
            <a:picLocks noChangeAspect="1"/>
          </p:cNvPicPr>
          <p:nvPr/>
        </p:nvPicPr>
        <p:blipFill rotWithShape="1">
          <a:blip r:embed="rId6">
            <a:duotone>
              <a:schemeClr val="bg2">
                <a:shade val="45000"/>
                <a:satMod val="135000"/>
              </a:schemeClr>
              <a:prstClr val="white"/>
            </a:duotone>
          </a:blip>
          <a:srcRect t="14760" r="34456"/>
          <a:stretch/>
        </p:blipFill>
        <p:spPr>
          <a:xfrm flipH="1">
            <a:off x="-1" y="0"/>
            <a:ext cx="1524532" cy="1282890"/>
          </a:xfrm>
          <a:prstGeom prst="rect">
            <a:avLst/>
          </a:prstGeom>
        </p:spPr>
      </p:pic>
      <p:pic>
        <p:nvPicPr>
          <p:cNvPr id="18" name="图片 17">
            <a:extLst>
              <a:ext uri="{FF2B5EF4-FFF2-40B4-BE49-F238E27FC236}">
                <a16:creationId xmlns:a16="http://schemas.microsoft.com/office/drawing/2014/main" xmlns="" id="{E786E34C-24B7-4549-A535-BA9BA505D81A}"/>
              </a:ext>
            </a:extLst>
          </p:cNvPr>
          <p:cNvPicPr>
            <a:picLocks noChangeAspect="1"/>
          </p:cNvPicPr>
          <p:nvPr/>
        </p:nvPicPr>
        <p:blipFill rotWithShape="1">
          <a:blip r:embed="rId7">
            <a:duotone>
              <a:schemeClr val="bg2">
                <a:shade val="45000"/>
                <a:satMod val="135000"/>
              </a:schemeClr>
              <a:prstClr val="white"/>
            </a:duotone>
          </a:blip>
          <a:srcRect l="6477"/>
          <a:stretch/>
        </p:blipFill>
        <p:spPr>
          <a:xfrm rot="5400000">
            <a:off x="9914284" y="866189"/>
            <a:ext cx="2668134" cy="935760"/>
          </a:xfrm>
          <a:prstGeom prst="rect">
            <a:avLst/>
          </a:prstGeom>
        </p:spPr>
      </p:pic>
      <p:pic>
        <p:nvPicPr>
          <p:cNvPr id="20" name="图片 19">
            <a:extLst>
              <a:ext uri="{FF2B5EF4-FFF2-40B4-BE49-F238E27FC236}">
                <a16:creationId xmlns:a16="http://schemas.microsoft.com/office/drawing/2014/main" xmlns="" id="{A9986AFE-DF5D-42ED-A5C6-B66931E6553F}"/>
              </a:ext>
            </a:extLst>
          </p:cNvPr>
          <p:cNvPicPr>
            <a:picLocks noChangeAspect="1"/>
          </p:cNvPicPr>
          <p:nvPr/>
        </p:nvPicPr>
        <p:blipFill rotWithShape="1">
          <a:blip r:embed="rId8">
            <a:duotone>
              <a:schemeClr val="bg2">
                <a:shade val="45000"/>
                <a:satMod val="135000"/>
              </a:schemeClr>
              <a:prstClr val="white"/>
            </a:duotone>
          </a:blip>
          <a:srcRect r="25939"/>
          <a:stretch/>
        </p:blipFill>
        <p:spPr>
          <a:xfrm>
            <a:off x="11259403" y="5767557"/>
            <a:ext cx="932597" cy="1015508"/>
          </a:xfrm>
          <a:prstGeom prst="rect">
            <a:avLst/>
          </a:prstGeom>
        </p:spPr>
      </p:pic>
    </p:spTree>
    <p:extLst>
      <p:ext uri="{BB962C8B-B14F-4D97-AF65-F5344CB8AC3E}">
        <p14:creationId xmlns:p14="http://schemas.microsoft.com/office/powerpoint/2010/main" val="1221140833"/>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2" presetClass="entr" presetSubtype="4"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00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1000" fill="hold"/>
                                        <p:tgtEl>
                                          <p:spTgt spid="16"/>
                                        </p:tgtEl>
                                        <p:attrNameLst>
                                          <p:attrName>ppt_x</p:attrName>
                                        </p:attrNameLst>
                                      </p:cBhvr>
                                      <p:tavLst>
                                        <p:tav tm="0">
                                          <p:val>
                                            <p:strVal val="#ppt_x"/>
                                          </p:val>
                                        </p:tav>
                                        <p:tav tm="100000">
                                          <p:val>
                                            <p:strVal val="#ppt_x"/>
                                          </p:val>
                                        </p:tav>
                                      </p:tavLst>
                                    </p:anim>
                                    <p:anim calcmode="lin" valueType="num">
                                      <p:cBhvr additive="base">
                                        <p:cTn id="19"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xmlns="" id="{873B28D0-87C0-48A4-99AD-2BFDEE27800A}"/>
              </a:ext>
            </a:extLst>
          </p:cNvPr>
          <p:cNvSpPr txBox="1"/>
          <p:nvPr/>
        </p:nvSpPr>
        <p:spPr>
          <a:xfrm>
            <a:off x="2502708" y="1220575"/>
            <a:ext cx="7186584" cy="707886"/>
          </a:xfrm>
          <a:prstGeom prst="rect">
            <a:avLst/>
          </a:prstGeom>
          <a:noFill/>
        </p:spPr>
        <p:txBody>
          <a:bodyPr wrap="none" rtlCol="0" anchor="ctr">
            <a:spAutoFit/>
          </a:bodyPr>
          <a:lstStyle/>
          <a:p>
            <a:pPr algn="ctr"/>
            <a:r>
              <a:rPr lang="zh-CN" altLang="en-US" sz="4000" spc="200" dirty="0">
                <a:ln w="25400">
                  <a:solidFill>
                    <a:schemeClr val="tx1">
                      <a:lumMod val="75000"/>
                      <a:lumOff val="25000"/>
                    </a:schemeClr>
                  </a:solidFill>
                </a:ln>
                <a:solidFill>
                  <a:schemeClr val="bg1">
                    <a:lumMod val="95000"/>
                  </a:schemeClr>
                </a:solidFill>
                <a:latin typeface="汉仪铸字美心体W" panose="00000500000000000000" pitchFamily="2" charset="-122"/>
                <a:ea typeface="汉仪铸字美心体W" panose="00000500000000000000" pitchFamily="2" charset="-122"/>
              </a:rPr>
              <a:t>全球生态环境状况的</a:t>
            </a:r>
            <a:r>
              <a:rPr lang="zh-CN" altLang="en-US" sz="4000" spc="200" dirty="0">
                <a:ln w="25400">
                  <a:noFill/>
                </a:ln>
                <a:solidFill>
                  <a:srgbClr val="2F725E"/>
                </a:solidFill>
                <a:latin typeface="汉仪铸字美心体W" panose="00000500000000000000" pitchFamily="2" charset="-122"/>
                <a:ea typeface="汉仪铸字美心体W" panose="00000500000000000000" pitchFamily="2" charset="-122"/>
              </a:rPr>
              <a:t>几个数字</a:t>
            </a:r>
          </a:p>
        </p:txBody>
      </p:sp>
      <p:cxnSp>
        <p:nvCxnSpPr>
          <p:cNvPr id="10" name="直接连接符 9">
            <a:extLst>
              <a:ext uri="{FF2B5EF4-FFF2-40B4-BE49-F238E27FC236}">
                <a16:creationId xmlns:a16="http://schemas.microsoft.com/office/drawing/2014/main" xmlns="" id="{85DB458F-C5ED-4A17-A3BC-648485D2AB0D}"/>
              </a:ext>
            </a:extLst>
          </p:cNvPr>
          <p:cNvCxnSpPr>
            <a:cxnSpLocks/>
          </p:cNvCxnSpPr>
          <p:nvPr/>
        </p:nvCxnSpPr>
        <p:spPr>
          <a:xfrm>
            <a:off x="2481815" y="1990692"/>
            <a:ext cx="7228370" cy="0"/>
          </a:xfrm>
          <a:prstGeom prst="line">
            <a:avLst/>
          </a:prstGeom>
          <a:ln w="25400">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xmlns="" id="{4CDDB3BA-5332-4A7C-AA47-902DE74273B9}"/>
              </a:ext>
            </a:extLst>
          </p:cNvPr>
          <p:cNvGrpSpPr/>
          <p:nvPr/>
        </p:nvGrpSpPr>
        <p:grpSpPr>
          <a:xfrm>
            <a:off x="2993103" y="2433442"/>
            <a:ext cx="4361073" cy="551838"/>
            <a:chOff x="2571990" y="2815581"/>
            <a:chExt cx="4361073" cy="551838"/>
          </a:xfrm>
        </p:grpSpPr>
        <p:pic>
          <p:nvPicPr>
            <p:cNvPr id="7" name="图片 6">
              <a:extLst>
                <a:ext uri="{FF2B5EF4-FFF2-40B4-BE49-F238E27FC236}">
                  <a16:creationId xmlns:a16="http://schemas.microsoft.com/office/drawing/2014/main" xmlns="" id="{0DD84322-2622-4AC2-ADF9-D8511072BD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1990" y="2815581"/>
              <a:ext cx="551838" cy="551838"/>
            </a:xfrm>
            <a:prstGeom prst="rect">
              <a:avLst/>
            </a:prstGeom>
          </p:spPr>
        </p:pic>
        <p:sp>
          <p:nvSpPr>
            <p:cNvPr id="11" name="矩形 10">
              <a:extLst>
                <a:ext uri="{FF2B5EF4-FFF2-40B4-BE49-F238E27FC236}">
                  <a16:creationId xmlns:a16="http://schemas.microsoft.com/office/drawing/2014/main" xmlns="" id="{325CF21C-25B9-4A80-B6D7-3897EB54F42E}"/>
                </a:ext>
              </a:extLst>
            </p:cNvPr>
            <p:cNvSpPr/>
            <p:nvPr/>
          </p:nvSpPr>
          <p:spPr>
            <a:xfrm>
              <a:off x="3219362" y="2860667"/>
              <a:ext cx="3713701" cy="461665"/>
            </a:xfrm>
            <a:prstGeom prst="rect">
              <a:avLst/>
            </a:prstGeom>
          </p:spPr>
          <p:txBody>
            <a:bodyPr wrap="square">
              <a:spAutoFit/>
            </a:bodyPr>
            <a:lstStyle/>
            <a:p>
              <a:r>
                <a:rPr lang="en-US" altLang="zh-CN" sz="2400" b="0" i="0" dirty="0">
                  <a:solidFill>
                    <a:srgbClr val="333333"/>
                  </a:solidFill>
                  <a:effectLst/>
                  <a:latin typeface="汉仪家书简" panose="02010600000101010101" pitchFamily="2" charset="-122"/>
                  <a:ea typeface="汉仪家书简" panose="02010600000101010101" pitchFamily="2" charset="-122"/>
                </a:rPr>
                <a:t>23%</a:t>
              </a:r>
              <a:r>
                <a:rPr lang="zh-CN" altLang="en-US" sz="2400" b="0" i="0" dirty="0">
                  <a:solidFill>
                    <a:srgbClr val="333333"/>
                  </a:solidFill>
                  <a:effectLst/>
                  <a:latin typeface="汉仪家书简" panose="02010600000101010101" pitchFamily="2" charset="-122"/>
                  <a:ea typeface="汉仪家书简" panose="02010600000101010101" pitchFamily="2" charset="-122"/>
                </a:rPr>
                <a:t>的耕地面积严重退化。</a:t>
              </a:r>
              <a:endParaRPr lang="zh-CN" altLang="en-US" sz="2400" dirty="0">
                <a:latin typeface="汉仪家书简" panose="02010600000101010101" pitchFamily="2" charset="-122"/>
                <a:ea typeface="汉仪家书简" panose="02010600000101010101" pitchFamily="2" charset="-122"/>
              </a:endParaRPr>
            </a:p>
          </p:txBody>
        </p:sp>
      </p:grpSp>
      <p:grpSp>
        <p:nvGrpSpPr>
          <p:cNvPr id="13" name="组合 12">
            <a:extLst>
              <a:ext uri="{FF2B5EF4-FFF2-40B4-BE49-F238E27FC236}">
                <a16:creationId xmlns:a16="http://schemas.microsoft.com/office/drawing/2014/main" xmlns="" id="{1F69EC8B-41E5-41DB-AAB3-38FDE3C7203E}"/>
              </a:ext>
            </a:extLst>
          </p:cNvPr>
          <p:cNvGrpSpPr/>
          <p:nvPr/>
        </p:nvGrpSpPr>
        <p:grpSpPr>
          <a:xfrm>
            <a:off x="2993103" y="3171357"/>
            <a:ext cx="5714475" cy="551838"/>
            <a:chOff x="1860032" y="4319110"/>
            <a:chExt cx="5714475" cy="551838"/>
          </a:xfrm>
        </p:grpSpPr>
        <p:pic>
          <p:nvPicPr>
            <p:cNvPr id="21" name="图片 20">
              <a:extLst>
                <a:ext uri="{FF2B5EF4-FFF2-40B4-BE49-F238E27FC236}">
                  <a16:creationId xmlns:a16="http://schemas.microsoft.com/office/drawing/2014/main" xmlns="" id="{0DBA49CE-F2F5-405A-AD89-3AC0959166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0032" y="4319110"/>
              <a:ext cx="551838" cy="551838"/>
            </a:xfrm>
            <a:prstGeom prst="rect">
              <a:avLst/>
            </a:prstGeom>
          </p:spPr>
        </p:pic>
        <p:sp>
          <p:nvSpPr>
            <p:cNvPr id="22" name="矩形 21">
              <a:extLst>
                <a:ext uri="{FF2B5EF4-FFF2-40B4-BE49-F238E27FC236}">
                  <a16:creationId xmlns:a16="http://schemas.microsoft.com/office/drawing/2014/main" xmlns="" id="{073FB98D-EC0D-4010-8AB0-8B82A60B5E8E}"/>
                </a:ext>
              </a:extLst>
            </p:cNvPr>
            <p:cNvSpPr/>
            <p:nvPr/>
          </p:nvSpPr>
          <p:spPr>
            <a:xfrm>
              <a:off x="2507404" y="4364196"/>
              <a:ext cx="5067103" cy="461665"/>
            </a:xfrm>
            <a:prstGeom prst="rect">
              <a:avLst/>
            </a:prstGeom>
          </p:spPr>
          <p:txBody>
            <a:bodyPr wrap="square">
              <a:spAutoFit/>
            </a:bodyPr>
            <a:lstStyle/>
            <a:p>
              <a:r>
                <a:rPr lang="en-US" altLang="zh-CN" sz="2400" b="0" i="0" dirty="0">
                  <a:solidFill>
                    <a:srgbClr val="333333"/>
                  </a:solidFill>
                  <a:effectLst/>
                  <a:latin typeface="汉仪家书简" panose="02010600000101010101" pitchFamily="2" charset="-122"/>
                  <a:ea typeface="汉仪家书简" panose="02010600000101010101" pitchFamily="2" charset="-122"/>
                </a:rPr>
                <a:t>50%</a:t>
              </a:r>
              <a:r>
                <a:rPr lang="zh-CN" altLang="en-US" sz="2400" b="0" i="0" dirty="0">
                  <a:solidFill>
                    <a:srgbClr val="333333"/>
                  </a:solidFill>
                  <a:effectLst/>
                  <a:latin typeface="汉仪家书简" panose="02010600000101010101" pitchFamily="2" charset="-122"/>
                  <a:ea typeface="汉仪家书简" panose="02010600000101010101" pitchFamily="2" charset="-122"/>
                </a:rPr>
                <a:t>的江河水流量减少或被严重污染。</a:t>
              </a:r>
              <a:endParaRPr lang="zh-CN" altLang="en-US" sz="2400" dirty="0">
                <a:latin typeface="汉仪家书简" panose="02010600000101010101" pitchFamily="2" charset="-122"/>
                <a:ea typeface="汉仪家书简" panose="02010600000101010101" pitchFamily="2" charset="-122"/>
              </a:endParaRPr>
            </a:p>
          </p:txBody>
        </p:sp>
      </p:grpSp>
      <p:grpSp>
        <p:nvGrpSpPr>
          <p:cNvPr id="14" name="组合 13">
            <a:extLst>
              <a:ext uri="{FF2B5EF4-FFF2-40B4-BE49-F238E27FC236}">
                <a16:creationId xmlns:a16="http://schemas.microsoft.com/office/drawing/2014/main" xmlns="" id="{0BE9F9AC-CF86-43DE-9E78-C4D2552E86C8}"/>
              </a:ext>
            </a:extLst>
          </p:cNvPr>
          <p:cNvGrpSpPr/>
          <p:nvPr/>
        </p:nvGrpSpPr>
        <p:grpSpPr>
          <a:xfrm>
            <a:off x="2993103" y="3909272"/>
            <a:ext cx="6205795" cy="551838"/>
            <a:chOff x="4521345" y="3544802"/>
            <a:chExt cx="6205795" cy="551838"/>
          </a:xfrm>
        </p:grpSpPr>
        <p:pic>
          <p:nvPicPr>
            <p:cNvPr id="24" name="图片 23">
              <a:extLst>
                <a:ext uri="{FF2B5EF4-FFF2-40B4-BE49-F238E27FC236}">
                  <a16:creationId xmlns:a16="http://schemas.microsoft.com/office/drawing/2014/main" xmlns="" id="{10B02015-80DB-4EDA-82EE-183F4AC54D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1345" y="3544802"/>
              <a:ext cx="551838" cy="551838"/>
            </a:xfrm>
            <a:prstGeom prst="rect">
              <a:avLst/>
            </a:prstGeom>
          </p:spPr>
        </p:pic>
        <p:sp>
          <p:nvSpPr>
            <p:cNvPr id="25" name="矩形 24">
              <a:extLst>
                <a:ext uri="{FF2B5EF4-FFF2-40B4-BE49-F238E27FC236}">
                  <a16:creationId xmlns:a16="http://schemas.microsoft.com/office/drawing/2014/main" xmlns="" id="{96479704-1A7A-4DFC-B54C-82A26E1BC35B}"/>
                </a:ext>
              </a:extLst>
            </p:cNvPr>
            <p:cNvSpPr/>
            <p:nvPr/>
          </p:nvSpPr>
          <p:spPr>
            <a:xfrm>
              <a:off x="5168717" y="3589888"/>
              <a:ext cx="5558423" cy="461665"/>
            </a:xfrm>
            <a:prstGeom prst="rect">
              <a:avLst/>
            </a:prstGeom>
          </p:spPr>
          <p:txBody>
            <a:bodyPr wrap="square">
              <a:spAutoFit/>
            </a:bodyPr>
            <a:lstStyle/>
            <a:p>
              <a:r>
                <a:rPr lang="en-US" altLang="zh-CN" sz="2400" b="0" i="0" dirty="0">
                  <a:solidFill>
                    <a:srgbClr val="333333"/>
                  </a:solidFill>
                  <a:effectLst/>
                  <a:latin typeface="汉仪家书简" panose="02010600000101010101" pitchFamily="2" charset="-122"/>
                  <a:ea typeface="汉仪家书简" panose="02010600000101010101" pitchFamily="2" charset="-122"/>
                </a:rPr>
                <a:t>25%</a:t>
              </a:r>
              <a:r>
                <a:rPr lang="zh-CN" altLang="en-US" sz="2400" b="0" i="0" dirty="0">
                  <a:solidFill>
                    <a:srgbClr val="333333"/>
                  </a:solidFill>
                  <a:effectLst/>
                  <a:latin typeface="汉仪家书简" panose="02010600000101010101" pitchFamily="2" charset="-122"/>
                  <a:ea typeface="汉仪家书简" panose="02010600000101010101" pitchFamily="2" charset="-122"/>
                </a:rPr>
                <a:t>的哺乳动物、</a:t>
              </a:r>
              <a:r>
                <a:rPr lang="en-US" altLang="zh-CN" sz="2400" b="0" i="0" dirty="0">
                  <a:solidFill>
                    <a:srgbClr val="333333"/>
                  </a:solidFill>
                  <a:effectLst/>
                  <a:latin typeface="汉仪家书简" panose="02010600000101010101" pitchFamily="2" charset="-122"/>
                  <a:ea typeface="汉仪家书简" panose="02010600000101010101" pitchFamily="2" charset="-122"/>
                </a:rPr>
                <a:t>12%</a:t>
              </a:r>
              <a:r>
                <a:rPr lang="zh-CN" altLang="en-US" sz="2400" b="0" i="0" dirty="0">
                  <a:solidFill>
                    <a:srgbClr val="333333"/>
                  </a:solidFill>
                  <a:effectLst/>
                  <a:latin typeface="汉仪家书简" panose="02010600000101010101" pitchFamily="2" charset="-122"/>
                  <a:ea typeface="汉仪家书简" panose="02010600000101010101" pitchFamily="2" charset="-122"/>
                </a:rPr>
                <a:t>的鸟类濒临灭绝。</a:t>
              </a:r>
              <a:endParaRPr lang="zh-CN" altLang="en-US" sz="2400" dirty="0">
                <a:latin typeface="汉仪家书简" panose="02010600000101010101" pitchFamily="2" charset="-122"/>
                <a:ea typeface="汉仪家书简" panose="02010600000101010101" pitchFamily="2" charset="-122"/>
              </a:endParaRPr>
            </a:p>
          </p:txBody>
        </p:sp>
      </p:grpSp>
      <p:grpSp>
        <p:nvGrpSpPr>
          <p:cNvPr id="29" name="组合 28">
            <a:extLst>
              <a:ext uri="{FF2B5EF4-FFF2-40B4-BE49-F238E27FC236}">
                <a16:creationId xmlns:a16="http://schemas.microsoft.com/office/drawing/2014/main" xmlns="" id="{CC6F6E21-59A8-4B4E-A41D-A1F850ED808C}"/>
              </a:ext>
            </a:extLst>
          </p:cNvPr>
          <p:cNvGrpSpPr/>
          <p:nvPr/>
        </p:nvGrpSpPr>
        <p:grpSpPr>
          <a:xfrm>
            <a:off x="2993103" y="4647187"/>
            <a:ext cx="5561079" cy="551838"/>
            <a:chOff x="3269022" y="5561307"/>
            <a:chExt cx="5561079" cy="551838"/>
          </a:xfrm>
        </p:grpSpPr>
        <p:pic>
          <p:nvPicPr>
            <p:cNvPr id="27" name="图片 26">
              <a:extLst>
                <a:ext uri="{FF2B5EF4-FFF2-40B4-BE49-F238E27FC236}">
                  <a16:creationId xmlns:a16="http://schemas.microsoft.com/office/drawing/2014/main" xmlns="" id="{45474B5B-FF9A-4BAD-8B5C-515DF2F98E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9022" y="5561307"/>
              <a:ext cx="551838" cy="551838"/>
            </a:xfrm>
            <a:prstGeom prst="rect">
              <a:avLst/>
            </a:prstGeom>
          </p:spPr>
        </p:pic>
        <p:sp>
          <p:nvSpPr>
            <p:cNvPr id="28" name="矩形 27">
              <a:extLst>
                <a:ext uri="{FF2B5EF4-FFF2-40B4-BE49-F238E27FC236}">
                  <a16:creationId xmlns:a16="http://schemas.microsoft.com/office/drawing/2014/main" xmlns="" id="{82C588DA-D1DC-4A6A-8331-41C396A8164C}"/>
                </a:ext>
              </a:extLst>
            </p:cNvPr>
            <p:cNvSpPr/>
            <p:nvPr/>
          </p:nvSpPr>
          <p:spPr>
            <a:xfrm>
              <a:off x="3916394" y="5606393"/>
              <a:ext cx="4913707" cy="461665"/>
            </a:xfrm>
            <a:prstGeom prst="rect">
              <a:avLst/>
            </a:prstGeom>
          </p:spPr>
          <p:txBody>
            <a:bodyPr wrap="square">
              <a:spAutoFit/>
            </a:bodyPr>
            <a:lstStyle/>
            <a:p>
              <a:r>
                <a:rPr lang="en-US" altLang="zh-CN" sz="2400" b="0" i="0" dirty="0">
                  <a:solidFill>
                    <a:srgbClr val="333333"/>
                  </a:solidFill>
                  <a:effectLst/>
                  <a:latin typeface="汉仪家书简" panose="02010600000101010101" pitchFamily="2" charset="-122"/>
                  <a:ea typeface="汉仪家书简" panose="02010600000101010101" pitchFamily="2" charset="-122"/>
                </a:rPr>
                <a:t>1/4</a:t>
              </a:r>
              <a:r>
                <a:rPr lang="zh-CN" altLang="en-US" sz="2400" b="0" i="0" dirty="0">
                  <a:solidFill>
                    <a:srgbClr val="333333"/>
                  </a:solidFill>
                  <a:effectLst/>
                  <a:latin typeface="汉仪家书简" panose="02010600000101010101" pitchFamily="2" charset="-122"/>
                  <a:ea typeface="汉仪家书简" panose="02010600000101010101" pitchFamily="2" charset="-122"/>
                </a:rPr>
                <a:t>人类所患疾病与环境恶化有关。</a:t>
              </a:r>
              <a:endParaRPr lang="zh-CN" altLang="en-US" sz="2400" dirty="0">
                <a:latin typeface="汉仪家书简" panose="02010600000101010101" pitchFamily="2" charset="-122"/>
                <a:ea typeface="汉仪家书简" panose="02010600000101010101" pitchFamily="2" charset="-122"/>
              </a:endParaRPr>
            </a:p>
          </p:txBody>
        </p:sp>
      </p:grpSp>
      <p:grpSp>
        <p:nvGrpSpPr>
          <p:cNvPr id="33" name="组合 32">
            <a:extLst>
              <a:ext uri="{FF2B5EF4-FFF2-40B4-BE49-F238E27FC236}">
                <a16:creationId xmlns:a16="http://schemas.microsoft.com/office/drawing/2014/main" xmlns="" id="{0B11D9E1-7D52-4DD2-9D17-459629939EFB}"/>
              </a:ext>
            </a:extLst>
          </p:cNvPr>
          <p:cNvGrpSpPr/>
          <p:nvPr/>
        </p:nvGrpSpPr>
        <p:grpSpPr>
          <a:xfrm>
            <a:off x="2993103" y="5385102"/>
            <a:ext cx="4341879" cy="551838"/>
            <a:chOff x="6630921" y="2448458"/>
            <a:chExt cx="4341879" cy="551838"/>
          </a:xfrm>
        </p:grpSpPr>
        <p:pic>
          <p:nvPicPr>
            <p:cNvPr id="31" name="图片 30">
              <a:extLst>
                <a:ext uri="{FF2B5EF4-FFF2-40B4-BE49-F238E27FC236}">
                  <a16:creationId xmlns:a16="http://schemas.microsoft.com/office/drawing/2014/main" xmlns="" id="{E25B6F8E-332D-4FD2-ABED-106EAE0B58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0921" y="2448458"/>
              <a:ext cx="551838" cy="551838"/>
            </a:xfrm>
            <a:prstGeom prst="rect">
              <a:avLst/>
            </a:prstGeom>
          </p:spPr>
        </p:pic>
        <p:sp>
          <p:nvSpPr>
            <p:cNvPr id="32" name="矩形 31">
              <a:extLst>
                <a:ext uri="{FF2B5EF4-FFF2-40B4-BE49-F238E27FC236}">
                  <a16:creationId xmlns:a16="http://schemas.microsoft.com/office/drawing/2014/main" xmlns="" id="{7AA7F02D-C4FB-44A9-A4C8-9B837C635916}"/>
                </a:ext>
              </a:extLst>
            </p:cNvPr>
            <p:cNvSpPr/>
            <p:nvPr/>
          </p:nvSpPr>
          <p:spPr>
            <a:xfrm>
              <a:off x="7278293" y="2493544"/>
              <a:ext cx="3694507" cy="461665"/>
            </a:xfrm>
            <a:prstGeom prst="rect">
              <a:avLst/>
            </a:prstGeom>
          </p:spPr>
          <p:txBody>
            <a:bodyPr wrap="square">
              <a:spAutoFit/>
            </a:bodyPr>
            <a:lstStyle/>
            <a:p>
              <a:r>
                <a:rPr lang="en-US" altLang="zh-CN" sz="2400" b="0" i="0" dirty="0">
                  <a:solidFill>
                    <a:srgbClr val="333333"/>
                  </a:solidFill>
                  <a:effectLst/>
                  <a:latin typeface="汉仪家书简" panose="02010600000101010101" pitchFamily="2" charset="-122"/>
                  <a:ea typeface="汉仪家书简" panose="02010600000101010101" pitchFamily="2" charset="-122"/>
                </a:rPr>
                <a:t>10</a:t>
              </a:r>
              <a:r>
                <a:rPr lang="zh-CN" altLang="en-US" sz="2400" b="0" i="0" dirty="0">
                  <a:solidFill>
                    <a:srgbClr val="333333"/>
                  </a:solidFill>
                  <a:effectLst/>
                  <a:latin typeface="汉仪家书简" panose="02010600000101010101" pitchFamily="2" charset="-122"/>
                  <a:ea typeface="汉仪家书简" panose="02010600000101010101" pitchFamily="2" charset="-122"/>
                </a:rPr>
                <a:t>亿人口受到荒漠化威胁。</a:t>
              </a:r>
              <a:endParaRPr lang="zh-CN" altLang="en-US" sz="2400" dirty="0">
                <a:latin typeface="汉仪家书简" panose="02010600000101010101" pitchFamily="2" charset="-122"/>
                <a:ea typeface="汉仪家书简" panose="02010600000101010101" pitchFamily="2" charset="-122"/>
              </a:endParaRPr>
            </a:p>
          </p:txBody>
        </p:sp>
      </p:grpSp>
      <p:pic>
        <p:nvPicPr>
          <p:cNvPr id="35" name="图片 34">
            <a:extLst>
              <a:ext uri="{FF2B5EF4-FFF2-40B4-BE49-F238E27FC236}">
                <a16:creationId xmlns:a16="http://schemas.microsoft.com/office/drawing/2014/main" xmlns="" id="{CF47D265-DC7C-4453-8F1B-06668AAE9C6E}"/>
              </a:ext>
            </a:extLst>
          </p:cNvPr>
          <p:cNvPicPr>
            <a:picLocks noChangeAspect="1"/>
          </p:cNvPicPr>
          <p:nvPr/>
        </p:nvPicPr>
        <p:blipFill>
          <a:blip r:embed="rId5">
            <a:duotone>
              <a:schemeClr val="bg2">
                <a:shade val="45000"/>
                <a:satMod val="135000"/>
              </a:schemeClr>
              <a:prstClr val="white"/>
            </a:duotone>
          </a:blip>
          <a:stretch>
            <a:fillRect/>
          </a:stretch>
        </p:blipFill>
        <p:spPr>
          <a:xfrm rot="1875417">
            <a:off x="-224688" y="4542149"/>
            <a:ext cx="2494522" cy="818203"/>
          </a:xfrm>
          <a:prstGeom prst="rect">
            <a:avLst/>
          </a:prstGeom>
        </p:spPr>
      </p:pic>
      <p:pic>
        <p:nvPicPr>
          <p:cNvPr id="36" name="图片 35">
            <a:extLst>
              <a:ext uri="{FF2B5EF4-FFF2-40B4-BE49-F238E27FC236}">
                <a16:creationId xmlns:a16="http://schemas.microsoft.com/office/drawing/2014/main" xmlns="" id="{57B1F227-7A26-4C60-BD62-FAA0F49D8434}"/>
              </a:ext>
            </a:extLst>
          </p:cNvPr>
          <p:cNvPicPr>
            <a:picLocks noChangeAspect="1"/>
          </p:cNvPicPr>
          <p:nvPr/>
        </p:nvPicPr>
        <p:blipFill>
          <a:blip r:embed="rId6">
            <a:duotone>
              <a:schemeClr val="bg2">
                <a:shade val="45000"/>
                <a:satMod val="135000"/>
              </a:schemeClr>
              <a:prstClr val="white"/>
            </a:duotone>
          </a:blip>
          <a:stretch>
            <a:fillRect/>
          </a:stretch>
        </p:blipFill>
        <p:spPr>
          <a:xfrm rot="6275226">
            <a:off x="10413241" y="141630"/>
            <a:ext cx="1650046" cy="2385877"/>
          </a:xfrm>
          <a:prstGeom prst="rect">
            <a:avLst/>
          </a:prstGeom>
        </p:spPr>
      </p:pic>
      <p:pic>
        <p:nvPicPr>
          <p:cNvPr id="39" name="图片 38">
            <a:extLst>
              <a:ext uri="{FF2B5EF4-FFF2-40B4-BE49-F238E27FC236}">
                <a16:creationId xmlns:a16="http://schemas.microsoft.com/office/drawing/2014/main" xmlns="" id="{5AB193A3-EE11-48E3-82B4-E6FF148B8ABF}"/>
              </a:ext>
            </a:extLst>
          </p:cNvPr>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r="27592" b="15706"/>
          <a:stretch/>
        </p:blipFill>
        <p:spPr>
          <a:xfrm>
            <a:off x="9875995" y="4125671"/>
            <a:ext cx="2316005" cy="2732330"/>
          </a:xfrm>
          <a:prstGeom prst="rect">
            <a:avLst/>
          </a:prstGeom>
        </p:spPr>
      </p:pic>
    </p:spTree>
    <p:extLst>
      <p:ext uri="{BB962C8B-B14F-4D97-AF65-F5344CB8AC3E}">
        <p14:creationId xmlns:p14="http://schemas.microsoft.com/office/powerpoint/2010/main" val="2806627107"/>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2" presetClass="entr" presetSubtype="8" fill="hold"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0-#ppt_w/2"/>
                                          </p:val>
                                        </p:tav>
                                        <p:tav tm="100000">
                                          <p:val>
                                            <p:strVal val="#ppt_x"/>
                                          </p:val>
                                        </p:tav>
                                      </p:tavLst>
                                    </p:anim>
                                    <p:anim calcmode="lin" valueType="num">
                                      <p:cBhvr additive="base">
                                        <p:cTn id="15" dur="10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12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0-#ppt_w/2"/>
                                          </p:val>
                                        </p:tav>
                                        <p:tav tm="100000">
                                          <p:val>
                                            <p:strVal val="#ppt_x"/>
                                          </p:val>
                                        </p:tav>
                                      </p:tavLst>
                                    </p:anim>
                                    <p:anim calcmode="lin" valueType="num">
                                      <p:cBhvr additive="base">
                                        <p:cTn id="19" dur="10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0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fill="hold"/>
                                        <p:tgtEl>
                                          <p:spTgt spid="14"/>
                                        </p:tgtEl>
                                        <p:attrNameLst>
                                          <p:attrName>ppt_x</p:attrName>
                                        </p:attrNameLst>
                                      </p:cBhvr>
                                      <p:tavLst>
                                        <p:tav tm="0">
                                          <p:val>
                                            <p:strVal val="0-#ppt_w/2"/>
                                          </p:val>
                                        </p:tav>
                                        <p:tav tm="100000">
                                          <p:val>
                                            <p:strVal val="#ppt_x"/>
                                          </p:val>
                                        </p:tav>
                                      </p:tavLst>
                                    </p:anim>
                                    <p:anim calcmode="lin" valueType="num">
                                      <p:cBhvr additive="base">
                                        <p:cTn id="23" dur="10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275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350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1000" fill="hold"/>
                                        <p:tgtEl>
                                          <p:spTgt spid="33"/>
                                        </p:tgtEl>
                                        <p:attrNameLst>
                                          <p:attrName>ppt_x</p:attrName>
                                        </p:attrNameLst>
                                      </p:cBhvr>
                                      <p:tavLst>
                                        <p:tav tm="0">
                                          <p:val>
                                            <p:strVal val="0-#ppt_w/2"/>
                                          </p:val>
                                        </p:tav>
                                        <p:tav tm="100000">
                                          <p:val>
                                            <p:strVal val="#ppt_x"/>
                                          </p:val>
                                        </p:tav>
                                      </p:tavLst>
                                    </p:anim>
                                    <p:anim calcmode="lin" valueType="num">
                                      <p:cBhvr additive="base">
                                        <p:cTn id="31"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CD2778DE-E6CA-41C5-AC79-A0423E1703A2}"/>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30523" t="5026" b="5026"/>
          <a:stretch/>
        </p:blipFill>
        <p:spPr>
          <a:xfrm flipH="1">
            <a:off x="6964903" y="0"/>
            <a:ext cx="5227097" cy="6858000"/>
          </a:xfrm>
          <a:prstGeom prst="rect">
            <a:avLst/>
          </a:prstGeom>
        </p:spPr>
      </p:pic>
      <p:grpSp>
        <p:nvGrpSpPr>
          <p:cNvPr id="8" name="组合 7">
            <a:extLst>
              <a:ext uri="{FF2B5EF4-FFF2-40B4-BE49-F238E27FC236}">
                <a16:creationId xmlns:a16="http://schemas.microsoft.com/office/drawing/2014/main" xmlns="" id="{8F08E47D-D04E-493C-A843-E10572B9A087}"/>
              </a:ext>
            </a:extLst>
          </p:cNvPr>
          <p:cNvGrpSpPr/>
          <p:nvPr/>
        </p:nvGrpSpPr>
        <p:grpSpPr>
          <a:xfrm>
            <a:off x="1732411" y="1836816"/>
            <a:ext cx="4346283" cy="3184368"/>
            <a:chOff x="6468197" y="1256003"/>
            <a:chExt cx="4346283" cy="3184368"/>
          </a:xfrm>
        </p:grpSpPr>
        <p:grpSp>
          <p:nvGrpSpPr>
            <p:cNvPr id="5" name="组合 4">
              <a:extLst>
                <a:ext uri="{FF2B5EF4-FFF2-40B4-BE49-F238E27FC236}">
                  <a16:creationId xmlns:a16="http://schemas.microsoft.com/office/drawing/2014/main" xmlns="" id="{8DB0A51B-4C2F-4DF6-8FD5-26D362B303D3}"/>
                </a:ext>
              </a:extLst>
            </p:cNvPr>
            <p:cNvGrpSpPr/>
            <p:nvPr/>
          </p:nvGrpSpPr>
          <p:grpSpPr>
            <a:xfrm>
              <a:off x="6468197" y="2770451"/>
              <a:ext cx="4177057" cy="1317097"/>
              <a:chOff x="5799456" y="2265528"/>
              <a:chExt cx="4177057" cy="1317097"/>
            </a:xfrm>
          </p:grpSpPr>
          <p:sp>
            <p:nvSpPr>
              <p:cNvPr id="30" name="矩形 29">
                <a:extLst>
                  <a:ext uri="{FF2B5EF4-FFF2-40B4-BE49-F238E27FC236}">
                    <a16:creationId xmlns:a16="http://schemas.microsoft.com/office/drawing/2014/main" xmlns="" id="{D9DA862B-B10B-4B48-ACBE-4301476B8FF4}"/>
                  </a:ext>
                </a:extLst>
              </p:cNvPr>
              <p:cNvSpPr/>
              <p:nvPr/>
            </p:nvSpPr>
            <p:spPr>
              <a:xfrm>
                <a:off x="5799456" y="2265528"/>
                <a:ext cx="4177057" cy="1317097"/>
              </a:xfrm>
              <a:prstGeom prst="rect">
                <a:avLst/>
              </a:prstGeom>
              <a:solidFill>
                <a:srgbClr val="3775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xmlns="" id="{7FA33283-29AE-4D79-871F-8F7C78266ADA}"/>
                  </a:ext>
                </a:extLst>
              </p:cNvPr>
              <p:cNvSpPr txBox="1"/>
              <p:nvPr/>
            </p:nvSpPr>
            <p:spPr>
              <a:xfrm>
                <a:off x="5958512" y="2382296"/>
                <a:ext cx="3877985" cy="1200329"/>
              </a:xfrm>
              <a:prstGeom prst="rect">
                <a:avLst/>
              </a:prstGeom>
              <a:noFill/>
            </p:spPr>
            <p:txBody>
              <a:bodyPr wrap="none" rtlCol="0" anchor="ctr">
                <a:spAutoFit/>
              </a:bodyPr>
              <a:lstStyle/>
              <a:p>
                <a:pPr algn="ctr"/>
                <a:r>
                  <a:rPr lang="zh-CN" altLang="en-US" sz="7200" dirty="0">
                    <a:ln w="25400">
                      <a:solidFill>
                        <a:schemeClr val="tx1">
                          <a:lumMod val="75000"/>
                          <a:lumOff val="25000"/>
                        </a:schemeClr>
                      </a:solidFill>
                    </a:ln>
                    <a:solidFill>
                      <a:schemeClr val="bg1">
                        <a:lumMod val="95000"/>
                      </a:schemeClr>
                    </a:solidFill>
                    <a:latin typeface="汉仪铸字美心体W" panose="00000500000000000000" pitchFamily="2" charset="-122"/>
                    <a:ea typeface="汉仪铸字美心体W" panose="00000500000000000000" pitchFamily="2" charset="-122"/>
                  </a:rPr>
                  <a:t>认字识词</a:t>
                </a:r>
              </a:p>
            </p:txBody>
          </p:sp>
        </p:grpSp>
        <p:sp>
          <p:nvSpPr>
            <p:cNvPr id="32" name="文本框 31">
              <a:extLst>
                <a:ext uri="{FF2B5EF4-FFF2-40B4-BE49-F238E27FC236}">
                  <a16:creationId xmlns:a16="http://schemas.microsoft.com/office/drawing/2014/main" xmlns="" id="{9D53C925-39A4-4ADF-B6F1-DD4B287604F0}"/>
                </a:ext>
              </a:extLst>
            </p:cNvPr>
            <p:cNvSpPr txBox="1"/>
            <p:nvPr/>
          </p:nvSpPr>
          <p:spPr>
            <a:xfrm>
              <a:off x="7580235" y="1256003"/>
              <a:ext cx="1972015" cy="1631216"/>
            </a:xfrm>
            <a:prstGeom prst="rect">
              <a:avLst/>
            </a:prstGeom>
            <a:noFill/>
          </p:spPr>
          <p:txBody>
            <a:bodyPr wrap="none" rtlCol="0" anchor="ctr">
              <a:spAutoFit/>
            </a:bodyPr>
            <a:lstStyle/>
            <a:p>
              <a:pPr algn="ctr"/>
              <a:r>
                <a:rPr lang="en-US" altLang="zh-CN" sz="10000" dirty="0">
                  <a:ln w="25400">
                    <a:noFill/>
                  </a:ln>
                  <a:solidFill>
                    <a:srgbClr val="2F725E"/>
                  </a:solidFill>
                  <a:latin typeface="汉仪铸字美心体W" panose="00000500000000000000" pitchFamily="2" charset="-122"/>
                  <a:ea typeface="汉仪铸字美心体W" panose="00000500000000000000" pitchFamily="2" charset="-122"/>
                </a:rPr>
                <a:t>02</a:t>
              </a:r>
              <a:endParaRPr lang="zh-CN" altLang="en-US" sz="10000" dirty="0">
                <a:ln w="25400">
                  <a:noFill/>
                </a:ln>
                <a:solidFill>
                  <a:srgbClr val="2F725E"/>
                </a:solidFill>
                <a:latin typeface="汉仪铸字美心体W" panose="00000500000000000000" pitchFamily="2" charset="-122"/>
                <a:ea typeface="汉仪铸字美心体W" panose="00000500000000000000" pitchFamily="2" charset="-122"/>
              </a:endParaRPr>
            </a:p>
          </p:txBody>
        </p:sp>
        <p:sp>
          <p:nvSpPr>
            <p:cNvPr id="33" name="文本框 32">
              <a:extLst>
                <a:ext uri="{FF2B5EF4-FFF2-40B4-BE49-F238E27FC236}">
                  <a16:creationId xmlns:a16="http://schemas.microsoft.com/office/drawing/2014/main" xmlns="" id="{AEE59113-0058-48A0-A67E-2AA84B1B0BA0}"/>
                </a:ext>
              </a:extLst>
            </p:cNvPr>
            <p:cNvSpPr txBox="1"/>
            <p:nvPr/>
          </p:nvSpPr>
          <p:spPr>
            <a:xfrm>
              <a:off x="6513302" y="4163372"/>
              <a:ext cx="4301178" cy="276999"/>
            </a:xfrm>
            <a:prstGeom prst="rect">
              <a:avLst/>
            </a:prstGeom>
            <a:noFill/>
          </p:spPr>
          <p:txBody>
            <a:bodyPr wrap="none" rtlCol="0" anchor="ctr">
              <a:spAutoFit/>
            </a:bodyPr>
            <a:lstStyle/>
            <a:p>
              <a:pPr algn="ctr"/>
              <a:r>
                <a:rPr lang="en-US" altLang="zh-CN" sz="1200" spc="2200" dirty="0">
                  <a:solidFill>
                    <a:schemeClr val="tx1">
                      <a:lumMod val="50000"/>
                      <a:lumOff val="50000"/>
                    </a:schemeClr>
                  </a:solidFill>
                  <a:latin typeface="汉仪家书简" panose="02010600000101010101" pitchFamily="2" charset="-122"/>
                  <a:ea typeface="汉仪家书简" panose="02010600000101010101" pitchFamily="2" charset="-122"/>
                </a:rPr>
                <a:t>CHAPTER TWO</a:t>
              </a:r>
              <a:endParaRPr lang="zh-CN" altLang="en-US" sz="1200" spc="2200" dirty="0">
                <a:solidFill>
                  <a:schemeClr val="tx1">
                    <a:lumMod val="50000"/>
                    <a:lumOff val="50000"/>
                  </a:schemeClr>
                </a:solidFill>
                <a:latin typeface="汉仪家书简" panose="02010600000101010101" pitchFamily="2" charset="-122"/>
                <a:ea typeface="汉仪家书简" panose="02010600000101010101" pitchFamily="2" charset="-122"/>
              </a:endParaRPr>
            </a:p>
          </p:txBody>
        </p:sp>
      </p:grpSp>
    </p:spTree>
    <p:extLst>
      <p:ext uri="{BB962C8B-B14F-4D97-AF65-F5344CB8AC3E}">
        <p14:creationId xmlns:p14="http://schemas.microsoft.com/office/powerpoint/2010/main" val="3266411188"/>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16C08C0-6D84-4A6A-87F9-31B23E1785E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144255" y="1593364"/>
            <a:ext cx="2180952" cy="1552381"/>
          </a:xfrm>
          <a:prstGeom prst="rect">
            <a:avLst/>
          </a:prstGeom>
        </p:spPr>
      </p:pic>
      <p:pic>
        <p:nvPicPr>
          <p:cNvPr id="6" name="图片 5">
            <a:extLst>
              <a:ext uri="{FF2B5EF4-FFF2-40B4-BE49-F238E27FC236}">
                <a16:creationId xmlns:a16="http://schemas.microsoft.com/office/drawing/2014/main" xmlns="" id="{A75997AD-D8E6-4518-A095-656D5B111FD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019810" y="1579716"/>
            <a:ext cx="2171429" cy="1571429"/>
          </a:xfrm>
          <a:prstGeom prst="rect">
            <a:avLst/>
          </a:prstGeom>
        </p:spPr>
      </p:pic>
      <p:pic>
        <p:nvPicPr>
          <p:cNvPr id="7" name="图片 6">
            <a:extLst>
              <a:ext uri="{FF2B5EF4-FFF2-40B4-BE49-F238E27FC236}">
                <a16:creationId xmlns:a16="http://schemas.microsoft.com/office/drawing/2014/main" xmlns="" id="{FE4EAEFE-6E43-4A30-869B-A997C3BF03D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85841" y="1620660"/>
            <a:ext cx="2161905" cy="1514286"/>
          </a:xfrm>
          <a:prstGeom prst="rect">
            <a:avLst/>
          </a:prstGeom>
        </p:spPr>
      </p:pic>
      <p:pic>
        <p:nvPicPr>
          <p:cNvPr id="10" name="图片 9">
            <a:extLst>
              <a:ext uri="{FF2B5EF4-FFF2-40B4-BE49-F238E27FC236}">
                <a16:creationId xmlns:a16="http://schemas.microsoft.com/office/drawing/2014/main" xmlns="" id="{EE9469F9-1885-4A2E-A281-8660A8C475D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157903" y="3759874"/>
            <a:ext cx="2152381" cy="1504762"/>
          </a:xfrm>
          <a:prstGeom prst="rect">
            <a:avLst/>
          </a:prstGeom>
        </p:spPr>
      </p:pic>
      <p:pic>
        <p:nvPicPr>
          <p:cNvPr id="11" name="图片 10">
            <a:extLst>
              <a:ext uri="{FF2B5EF4-FFF2-40B4-BE49-F238E27FC236}">
                <a16:creationId xmlns:a16="http://schemas.microsoft.com/office/drawing/2014/main" xmlns="" id="{B72D880A-04F5-4360-BB27-DDEAD437756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045044" y="3811617"/>
            <a:ext cx="2133333" cy="1466667"/>
          </a:xfrm>
          <a:prstGeom prst="rect">
            <a:avLst/>
          </a:prstGeom>
        </p:spPr>
      </p:pic>
      <p:pic>
        <p:nvPicPr>
          <p:cNvPr id="12" name="图片 11">
            <a:extLst>
              <a:ext uri="{FF2B5EF4-FFF2-40B4-BE49-F238E27FC236}">
                <a16:creationId xmlns:a16="http://schemas.microsoft.com/office/drawing/2014/main" xmlns="" id="{0DEECEE9-4D74-4DF0-A56F-934826964153}"/>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913136" y="3712255"/>
            <a:ext cx="2152381" cy="1552381"/>
          </a:xfrm>
          <a:prstGeom prst="rect">
            <a:avLst/>
          </a:prstGeom>
        </p:spPr>
      </p:pic>
      <p:pic>
        <p:nvPicPr>
          <p:cNvPr id="18" name="图片 17">
            <a:extLst>
              <a:ext uri="{FF2B5EF4-FFF2-40B4-BE49-F238E27FC236}">
                <a16:creationId xmlns:a16="http://schemas.microsoft.com/office/drawing/2014/main" xmlns="" id="{0283F68A-33FD-4520-953C-773A2EB9A103}"/>
              </a:ext>
            </a:extLst>
          </p:cNvPr>
          <p:cNvPicPr>
            <a:picLocks noChangeAspect="1"/>
          </p:cNvPicPr>
          <p:nvPr/>
        </p:nvPicPr>
        <p:blipFill>
          <a:blip r:embed="rId10">
            <a:duotone>
              <a:schemeClr val="bg2">
                <a:shade val="45000"/>
                <a:satMod val="135000"/>
              </a:schemeClr>
              <a:prstClr val="white"/>
            </a:duotone>
          </a:blip>
          <a:stretch>
            <a:fillRect/>
          </a:stretch>
        </p:blipFill>
        <p:spPr>
          <a:xfrm>
            <a:off x="545910" y="0"/>
            <a:ext cx="1251044" cy="1808942"/>
          </a:xfrm>
          <a:prstGeom prst="rect">
            <a:avLst/>
          </a:prstGeom>
        </p:spPr>
      </p:pic>
      <p:pic>
        <p:nvPicPr>
          <p:cNvPr id="19" name="图片 18">
            <a:extLst>
              <a:ext uri="{FF2B5EF4-FFF2-40B4-BE49-F238E27FC236}">
                <a16:creationId xmlns:a16="http://schemas.microsoft.com/office/drawing/2014/main" xmlns="" id="{D024AFEA-F1AE-44DC-AA50-15E51C27D954}"/>
              </a:ext>
            </a:extLst>
          </p:cNvPr>
          <p:cNvPicPr>
            <a:picLocks noChangeAspect="1"/>
          </p:cNvPicPr>
          <p:nvPr/>
        </p:nvPicPr>
        <p:blipFill>
          <a:blip r:embed="rId10">
            <a:duotone>
              <a:schemeClr val="bg2">
                <a:shade val="45000"/>
                <a:satMod val="135000"/>
              </a:schemeClr>
              <a:prstClr val="white"/>
            </a:duotone>
          </a:blip>
          <a:stretch>
            <a:fillRect/>
          </a:stretch>
        </p:blipFill>
        <p:spPr>
          <a:xfrm flipH="1" flipV="1">
            <a:off x="10358305" y="5055179"/>
            <a:ext cx="1251044" cy="1808942"/>
          </a:xfrm>
          <a:prstGeom prst="rect">
            <a:avLst/>
          </a:prstGeom>
        </p:spPr>
      </p:pic>
    </p:spTree>
    <p:extLst>
      <p:ext uri="{BB962C8B-B14F-4D97-AF65-F5344CB8AC3E}">
        <p14:creationId xmlns:p14="http://schemas.microsoft.com/office/powerpoint/2010/main" val="2421659137"/>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0283F68A-33FD-4520-953C-773A2EB9A103}"/>
              </a:ext>
            </a:extLst>
          </p:cNvPr>
          <p:cNvPicPr>
            <a:picLocks noChangeAspect="1"/>
          </p:cNvPicPr>
          <p:nvPr/>
        </p:nvPicPr>
        <p:blipFill>
          <a:blip r:embed="rId4">
            <a:duotone>
              <a:schemeClr val="bg2">
                <a:shade val="45000"/>
                <a:satMod val="135000"/>
              </a:schemeClr>
              <a:prstClr val="white"/>
            </a:duotone>
          </a:blip>
          <a:stretch>
            <a:fillRect/>
          </a:stretch>
        </p:blipFill>
        <p:spPr>
          <a:xfrm>
            <a:off x="10426889" y="0"/>
            <a:ext cx="1251044" cy="1808942"/>
          </a:xfrm>
          <a:prstGeom prst="rect">
            <a:avLst/>
          </a:prstGeom>
        </p:spPr>
      </p:pic>
      <p:pic>
        <p:nvPicPr>
          <p:cNvPr id="19" name="图片 18">
            <a:extLst>
              <a:ext uri="{FF2B5EF4-FFF2-40B4-BE49-F238E27FC236}">
                <a16:creationId xmlns:a16="http://schemas.microsoft.com/office/drawing/2014/main" xmlns="" id="{D024AFEA-F1AE-44DC-AA50-15E51C27D954}"/>
              </a:ext>
            </a:extLst>
          </p:cNvPr>
          <p:cNvPicPr>
            <a:picLocks noChangeAspect="1"/>
          </p:cNvPicPr>
          <p:nvPr/>
        </p:nvPicPr>
        <p:blipFill>
          <a:blip r:embed="rId4">
            <a:duotone>
              <a:schemeClr val="bg2">
                <a:shade val="45000"/>
                <a:satMod val="135000"/>
              </a:schemeClr>
              <a:prstClr val="white"/>
            </a:duotone>
          </a:blip>
          <a:stretch>
            <a:fillRect/>
          </a:stretch>
        </p:blipFill>
        <p:spPr>
          <a:xfrm flipH="1" flipV="1">
            <a:off x="423079" y="4135271"/>
            <a:ext cx="1883008" cy="2722728"/>
          </a:xfrm>
          <a:prstGeom prst="rect">
            <a:avLst/>
          </a:prstGeom>
        </p:spPr>
      </p:pic>
      <p:pic>
        <p:nvPicPr>
          <p:cNvPr id="2" name="图片 1">
            <a:extLst>
              <a:ext uri="{FF2B5EF4-FFF2-40B4-BE49-F238E27FC236}">
                <a16:creationId xmlns:a16="http://schemas.microsoft.com/office/drawing/2014/main" xmlns="" id="{5095E229-8E7A-46FA-BD07-A9CA43635FF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128543" y="1665770"/>
            <a:ext cx="2152381" cy="1561905"/>
          </a:xfrm>
          <a:prstGeom prst="rect">
            <a:avLst/>
          </a:prstGeom>
        </p:spPr>
      </p:pic>
      <p:pic>
        <p:nvPicPr>
          <p:cNvPr id="3" name="图片 2">
            <a:extLst>
              <a:ext uri="{FF2B5EF4-FFF2-40B4-BE49-F238E27FC236}">
                <a16:creationId xmlns:a16="http://schemas.microsoft.com/office/drawing/2014/main" xmlns="" id="{0B901012-FCC0-409D-9429-B2DB528BCA7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019809" y="1680693"/>
            <a:ext cx="2133333" cy="1504762"/>
          </a:xfrm>
          <a:prstGeom prst="rect">
            <a:avLst/>
          </a:prstGeom>
        </p:spPr>
      </p:pic>
      <p:pic>
        <p:nvPicPr>
          <p:cNvPr id="5" name="图片 4">
            <a:extLst>
              <a:ext uri="{FF2B5EF4-FFF2-40B4-BE49-F238E27FC236}">
                <a16:creationId xmlns:a16="http://schemas.microsoft.com/office/drawing/2014/main" xmlns="" id="{DC823082-1EDE-4999-9D44-FC8BC90EC03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892028" y="1665770"/>
            <a:ext cx="2171429" cy="1533333"/>
          </a:xfrm>
          <a:prstGeom prst="rect">
            <a:avLst/>
          </a:prstGeom>
        </p:spPr>
      </p:pic>
      <p:pic>
        <p:nvPicPr>
          <p:cNvPr id="9" name="图片 8">
            <a:extLst>
              <a:ext uri="{FF2B5EF4-FFF2-40B4-BE49-F238E27FC236}">
                <a16:creationId xmlns:a16="http://schemas.microsoft.com/office/drawing/2014/main" xmlns="" id="{16D08616-4C5F-4617-8A29-AD9A38187859}"/>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641385" y="3754135"/>
            <a:ext cx="2152381" cy="1438095"/>
          </a:xfrm>
          <a:prstGeom prst="rect">
            <a:avLst/>
          </a:prstGeom>
        </p:spPr>
      </p:pic>
      <p:pic>
        <p:nvPicPr>
          <p:cNvPr id="13" name="图片 12">
            <a:extLst>
              <a:ext uri="{FF2B5EF4-FFF2-40B4-BE49-F238E27FC236}">
                <a16:creationId xmlns:a16="http://schemas.microsoft.com/office/drawing/2014/main" xmlns="" id="{D2C9E4CE-4ACD-4F53-9870-5D9A0D5AB0C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516939" y="3677944"/>
            <a:ext cx="2133333" cy="1514286"/>
          </a:xfrm>
          <a:prstGeom prst="rect">
            <a:avLst/>
          </a:prstGeom>
        </p:spPr>
      </p:pic>
    </p:spTree>
    <p:extLst>
      <p:ext uri="{BB962C8B-B14F-4D97-AF65-F5344CB8AC3E}">
        <p14:creationId xmlns:p14="http://schemas.microsoft.com/office/powerpoint/2010/main" val="1105902838"/>
      </p:ext>
    </p:ext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33ppt.com"/>
</p:tagLst>
</file>

<file path=ppt/theme/theme1.xml><?xml version="1.0" encoding="utf-8"?>
<a:theme xmlns:a="http://schemas.openxmlformats.org/drawingml/2006/main" name="www.33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1043</Words>
  <PresentationFormat>宽屏</PresentationFormat>
  <Paragraphs>93</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等线 Light</vt:lpstr>
      <vt:lpstr>汉仪家书简</vt:lpstr>
      <vt:lpstr>汉仪铸字美心体W</vt:lpstr>
      <vt:lpstr>Arial</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2017-09-04T01:28:40Z</dcterms:created>
  <dcterms:modified xsi:type="dcterms:W3CDTF">2017-09-10T18:50:53Z</dcterms:modified>
</cp:coreProperties>
</file>