
<file path=[Content_Types].xml><?xml version="1.0" encoding="utf-8"?>
<Types xmlns="http://schemas.openxmlformats.org/package/2006/content-types">
  <Default Extension="png" ContentType="image/png"/>
  <Default Extension="mp3" ContentType="audio/unknown"/>
  <Default Extension="svg" ContentType="image/svg+xml"/>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1"/>
  </p:notesMasterIdLst>
  <p:sldIdLst>
    <p:sldId id="298" r:id="rId5"/>
    <p:sldId id="315" r:id="rId6"/>
    <p:sldId id="264" r:id="rId7"/>
    <p:sldId id="256" r:id="rId8"/>
    <p:sldId id="261" r:id="rId9"/>
    <p:sldId id="262" r:id="rId10"/>
    <p:sldId id="311" r:id="rId11"/>
    <p:sldId id="313" r:id="rId12"/>
    <p:sldId id="312" r:id="rId13"/>
    <p:sldId id="300" r:id="rId14"/>
    <p:sldId id="301" r:id="rId15"/>
    <p:sldId id="302" r:id="rId16"/>
    <p:sldId id="271" r:id="rId17"/>
    <p:sldId id="305" r:id="rId18"/>
    <p:sldId id="279" r:id="rId19"/>
    <p:sldId id="263"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F4E79"/>
    <a:srgbClr val="FFFFCC"/>
    <a:srgbClr val="6699FF"/>
    <a:srgbClr val="FAED3B"/>
    <a:srgbClr val="15142A"/>
    <a:srgbClr val="3CDFE6"/>
    <a:srgbClr val="99CCFF"/>
    <a:srgbClr val="70AD47"/>
    <a:srgbClr val="A7FDFF"/>
    <a:srgbClr val="0C0D0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1980" autoAdjust="0"/>
    <p:restoredTop sz="94249" autoAdjust="0"/>
  </p:normalViewPr>
  <p:slideViewPr>
    <p:cSldViewPr snapToGrid="0">
      <p:cViewPr varScale="1">
        <p:scale>
          <a:sx n="53" d="100"/>
          <a:sy n="53" d="100"/>
        </p:scale>
        <p:origin x="-84" y="-19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2F9B0E6-B9BF-4E2D-AE08-8C7EBB196A2E}" type="datetimeFigureOut">
              <a:rPr lang="en-US" smtClean="0"/>
              <a:t>8/19/2021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853816F-A1CF-4485-B308-1B9F14B36EAD}" type="slidenum">
              <a:rPr lang="en-US" smtClean="0"/>
              <a:t>‹#›</a:t>
            </a:fld>
            <a:endParaRPr lang="en-US"/>
          </a:p>
        </p:txBody>
      </p:sp>
    </p:spTree>
    <p:extLst>
      <p:ext uri="{BB962C8B-B14F-4D97-AF65-F5344CB8AC3E}">
        <p14:creationId xmlns:p14="http://schemas.microsoft.com/office/powerpoint/2010/main" val="17268391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2E46C8A-90CA-4D6C-B846-B71F6733D476}" type="slidenum">
              <a:rPr lang="zh-CN" altLang="en-US" smtClean="0"/>
              <a:t>5</a:t>
            </a:fld>
            <a:endParaRPr lang="zh-CN" altLang="en-US"/>
          </a:p>
        </p:txBody>
      </p:sp>
    </p:spTree>
    <p:extLst>
      <p:ext uri="{BB962C8B-B14F-4D97-AF65-F5344CB8AC3E}">
        <p14:creationId xmlns:p14="http://schemas.microsoft.com/office/powerpoint/2010/main" val="37977271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853816F-A1CF-4485-B308-1B9F14B36EAD}" type="slidenum">
              <a:rPr lang="en-US" smtClean="0"/>
              <a:t>15</a:t>
            </a:fld>
            <a:endParaRPr lang="en-US"/>
          </a:p>
        </p:txBody>
      </p:sp>
    </p:spTree>
    <p:extLst>
      <p:ext uri="{BB962C8B-B14F-4D97-AF65-F5344CB8AC3E}">
        <p14:creationId xmlns:p14="http://schemas.microsoft.com/office/powerpoint/2010/main" val="29340249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2E46C8A-90CA-4D6C-B846-B71F6733D476}" type="slidenum">
              <a:rPr lang="zh-CN" altLang="en-US" smtClean="0"/>
              <a:t>6</a:t>
            </a:fld>
            <a:endParaRPr lang="zh-CN" altLang="en-US"/>
          </a:p>
        </p:txBody>
      </p:sp>
    </p:spTree>
    <p:extLst>
      <p:ext uri="{BB962C8B-B14F-4D97-AF65-F5344CB8AC3E}">
        <p14:creationId xmlns:p14="http://schemas.microsoft.com/office/powerpoint/2010/main" val="11006991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2E46C8A-90CA-4D6C-B846-B71F6733D476}" type="slidenum">
              <a:rPr lang="zh-CN" altLang="en-US" smtClean="0"/>
              <a:t>7</a:t>
            </a:fld>
            <a:endParaRPr lang="zh-CN" altLang="en-US"/>
          </a:p>
        </p:txBody>
      </p:sp>
    </p:spTree>
    <p:extLst>
      <p:ext uri="{BB962C8B-B14F-4D97-AF65-F5344CB8AC3E}">
        <p14:creationId xmlns:p14="http://schemas.microsoft.com/office/powerpoint/2010/main" val="25355300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2E46C8A-90CA-4D6C-B846-B71F6733D476}" type="slidenum">
              <a:rPr lang="zh-CN" altLang="en-US" smtClean="0"/>
              <a:t>8</a:t>
            </a:fld>
            <a:endParaRPr lang="zh-CN" altLang="en-US"/>
          </a:p>
        </p:txBody>
      </p:sp>
    </p:spTree>
    <p:extLst>
      <p:ext uri="{BB962C8B-B14F-4D97-AF65-F5344CB8AC3E}">
        <p14:creationId xmlns:p14="http://schemas.microsoft.com/office/powerpoint/2010/main" val="16275848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853816F-A1CF-4485-B308-1B9F14B36EAD}" type="slidenum">
              <a:rPr lang="en-US" smtClean="0"/>
              <a:t>10</a:t>
            </a:fld>
            <a:endParaRPr lang="en-US"/>
          </a:p>
        </p:txBody>
      </p:sp>
    </p:spTree>
    <p:extLst>
      <p:ext uri="{BB962C8B-B14F-4D97-AF65-F5344CB8AC3E}">
        <p14:creationId xmlns:p14="http://schemas.microsoft.com/office/powerpoint/2010/main" val="26044008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853816F-A1CF-4485-B308-1B9F14B36EAD}" type="slidenum">
              <a:rPr lang="en-US" smtClean="0"/>
              <a:t>11</a:t>
            </a:fld>
            <a:endParaRPr lang="en-US"/>
          </a:p>
        </p:txBody>
      </p:sp>
    </p:spTree>
    <p:extLst>
      <p:ext uri="{BB962C8B-B14F-4D97-AF65-F5344CB8AC3E}">
        <p14:creationId xmlns:p14="http://schemas.microsoft.com/office/powerpoint/2010/main" val="13883735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853816F-A1CF-4485-B308-1B9F14B36EAD}" type="slidenum">
              <a:rPr lang="en-US" smtClean="0"/>
              <a:t>12</a:t>
            </a:fld>
            <a:endParaRPr lang="en-US"/>
          </a:p>
        </p:txBody>
      </p:sp>
    </p:spTree>
    <p:extLst>
      <p:ext uri="{BB962C8B-B14F-4D97-AF65-F5344CB8AC3E}">
        <p14:creationId xmlns:p14="http://schemas.microsoft.com/office/powerpoint/2010/main" val="7629761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853816F-A1CF-4485-B308-1B9F14B36EAD}" type="slidenum">
              <a:rPr lang="en-US" smtClean="0"/>
              <a:t>13</a:t>
            </a:fld>
            <a:endParaRPr lang="en-US"/>
          </a:p>
        </p:txBody>
      </p:sp>
    </p:spTree>
    <p:extLst>
      <p:ext uri="{BB962C8B-B14F-4D97-AF65-F5344CB8AC3E}">
        <p14:creationId xmlns:p14="http://schemas.microsoft.com/office/powerpoint/2010/main" val="2453563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853816F-A1CF-4485-B308-1B9F14B36EAD}" type="slidenum">
              <a:rPr lang="en-US" smtClean="0"/>
              <a:t>14</a:t>
            </a:fld>
            <a:endParaRPr lang="en-US"/>
          </a:p>
        </p:txBody>
      </p:sp>
    </p:spTree>
    <p:extLst>
      <p:ext uri="{BB962C8B-B14F-4D97-AF65-F5344CB8AC3E}">
        <p14:creationId xmlns:p14="http://schemas.microsoft.com/office/powerpoint/2010/main" val="23473825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980C5E7-B1A1-4648-89D2-17B0F1E7F5B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5D140298-3E00-4E73-B947-697E6928286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A6BB99EB-0E86-4FEA-A9C4-501D4E755A2B}"/>
              </a:ext>
            </a:extLst>
          </p:cNvPr>
          <p:cNvSpPr>
            <a:spLocks noGrp="1"/>
          </p:cNvSpPr>
          <p:nvPr>
            <p:ph type="dt" sz="half" idx="10"/>
          </p:nvPr>
        </p:nvSpPr>
        <p:spPr/>
        <p:txBody>
          <a:bodyPr/>
          <a:lstStyle/>
          <a:p>
            <a:fld id="{3133F5E9-5DAC-4C4A-9DF5-C2B87276BCC8}" type="datetimeFigureOut">
              <a:rPr lang="en-US" smtClean="0"/>
              <a:t>8/19/2021</a:t>
            </a:fld>
            <a:endParaRPr lang="en-US" dirty="0"/>
          </a:p>
        </p:txBody>
      </p:sp>
      <p:sp>
        <p:nvSpPr>
          <p:cNvPr id="5" name="Footer Placeholder 4">
            <a:extLst>
              <a:ext uri="{FF2B5EF4-FFF2-40B4-BE49-F238E27FC236}">
                <a16:creationId xmlns:a16="http://schemas.microsoft.com/office/drawing/2014/main" xmlns="" id="{6731F536-58DF-4935-AE3B-7A08C03124E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xmlns="" id="{FE995127-BE30-42B7-9BE5-B83CC6A2E685}"/>
              </a:ext>
            </a:extLst>
          </p:cNvPr>
          <p:cNvSpPr>
            <a:spLocks noGrp="1"/>
          </p:cNvSpPr>
          <p:nvPr>
            <p:ph type="sldNum" sz="quarter" idx="12"/>
          </p:nvPr>
        </p:nvSpPr>
        <p:spPr/>
        <p:txBody>
          <a:bodyPr/>
          <a:lstStyle/>
          <a:p>
            <a:fld id="{ACEC5C30-0B3A-4B13-ADDD-7C63C8AA921B}" type="slidenum">
              <a:rPr lang="en-US" smtClean="0"/>
              <a:t>‹#›</a:t>
            </a:fld>
            <a:endParaRPr lang="en-US" dirty="0"/>
          </a:p>
        </p:txBody>
      </p:sp>
    </p:spTree>
    <p:extLst>
      <p:ext uri="{BB962C8B-B14F-4D97-AF65-F5344CB8AC3E}">
        <p14:creationId xmlns:p14="http://schemas.microsoft.com/office/powerpoint/2010/main" val="30097518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6AAE108-9C7F-4CDC-AD71-B576580A199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5A103746-779A-435F-995A-5BF82C86C29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5984E866-B322-455F-AC32-8C164B8CD9C7}"/>
              </a:ext>
            </a:extLst>
          </p:cNvPr>
          <p:cNvSpPr>
            <a:spLocks noGrp="1"/>
          </p:cNvSpPr>
          <p:nvPr>
            <p:ph type="dt" sz="half" idx="10"/>
          </p:nvPr>
        </p:nvSpPr>
        <p:spPr/>
        <p:txBody>
          <a:bodyPr/>
          <a:lstStyle/>
          <a:p>
            <a:fld id="{3133F5E9-5DAC-4C4A-9DF5-C2B87276BCC8}" type="datetimeFigureOut">
              <a:rPr lang="en-US" smtClean="0"/>
              <a:t>8/19/2021</a:t>
            </a:fld>
            <a:endParaRPr lang="en-US" dirty="0"/>
          </a:p>
        </p:txBody>
      </p:sp>
      <p:sp>
        <p:nvSpPr>
          <p:cNvPr id="5" name="Footer Placeholder 4">
            <a:extLst>
              <a:ext uri="{FF2B5EF4-FFF2-40B4-BE49-F238E27FC236}">
                <a16:creationId xmlns:a16="http://schemas.microsoft.com/office/drawing/2014/main" xmlns="" id="{AC0D61E0-F80F-48E7-A817-F1CECBEE9A3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xmlns="" id="{5BF34AFC-4299-43F1-A312-79EF0102CEFF}"/>
              </a:ext>
            </a:extLst>
          </p:cNvPr>
          <p:cNvSpPr>
            <a:spLocks noGrp="1"/>
          </p:cNvSpPr>
          <p:nvPr>
            <p:ph type="sldNum" sz="quarter" idx="12"/>
          </p:nvPr>
        </p:nvSpPr>
        <p:spPr/>
        <p:txBody>
          <a:bodyPr/>
          <a:lstStyle/>
          <a:p>
            <a:fld id="{ACEC5C30-0B3A-4B13-ADDD-7C63C8AA921B}" type="slidenum">
              <a:rPr lang="en-US" smtClean="0"/>
              <a:t>‹#›</a:t>
            </a:fld>
            <a:endParaRPr lang="en-US" dirty="0"/>
          </a:p>
        </p:txBody>
      </p:sp>
    </p:spTree>
    <p:extLst>
      <p:ext uri="{BB962C8B-B14F-4D97-AF65-F5344CB8AC3E}">
        <p14:creationId xmlns:p14="http://schemas.microsoft.com/office/powerpoint/2010/main" val="15527462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B1E1D3E-E4B6-4EAA-BFB4-25A0557A6CB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6F7E0856-45A8-4EAD-A9D6-8A993968A1A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E90EEBE1-2BAF-4C94-8403-6E8454F9BC46}"/>
              </a:ext>
            </a:extLst>
          </p:cNvPr>
          <p:cNvSpPr>
            <a:spLocks noGrp="1"/>
          </p:cNvSpPr>
          <p:nvPr>
            <p:ph type="dt" sz="half" idx="10"/>
          </p:nvPr>
        </p:nvSpPr>
        <p:spPr/>
        <p:txBody>
          <a:bodyPr/>
          <a:lstStyle/>
          <a:p>
            <a:fld id="{3133F5E9-5DAC-4C4A-9DF5-C2B87276BCC8}" type="datetimeFigureOut">
              <a:rPr lang="en-US" smtClean="0"/>
              <a:t>8/19/2021</a:t>
            </a:fld>
            <a:endParaRPr lang="en-US" dirty="0"/>
          </a:p>
        </p:txBody>
      </p:sp>
      <p:sp>
        <p:nvSpPr>
          <p:cNvPr id="5" name="Footer Placeholder 4">
            <a:extLst>
              <a:ext uri="{FF2B5EF4-FFF2-40B4-BE49-F238E27FC236}">
                <a16:creationId xmlns:a16="http://schemas.microsoft.com/office/drawing/2014/main" xmlns="" id="{F3358F46-E931-4D79-94A5-037AFD07333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xmlns="" id="{E5130D95-EF5F-4A0A-93BD-73AEE2C2FF1B}"/>
              </a:ext>
            </a:extLst>
          </p:cNvPr>
          <p:cNvSpPr>
            <a:spLocks noGrp="1"/>
          </p:cNvSpPr>
          <p:nvPr>
            <p:ph type="sldNum" sz="quarter" idx="12"/>
          </p:nvPr>
        </p:nvSpPr>
        <p:spPr/>
        <p:txBody>
          <a:bodyPr/>
          <a:lstStyle/>
          <a:p>
            <a:fld id="{ACEC5C30-0B3A-4B13-ADDD-7C63C8AA921B}" type="slidenum">
              <a:rPr lang="en-US" smtClean="0"/>
              <a:t>‹#›</a:t>
            </a:fld>
            <a:endParaRPr lang="en-US" dirty="0"/>
          </a:p>
        </p:txBody>
      </p:sp>
    </p:spTree>
    <p:extLst>
      <p:ext uri="{BB962C8B-B14F-4D97-AF65-F5344CB8AC3E}">
        <p14:creationId xmlns:p14="http://schemas.microsoft.com/office/powerpoint/2010/main" val="36012567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1BABEC0-6253-4360-B586-B9D20933DE3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A946E20B-8661-4C60-84FB-4892E8B4860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5132BE45-79E4-479B-BD2F-46CCB0BEE62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0589105E-DF25-4F38-BDE2-9B00C2C44FC6}"/>
              </a:ext>
            </a:extLst>
          </p:cNvPr>
          <p:cNvSpPr>
            <a:spLocks noGrp="1"/>
          </p:cNvSpPr>
          <p:nvPr>
            <p:ph type="dt" sz="half" idx="10"/>
          </p:nvPr>
        </p:nvSpPr>
        <p:spPr/>
        <p:txBody>
          <a:bodyPr/>
          <a:lstStyle/>
          <a:p>
            <a:fld id="{3133F5E9-5DAC-4C4A-9DF5-C2B87276BCC8}" type="datetimeFigureOut">
              <a:rPr lang="en-US" smtClean="0"/>
              <a:t>8/19/2021</a:t>
            </a:fld>
            <a:endParaRPr lang="en-US" dirty="0"/>
          </a:p>
        </p:txBody>
      </p:sp>
      <p:sp>
        <p:nvSpPr>
          <p:cNvPr id="6" name="Footer Placeholder 5">
            <a:extLst>
              <a:ext uri="{FF2B5EF4-FFF2-40B4-BE49-F238E27FC236}">
                <a16:creationId xmlns:a16="http://schemas.microsoft.com/office/drawing/2014/main" xmlns="" id="{B1D9C4A8-7467-4BAD-98A2-0B63CAC19B66}"/>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xmlns="" id="{8BC5C5C0-08E4-4F7B-9E80-8925539D221B}"/>
              </a:ext>
            </a:extLst>
          </p:cNvPr>
          <p:cNvSpPr>
            <a:spLocks noGrp="1"/>
          </p:cNvSpPr>
          <p:nvPr>
            <p:ph type="sldNum" sz="quarter" idx="12"/>
          </p:nvPr>
        </p:nvSpPr>
        <p:spPr/>
        <p:txBody>
          <a:bodyPr/>
          <a:lstStyle/>
          <a:p>
            <a:fld id="{ACEC5C30-0B3A-4B13-ADDD-7C63C8AA921B}" type="slidenum">
              <a:rPr lang="en-US" smtClean="0"/>
              <a:t>‹#›</a:t>
            </a:fld>
            <a:endParaRPr lang="en-US" dirty="0"/>
          </a:p>
        </p:txBody>
      </p:sp>
    </p:spTree>
    <p:extLst>
      <p:ext uri="{BB962C8B-B14F-4D97-AF65-F5344CB8AC3E}">
        <p14:creationId xmlns:p14="http://schemas.microsoft.com/office/powerpoint/2010/main" val="24384073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47FF641-A5CC-4263-A394-2112D623A8A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B24D6865-C632-473C-AEC8-8D3F71562BE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D9FDBD19-4D33-4F6A-9938-6A04B3888EC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51697E46-CE4D-480E-A997-2B53B2DF55B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8B8B7E36-823F-4FD4-B826-E450A124800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8DBB3B14-C886-4F84-9FD5-11C8320E1FED}"/>
              </a:ext>
            </a:extLst>
          </p:cNvPr>
          <p:cNvSpPr>
            <a:spLocks noGrp="1"/>
          </p:cNvSpPr>
          <p:nvPr>
            <p:ph type="dt" sz="half" idx="10"/>
          </p:nvPr>
        </p:nvSpPr>
        <p:spPr/>
        <p:txBody>
          <a:bodyPr/>
          <a:lstStyle/>
          <a:p>
            <a:fld id="{3133F5E9-5DAC-4C4A-9DF5-C2B87276BCC8}" type="datetimeFigureOut">
              <a:rPr lang="en-US" smtClean="0"/>
              <a:t>8/19/2021</a:t>
            </a:fld>
            <a:endParaRPr lang="en-US" dirty="0"/>
          </a:p>
        </p:txBody>
      </p:sp>
      <p:sp>
        <p:nvSpPr>
          <p:cNvPr id="8" name="Footer Placeholder 7">
            <a:extLst>
              <a:ext uri="{FF2B5EF4-FFF2-40B4-BE49-F238E27FC236}">
                <a16:creationId xmlns:a16="http://schemas.microsoft.com/office/drawing/2014/main" xmlns="" id="{DF9AF591-4BBF-4BF2-9EF7-F8B114DFA16A}"/>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xmlns="" id="{352B1A04-B244-4AE3-8997-9B075B105971}"/>
              </a:ext>
            </a:extLst>
          </p:cNvPr>
          <p:cNvSpPr>
            <a:spLocks noGrp="1"/>
          </p:cNvSpPr>
          <p:nvPr>
            <p:ph type="sldNum" sz="quarter" idx="12"/>
          </p:nvPr>
        </p:nvSpPr>
        <p:spPr/>
        <p:txBody>
          <a:bodyPr/>
          <a:lstStyle/>
          <a:p>
            <a:fld id="{ACEC5C30-0B3A-4B13-ADDD-7C63C8AA921B}" type="slidenum">
              <a:rPr lang="en-US" smtClean="0"/>
              <a:t>‹#›</a:t>
            </a:fld>
            <a:endParaRPr lang="en-US" dirty="0"/>
          </a:p>
        </p:txBody>
      </p:sp>
    </p:spTree>
    <p:extLst>
      <p:ext uri="{BB962C8B-B14F-4D97-AF65-F5344CB8AC3E}">
        <p14:creationId xmlns:p14="http://schemas.microsoft.com/office/powerpoint/2010/main" val="1110444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05408F1-BB29-4C6F-91C9-653A730BECC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2F54FEF9-8D09-4091-BE99-B6264EBD34B3}"/>
              </a:ext>
            </a:extLst>
          </p:cNvPr>
          <p:cNvSpPr>
            <a:spLocks noGrp="1"/>
          </p:cNvSpPr>
          <p:nvPr>
            <p:ph type="dt" sz="half" idx="10"/>
          </p:nvPr>
        </p:nvSpPr>
        <p:spPr/>
        <p:txBody>
          <a:bodyPr/>
          <a:lstStyle/>
          <a:p>
            <a:fld id="{3133F5E9-5DAC-4C4A-9DF5-C2B87276BCC8}" type="datetimeFigureOut">
              <a:rPr lang="en-US" smtClean="0"/>
              <a:t>8/19/2021</a:t>
            </a:fld>
            <a:endParaRPr lang="en-US" dirty="0"/>
          </a:p>
        </p:txBody>
      </p:sp>
      <p:sp>
        <p:nvSpPr>
          <p:cNvPr id="4" name="Footer Placeholder 3">
            <a:extLst>
              <a:ext uri="{FF2B5EF4-FFF2-40B4-BE49-F238E27FC236}">
                <a16:creationId xmlns:a16="http://schemas.microsoft.com/office/drawing/2014/main" xmlns="" id="{0B5F49AA-83D5-4063-9CDE-AA7763048B63}"/>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xmlns="" id="{B2A2B27C-3C99-4208-B425-775413C53651}"/>
              </a:ext>
            </a:extLst>
          </p:cNvPr>
          <p:cNvSpPr>
            <a:spLocks noGrp="1"/>
          </p:cNvSpPr>
          <p:nvPr>
            <p:ph type="sldNum" sz="quarter" idx="12"/>
          </p:nvPr>
        </p:nvSpPr>
        <p:spPr/>
        <p:txBody>
          <a:bodyPr/>
          <a:lstStyle/>
          <a:p>
            <a:fld id="{ACEC5C30-0B3A-4B13-ADDD-7C63C8AA921B}" type="slidenum">
              <a:rPr lang="en-US" smtClean="0"/>
              <a:t>‹#›</a:t>
            </a:fld>
            <a:endParaRPr lang="en-US" dirty="0"/>
          </a:p>
        </p:txBody>
      </p:sp>
    </p:spTree>
    <p:extLst>
      <p:ext uri="{BB962C8B-B14F-4D97-AF65-F5344CB8AC3E}">
        <p14:creationId xmlns:p14="http://schemas.microsoft.com/office/powerpoint/2010/main" val="1614035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042A62B2-A6D1-4A6F-8B20-80606F478544}"/>
              </a:ext>
            </a:extLst>
          </p:cNvPr>
          <p:cNvSpPr>
            <a:spLocks noGrp="1"/>
          </p:cNvSpPr>
          <p:nvPr>
            <p:ph type="dt" sz="half" idx="10"/>
          </p:nvPr>
        </p:nvSpPr>
        <p:spPr/>
        <p:txBody>
          <a:bodyPr/>
          <a:lstStyle/>
          <a:p>
            <a:fld id="{3133F5E9-5DAC-4C4A-9DF5-C2B87276BCC8}" type="datetimeFigureOut">
              <a:rPr lang="en-US" smtClean="0"/>
              <a:t>8/19/2021</a:t>
            </a:fld>
            <a:endParaRPr lang="en-US" dirty="0"/>
          </a:p>
        </p:txBody>
      </p:sp>
      <p:sp>
        <p:nvSpPr>
          <p:cNvPr id="3" name="Footer Placeholder 2">
            <a:extLst>
              <a:ext uri="{FF2B5EF4-FFF2-40B4-BE49-F238E27FC236}">
                <a16:creationId xmlns:a16="http://schemas.microsoft.com/office/drawing/2014/main" xmlns="" id="{C02E4958-7A46-4331-B2D8-2C31D8FCBD73}"/>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xmlns="" id="{45C8548B-339B-46B2-BF01-1EE3DDC72AAD}"/>
              </a:ext>
            </a:extLst>
          </p:cNvPr>
          <p:cNvSpPr>
            <a:spLocks noGrp="1"/>
          </p:cNvSpPr>
          <p:nvPr>
            <p:ph type="sldNum" sz="quarter" idx="12"/>
          </p:nvPr>
        </p:nvSpPr>
        <p:spPr/>
        <p:txBody>
          <a:bodyPr/>
          <a:lstStyle/>
          <a:p>
            <a:fld id="{ACEC5C30-0B3A-4B13-ADDD-7C63C8AA921B}" type="slidenum">
              <a:rPr lang="en-US" smtClean="0"/>
              <a:t>‹#›</a:t>
            </a:fld>
            <a:endParaRPr lang="en-US" dirty="0"/>
          </a:p>
        </p:txBody>
      </p:sp>
    </p:spTree>
    <p:extLst>
      <p:ext uri="{BB962C8B-B14F-4D97-AF65-F5344CB8AC3E}">
        <p14:creationId xmlns:p14="http://schemas.microsoft.com/office/powerpoint/2010/main" val="19146615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8EF408F-8083-4F07-9628-074C7AFE41C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B70477E0-A333-439D-A531-30B39A81346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D5D59501-D187-414C-AACE-F838720036C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1235F890-BB8A-49E1-880A-924FD6FE4026}"/>
              </a:ext>
            </a:extLst>
          </p:cNvPr>
          <p:cNvSpPr>
            <a:spLocks noGrp="1"/>
          </p:cNvSpPr>
          <p:nvPr>
            <p:ph type="dt" sz="half" idx="10"/>
          </p:nvPr>
        </p:nvSpPr>
        <p:spPr/>
        <p:txBody>
          <a:bodyPr/>
          <a:lstStyle/>
          <a:p>
            <a:fld id="{3133F5E9-5DAC-4C4A-9DF5-C2B87276BCC8}" type="datetimeFigureOut">
              <a:rPr lang="en-US" smtClean="0"/>
              <a:t>8/19/2021</a:t>
            </a:fld>
            <a:endParaRPr lang="en-US" dirty="0"/>
          </a:p>
        </p:txBody>
      </p:sp>
      <p:sp>
        <p:nvSpPr>
          <p:cNvPr id="6" name="Footer Placeholder 5">
            <a:extLst>
              <a:ext uri="{FF2B5EF4-FFF2-40B4-BE49-F238E27FC236}">
                <a16:creationId xmlns:a16="http://schemas.microsoft.com/office/drawing/2014/main" xmlns="" id="{51CA38FE-429A-41E7-942D-ECCE639D3CA5}"/>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xmlns="" id="{2401D9BC-0038-4041-AE2C-657BF99D41E9}"/>
              </a:ext>
            </a:extLst>
          </p:cNvPr>
          <p:cNvSpPr>
            <a:spLocks noGrp="1"/>
          </p:cNvSpPr>
          <p:nvPr>
            <p:ph type="sldNum" sz="quarter" idx="12"/>
          </p:nvPr>
        </p:nvSpPr>
        <p:spPr/>
        <p:txBody>
          <a:bodyPr/>
          <a:lstStyle/>
          <a:p>
            <a:fld id="{ACEC5C30-0B3A-4B13-ADDD-7C63C8AA921B}" type="slidenum">
              <a:rPr lang="en-US" smtClean="0"/>
              <a:t>‹#›</a:t>
            </a:fld>
            <a:endParaRPr lang="en-US" dirty="0"/>
          </a:p>
        </p:txBody>
      </p:sp>
    </p:spTree>
    <p:extLst>
      <p:ext uri="{BB962C8B-B14F-4D97-AF65-F5344CB8AC3E}">
        <p14:creationId xmlns:p14="http://schemas.microsoft.com/office/powerpoint/2010/main" val="12875613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7956CFD-7F35-482C-A50F-B3D43ACB0AE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7FD7F3EF-0FE9-46C4-A116-5DA6E26B0D5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xmlns="" id="{D10B4041-0F17-42D8-AF16-AB099A39FFB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8BAF67FF-F8F1-4B22-A471-9317ED3A25F0}"/>
              </a:ext>
            </a:extLst>
          </p:cNvPr>
          <p:cNvSpPr>
            <a:spLocks noGrp="1"/>
          </p:cNvSpPr>
          <p:nvPr>
            <p:ph type="dt" sz="half" idx="10"/>
          </p:nvPr>
        </p:nvSpPr>
        <p:spPr/>
        <p:txBody>
          <a:bodyPr/>
          <a:lstStyle/>
          <a:p>
            <a:fld id="{3133F5E9-5DAC-4C4A-9DF5-C2B87276BCC8}" type="datetimeFigureOut">
              <a:rPr lang="en-US" smtClean="0"/>
              <a:t>8/19/2021</a:t>
            </a:fld>
            <a:endParaRPr lang="en-US" dirty="0"/>
          </a:p>
        </p:txBody>
      </p:sp>
      <p:sp>
        <p:nvSpPr>
          <p:cNvPr id="6" name="Footer Placeholder 5">
            <a:extLst>
              <a:ext uri="{FF2B5EF4-FFF2-40B4-BE49-F238E27FC236}">
                <a16:creationId xmlns:a16="http://schemas.microsoft.com/office/drawing/2014/main" xmlns="" id="{A73D6993-98F8-4234-B24A-02D4DB41CE93}"/>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xmlns="" id="{F2A34037-0E7D-4379-ACA0-98611B2F76ED}"/>
              </a:ext>
            </a:extLst>
          </p:cNvPr>
          <p:cNvSpPr>
            <a:spLocks noGrp="1"/>
          </p:cNvSpPr>
          <p:nvPr>
            <p:ph type="sldNum" sz="quarter" idx="12"/>
          </p:nvPr>
        </p:nvSpPr>
        <p:spPr/>
        <p:txBody>
          <a:bodyPr/>
          <a:lstStyle/>
          <a:p>
            <a:fld id="{ACEC5C30-0B3A-4B13-ADDD-7C63C8AA921B}" type="slidenum">
              <a:rPr lang="en-US" smtClean="0"/>
              <a:t>‹#›</a:t>
            </a:fld>
            <a:endParaRPr lang="en-US" dirty="0"/>
          </a:p>
        </p:txBody>
      </p:sp>
    </p:spTree>
    <p:extLst>
      <p:ext uri="{BB962C8B-B14F-4D97-AF65-F5344CB8AC3E}">
        <p14:creationId xmlns:p14="http://schemas.microsoft.com/office/powerpoint/2010/main" val="39391979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E645B175-C851-453B-B2A0-9A5CFCADC07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2E65F4A2-0E4F-4E49-A0BF-BEEC7220330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9328AA27-3F13-4BFD-B949-21CF3191088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33F5E9-5DAC-4C4A-9DF5-C2B87276BCC8}" type="datetimeFigureOut">
              <a:rPr lang="en-US" smtClean="0"/>
              <a:t>8/19/2021</a:t>
            </a:fld>
            <a:endParaRPr lang="en-US" dirty="0"/>
          </a:p>
        </p:txBody>
      </p:sp>
      <p:sp>
        <p:nvSpPr>
          <p:cNvPr id="5" name="Footer Placeholder 4">
            <a:extLst>
              <a:ext uri="{FF2B5EF4-FFF2-40B4-BE49-F238E27FC236}">
                <a16:creationId xmlns:a16="http://schemas.microsoft.com/office/drawing/2014/main" xmlns="" id="{EEEE99A2-0FED-42D4-9FBD-08CC1C3F81B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xmlns="" id="{DF2468D4-5440-4CE2-BAB3-61D83F628C5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CEC5C30-0B3A-4B13-ADDD-7C63C8AA921B}" type="slidenum">
              <a:rPr lang="en-US" smtClean="0"/>
              <a:t>‹#›</a:t>
            </a:fld>
            <a:endParaRPr lang="en-US" dirty="0"/>
          </a:p>
        </p:txBody>
      </p:sp>
      <p:pic>
        <p:nvPicPr>
          <p:cNvPr id="7" name="Picture 6" descr="Logo, company name&#10;&#10;Description automatically generated">
            <a:extLst>
              <a:ext uri="{FF2B5EF4-FFF2-40B4-BE49-F238E27FC236}">
                <a16:creationId xmlns:a16="http://schemas.microsoft.com/office/drawing/2014/main" xmlns="" id="{C617D0E3-7879-4E51-9843-14E11D752E40}"/>
              </a:ext>
            </a:extLst>
          </p:cNvPr>
          <p:cNvPicPr>
            <a:picLocks noChangeAspect="1"/>
          </p:cNvPicPr>
          <p:nvPr userDrawn="1"/>
        </p:nvPicPr>
        <p:blipFill>
          <a:blip r:embed="rId11"/>
          <a:stretch>
            <a:fillRect/>
          </a:stretch>
        </p:blipFill>
        <p:spPr>
          <a:xfrm>
            <a:off x="9411307" y="5438588"/>
            <a:ext cx="2086303" cy="1656138"/>
          </a:xfrm>
          <a:prstGeom prst="rect">
            <a:avLst/>
          </a:prstGeom>
        </p:spPr>
      </p:pic>
    </p:spTree>
    <p:extLst>
      <p:ext uri="{BB962C8B-B14F-4D97-AF65-F5344CB8AC3E}">
        <p14:creationId xmlns:p14="http://schemas.microsoft.com/office/powerpoint/2010/main" val="41220394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svg"/><Relationship Id="rId7" Type="http://schemas.openxmlformats.org/officeDocument/2006/relationships/image" Target="../media/image7.sv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5.sv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30.svg"/><Relationship Id="rId5" Type="http://schemas.openxmlformats.org/officeDocument/2006/relationships/image" Target="../media/image26.png"/><Relationship Id="rId4" Type="http://schemas.openxmlformats.org/officeDocument/2006/relationships/image" Target="../media/image3.sv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27.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30.svg"/><Relationship Id="rId5" Type="http://schemas.openxmlformats.org/officeDocument/2006/relationships/image" Target="../media/image26.png"/><Relationship Id="rId4" Type="http://schemas.openxmlformats.org/officeDocument/2006/relationships/image" Target="../media/image3.sv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30.svg"/><Relationship Id="rId5" Type="http://schemas.openxmlformats.org/officeDocument/2006/relationships/image" Target="../media/image26.png"/><Relationship Id="rId4" Type="http://schemas.openxmlformats.org/officeDocument/2006/relationships/image" Target="../media/image3.svg"/></Relationships>
</file>

<file path=ppt/slides/_rels/slide1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30.jpeg"/><Relationship Id="rId4" Type="http://schemas.openxmlformats.org/officeDocument/2006/relationships/image" Target="../media/image29.jpeg"/></Relationships>
</file>

<file path=ppt/slides/_rels/slide1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32.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svg"/><Relationship Id="rId7" Type="http://schemas.openxmlformats.org/officeDocument/2006/relationships/image" Target="../media/image7.sv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5.sv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slideLayout" Target="../slideLayouts/slideLayout1.xml"/><Relationship Id="rId7" Type="http://schemas.openxmlformats.org/officeDocument/2006/relationships/slide" Target="slide5.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7.jpeg"/><Relationship Id="rId5" Type="http://schemas.microsoft.com/office/2007/relationships/hdphoto" Target="../media/hdphoto1.wdp"/><Relationship Id="rId10" Type="http://schemas.openxmlformats.org/officeDocument/2006/relationships/image" Target="../media/image9.png"/><Relationship Id="rId4" Type="http://schemas.openxmlformats.org/officeDocument/2006/relationships/image" Target="../media/image6.png"/><Relationship Id="rId9" Type="http://schemas.openxmlformats.org/officeDocument/2006/relationships/slide" Target="slide3.xml"/></Relationships>
</file>

<file path=ppt/slides/_rels/slide4.xml.rels><?xml version="1.0" encoding="UTF-8" standalone="yes"?>
<Relationships xmlns="http://schemas.openxmlformats.org/package/2006/relationships"><Relationship Id="rId8" Type="http://schemas.openxmlformats.org/officeDocument/2006/relationships/slide" Target="slide7.xml"/><Relationship Id="rId3" Type="http://schemas.openxmlformats.org/officeDocument/2006/relationships/image" Target="../media/image11.jpeg"/><Relationship Id="rId7" Type="http://schemas.openxmlformats.org/officeDocument/2006/relationships/slide" Target="slide5.xml"/><Relationship Id="rId2" Type="http://schemas.openxmlformats.org/officeDocument/2006/relationships/image" Target="../media/image10.jpeg"/><Relationship Id="rId1" Type="http://schemas.openxmlformats.org/officeDocument/2006/relationships/slideLayout" Target="../slideLayouts/slideLayout1.xml"/><Relationship Id="rId6" Type="http://schemas.openxmlformats.org/officeDocument/2006/relationships/image" Target="../media/image14.jpeg"/><Relationship Id="rId11" Type="http://schemas.openxmlformats.org/officeDocument/2006/relationships/slide" Target="slide9.xml"/><Relationship Id="rId5" Type="http://schemas.openxmlformats.org/officeDocument/2006/relationships/image" Target="../media/image13.jpeg"/><Relationship Id="rId10" Type="http://schemas.openxmlformats.org/officeDocument/2006/relationships/slide" Target="slide8.xml"/><Relationship Id="rId4" Type="http://schemas.openxmlformats.org/officeDocument/2006/relationships/image" Target="../media/image12.jpeg"/><Relationship Id="rId9" Type="http://schemas.openxmlformats.org/officeDocument/2006/relationships/slide" Target="slide6.xm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8.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slide" Target="slide4.xml"/><Relationship Id="rId5" Type="http://schemas.openxmlformats.org/officeDocument/2006/relationships/image" Target="../media/image17.png"/><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slide" Target="slide4.xml"/><Relationship Id="rId5" Type="http://schemas.openxmlformats.org/officeDocument/2006/relationships/image" Target="../media/image19.png"/><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5.png"/><Relationship Id="rId7" Type="http://schemas.openxmlformats.org/officeDocument/2006/relationships/image" Target="../media/image20.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18.png"/><Relationship Id="rId4" Type="http://schemas.openxmlformats.org/officeDocument/2006/relationships/slide" Target="slide4.xml"/><Relationship Id="rId9" Type="http://schemas.openxmlformats.org/officeDocument/2006/relationships/image" Target="../media/image22.png"/></Relationships>
</file>

<file path=ppt/slides/_rels/slide8.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5.png"/><Relationship Id="rId7" Type="http://schemas.openxmlformats.org/officeDocument/2006/relationships/image" Target="../media/image20.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18.png"/><Relationship Id="rId4" Type="http://schemas.openxmlformats.org/officeDocument/2006/relationships/slide" Target="slide4.xml"/><Relationship Id="rId9" Type="http://schemas.openxmlformats.org/officeDocument/2006/relationships/image" Target="../media/image24.png"/></Relationships>
</file>

<file path=ppt/slides/_rels/slide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2" name="!!2">
            <a:extLst>
              <a:ext uri="{FF2B5EF4-FFF2-40B4-BE49-F238E27FC236}">
                <a16:creationId xmlns:a16="http://schemas.microsoft.com/office/drawing/2014/main" xmlns="" id="{F4B5F415-7490-4054-85B4-10F7AE6D3385}"/>
              </a:ext>
            </a:extLst>
          </p:cNvPr>
          <p:cNvSpPr>
            <a:spLocks noGrp="1"/>
          </p:cNvSpPr>
          <p:nvPr>
            <p:ph type="ctrTitle"/>
          </p:nvPr>
        </p:nvSpPr>
        <p:spPr>
          <a:xfrm>
            <a:off x="373463" y="2703953"/>
            <a:ext cx="11952372" cy="1417123"/>
          </a:xfrm>
        </p:spPr>
        <p:txBody>
          <a:bodyPr>
            <a:noAutofit/>
          </a:bodyPr>
          <a:lstStyle/>
          <a:p>
            <a:pPr algn="ctr">
              <a:lnSpc>
                <a:spcPct val="150000"/>
              </a:lnSpc>
              <a:tabLst>
                <a:tab pos="4267200" algn="l"/>
              </a:tabLst>
            </a:pPr>
            <a:r>
              <a:rPr lang="en-US" sz="3600" b="1">
                <a:solidFill>
                  <a:srgbClr val="FFFF00"/>
                </a:solidFill>
                <a:latin typeface="Arial" panose="020B0604020202020204" pitchFamily="34" charset="0"/>
                <a:cs typeface="Arial" panose="020B0604020202020204" pitchFamily="34" charset="0"/>
              </a:rPr>
              <a:t/>
            </a:r>
            <a:br>
              <a:rPr lang="en-US" sz="3600" b="1">
                <a:solidFill>
                  <a:srgbClr val="FFFF00"/>
                </a:solidFill>
                <a:latin typeface="Arial" panose="020B0604020202020204" pitchFamily="34" charset="0"/>
                <a:cs typeface="Arial" panose="020B0604020202020204" pitchFamily="34" charset="0"/>
              </a:rPr>
            </a:br>
            <a:r>
              <a:rPr lang="nl-NL" sz="3600" b="1">
                <a:solidFill>
                  <a:srgbClr val="FFFF00"/>
                </a:solidFill>
                <a:effectLst/>
                <a:latin typeface="Arial" panose="020B0604020202020204" pitchFamily="34" charset="0"/>
                <a:ea typeface="Times New Roman" panose="02020603050405020304" pitchFamily="18" charset="0"/>
                <a:cs typeface="Arial" panose="020B0604020202020204" pitchFamily="34" charset="0"/>
              </a:rPr>
              <a:t>Chương I: SỐ TỰ NHIÊN</a:t>
            </a:r>
            <a:r>
              <a:rPr lang="en-US" sz="3600">
                <a:solidFill>
                  <a:srgbClr val="FFFF00"/>
                </a:solidFill>
                <a:effectLst/>
                <a:latin typeface="Arial" panose="020B0604020202020204" pitchFamily="34" charset="0"/>
                <a:ea typeface="Times New Roman" panose="02020603050405020304" pitchFamily="18" charset="0"/>
                <a:cs typeface="Arial" panose="020B0604020202020204" pitchFamily="34" charset="0"/>
              </a:rPr>
              <a:t/>
            </a:r>
            <a:br>
              <a:rPr lang="en-US" sz="3600">
                <a:solidFill>
                  <a:srgbClr val="FFFF00"/>
                </a:solidFill>
                <a:effectLst/>
                <a:latin typeface="Arial" panose="020B0604020202020204" pitchFamily="34" charset="0"/>
                <a:ea typeface="Times New Roman" panose="02020603050405020304" pitchFamily="18" charset="0"/>
                <a:cs typeface="Arial" panose="020B0604020202020204" pitchFamily="34" charset="0"/>
              </a:rPr>
            </a:br>
            <a:r>
              <a:rPr lang="nl-NL" sz="3600" b="1">
                <a:solidFill>
                  <a:srgbClr val="FFFF00"/>
                </a:solidFill>
                <a:effectLst/>
                <a:latin typeface="Arial" panose="020B0604020202020204" pitchFamily="34" charset="0"/>
                <a:ea typeface="Times New Roman" panose="02020603050405020304" pitchFamily="18" charset="0"/>
                <a:cs typeface="Arial" panose="020B0604020202020204" pitchFamily="34" charset="0"/>
              </a:rPr>
              <a:t>BÀI TẬP CUỐI CHƯƠNG I</a:t>
            </a:r>
            <a:br>
              <a:rPr lang="nl-NL" sz="3600" b="1">
                <a:solidFill>
                  <a:srgbClr val="FFFF00"/>
                </a:solidFill>
                <a:effectLst/>
                <a:latin typeface="Arial" panose="020B0604020202020204" pitchFamily="34" charset="0"/>
                <a:ea typeface="Times New Roman" panose="02020603050405020304" pitchFamily="18" charset="0"/>
                <a:cs typeface="Arial" panose="020B0604020202020204" pitchFamily="34" charset="0"/>
              </a:rPr>
            </a:br>
            <a:r>
              <a:rPr lang="nl-NL" sz="3600" b="1">
                <a:solidFill>
                  <a:srgbClr val="FFFF00"/>
                </a:solidFill>
                <a:effectLst/>
                <a:latin typeface="Arial" panose="020B0604020202020204" pitchFamily="34" charset="0"/>
                <a:ea typeface="Times New Roman" panose="02020603050405020304" pitchFamily="18" charset="0"/>
                <a:cs typeface="Arial" panose="020B0604020202020204" pitchFamily="34" charset="0"/>
              </a:rPr>
              <a:t>Tiết 2</a:t>
            </a:r>
            <a:endParaRPr lang="en-US" sz="3600" b="1" dirty="0">
              <a:solidFill>
                <a:srgbClr val="FFFF00"/>
              </a:solidFill>
              <a:latin typeface="Arial" panose="020B0604020202020204" pitchFamily="34" charset="0"/>
              <a:cs typeface="Arial" panose="020B0604020202020204" pitchFamily="34" charset="0"/>
            </a:endParaRPr>
          </a:p>
        </p:txBody>
      </p:sp>
      <p:cxnSp>
        <p:nvCxnSpPr>
          <p:cNvPr id="5" name="Straight Connector 4">
            <a:extLst>
              <a:ext uri="{FF2B5EF4-FFF2-40B4-BE49-F238E27FC236}">
                <a16:creationId xmlns:a16="http://schemas.microsoft.com/office/drawing/2014/main" xmlns="" id="{AA65E432-C1E6-4C36-BF8E-2DA25E65DC32}"/>
              </a:ext>
              <a:ext uri="{C183D7F6-B498-43B3-948B-1728B52AA6E4}">
                <adec:decorative xmlns:adec="http://schemas.microsoft.com/office/drawing/2017/decorative" xmlns="" val="1"/>
              </a:ext>
            </a:extLst>
          </p:cNvPr>
          <p:cNvCxnSpPr/>
          <p:nvPr/>
        </p:nvCxnSpPr>
        <p:spPr>
          <a:xfrm>
            <a:off x="3579677" y="4747910"/>
            <a:ext cx="49149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3" name="Subtitle 2">
            <a:extLst>
              <a:ext uri="{FF2B5EF4-FFF2-40B4-BE49-F238E27FC236}">
                <a16:creationId xmlns:a16="http://schemas.microsoft.com/office/drawing/2014/main" xmlns="" id="{D05F6415-1E7C-453D-B6B7-DBF76BDA691B}"/>
              </a:ext>
            </a:extLst>
          </p:cNvPr>
          <p:cNvSpPr>
            <a:spLocks noGrp="1"/>
          </p:cNvSpPr>
          <p:nvPr>
            <p:ph type="subTitle" idx="1"/>
          </p:nvPr>
        </p:nvSpPr>
        <p:spPr>
          <a:xfrm>
            <a:off x="1465127" y="5177912"/>
            <a:ext cx="9144000" cy="1655762"/>
          </a:xfrm>
        </p:spPr>
        <p:txBody>
          <a:bodyPr>
            <a:normAutofit/>
          </a:bodyPr>
          <a:lstStyle/>
          <a:p>
            <a:r>
              <a:rPr lang="en-US" sz="2800">
                <a:solidFill>
                  <a:schemeClr val="bg1"/>
                </a:solidFill>
                <a:latin typeface="Times New Roman" panose="02020603050405020304" pitchFamily="18" charset="0"/>
                <a:ea typeface="Tahoma" panose="020B0604030504040204" pitchFamily="34" charset="0"/>
                <a:cs typeface="Times New Roman" panose="02020603050405020304" pitchFamily="18" charset="0"/>
              </a:rPr>
              <a:t>Giáo viên:……………………………</a:t>
            </a:r>
            <a:endParaRPr lang="en-US" sz="2800" dirty="0">
              <a:solidFill>
                <a:schemeClr val="bg1"/>
              </a:solidFill>
              <a:latin typeface="Times New Roman" panose="02020603050405020304" pitchFamily="18" charset="0"/>
              <a:ea typeface="Tahoma" panose="020B0604030504040204" pitchFamily="34" charset="0"/>
              <a:cs typeface="Times New Roman" panose="02020603050405020304" pitchFamily="18" charset="0"/>
            </a:endParaRPr>
          </a:p>
        </p:txBody>
      </p:sp>
      <p:pic>
        <p:nvPicPr>
          <p:cNvPr id="15" name="1" descr="Clipboard">
            <a:extLst>
              <a:ext uri="{FF2B5EF4-FFF2-40B4-BE49-F238E27FC236}">
                <a16:creationId xmlns:a16="http://schemas.microsoft.com/office/drawing/2014/main" xmlns="" id="{2A123BD8-A09C-49C0-98E8-54B55610A92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rot="631394">
            <a:off x="-634327" y="3883012"/>
            <a:ext cx="3194131" cy="3194131"/>
          </a:xfrm>
          <a:prstGeom prst="rect">
            <a:avLst/>
          </a:prstGeom>
        </p:spPr>
      </p:pic>
      <p:pic>
        <p:nvPicPr>
          <p:cNvPr id="19" name="Graphic 18" descr="Ruler">
            <a:extLst>
              <a:ext uri="{FF2B5EF4-FFF2-40B4-BE49-F238E27FC236}">
                <a16:creationId xmlns:a16="http://schemas.microsoft.com/office/drawing/2014/main" xmlns="" id="{39130E3C-1E93-4315-AE76-13C55147DCF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rot="18889495">
            <a:off x="10171718" y="145767"/>
            <a:ext cx="1574403" cy="1574403"/>
          </a:xfrm>
          <a:prstGeom prst="rect">
            <a:avLst/>
          </a:prstGeom>
        </p:spPr>
      </p:pic>
      <p:pic>
        <p:nvPicPr>
          <p:cNvPr id="21" name="Graphic 20" descr="Pencil">
            <a:extLst>
              <a:ext uri="{FF2B5EF4-FFF2-40B4-BE49-F238E27FC236}">
                <a16:creationId xmlns:a16="http://schemas.microsoft.com/office/drawing/2014/main" xmlns="" id="{FFEC1660-205F-490E-800A-0D57D250BAE4}"/>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tretch>
            <a:fillRect/>
          </a:stretch>
        </p:blipFill>
        <p:spPr>
          <a:xfrm rot="20520790">
            <a:off x="10917677" y="783939"/>
            <a:ext cx="1488402" cy="1488402"/>
          </a:xfrm>
          <a:prstGeom prst="rect">
            <a:avLst/>
          </a:prstGeom>
        </p:spPr>
      </p:pic>
      <p:sp>
        <p:nvSpPr>
          <p:cNvPr id="12" name="Subtitle 2">
            <a:extLst>
              <a:ext uri="{FF2B5EF4-FFF2-40B4-BE49-F238E27FC236}">
                <a16:creationId xmlns:a16="http://schemas.microsoft.com/office/drawing/2014/main" xmlns="" id="{CF2EB805-B981-47B9-9661-CF05DB551677}"/>
              </a:ext>
            </a:extLst>
          </p:cNvPr>
          <p:cNvSpPr txBox="1">
            <a:spLocks/>
          </p:cNvSpPr>
          <p:nvPr/>
        </p:nvSpPr>
        <p:spPr>
          <a:xfrm>
            <a:off x="262360" y="160893"/>
            <a:ext cx="9144000" cy="16557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2800">
                <a:solidFill>
                  <a:schemeClr val="bg1"/>
                </a:solidFill>
                <a:latin typeface="Times New Roman" panose="02020603050405020304" pitchFamily="18" charset="0"/>
                <a:ea typeface="Tahoma" panose="020B0604030504040204" pitchFamily="34" charset="0"/>
                <a:cs typeface="Times New Roman" panose="02020603050405020304" pitchFamily="18" charset="0"/>
              </a:rPr>
              <a:t>    PHÒNG GD&amp;ĐT………..</a:t>
            </a:r>
          </a:p>
          <a:p>
            <a:pPr algn="l"/>
            <a:r>
              <a:rPr lang="en-US" sz="2800">
                <a:solidFill>
                  <a:schemeClr val="bg1"/>
                </a:solidFill>
                <a:latin typeface="Times New Roman" panose="02020603050405020304" pitchFamily="18" charset="0"/>
                <a:ea typeface="Tahoma" panose="020B0604030504040204" pitchFamily="34" charset="0"/>
                <a:cs typeface="Times New Roman" panose="02020603050405020304" pitchFamily="18" charset="0"/>
              </a:rPr>
              <a:t>TRƯỜNG THCS ………….……</a:t>
            </a:r>
            <a:endParaRPr lang="en-US" sz="2800" dirty="0">
              <a:solidFill>
                <a:schemeClr val="bg1"/>
              </a:solidFill>
              <a:latin typeface="Times New Roman" panose="02020603050405020304" pitchFamily="18" charset="0"/>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2022843232"/>
      </p:ext>
    </p:extLst>
  </p:cSld>
  <p:clrMapOvr>
    <a:masterClrMapping/>
  </p:clrMapOvr>
  <p:transition spd="slow">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Graphic 27" descr="Clipboard">
            <a:extLst>
              <a:ext uri="{FF2B5EF4-FFF2-40B4-BE49-F238E27FC236}">
                <a16:creationId xmlns:a16="http://schemas.microsoft.com/office/drawing/2014/main" xmlns="" id="{69A6127C-44C4-4935-8488-02212BF0E6B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rot="631394">
            <a:off x="9721201" y="3112756"/>
            <a:ext cx="2532753" cy="2532753"/>
          </a:xfrm>
          <a:prstGeom prst="rect">
            <a:avLst/>
          </a:prstGeom>
        </p:spPr>
      </p:pic>
      <p:sp>
        <p:nvSpPr>
          <p:cNvPr id="2" name="!!4">
            <a:extLst>
              <a:ext uri="{FF2B5EF4-FFF2-40B4-BE49-F238E27FC236}">
                <a16:creationId xmlns:a16="http://schemas.microsoft.com/office/drawing/2014/main" xmlns="" id="{58E6D429-DC53-47C4-8036-1E9D12B8E28B}"/>
              </a:ext>
            </a:extLst>
          </p:cNvPr>
          <p:cNvSpPr/>
          <p:nvPr/>
        </p:nvSpPr>
        <p:spPr>
          <a:xfrm>
            <a:off x="36141" y="54868"/>
            <a:ext cx="5717294" cy="493723"/>
          </a:xfrm>
          <a:prstGeom prst="roundRect">
            <a:avLst/>
          </a:prstGeom>
          <a:solidFill>
            <a:srgbClr val="1F4E7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Arial" panose="020B0604020202020204" pitchFamily="34" charset="0"/>
                <a:cs typeface="Arial" panose="020B0604020202020204" pitchFamily="34" charset="0"/>
              </a:rPr>
              <a:t>HOẠT ĐỘNG LUYỆN TẬP</a:t>
            </a:r>
          </a:p>
        </p:txBody>
      </p:sp>
      <p:pic>
        <p:nvPicPr>
          <p:cNvPr id="32" name="Graphic 31" descr="Pencil">
            <a:extLst>
              <a:ext uri="{FF2B5EF4-FFF2-40B4-BE49-F238E27FC236}">
                <a16:creationId xmlns:a16="http://schemas.microsoft.com/office/drawing/2014/main" xmlns="" id="{F21940DF-3AEF-4263-BDC6-04DEDCE8D6A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11079030" y="3708481"/>
            <a:ext cx="1488402" cy="1488402"/>
          </a:xfrm>
          <a:prstGeom prst="rect">
            <a:avLst/>
          </a:prstGeom>
        </p:spPr>
      </p:pic>
      <p:sp>
        <p:nvSpPr>
          <p:cNvPr id="33" name="TextBox 32">
            <a:extLst>
              <a:ext uri="{FF2B5EF4-FFF2-40B4-BE49-F238E27FC236}">
                <a16:creationId xmlns:a16="http://schemas.microsoft.com/office/drawing/2014/main" xmlns="" id="{DEAC0E1E-50D5-48F7-8449-EF3C31CD2512}"/>
              </a:ext>
            </a:extLst>
          </p:cNvPr>
          <p:cNvSpPr txBox="1"/>
          <p:nvPr/>
        </p:nvSpPr>
        <p:spPr>
          <a:xfrm>
            <a:off x="369995" y="6274460"/>
            <a:ext cx="8384345" cy="923330"/>
          </a:xfrm>
          <a:prstGeom prst="rect">
            <a:avLst/>
          </a:prstGeom>
          <a:noFill/>
        </p:spPr>
        <p:txBody>
          <a:bodyPr wrap="square">
            <a:spAutoFit/>
          </a:bodyPr>
          <a:lstStyle/>
          <a:p>
            <a:r>
              <a:rPr lang="en-US" b="1" i="1">
                <a:solidFill>
                  <a:srgbClr val="7030A0"/>
                </a:solidFill>
                <a:latin typeface="Times New Roman" panose="02020603050405020304" pitchFamily="18" charset="0"/>
              </a:rPr>
              <a:t>Chia lớp thành 3 nhóm, HS hđ cá nhân</a:t>
            </a:r>
          </a:p>
          <a:p>
            <a:r>
              <a:rPr lang="en-US" b="1" i="1">
                <a:solidFill>
                  <a:srgbClr val="7030A0"/>
                </a:solidFill>
                <a:latin typeface="Times New Roman" panose="02020603050405020304" pitchFamily="18" charset="0"/>
              </a:rPr>
              <a:t>HS thi đua lên bảng trình bày, nhận xét chéo.</a:t>
            </a:r>
          </a:p>
          <a:p>
            <a:endParaRPr lang="en-US" i="1">
              <a:solidFill>
                <a:srgbClr val="7030A0"/>
              </a:solidFill>
            </a:endParaRPr>
          </a:p>
        </p:txBody>
      </p:sp>
      <p:sp>
        <p:nvSpPr>
          <p:cNvPr id="21" name="TextBox 20">
            <a:extLst>
              <a:ext uri="{FF2B5EF4-FFF2-40B4-BE49-F238E27FC236}">
                <a16:creationId xmlns:a16="http://schemas.microsoft.com/office/drawing/2014/main" xmlns="" id="{7E78F31C-3CAD-4C21-B44B-6EF2910B576D}"/>
              </a:ext>
            </a:extLst>
          </p:cNvPr>
          <p:cNvSpPr txBox="1"/>
          <p:nvPr/>
        </p:nvSpPr>
        <p:spPr>
          <a:xfrm>
            <a:off x="369995" y="617785"/>
            <a:ext cx="11540278" cy="1131848"/>
          </a:xfrm>
          <a:prstGeom prst="rect">
            <a:avLst/>
          </a:prstGeom>
          <a:noFill/>
        </p:spPr>
        <p:txBody>
          <a:bodyPr wrap="square" rtlCol="0">
            <a:spAutoFit/>
          </a:bodyPr>
          <a:lstStyle/>
          <a:p>
            <a:pPr algn="just">
              <a:lnSpc>
                <a:spcPct val="150000"/>
              </a:lnSpc>
            </a:pPr>
            <a:r>
              <a:rPr lang="en-US" sz="2400" b="1" u="sng">
                <a:latin typeface="Arial" panose="020B0604020202020204" pitchFamily="34" charset="0"/>
                <a:cs typeface="Arial" panose="020B0604020202020204" pitchFamily="34" charset="0"/>
              </a:rPr>
              <a:t>Bài 4 (sgk/59)</a:t>
            </a:r>
            <a:r>
              <a:rPr lang="en-US" sz="2400" b="1">
                <a:latin typeface="Arial" panose="020B0604020202020204" pitchFamily="34" charset="0"/>
                <a:cs typeface="Arial" panose="020B0604020202020204" pitchFamily="34" charset="0"/>
              </a:rPr>
              <a:t>. Tìm ƯCLN của hai số</a:t>
            </a:r>
          </a:p>
          <a:p>
            <a:pPr algn="just">
              <a:lnSpc>
                <a:spcPct val="150000"/>
              </a:lnSpc>
            </a:pPr>
            <a:r>
              <a:rPr lang="en-US" sz="2400">
                <a:latin typeface="Arial" panose="020B0604020202020204" pitchFamily="34" charset="0"/>
                <a:cs typeface="Arial" panose="020B0604020202020204" pitchFamily="34" charset="0"/>
              </a:rPr>
              <a:t>a) 40 và 60		b) 16 và 124			c) 41 và 47</a:t>
            </a:r>
          </a:p>
        </p:txBody>
      </p:sp>
      <p:sp>
        <p:nvSpPr>
          <p:cNvPr id="7" name="TextBox 6">
            <a:extLst>
              <a:ext uri="{FF2B5EF4-FFF2-40B4-BE49-F238E27FC236}">
                <a16:creationId xmlns:a16="http://schemas.microsoft.com/office/drawing/2014/main" xmlns="" id="{BA7644D2-1C13-4689-B847-8B90717E2BE0}"/>
              </a:ext>
            </a:extLst>
          </p:cNvPr>
          <p:cNvSpPr txBox="1"/>
          <p:nvPr/>
        </p:nvSpPr>
        <p:spPr>
          <a:xfrm>
            <a:off x="282953" y="3076434"/>
            <a:ext cx="11540278" cy="1131848"/>
          </a:xfrm>
          <a:prstGeom prst="rect">
            <a:avLst/>
          </a:prstGeom>
          <a:noFill/>
        </p:spPr>
        <p:txBody>
          <a:bodyPr wrap="square" rtlCol="0">
            <a:spAutoFit/>
          </a:bodyPr>
          <a:lstStyle/>
          <a:p>
            <a:pPr algn="just">
              <a:lnSpc>
                <a:spcPct val="150000"/>
              </a:lnSpc>
            </a:pPr>
            <a:r>
              <a:rPr lang="en-US" sz="2400" b="1" u="sng">
                <a:latin typeface="Arial" panose="020B0604020202020204" pitchFamily="34" charset="0"/>
                <a:cs typeface="Arial" panose="020B0604020202020204" pitchFamily="34" charset="0"/>
              </a:rPr>
              <a:t>Bài 5 (sgk/59)</a:t>
            </a:r>
            <a:r>
              <a:rPr lang="en-US" sz="2400" b="1">
                <a:latin typeface="Arial" panose="020B0604020202020204" pitchFamily="34" charset="0"/>
                <a:cs typeface="Arial" panose="020B0604020202020204" pitchFamily="34" charset="0"/>
              </a:rPr>
              <a:t>. Tìm BCNN của hai số</a:t>
            </a:r>
          </a:p>
          <a:p>
            <a:pPr algn="just">
              <a:lnSpc>
                <a:spcPct val="150000"/>
              </a:lnSpc>
            </a:pPr>
            <a:r>
              <a:rPr lang="en-US" sz="2400">
                <a:latin typeface="Arial" panose="020B0604020202020204" pitchFamily="34" charset="0"/>
                <a:cs typeface="Arial" panose="020B0604020202020204" pitchFamily="34" charset="0"/>
              </a:rPr>
              <a:t>a) 72 và 540		b) 28, 49, 64			c) 43 và 53</a:t>
            </a:r>
          </a:p>
        </p:txBody>
      </p:sp>
      <p:sp>
        <p:nvSpPr>
          <p:cNvPr id="3" name="TextBox 2">
            <a:extLst>
              <a:ext uri="{FF2B5EF4-FFF2-40B4-BE49-F238E27FC236}">
                <a16:creationId xmlns:a16="http://schemas.microsoft.com/office/drawing/2014/main" xmlns="" id="{79B046A1-9890-41C3-B877-3F49E44230D7}"/>
              </a:ext>
            </a:extLst>
          </p:cNvPr>
          <p:cNvSpPr txBox="1"/>
          <p:nvPr/>
        </p:nvSpPr>
        <p:spPr>
          <a:xfrm>
            <a:off x="763891" y="1722080"/>
            <a:ext cx="11343330" cy="1366849"/>
          </a:xfrm>
          <a:prstGeom prst="rect">
            <a:avLst/>
          </a:prstGeom>
          <a:noFill/>
        </p:spPr>
        <p:txBody>
          <a:bodyPr wrap="square" rtlCol="0">
            <a:spAutoFit/>
          </a:bodyPr>
          <a:lstStyle/>
          <a:p>
            <a:pPr>
              <a:lnSpc>
                <a:spcPct val="130000"/>
              </a:lnSpc>
            </a:pPr>
            <a:r>
              <a:rPr lang="en-US" sz="2200">
                <a:latin typeface="Arial" panose="020B0604020202020204" pitchFamily="34" charset="0"/>
                <a:cs typeface="Arial" panose="020B0604020202020204" pitchFamily="34" charset="0"/>
              </a:rPr>
              <a:t>Đáp án:</a:t>
            </a:r>
          </a:p>
          <a:p>
            <a:pPr marL="457200" indent="-457200">
              <a:lnSpc>
                <a:spcPct val="130000"/>
              </a:lnSpc>
              <a:buAutoNum type="alphaLcParenR"/>
            </a:pPr>
            <a:r>
              <a:rPr lang="en-US" sz="2200">
                <a:latin typeface="Arial" panose="020B0604020202020204" pitchFamily="34" charset="0"/>
                <a:cs typeface="Arial" panose="020B0604020202020204" pitchFamily="34" charset="0"/>
              </a:rPr>
              <a:t>ƯCLN(40, 60) = 20	</a:t>
            </a:r>
          </a:p>
          <a:p>
            <a:pPr marL="457200" indent="-457200">
              <a:lnSpc>
                <a:spcPct val="130000"/>
              </a:lnSpc>
              <a:buAutoNum type="alphaLcParenR"/>
            </a:pPr>
            <a:r>
              <a:rPr lang="en-US" sz="2200">
                <a:latin typeface="Arial" panose="020B0604020202020204" pitchFamily="34" charset="0"/>
                <a:cs typeface="Arial" panose="020B0604020202020204" pitchFamily="34" charset="0"/>
              </a:rPr>
              <a:t>Ư CLN(16; 124) = 4			      c) Ư CLN(41; 47) = 1</a:t>
            </a:r>
          </a:p>
        </p:txBody>
      </p:sp>
      <p:sp>
        <p:nvSpPr>
          <p:cNvPr id="9" name="TextBox 8">
            <a:extLst>
              <a:ext uri="{FF2B5EF4-FFF2-40B4-BE49-F238E27FC236}">
                <a16:creationId xmlns:a16="http://schemas.microsoft.com/office/drawing/2014/main" xmlns="" id="{A1716E07-D662-49CB-81B1-E77C01EF1420}"/>
              </a:ext>
            </a:extLst>
          </p:cNvPr>
          <p:cNvSpPr txBox="1"/>
          <p:nvPr/>
        </p:nvSpPr>
        <p:spPr>
          <a:xfrm>
            <a:off x="848670" y="4379132"/>
            <a:ext cx="11343330" cy="1366849"/>
          </a:xfrm>
          <a:prstGeom prst="rect">
            <a:avLst/>
          </a:prstGeom>
          <a:noFill/>
        </p:spPr>
        <p:txBody>
          <a:bodyPr wrap="square" rtlCol="0">
            <a:spAutoFit/>
          </a:bodyPr>
          <a:lstStyle/>
          <a:p>
            <a:pPr>
              <a:lnSpc>
                <a:spcPct val="130000"/>
              </a:lnSpc>
            </a:pPr>
            <a:r>
              <a:rPr lang="en-US" sz="2200">
                <a:latin typeface="Arial" panose="020B0604020202020204" pitchFamily="34" charset="0"/>
                <a:cs typeface="Arial" panose="020B0604020202020204" pitchFamily="34" charset="0"/>
              </a:rPr>
              <a:t>Đáp án:</a:t>
            </a:r>
          </a:p>
          <a:p>
            <a:pPr marL="457200" indent="-457200">
              <a:lnSpc>
                <a:spcPct val="130000"/>
              </a:lnSpc>
              <a:buAutoNum type="alphaLcParenR"/>
            </a:pPr>
            <a:r>
              <a:rPr lang="en-US" sz="2200">
                <a:latin typeface="Arial" panose="020B0604020202020204" pitchFamily="34" charset="0"/>
                <a:cs typeface="Arial" panose="020B0604020202020204" pitchFamily="34" charset="0"/>
              </a:rPr>
              <a:t>BCNN(72, 540) = 540	</a:t>
            </a:r>
          </a:p>
          <a:p>
            <a:pPr marL="457200" indent="-457200">
              <a:lnSpc>
                <a:spcPct val="130000"/>
              </a:lnSpc>
              <a:buAutoNum type="alphaLcParenR"/>
            </a:pPr>
            <a:r>
              <a:rPr lang="en-US" sz="2200">
                <a:latin typeface="Arial" panose="020B0604020202020204" pitchFamily="34" charset="0"/>
                <a:cs typeface="Arial" panose="020B0604020202020204" pitchFamily="34" charset="0"/>
              </a:rPr>
              <a:t>BCNN(28; 49; 64) = 3136		               c) BCNN(41; 47) = 2279</a:t>
            </a:r>
          </a:p>
        </p:txBody>
      </p:sp>
    </p:spTree>
    <p:extLst>
      <p:ext uri="{BB962C8B-B14F-4D97-AF65-F5344CB8AC3E}">
        <p14:creationId xmlns:p14="http://schemas.microsoft.com/office/powerpoint/2010/main" val="160984867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7" grpId="0"/>
      <p:bldP spid="3" grpId="0"/>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Graphic 27" descr="Clipboard">
            <a:extLst>
              <a:ext uri="{FF2B5EF4-FFF2-40B4-BE49-F238E27FC236}">
                <a16:creationId xmlns:a16="http://schemas.microsoft.com/office/drawing/2014/main" xmlns="" id="{69A6127C-44C4-4935-8488-02212BF0E6B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rot="631394">
            <a:off x="9721201" y="3112756"/>
            <a:ext cx="2532753" cy="2532753"/>
          </a:xfrm>
          <a:prstGeom prst="rect">
            <a:avLst/>
          </a:prstGeom>
        </p:spPr>
      </p:pic>
      <p:sp>
        <p:nvSpPr>
          <p:cNvPr id="2" name="!!4">
            <a:extLst>
              <a:ext uri="{FF2B5EF4-FFF2-40B4-BE49-F238E27FC236}">
                <a16:creationId xmlns:a16="http://schemas.microsoft.com/office/drawing/2014/main" xmlns="" id="{58E6D429-DC53-47C4-8036-1E9D12B8E28B}"/>
              </a:ext>
            </a:extLst>
          </p:cNvPr>
          <p:cNvSpPr/>
          <p:nvPr/>
        </p:nvSpPr>
        <p:spPr>
          <a:xfrm>
            <a:off x="36141" y="54868"/>
            <a:ext cx="5717294" cy="493723"/>
          </a:xfrm>
          <a:prstGeom prst="roundRect">
            <a:avLst/>
          </a:prstGeom>
          <a:solidFill>
            <a:srgbClr val="1F4E7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Arial" panose="020B0604020202020204" pitchFamily="34" charset="0"/>
                <a:cs typeface="Arial" panose="020B0604020202020204" pitchFamily="34" charset="0"/>
              </a:rPr>
              <a:t>HOẠT ĐỘNG LUYỆN TẬP</a:t>
            </a:r>
          </a:p>
        </p:txBody>
      </p:sp>
      <p:pic>
        <p:nvPicPr>
          <p:cNvPr id="32" name="Graphic 31" descr="Pencil">
            <a:extLst>
              <a:ext uri="{FF2B5EF4-FFF2-40B4-BE49-F238E27FC236}">
                <a16:creationId xmlns:a16="http://schemas.microsoft.com/office/drawing/2014/main" xmlns="" id="{F21940DF-3AEF-4263-BDC6-04DEDCE8D6A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11079030" y="3708481"/>
            <a:ext cx="1488402" cy="1488402"/>
          </a:xfrm>
          <a:prstGeom prst="rect">
            <a:avLst/>
          </a:prstGeom>
        </p:spPr>
      </p:pic>
      <p:sp>
        <p:nvSpPr>
          <p:cNvPr id="21" name="TextBox 20">
            <a:extLst>
              <a:ext uri="{FF2B5EF4-FFF2-40B4-BE49-F238E27FC236}">
                <a16:creationId xmlns:a16="http://schemas.microsoft.com/office/drawing/2014/main" xmlns="" id="{7E78F31C-3CAD-4C21-B44B-6EF2910B576D}"/>
              </a:ext>
            </a:extLst>
          </p:cNvPr>
          <p:cNvSpPr txBox="1"/>
          <p:nvPr/>
        </p:nvSpPr>
        <p:spPr>
          <a:xfrm>
            <a:off x="369995" y="617785"/>
            <a:ext cx="11540278" cy="1685846"/>
          </a:xfrm>
          <a:prstGeom prst="rect">
            <a:avLst/>
          </a:prstGeom>
          <a:noFill/>
        </p:spPr>
        <p:txBody>
          <a:bodyPr wrap="square" rtlCol="0">
            <a:spAutoFit/>
          </a:bodyPr>
          <a:lstStyle/>
          <a:p>
            <a:pPr algn="just">
              <a:lnSpc>
                <a:spcPct val="150000"/>
              </a:lnSpc>
            </a:pPr>
            <a:r>
              <a:rPr lang="en-US" sz="2400" b="1" u="sng">
                <a:latin typeface="Arial" panose="020B0604020202020204" pitchFamily="34" charset="0"/>
                <a:cs typeface="Arial" panose="020B0604020202020204" pitchFamily="34" charset="0"/>
              </a:rPr>
              <a:t>Bài 132 (sbt/37)</a:t>
            </a:r>
            <a:r>
              <a:rPr lang="en-US" sz="2400" b="1">
                <a:latin typeface="Arial" panose="020B0604020202020204" pitchFamily="34" charset="0"/>
                <a:cs typeface="Arial" panose="020B0604020202020204" pitchFamily="34" charset="0"/>
              </a:rPr>
              <a:t>. </a:t>
            </a:r>
            <a:r>
              <a:rPr lang="en-US" sz="2400">
                <a:latin typeface="Arial" panose="020B0604020202020204" pitchFamily="34" charset="0"/>
                <a:cs typeface="Arial" panose="020B0604020202020204" pitchFamily="34" charset="0"/>
              </a:rPr>
              <a:t>Mật khẩu ATM của một ngân hàng gồm năm chữ số, mỗi chữ số có thể nhận các giá trị từ 0 đến 9. Có thể có nhiều nhất bao nhiêu mật khẩu, biết rằng không có mật khẩu nào bắt đàu bằng dãy số 7233.</a:t>
            </a:r>
          </a:p>
        </p:txBody>
      </p:sp>
      <p:pic>
        <p:nvPicPr>
          <p:cNvPr id="9218" name="Picture 2" descr="ATM 240638 Vector Art at Vecteezy">
            <a:extLst>
              <a:ext uri="{FF2B5EF4-FFF2-40B4-BE49-F238E27FC236}">
                <a16:creationId xmlns:a16="http://schemas.microsoft.com/office/drawing/2014/main" xmlns="" id="{994D6006-51D0-4D2B-9895-A8048637357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69995" y="2606605"/>
            <a:ext cx="3482127" cy="389553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xmlns="" id="{AF9F52BC-E55C-4CAC-AC47-522B151FFE91}"/>
              </a:ext>
            </a:extLst>
          </p:cNvPr>
          <p:cNvSpPr txBox="1"/>
          <p:nvPr/>
        </p:nvSpPr>
        <p:spPr>
          <a:xfrm>
            <a:off x="4138253" y="2828029"/>
            <a:ext cx="7683752" cy="2368854"/>
          </a:xfrm>
          <a:prstGeom prst="rect">
            <a:avLst/>
          </a:prstGeom>
          <a:solidFill>
            <a:schemeClr val="bg1"/>
          </a:solidFill>
        </p:spPr>
        <p:txBody>
          <a:bodyPr wrap="square" rtlCol="0">
            <a:spAutoFit/>
          </a:bodyPr>
          <a:lstStyle/>
          <a:p>
            <a:pPr marL="285750" indent="-285750">
              <a:lnSpc>
                <a:spcPct val="200000"/>
              </a:lnSpc>
              <a:buFontTx/>
              <a:buChar char="-"/>
            </a:pPr>
            <a:r>
              <a:rPr lang="en-US" sz="2600">
                <a:latin typeface="Arial" panose="020B0604020202020204" pitchFamily="34" charset="0"/>
                <a:cs typeface="Arial" panose="020B0604020202020204" pitchFamily="34" charset="0"/>
              </a:rPr>
              <a:t>Số các số có 5 chữ số: 10</a:t>
            </a:r>
            <a:r>
              <a:rPr lang="en-US" sz="2600" baseline="30000">
                <a:latin typeface="Arial" panose="020B0604020202020204" pitchFamily="34" charset="0"/>
                <a:cs typeface="Arial" panose="020B0604020202020204" pitchFamily="34" charset="0"/>
              </a:rPr>
              <a:t>5</a:t>
            </a:r>
            <a:r>
              <a:rPr lang="en-US" sz="2600">
                <a:latin typeface="Arial" panose="020B0604020202020204" pitchFamily="34" charset="0"/>
                <a:cs typeface="Arial" panose="020B0604020202020204" pitchFamily="34" charset="0"/>
              </a:rPr>
              <a:t>.</a:t>
            </a:r>
          </a:p>
          <a:p>
            <a:pPr marL="285750" indent="-285750">
              <a:lnSpc>
                <a:spcPct val="200000"/>
              </a:lnSpc>
              <a:buFontTx/>
              <a:buChar char="-"/>
            </a:pPr>
            <a:r>
              <a:rPr lang="en-US" sz="2600">
                <a:latin typeface="Arial" panose="020B0604020202020204" pitchFamily="34" charset="0"/>
                <a:cs typeface="Arial" panose="020B0604020202020204" pitchFamily="34" charset="0"/>
              </a:rPr>
              <a:t>Số các số bắt đầu bằng dãy 7233 là: 10 số.</a:t>
            </a:r>
          </a:p>
          <a:p>
            <a:pPr marL="285750" indent="-285750">
              <a:lnSpc>
                <a:spcPct val="200000"/>
              </a:lnSpc>
              <a:buFontTx/>
              <a:buChar char="-"/>
            </a:pPr>
            <a:r>
              <a:rPr lang="en-US" sz="2600">
                <a:latin typeface="Arial" panose="020B0604020202020204" pitchFamily="34" charset="0"/>
                <a:cs typeface="Arial" panose="020B0604020202020204" pitchFamily="34" charset="0"/>
              </a:rPr>
              <a:t>Có thể có nhiều nhất: 10</a:t>
            </a:r>
            <a:r>
              <a:rPr lang="en-US" sz="2600" baseline="30000">
                <a:latin typeface="Arial" panose="020B0604020202020204" pitchFamily="34" charset="0"/>
                <a:cs typeface="Arial" panose="020B0604020202020204" pitchFamily="34" charset="0"/>
              </a:rPr>
              <a:t>5</a:t>
            </a:r>
            <a:r>
              <a:rPr lang="en-US" sz="2600">
                <a:latin typeface="Arial" panose="020B0604020202020204" pitchFamily="34" charset="0"/>
                <a:cs typeface="Arial" panose="020B0604020202020204" pitchFamily="34" charset="0"/>
              </a:rPr>
              <a:t> – 10 = 99 990 (số)</a:t>
            </a:r>
          </a:p>
        </p:txBody>
      </p:sp>
    </p:spTree>
    <p:extLst>
      <p:ext uri="{BB962C8B-B14F-4D97-AF65-F5344CB8AC3E}">
        <p14:creationId xmlns:p14="http://schemas.microsoft.com/office/powerpoint/2010/main" val="91344523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Graphic 27" descr="Clipboard">
            <a:extLst>
              <a:ext uri="{FF2B5EF4-FFF2-40B4-BE49-F238E27FC236}">
                <a16:creationId xmlns:a16="http://schemas.microsoft.com/office/drawing/2014/main" xmlns="" id="{69A6127C-44C4-4935-8488-02212BF0E6B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rot="631394">
            <a:off x="9721201" y="3112756"/>
            <a:ext cx="2532753" cy="2532753"/>
          </a:xfrm>
          <a:prstGeom prst="rect">
            <a:avLst/>
          </a:prstGeom>
        </p:spPr>
      </p:pic>
      <p:sp>
        <p:nvSpPr>
          <p:cNvPr id="2" name="!!4">
            <a:extLst>
              <a:ext uri="{FF2B5EF4-FFF2-40B4-BE49-F238E27FC236}">
                <a16:creationId xmlns:a16="http://schemas.microsoft.com/office/drawing/2014/main" xmlns="" id="{58E6D429-DC53-47C4-8036-1E9D12B8E28B}"/>
              </a:ext>
            </a:extLst>
          </p:cNvPr>
          <p:cNvSpPr/>
          <p:nvPr/>
        </p:nvSpPr>
        <p:spPr>
          <a:xfrm>
            <a:off x="36141" y="54868"/>
            <a:ext cx="5717294" cy="493723"/>
          </a:xfrm>
          <a:prstGeom prst="roundRect">
            <a:avLst/>
          </a:prstGeom>
          <a:solidFill>
            <a:srgbClr val="1F4E7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Arial" panose="020B0604020202020204" pitchFamily="34" charset="0"/>
                <a:cs typeface="Arial" panose="020B0604020202020204" pitchFamily="34" charset="0"/>
              </a:rPr>
              <a:t>HOẠT ĐỘNG LUYỆN TẬP</a:t>
            </a:r>
          </a:p>
        </p:txBody>
      </p:sp>
      <p:pic>
        <p:nvPicPr>
          <p:cNvPr id="32" name="Graphic 31" descr="Pencil">
            <a:extLst>
              <a:ext uri="{FF2B5EF4-FFF2-40B4-BE49-F238E27FC236}">
                <a16:creationId xmlns:a16="http://schemas.microsoft.com/office/drawing/2014/main" xmlns="" id="{F21940DF-3AEF-4263-BDC6-04DEDCE8D6A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11079030" y="3708481"/>
            <a:ext cx="1488402" cy="1488402"/>
          </a:xfrm>
          <a:prstGeom prst="rect">
            <a:avLst/>
          </a:prstGeom>
        </p:spPr>
      </p:pic>
      <p:sp>
        <p:nvSpPr>
          <p:cNvPr id="21" name="TextBox 20">
            <a:extLst>
              <a:ext uri="{FF2B5EF4-FFF2-40B4-BE49-F238E27FC236}">
                <a16:creationId xmlns:a16="http://schemas.microsoft.com/office/drawing/2014/main" xmlns="" id="{7E78F31C-3CAD-4C21-B44B-6EF2910B576D}"/>
              </a:ext>
            </a:extLst>
          </p:cNvPr>
          <p:cNvSpPr txBox="1"/>
          <p:nvPr/>
        </p:nvSpPr>
        <p:spPr>
          <a:xfrm>
            <a:off x="369995" y="617785"/>
            <a:ext cx="11540278" cy="2239844"/>
          </a:xfrm>
          <a:prstGeom prst="rect">
            <a:avLst/>
          </a:prstGeom>
          <a:noFill/>
        </p:spPr>
        <p:txBody>
          <a:bodyPr wrap="square" rtlCol="0">
            <a:spAutoFit/>
          </a:bodyPr>
          <a:lstStyle/>
          <a:p>
            <a:pPr algn="just">
              <a:lnSpc>
                <a:spcPct val="150000"/>
              </a:lnSpc>
            </a:pPr>
            <a:r>
              <a:rPr lang="en-US" sz="2400" b="1" u="sng">
                <a:latin typeface="Arial" panose="020B0604020202020204" pitchFamily="34" charset="0"/>
                <a:cs typeface="Arial" panose="020B0604020202020204" pitchFamily="34" charset="0"/>
              </a:rPr>
              <a:t>Bài 134 (sbt/38)</a:t>
            </a:r>
            <a:r>
              <a:rPr lang="en-US" sz="2400" b="1">
                <a:latin typeface="Arial" panose="020B0604020202020204" pitchFamily="34" charset="0"/>
                <a:cs typeface="Arial" panose="020B0604020202020204" pitchFamily="34" charset="0"/>
              </a:rPr>
              <a:t>. </a:t>
            </a:r>
            <a:r>
              <a:rPr lang="en-US" sz="2400">
                <a:latin typeface="Arial" panose="020B0604020202020204" pitchFamily="34" charset="0"/>
                <a:cs typeface="Arial" panose="020B0604020202020204" pitchFamily="34" charset="0"/>
              </a:rPr>
              <a:t>Bạn Minh dùng tờ tiền mệnh giá 200 000 đồng để mua một quyển truyện là 17 000 đồng. Cô bán hàng có các tờ tiền mệnh giá 50 000 đồng, 20 000 đồng, 10 000 đồng, 5 000 đồng, 2 000 đồng, 1 000 đồng. Bạn Minh nhận được ít nhất bao nhiêu tờ tiền từ cô bán hàng?</a:t>
            </a:r>
          </a:p>
        </p:txBody>
      </p:sp>
      <p:sp>
        <p:nvSpPr>
          <p:cNvPr id="7" name="TextBox 6">
            <a:extLst>
              <a:ext uri="{FF2B5EF4-FFF2-40B4-BE49-F238E27FC236}">
                <a16:creationId xmlns:a16="http://schemas.microsoft.com/office/drawing/2014/main" xmlns="" id="{29A3ACF0-C31E-44F0-B318-516CFDF4B7E3}"/>
              </a:ext>
            </a:extLst>
          </p:cNvPr>
          <p:cNvSpPr txBox="1"/>
          <p:nvPr/>
        </p:nvSpPr>
        <p:spPr>
          <a:xfrm>
            <a:off x="369995" y="2926823"/>
            <a:ext cx="8672405" cy="3901837"/>
          </a:xfrm>
          <a:prstGeom prst="rect">
            <a:avLst/>
          </a:prstGeom>
          <a:solidFill>
            <a:schemeClr val="bg1"/>
          </a:solidFill>
        </p:spPr>
        <p:txBody>
          <a:bodyPr wrap="square" rtlCol="0">
            <a:spAutoFit/>
          </a:bodyPr>
          <a:lstStyle/>
          <a:p>
            <a:pPr marL="285750" indent="-285750">
              <a:lnSpc>
                <a:spcPct val="150000"/>
              </a:lnSpc>
              <a:buFontTx/>
              <a:buChar char="-"/>
            </a:pPr>
            <a:r>
              <a:rPr lang="en-US" sz="2400">
                <a:latin typeface="Arial" panose="020B0604020202020204" pitchFamily="34" charset="0"/>
                <a:cs typeface="Arial" panose="020B0604020202020204" pitchFamily="34" charset="0"/>
              </a:rPr>
              <a:t>Số tiền phải trả lại là: 200 000 – 17 000 = 183 000 (đồng)</a:t>
            </a:r>
          </a:p>
          <a:p>
            <a:pPr marL="285750" indent="-285750">
              <a:lnSpc>
                <a:spcPct val="150000"/>
              </a:lnSpc>
              <a:buFontTx/>
              <a:buChar char="-"/>
            </a:pPr>
            <a:r>
              <a:rPr lang="en-US" sz="2400">
                <a:latin typeface="Arial" panose="020B0604020202020204" pitchFamily="34" charset="0"/>
                <a:cs typeface="Arial" panose="020B0604020202020204" pitchFamily="34" charset="0"/>
              </a:rPr>
              <a:t>Số tờ tiền 50 000: 3 tờ (150 000 đồng).</a:t>
            </a:r>
          </a:p>
          <a:p>
            <a:pPr marL="285750" indent="-285750">
              <a:lnSpc>
                <a:spcPct val="150000"/>
              </a:lnSpc>
              <a:buFontTx/>
              <a:buChar char="-"/>
            </a:pPr>
            <a:r>
              <a:rPr lang="en-US" sz="2400">
                <a:latin typeface="Arial" panose="020B0604020202020204" pitchFamily="34" charset="0"/>
                <a:cs typeface="Arial" panose="020B0604020202020204" pitchFamily="34" charset="0"/>
              </a:rPr>
              <a:t>Số tờ tiền 20 000: 1 tờ (20 000 đồng)</a:t>
            </a:r>
          </a:p>
          <a:p>
            <a:pPr marL="285750" indent="-285750">
              <a:lnSpc>
                <a:spcPct val="150000"/>
              </a:lnSpc>
              <a:buFontTx/>
              <a:buChar char="-"/>
            </a:pPr>
            <a:r>
              <a:rPr lang="en-US" sz="2400">
                <a:latin typeface="Arial" panose="020B0604020202020204" pitchFamily="34" charset="0"/>
                <a:cs typeface="Arial" panose="020B0604020202020204" pitchFamily="34" charset="0"/>
              </a:rPr>
              <a:t>Số tờ tiền 10 000: 1 tờ (10 000 đồng)</a:t>
            </a:r>
          </a:p>
          <a:p>
            <a:pPr marL="285750" indent="-285750">
              <a:lnSpc>
                <a:spcPct val="150000"/>
              </a:lnSpc>
              <a:buFontTx/>
              <a:buChar char="-"/>
            </a:pPr>
            <a:r>
              <a:rPr lang="en-US" sz="2400">
                <a:latin typeface="Arial" panose="020B0604020202020204" pitchFamily="34" charset="0"/>
                <a:cs typeface="Arial" panose="020B0604020202020204" pitchFamily="34" charset="0"/>
              </a:rPr>
              <a:t>Số tờ tiền 2 000: 1 tờ </a:t>
            </a:r>
          </a:p>
          <a:p>
            <a:pPr marL="285750" indent="-285750">
              <a:lnSpc>
                <a:spcPct val="150000"/>
              </a:lnSpc>
              <a:buFontTx/>
              <a:buChar char="-"/>
            </a:pPr>
            <a:r>
              <a:rPr lang="en-US" sz="2400">
                <a:latin typeface="Arial" panose="020B0604020202020204" pitchFamily="34" charset="0"/>
                <a:cs typeface="Arial" panose="020B0604020202020204" pitchFamily="34" charset="0"/>
              </a:rPr>
              <a:t>Số tờ tiền 1000: 1 tờ.</a:t>
            </a:r>
          </a:p>
          <a:p>
            <a:pPr>
              <a:lnSpc>
                <a:spcPct val="150000"/>
              </a:lnSpc>
            </a:pPr>
            <a:r>
              <a:rPr lang="en-US" sz="2400">
                <a:latin typeface="Arial" panose="020B0604020202020204" pitchFamily="34" charset="0"/>
                <a:cs typeface="Arial" panose="020B0604020202020204" pitchFamily="34" charset="0"/>
              </a:rPr>
              <a:t>Vậy bạn Minh nhận được ít nhất 7 tờ tiền từ cô bán hàng.</a:t>
            </a:r>
          </a:p>
        </p:txBody>
      </p:sp>
    </p:spTree>
    <p:extLst>
      <p:ext uri="{BB962C8B-B14F-4D97-AF65-F5344CB8AC3E}">
        <p14:creationId xmlns:p14="http://schemas.microsoft.com/office/powerpoint/2010/main" val="87616413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xmlns="" id="{45D60562-028E-4B92-BB2B-E55173015A53}"/>
              </a:ext>
            </a:extLst>
          </p:cNvPr>
          <p:cNvSpPr/>
          <p:nvPr/>
        </p:nvSpPr>
        <p:spPr>
          <a:xfrm>
            <a:off x="112542" y="99607"/>
            <a:ext cx="11943219" cy="6658786"/>
          </a:xfrm>
          <a:custGeom>
            <a:avLst/>
            <a:gdLst>
              <a:gd name="connsiteX0" fmla="*/ 0 w 11943219"/>
              <a:gd name="connsiteY0" fmla="*/ 0 h 6658786"/>
              <a:gd name="connsiteX1" fmla="*/ 11943219 w 11943219"/>
              <a:gd name="connsiteY1" fmla="*/ 0 h 6658786"/>
              <a:gd name="connsiteX2" fmla="*/ 11943219 w 11943219"/>
              <a:gd name="connsiteY2" fmla="*/ 6658786 h 6658786"/>
              <a:gd name="connsiteX3" fmla="*/ 0 w 11943219"/>
              <a:gd name="connsiteY3" fmla="*/ 6658786 h 6658786"/>
              <a:gd name="connsiteX4" fmla="*/ 0 w 11943219"/>
              <a:gd name="connsiteY4" fmla="*/ 0 h 66587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43219" h="6658786" extrusionOk="0">
                <a:moveTo>
                  <a:pt x="0" y="0"/>
                </a:moveTo>
                <a:cubicBezTo>
                  <a:pt x="4310450" y="118645"/>
                  <a:pt x="8658619" y="116012"/>
                  <a:pt x="11943219" y="0"/>
                </a:cubicBezTo>
                <a:cubicBezTo>
                  <a:pt x="11810337" y="1360470"/>
                  <a:pt x="12028170" y="5310941"/>
                  <a:pt x="11943219" y="6658786"/>
                </a:cubicBezTo>
                <a:cubicBezTo>
                  <a:pt x="10454998" y="6793386"/>
                  <a:pt x="2886094" y="6501590"/>
                  <a:pt x="0" y="6658786"/>
                </a:cubicBezTo>
                <a:cubicBezTo>
                  <a:pt x="-20187" y="5944707"/>
                  <a:pt x="-152480" y="740150"/>
                  <a:pt x="0" y="0"/>
                </a:cubicBezTo>
                <a:close/>
              </a:path>
            </a:pathLst>
          </a:custGeom>
          <a:noFill/>
          <a:ln w="69850">
            <a:solidFill>
              <a:srgbClr val="1F4E79"/>
            </a:solidFill>
            <a:extLst>
              <a:ext uri="{C807C97D-BFC1-408E-A445-0C87EB9F89A2}">
                <ask:lineSketchStyleProps xmlns:ask="http://schemas.microsoft.com/office/drawing/2018/sketchyshapes" xmlns="" sd="1219033472">
                  <a:prstGeom prst="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4">
            <a:extLst>
              <a:ext uri="{FF2B5EF4-FFF2-40B4-BE49-F238E27FC236}">
                <a16:creationId xmlns:a16="http://schemas.microsoft.com/office/drawing/2014/main" xmlns="" id="{58E6D429-DC53-47C4-8036-1E9D12B8E28B}"/>
              </a:ext>
            </a:extLst>
          </p:cNvPr>
          <p:cNvSpPr/>
          <p:nvPr/>
        </p:nvSpPr>
        <p:spPr>
          <a:xfrm>
            <a:off x="6338467" y="99607"/>
            <a:ext cx="5717294" cy="493723"/>
          </a:xfrm>
          <a:prstGeom prst="round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Times New Roman" panose="02020603050405020304" pitchFamily="18" charset="0"/>
                <a:cs typeface="Times New Roman" panose="02020603050405020304" pitchFamily="18" charset="0"/>
              </a:rPr>
              <a:t>HOẠT ĐỘNG VẬN DỤNG</a:t>
            </a:r>
          </a:p>
        </p:txBody>
      </p:sp>
      <p:sp>
        <p:nvSpPr>
          <p:cNvPr id="27" name="TextBox 26">
            <a:extLst>
              <a:ext uri="{FF2B5EF4-FFF2-40B4-BE49-F238E27FC236}">
                <a16:creationId xmlns:a16="http://schemas.microsoft.com/office/drawing/2014/main" xmlns="" id="{CE530CE9-79B6-4A34-9DE8-7F769B44A120}"/>
              </a:ext>
            </a:extLst>
          </p:cNvPr>
          <p:cNvSpPr txBox="1"/>
          <p:nvPr/>
        </p:nvSpPr>
        <p:spPr>
          <a:xfrm>
            <a:off x="227679" y="-40973"/>
            <a:ext cx="9720585" cy="3293209"/>
          </a:xfrm>
          <a:prstGeom prst="rect">
            <a:avLst/>
          </a:prstGeom>
          <a:noFill/>
        </p:spPr>
        <p:txBody>
          <a:bodyPr wrap="square">
            <a:spAutoFit/>
          </a:bodyPr>
          <a:lstStyle/>
          <a:p>
            <a:pPr algn="just"/>
            <a:endParaRPr lang="en-US" sz="3200" b="1">
              <a:solidFill>
                <a:srgbClr val="0070C0"/>
              </a:solidFill>
              <a:latin typeface="Times New Roman" panose="02020603050405020304" pitchFamily="18" charset="0"/>
            </a:endParaRPr>
          </a:p>
          <a:p>
            <a:pPr algn="just"/>
            <a:r>
              <a:rPr lang="en-US" sz="3200" b="1">
                <a:solidFill>
                  <a:srgbClr val="C00000"/>
                </a:solidFill>
                <a:latin typeface="Times New Roman" panose="02020603050405020304" pitchFamily="18" charset="0"/>
                <a:sym typeface="Wingdings" panose="05000000000000000000" pitchFamily="2" charset="2"/>
              </a:rPr>
              <a:t></a:t>
            </a:r>
            <a:r>
              <a:rPr lang="en-US" sz="3200" b="1">
                <a:solidFill>
                  <a:srgbClr val="0070C0"/>
                </a:solidFill>
                <a:latin typeface="Times New Roman" panose="02020603050405020304" pitchFamily="18" charset="0"/>
              </a:rPr>
              <a:t>Nhóm 1:</a:t>
            </a:r>
          </a:p>
          <a:p>
            <a:pPr algn="just"/>
            <a:endParaRPr lang="en-US" sz="1600" b="1">
              <a:solidFill>
                <a:srgbClr val="0070C0"/>
              </a:solidFill>
              <a:latin typeface="Times New Roman" panose="02020603050405020304" pitchFamily="18" charset="0"/>
            </a:endParaRPr>
          </a:p>
          <a:p>
            <a:pPr marL="457200" indent="-457200" algn="just">
              <a:buFontTx/>
              <a:buChar char="-"/>
            </a:pPr>
            <a:r>
              <a:rPr lang="en-US" sz="3200" b="1">
                <a:solidFill>
                  <a:srgbClr val="C00000"/>
                </a:solidFill>
                <a:latin typeface="Times New Roman" panose="02020603050405020304" pitchFamily="18" charset="0"/>
              </a:rPr>
              <a:t>Tìm hiểu giá điện hiện nay.</a:t>
            </a:r>
          </a:p>
          <a:p>
            <a:pPr marL="457200" indent="-457200" algn="just">
              <a:buFontTx/>
              <a:buChar char="-"/>
            </a:pPr>
            <a:r>
              <a:rPr lang="en-US" sz="3200" b="1">
                <a:solidFill>
                  <a:srgbClr val="C00000"/>
                </a:solidFill>
                <a:latin typeface="Times New Roman" panose="02020603050405020304" pitchFamily="18" charset="0"/>
              </a:rPr>
              <a:t>Tính số kw điện gia đình mình sử dụng trong một tháng.</a:t>
            </a:r>
          </a:p>
          <a:p>
            <a:pPr marL="457200" indent="-457200" algn="just">
              <a:buFontTx/>
              <a:buChar char="-"/>
            </a:pPr>
            <a:r>
              <a:rPr lang="en-US" sz="3200" b="1" i="1">
                <a:solidFill>
                  <a:srgbClr val="C00000"/>
                </a:solidFill>
                <a:latin typeface="Times New Roman" panose="02020603050405020304" pitchFamily="18" charset="0"/>
              </a:rPr>
              <a:t>Tính số tiền điện nhà mình phải trả</a:t>
            </a:r>
            <a:endParaRPr lang="en-US" sz="3200" i="1">
              <a:solidFill>
                <a:srgbClr val="C00000"/>
              </a:solidFill>
            </a:endParaRPr>
          </a:p>
        </p:txBody>
      </p:sp>
      <p:pic>
        <p:nvPicPr>
          <p:cNvPr id="12290" name="Picture 2" descr="TÍNH GIÁ ĐIỆN SINH HOẠT CHO CÁC HỘ GIA ĐÌNH NHƯ THẾ NÀO - DÂY CÁP ĐIỆN  GOLDCUP">
            <a:extLst>
              <a:ext uri="{FF2B5EF4-FFF2-40B4-BE49-F238E27FC236}">
                <a16:creationId xmlns:a16="http://schemas.microsoft.com/office/drawing/2014/main" xmlns="" id="{81468264-F932-4021-BAB2-6A03A35C336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28043" y="3392816"/>
            <a:ext cx="3505200" cy="2583259"/>
          </a:xfrm>
          <a:prstGeom prst="rect">
            <a:avLst/>
          </a:prstGeom>
          <a:noFill/>
          <a:extLst>
            <a:ext uri="{909E8E84-426E-40DD-AFC4-6F175D3DCCD1}">
              <a14:hiddenFill xmlns:a14="http://schemas.microsoft.com/office/drawing/2010/main">
                <a:solidFill>
                  <a:srgbClr val="FFFFFF"/>
                </a:solidFill>
              </a14:hiddenFill>
            </a:ext>
          </a:extLst>
        </p:spPr>
      </p:pic>
      <p:pic>
        <p:nvPicPr>
          <p:cNvPr id="12292" name="Picture 4" descr="Chật vật vì tiền điện">
            <a:extLst>
              <a:ext uri="{FF2B5EF4-FFF2-40B4-BE49-F238E27FC236}">
                <a16:creationId xmlns:a16="http://schemas.microsoft.com/office/drawing/2014/main" xmlns="" id="{112FD4AF-89FA-4136-B713-E42C1F447DA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49264" y="3392816"/>
            <a:ext cx="1847850" cy="2476500"/>
          </a:xfrm>
          <a:prstGeom prst="rect">
            <a:avLst/>
          </a:prstGeom>
          <a:noFill/>
          <a:extLst>
            <a:ext uri="{909E8E84-426E-40DD-AFC4-6F175D3DCCD1}">
              <a14:hiddenFill xmlns:a14="http://schemas.microsoft.com/office/drawing/2010/main">
                <a:solidFill>
                  <a:srgbClr val="FFFFFF"/>
                </a:solidFill>
              </a14:hiddenFill>
            </a:ext>
          </a:extLst>
        </p:spPr>
      </p:pic>
      <p:pic>
        <p:nvPicPr>
          <p:cNvPr id="12294" name="Picture 6" descr="Hình ảnh Sửa Chữa điện Công Tơ điện Vector Xây Dựng, Tình Nguyện Tuyên  Truyền, Dùng điện, Sự An Toàn Vector và PNG với nền trong suốt để tải xuống  miễn phí">
            <a:extLst>
              <a:ext uri="{FF2B5EF4-FFF2-40B4-BE49-F238E27FC236}">
                <a16:creationId xmlns:a16="http://schemas.microsoft.com/office/drawing/2014/main" xmlns="" id="{ABEF8419-0074-445F-9545-A79B46992C2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821196" y="676760"/>
            <a:ext cx="2143125" cy="214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2543492"/>
      </p:ext>
    </p:extLst>
  </p:cSld>
  <p:clrMapOvr>
    <a:masterClrMapping/>
  </p:clrMapOvr>
  <p:transition spd="slow">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xmlns="" id="{45D60562-028E-4B92-BB2B-E55173015A53}"/>
              </a:ext>
            </a:extLst>
          </p:cNvPr>
          <p:cNvSpPr/>
          <p:nvPr/>
        </p:nvSpPr>
        <p:spPr>
          <a:xfrm>
            <a:off x="112542" y="99607"/>
            <a:ext cx="11943219" cy="6658786"/>
          </a:xfrm>
          <a:custGeom>
            <a:avLst/>
            <a:gdLst>
              <a:gd name="connsiteX0" fmla="*/ 0 w 11943219"/>
              <a:gd name="connsiteY0" fmla="*/ 0 h 6658786"/>
              <a:gd name="connsiteX1" fmla="*/ 11943219 w 11943219"/>
              <a:gd name="connsiteY1" fmla="*/ 0 h 6658786"/>
              <a:gd name="connsiteX2" fmla="*/ 11943219 w 11943219"/>
              <a:gd name="connsiteY2" fmla="*/ 6658786 h 6658786"/>
              <a:gd name="connsiteX3" fmla="*/ 0 w 11943219"/>
              <a:gd name="connsiteY3" fmla="*/ 6658786 h 6658786"/>
              <a:gd name="connsiteX4" fmla="*/ 0 w 11943219"/>
              <a:gd name="connsiteY4" fmla="*/ 0 h 66587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43219" h="6658786" extrusionOk="0">
                <a:moveTo>
                  <a:pt x="0" y="0"/>
                </a:moveTo>
                <a:cubicBezTo>
                  <a:pt x="4310450" y="118645"/>
                  <a:pt x="8658619" y="116012"/>
                  <a:pt x="11943219" y="0"/>
                </a:cubicBezTo>
                <a:cubicBezTo>
                  <a:pt x="11810337" y="1360470"/>
                  <a:pt x="12028170" y="5310941"/>
                  <a:pt x="11943219" y="6658786"/>
                </a:cubicBezTo>
                <a:cubicBezTo>
                  <a:pt x="10454998" y="6793386"/>
                  <a:pt x="2886094" y="6501590"/>
                  <a:pt x="0" y="6658786"/>
                </a:cubicBezTo>
                <a:cubicBezTo>
                  <a:pt x="-20187" y="5944707"/>
                  <a:pt x="-152480" y="740150"/>
                  <a:pt x="0" y="0"/>
                </a:cubicBezTo>
                <a:close/>
              </a:path>
            </a:pathLst>
          </a:custGeom>
          <a:noFill/>
          <a:ln w="69850">
            <a:solidFill>
              <a:srgbClr val="1F4E79"/>
            </a:solidFill>
            <a:extLst>
              <a:ext uri="{C807C97D-BFC1-408E-A445-0C87EB9F89A2}">
                <ask:lineSketchStyleProps xmlns:ask="http://schemas.microsoft.com/office/drawing/2018/sketchyshapes" xmlns="" sd="1219033472">
                  <a:prstGeom prst="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4">
            <a:extLst>
              <a:ext uri="{FF2B5EF4-FFF2-40B4-BE49-F238E27FC236}">
                <a16:creationId xmlns:a16="http://schemas.microsoft.com/office/drawing/2014/main" xmlns="" id="{58E6D429-DC53-47C4-8036-1E9D12B8E28B}"/>
              </a:ext>
            </a:extLst>
          </p:cNvPr>
          <p:cNvSpPr/>
          <p:nvPr/>
        </p:nvSpPr>
        <p:spPr>
          <a:xfrm>
            <a:off x="6338467" y="99607"/>
            <a:ext cx="5717294" cy="493723"/>
          </a:xfrm>
          <a:prstGeom prst="round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Times New Roman" panose="02020603050405020304" pitchFamily="18" charset="0"/>
                <a:cs typeface="Times New Roman" panose="02020603050405020304" pitchFamily="18" charset="0"/>
              </a:rPr>
              <a:t>HOẠT ĐỘNG VẬN DỤNG</a:t>
            </a:r>
          </a:p>
        </p:txBody>
      </p:sp>
      <p:sp>
        <p:nvSpPr>
          <p:cNvPr id="27" name="TextBox 26">
            <a:extLst>
              <a:ext uri="{FF2B5EF4-FFF2-40B4-BE49-F238E27FC236}">
                <a16:creationId xmlns:a16="http://schemas.microsoft.com/office/drawing/2014/main" xmlns="" id="{CE530CE9-79B6-4A34-9DE8-7F769B44A120}"/>
              </a:ext>
            </a:extLst>
          </p:cNvPr>
          <p:cNvSpPr txBox="1"/>
          <p:nvPr/>
        </p:nvSpPr>
        <p:spPr>
          <a:xfrm>
            <a:off x="227679" y="-40973"/>
            <a:ext cx="9906921" cy="2800767"/>
          </a:xfrm>
          <a:prstGeom prst="rect">
            <a:avLst/>
          </a:prstGeom>
          <a:noFill/>
        </p:spPr>
        <p:txBody>
          <a:bodyPr wrap="square">
            <a:spAutoFit/>
          </a:bodyPr>
          <a:lstStyle/>
          <a:p>
            <a:pPr algn="just"/>
            <a:endParaRPr lang="en-US" sz="3200" b="1">
              <a:solidFill>
                <a:srgbClr val="0070C0"/>
              </a:solidFill>
              <a:latin typeface="Times New Roman" panose="02020603050405020304" pitchFamily="18" charset="0"/>
            </a:endParaRPr>
          </a:p>
          <a:p>
            <a:pPr algn="just"/>
            <a:r>
              <a:rPr lang="en-US" sz="3200" b="1">
                <a:solidFill>
                  <a:srgbClr val="C00000"/>
                </a:solidFill>
                <a:latin typeface="Times New Roman" panose="02020603050405020304" pitchFamily="18" charset="0"/>
                <a:sym typeface="Wingdings" panose="05000000000000000000" pitchFamily="2" charset="2"/>
              </a:rPr>
              <a:t></a:t>
            </a:r>
            <a:r>
              <a:rPr lang="en-US" sz="3200" b="1">
                <a:solidFill>
                  <a:srgbClr val="0070C0"/>
                </a:solidFill>
                <a:latin typeface="Times New Roman" panose="02020603050405020304" pitchFamily="18" charset="0"/>
              </a:rPr>
              <a:t>Nhóm 2:</a:t>
            </a:r>
          </a:p>
          <a:p>
            <a:pPr algn="just"/>
            <a:endParaRPr lang="en-US" sz="1600" b="1">
              <a:solidFill>
                <a:srgbClr val="0070C0"/>
              </a:solidFill>
              <a:latin typeface="Times New Roman" panose="02020603050405020304" pitchFamily="18" charset="0"/>
            </a:endParaRPr>
          </a:p>
          <a:p>
            <a:pPr marL="457200" indent="-457200" algn="just">
              <a:buFontTx/>
              <a:buChar char="-"/>
            </a:pPr>
            <a:r>
              <a:rPr lang="en-US" sz="3200" b="1">
                <a:solidFill>
                  <a:srgbClr val="C00000"/>
                </a:solidFill>
                <a:latin typeface="Times New Roman" panose="02020603050405020304" pitchFamily="18" charset="0"/>
              </a:rPr>
              <a:t>Tìm hiểu lịch can chi.</a:t>
            </a:r>
          </a:p>
          <a:p>
            <a:pPr marL="457200" indent="-457200" algn="just">
              <a:buFontTx/>
              <a:buChar char="-"/>
            </a:pPr>
            <a:r>
              <a:rPr lang="en-US" sz="3200" b="1">
                <a:solidFill>
                  <a:srgbClr val="C00000"/>
                </a:solidFill>
                <a:latin typeface="Times New Roman" panose="02020603050405020304" pitchFamily="18" charset="0"/>
              </a:rPr>
              <a:t>Tìm năm sinh âm lịch của người thân </a:t>
            </a:r>
          </a:p>
          <a:p>
            <a:pPr algn="just"/>
            <a:r>
              <a:rPr lang="en-US" sz="3200" b="1">
                <a:solidFill>
                  <a:srgbClr val="C00000"/>
                </a:solidFill>
                <a:latin typeface="Times New Roman" panose="02020603050405020304" pitchFamily="18" charset="0"/>
              </a:rPr>
              <a:t>trong gia đình.</a:t>
            </a:r>
          </a:p>
        </p:txBody>
      </p:sp>
      <p:pic>
        <p:nvPicPr>
          <p:cNvPr id="13316" name="Picture 4" descr="Quan Hệ Giữa Can Chi Ngũ Hành Ảnh Hưởng Tới Bản Mệnh (Phần 1)">
            <a:extLst>
              <a:ext uri="{FF2B5EF4-FFF2-40B4-BE49-F238E27FC236}">
                <a16:creationId xmlns:a16="http://schemas.microsoft.com/office/drawing/2014/main" xmlns="" id="{45CD1B3E-3776-45B1-AA52-F1F835AA21C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31451" y="2844568"/>
            <a:ext cx="5105400" cy="3829050"/>
          </a:xfrm>
          <a:prstGeom prst="rect">
            <a:avLst/>
          </a:prstGeom>
          <a:noFill/>
          <a:extLst>
            <a:ext uri="{909E8E84-426E-40DD-AFC4-6F175D3DCCD1}">
              <a14:hiddenFill xmlns:a14="http://schemas.microsoft.com/office/drawing/2010/main">
                <a:solidFill>
                  <a:srgbClr val="FFFFFF"/>
                </a:solidFill>
              </a14:hiddenFill>
            </a:ext>
          </a:extLst>
        </p:spPr>
      </p:pic>
      <p:pic>
        <p:nvPicPr>
          <p:cNvPr id="13318" name="Picture 6" descr="Xem ngày âm lịch hôm nay bao nhiêu - Xem lịch âm hôm nay">
            <a:extLst>
              <a:ext uri="{FF2B5EF4-FFF2-40B4-BE49-F238E27FC236}">
                <a16:creationId xmlns:a16="http://schemas.microsoft.com/office/drawing/2014/main" xmlns="" id="{DD198207-C7A9-4583-9166-8CE634B93A7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15879" y="593330"/>
            <a:ext cx="2466975" cy="1847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5093154"/>
      </p:ext>
    </p:extLst>
  </p:cSld>
  <p:clrMapOvr>
    <a:masterClrMapping/>
  </p:clrMapOvr>
  <p:transition spd="slow">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xmlns="" id="{45D60562-028E-4B92-BB2B-E55173015A53}"/>
              </a:ext>
            </a:extLst>
          </p:cNvPr>
          <p:cNvSpPr/>
          <p:nvPr/>
        </p:nvSpPr>
        <p:spPr>
          <a:xfrm>
            <a:off x="112542" y="99607"/>
            <a:ext cx="11943219" cy="6658786"/>
          </a:xfrm>
          <a:custGeom>
            <a:avLst/>
            <a:gdLst>
              <a:gd name="connsiteX0" fmla="*/ 0 w 11943219"/>
              <a:gd name="connsiteY0" fmla="*/ 0 h 6658786"/>
              <a:gd name="connsiteX1" fmla="*/ 11943219 w 11943219"/>
              <a:gd name="connsiteY1" fmla="*/ 0 h 6658786"/>
              <a:gd name="connsiteX2" fmla="*/ 11943219 w 11943219"/>
              <a:gd name="connsiteY2" fmla="*/ 6658786 h 6658786"/>
              <a:gd name="connsiteX3" fmla="*/ 0 w 11943219"/>
              <a:gd name="connsiteY3" fmla="*/ 6658786 h 6658786"/>
              <a:gd name="connsiteX4" fmla="*/ 0 w 11943219"/>
              <a:gd name="connsiteY4" fmla="*/ 0 h 66587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43219" h="6658786" extrusionOk="0">
                <a:moveTo>
                  <a:pt x="0" y="0"/>
                </a:moveTo>
                <a:cubicBezTo>
                  <a:pt x="4310450" y="118645"/>
                  <a:pt x="8658619" y="116012"/>
                  <a:pt x="11943219" y="0"/>
                </a:cubicBezTo>
                <a:cubicBezTo>
                  <a:pt x="11810337" y="1360470"/>
                  <a:pt x="12028170" y="5310941"/>
                  <a:pt x="11943219" y="6658786"/>
                </a:cubicBezTo>
                <a:cubicBezTo>
                  <a:pt x="10454998" y="6793386"/>
                  <a:pt x="2886094" y="6501590"/>
                  <a:pt x="0" y="6658786"/>
                </a:cubicBezTo>
                <a:cubicBezTo>
                  <a:pt x="-20187" y="5944707"/>
                  <a:pt x="-152480" y="740150"/>
                  <a:pt x="0" y="0"/>
                </a:cubicBezTo>
                <a:close/>
              </a:path>
            </a:pathLst>
          </a:custGeom>
          <a:noFill/>
          <a:ln w="69850">
            <a:solidFill>
              <a:srgbClr val="1F4E79"/>
            </a:solidFill>
            <a:extLst>
              <a:ext uri="{C807C97D-BFC1-408E-A445-0C87EB9F89A2}">
                <ask:lineSketchStyleProps xmlns:ask="http://schemas.microsoft.com/office/drawing/2018/sketchyshapes" xmlns="" sd="1219033472">
                  <a:prstGeom prst="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4">
            <a:extLst>
              <a:ext uri="{FF2B5EF4-FFF2-40B4-BE49-F238E27FC236}">
                <a16:creationId xmlns:a16="http://schemas.microsoft.com/office/drawing/2014/main" xmlns="" id="{58E6D429-DC53-47C4-8036-1E9D12B8E28B}"/>
              </a:ext>
            </a:extLst>
          </p:cNvPr>
          <p:cNvSpPr/>
          <p:nvPr/>
        </p:nvSpPr>
        <p:spPr>
          <a:xfrm>
            <a:off x="3225504" y="328207"/>
            <a:ext cx="5717294" cy="956117"/>
          </a:xfrm>
          <a:prstGeom prst="roundRect">
            <a:avLst>
              <a:gd name="adj" fmla="val 50000"/>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Times New Roman" panose="02020603050405020304" pitchFamily="18" charset="0"/>
                <a:cs typeface="Times New Roman" panose="02020603050405020304" pitchFamily="18" charset="0"/>
              </a:rPr>
              <a:t>HƯỚNG DẪN TỰ HỌC Ở NHÀ</a:t>
            </a:r>
          </a:p>
        </p:txBody>
      </p:sp>
      <p:sp>
        <p:nvSpPr>
          <p:cNvPr id="27" name="TextBox 26">
            <a:extLst>
              <a:ext uri="{FF2B5EF4-FFF2-40B4-BE49-F238E27FC236}">
                <a16:creationId xmlns:a16="http://schemas.microsoft.com/office/drawing/2014/main" xmlns="" id="{CE530CE9-79B6-4A34-9DE8-7F769B44A120}"/>
              </a:ext>
            </a:extLst>
          </p:cNvPr>
          <p:cNvSpPr txBox="1"/>
          <p:nvPr/>
        </p:nvSpPr>
        <p:spPr>
          <a:xfrm>
            <a:off x="1283550" y="1652624"/>
            <a:ext cx="10508400" cy="1964512"/>
          </a:xfrm>
          <a:prstGeom prst="rect">
            <a:avLst/>
          </a:prstGeom>
          <a:noFill/>
        </p:spPr>
        <p:txBody>
          <a:bodyPr wrap="square">
            <a:spAutoFit/>
          </a:bodyPr>
          <a:lstStyle/>
          <a:p>
            <a:pPr>
              <a:lnSpc>
                <a:spcPct val="150000"/>
              </a:lnSpc>
            </a:pPr>
            <a:r>
              <a:rPr lang="vi-VN" sz="2800">
                <a:effectLst/>
                <a:ea typeface="Times New Roman" panose="02020603050405020304" pitchFamily="18" charset="0"/>
                <a:cs typeface="Times New Roman" panose="02020603050405020304" pitchFamily="18" charset="0"/>
              </a:rPr>
              <a:t>- </a:t>
            </a:r>
            <a:r>
              <a:rPr lang="en-US" sz="2800">
                <a:effectLst/>
                <a:ea typeface="Times New Roman" panose="02020603050405020304" pitchFamily="18" charset="0"/>
                <a:cs typeface="Times New Roman" panose="02020603050405020304" pitchFamily="18" charset="0"/>
              </a:rPr>
              <a:t>Xem lại các kiến thức cơ bản trong chương I và các bài tập đã chữa</a:t>
            </a:r>
            <a:r>
              <a:rPr lang="vi-VN" sz="2800">
                <a:effectLst/>
                <a:ea typeface="Times New Roman" panose="02020603050405020304" pitchFamily="18" charset="0"/>
                <a:cs typeface="Times New Roman" panose="02020603050405020304" pitchFamily="18" charset="0"/>
              </a:rPr>
              <a:t>.</a:t>
            </a:r>
            <a:endParaRPr lang="en-US" sz="2800">
              <a:effectLst/>
              <a:ea typeface="Times New Roman" panose="02020603050405020304" pitchFamily="18" charset="0"/>
              <a:cs typeface="Times New Roman" panose="02020603050405020304" pitchFamily="18" charset="0"/>
            </a:endParaRPr>
          </a:p>
          <a:p>
            <a:pPr>
              <a:lnSpc>
                <a:spcPct val="150000"/>
              </a:lnSpc>
            </a:pPr>
            <a:r>
              <a:rPr lang="fr-FR" sz="2800">
                <a:effectLst/>
                <a:ea typeface="Times New Roman" panose="02020603050405020304" pitchFamily="18" charset="0"/>
                <a:cs typeface="Times New Roman" panose="02020603050405020304" pitchFamily="18" charset="0"/>
              </a:rPr>
              <a:t>- Làm bài tập </a:t>
            </a:r>
            <a:r>
              <a:rPr lang="en-US" sz="2800">
                <a:effectLst/>
                <a:ea typeface="Times New Roman" panose="02020603050405020304" pitchFamily="18" charset="0"/>
                <a:cs typeface="Times New Roman" panose="02020603050405020304" pitchFamily="18" charset="0"/>
              </a:rPr>
              <a:t>131, 133, 137, 138 </a:t>
            </a:r>
            <a:r>
              <a:rPr lang="fr-FR" sz="2800">
                <a:effectLst/>
                <a:ea typeface="Times New Roman" panose="02020603050405020304" pitchFamily="18" charset="0"/>
                <a:cs typeface="Times New Roman" panose="02020603050405020304" pitchFamily="18" charset="0"/>
              </a:rPr>
              <a:t>SBT trang 37, 38 ; bài 6 – SGK – tr 59.</a:t>
            </a:r>
            <a:endParaRPr lang="en-US" sz="2800">
              <a:effectLst/>
              <a:ea typeface="Times New Roman" panose="02020603050405020304" pitchFamily="18" charset="0"/>
              <a:cs typeface="Times New Roman" panose="02020603050405020304" pitchFamily="18" charset="0"/>
            </a:endParaRPr>
          </a:p>
          <a:p>
            <a:pPr marL="0" lvl="1">
              <a:lnSpc>
                <a:spcPct val="150000"/>
              </a:lnSpc>
            </a:pPr>
            <a:r>
              <a:rPr lang="en-US" sz="2800"/>
              <a:t>- Xem  trước chương II – Số nguyên. </a:t>
            </a:r>
            <a:endParaRPr lang="en-US" sz="2800">
              <a:solidFill>
                <a:srgbClr val="C00000"/>
              </a:solidFill>
            </a:endParaRPr>
          </a:p>
        </p:txBody>
      </p:sp>
    </p:spTree>
    <p:extLst>
      <p:ext uri="{BB962C8B-B14F-4D97-AF65-F5344CB8AC3E}">
        <p14:creationId xmlns:p14="http://schemas.microsoft.com/office/powerpoint/2010/main" val="3295275958"/>
      </p:ext>
    </p:extLst>
  </p:cSld>
  <p:clrMapOvr>
    <a:masterClrMapping/>
  </p:clrMapOvr>
  <p:transition spd="slow">
    <p:fade/>
  </p:transition>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4B5F415-7490-4054-85B4-10F7AE6D3385}"/>
              </a:ext>
            </a:extLst>
          </p:cNvPr>
          <p:cNvSpPr>
            <a:spLocks noGrp="1"/>
          </p:cNvSpPr>
          <p:nvPr>
            <p:ph type="ctrTitle"/>
          </p:nvPr>
        </p:nvSpPr>
        <p:spPr>
          <a:xfrm>
            <a:off x="1524000" y="852207"/>
            <a:ext cx="9144000" cy="2387600"/>
          </a:xfrm>
        </p:spPr>
        <p:txBody>
          <a:bodyPr>
            <a:normAutofit/>
          </a:bodyPr>
          <a:lstStyle/>
          <a:p>
            <a:r>
              <a:rPr lang="en-US" sz="8000" dirty="0">
                <a:solidFill>
                  <a:schemeClr val="bg1"/>
                </a:solidFill>
                <a:latin typeface="Rockwell" panose="02060603020205020403" pitchFamily="18" charset="0"/>
              </a:rPr>
              <a:t>Remember…</a:t>
            </a:r>
            <a:br>
              <a:rPr lang="en-US" sz="8000" dirty="0">
                <a:solidFill>
                  <a:schemeClr val="bg1"/>
                </a:solidFill>
                <a:latin typeface="Rockwell" panose="02060603020205020403" pitchFamily="18" charset="0"/>
              </a:rPr>
            </a:br>
            <a:r>
              <a:rPr lang="en-US" sz="8000" dirty="0">
                <a:solidFill>
                  <a:schemeClr val="bg1"/>
                </a:solidFill>
                <a:latin typeface="Rockwell" panose="02060603020205020403" pitchFamily="18" charset="0"/>
              </a:rPr>
              <a:t>Safety First!</a:t>
            </a:r>
          </a:p>
        </p:txBody>
      </p:sp>
      <p:cxnSp>
        <p:nvCxnSpPr>
          <p:cNvPr id="5" name="Straight Connector 4">
            <a:extLst>
              <a:ext uri="{FF2B5EF4-FFF2-40B4-BE49-F238E27FC236}">
                <a16:creationId xmlns:a16="http://schemas.microsoft.com/office/drawing/2014/main" xmlns="" id="{AA65E432-C1E6-4C36-BF8E-2DA25E65DC32}"/>
              </a:ext>
              <a:ext uri="{C183D7F6-B498-43B3-948B-1728B52AA6E4}">
                <adec:decorative xmlns:adec="http://schemas.microsoft.com/office/drawing/2017/decorative" xmlns="" val="1"/>
              </a:ext>
            </a:extLst>
          </p:cNvPr>
          <p:cNvCxnSpPr/>
          <p:nvPr/>
        </p:nvCxnSpPr>
        <p:spPr>
          <a:xfrm>
            <a:off x="3579677" y="3278339"/>
            <a:ext cx="49149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3" name="Subtitle 2">
            <a:extLst>
              <a:ext uri="{FF2B5EF4-FFF2-40B4-BE49-F238E27FC236}">
                <a16:creationId xmlns:a16="http://schemas.microsoft.com/office/drawing/2014/main" xmlns="" id="{D05F6415-1E7C-453D-B6B7-DBF76BDA691B}"/>
              </a:ext>
            </a:extLst>
          </p:cNvPr>
          <p:cNvSpPr>
            <a:spLocks noGrp="1"/>
          </p:cNvSpPr>
          <p:nvPr>
            <p:ph type="subTitle" idx="1"/>
          </p:nvPr>
        </p:nvSpPr>
        <p:spPr>
          <a:xfrm>
            <a:off x="1465127" y="3620366"/>
            <a:ext cx="9144000" cy="1655762"/>
          </a:xfrm>
        </p:spPr>
        <p:txBody>
          <a:bodyPr>
            <a:normAutofit/>
          </a:bodyPr>
          <a:lstStyle/>
          <a:p>
            <a:r>
              <a:rPr lang="en-US" sz="2000">
                <a:solidFill>
                  <a:schemeClr val="bg1"/>
                </a:solidFill>
                <a:latin typeface="Tahoma" panose="020B0604030504040204" pitchFamily="34" charset="0"/>
                <a:ea typeface="Tahoma" panose="020B0604030504040204" pitchFamily="34" charset="0"/>
                <a:cs typeface="Tahoma" panose="020B0604030504040204" pitchFamily="34" charset="0"/>
              </a:rPr>
              <a:t>Thank you!</a:t>
            </a:r>
            <a:endParaRPr lang="en-US" sz="20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pic>
        <p:nvPicPr>
          <p:cNvPr id="15" name="Graphic 14" descr="Clipboard">
            <a:extLst>
              <a:ext uri="{FF2B5EF4-FFF2-40B4-BE49-F238E27FC236}">
                <a16:creationId xmlns:a16="http://schemas.microsoft.com/office/drawing/2014/main" xmlns="" id="{2A123BD8-A09C-49C0-98E8-54B55610A92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rot="631394">
            <a:off x="-514584" y="4127150"/>
            <a:ext cx="3194131" cy="3194131"/>
          </a:xfrm>
          <a:prstGeom prst="rect">
            <a:avLst/>
          </a:prstGeom>
        </p:spPr>
      </p:pic>
      <p:pic>
        <p:nvPicPr>
          <p:cNvPr id="19" name="Graphic 18" descr="Ruler">
            <a:extLst>
              <a:ext uri="{FF2B5EF4-FFF2-40B4-BE49-F238E27FC236}">
                <a16:creationId xmlns:a16="http://schemas.microsoft.com/office/drawing/2014/main" xmlns="" id="{39130E3C-1E93-4315-AE76-13C55147DCF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rot="18889495">
            <a:off x="10171718" y="145767"/>
            <a:ext cx="1574403" cy="1574403"/>
          </a:xfrm>
          <a:prstGeom prst="rect">
            <a:avLst/>
          </a:prstGeom>
        </p:spPr>
      </p:pic>
      <p:pic>
        <p:nvPicPr>
          <p:cNvPr id="21" name="Graphic 20" descr="Pencil">
            <a:extLst>
              <a:ext uri="{FF2B5EF4-FFF2-40B4-BE49-F238E27FC236}">
                <a16:creationId xmlns:a16="http://schemas.microsoft.com/office/drawing/2014/main" xmlns="" id="{FFEC1660-205F-490E-800A-0D57D250BAE4}"/>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tretch>
            <a:fillRect/>
          </a:stretch>
        </p:blipFill>
        <p:spPr>
          <a:xfrm rot="20520790">
            <a:off x="10917677" y="783939"/>
            <a:ext cx="1488402" cy="1488402"/>
          </a:xfrm>
          <a:prstGeom prst="rect">
            <a:avLst/>
          </a:prstGeom>
        </p:spPr>
      </p:pic>
    </p:spTree>
    <p:extLst>
      <p:ext uri="{BB962C8B-B14F-4D97-AF65-F5344CB8AC3E}">
        <p14:creationId xmlns:p14="http://schemas.microsoft.com/office/powerpoint/2010/main" val="3889313593"/>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4">
            <a:extLst>
              <a:ext uri="{FF2B5EF4-FFF2-40B4-BE49-F238E27FC236}">
                <a16:creationId xmlns:a16="http://schemas.microsoft.com/office/drawing/2014/main" xmlns="" id="{8A01115F-BF14-4071-B94B-61AE1ED0BFC3}"/>
              </a:ext>
            </a:extLst>
          </p:cNvPr>
          <p:cNvSpPr txBox="1">
            <a:spLocks/>
          </p:cNvSpPr>
          <p:nvPr/>
        </p:nvSpPr>
        <p:spPr>
          <a:xfrm>
            <a:off x="1676400" y="391817"/>
            <a:ext cx="10515600" cy="70226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a:solidFill>
                  <a:schemeClr val="accent1">
                    <a:lumMod val="50000"/>
                  </a:schemeClr>
                </a:solidFill>
              </a:rPr>
              <a:t>“BỨC TRANH BÍ MẬT”</a:t>
            </a:r>
          </a:p>
        </p:txBody>
      </p:sp>
      <p:sp>
        <p:nvSpPr>
          <p:cNvPr id="6" name="TextBox 5">
            <a:extLst>
              <a:ext uri="{FF2B5EF4-FFF2-40B4-BE49-F238E27FC236}">
                <a16:creationId xmlns:a16="http://schemas.microsoft.com/office/drawing/2014/main" xmlns="" id="{5C8602C1-CF8C-467F-8CFD-1EE07BC92276}"/>
              </a:ext>
            </a:extLst>
          </p:cNvPr>
          <p:cNvSpPr txBox="1"/>
          <p:nvPr/>
        </p:nvSpPr>
        <p:spPr>
          <a:xfrm>
            <a:off x="305540" y="1999249"/>
            <a:ext cx="11272911" cy="3244158"/>
          </a:xfrm>
          <a:prstGeom prst="rect">
            <a:avLst/>
          </a:prstGeom>
          <a:noFill/>
        </p:spPr>
        <p:txBody>
          <a:bodyPr wrap="square" rtlCol="0">
            <a:spAutoFit/>
          </a:bodyPr>
          <a:lstStyle/>
          <a:p>
            <a:pPr algn="just">
              <a:lnSpc>
                <a:spcPct val="150000"/>
              </a:lnSpc>
            </a:pPr>
            <a:r>
              <a:rPr lang="en-US" sz="2800" u="sng">
                <a:latin typeface="Arial" panose="020B0604020202020204" pitchFamily="34" charset="0"/>
                <a:cs typeface="Arial" panose="020B0604020202020204" pitchFamily="34" charset="0"/>
              </a:rPr>
              <a:t>LUẬT CHƠI: </a:t>
            </a:r>
          </a:p>
          <a:p>
            <a:pPr algn="just">
              <a:lnSpc>
                <a:spcPct val="150000"/>
              </a:lnSpc>
            </a:pPr>
            <a:r>
              <a:rPr lang="en-US" sz="2800">
                <a:solidFill>
                  <a:srgbClr val="0070C0"/>
                </a:solidFill>
                <a:effectLst/>
                <a:latin typeface="Arial" panose="020B0604020202020204" pitchFamily="34" charset="0"/>
                <a:ea typeface="Times New Roman" panose="02020603050405020304" pitchFamily="18" charset="0"/>
                <a:cs typeface="Arial" panose="020B0604020202020204" pitchFamily="34" charset="0"/>
              </a:rPr>
              <a:t>Có 4 đội chơi. Mỗi đội chọn 1 miếng ghép. Mỗi một câu trả lời đúng sẽ mở được miếng ghép che trước bức tranh, nếu đoán được nhân vật trong bức tranh và giới thiệu về nội dung bức tranh đội đó sẽ giành chiến thắng.</a:t>
            </a:r>
            <a:r>
              <a:rPr lang="en-US" sz="2800">
                <a:latin typeface="Arial" panose="020B0604020202020204" pitchFamily="34" charset="0"/>
                <a:cs typeface="Arial" panose="020B0604020202020204" pitchFamily="34" charset="0"/>
              </a:rPr>
              <a:t> </a:t>
            </a:r>
          </a:p>
        </p:txBody>
      </p:sp>
      <p:pic>
        <p:nvPicPr>
          <p:cNvPr id="1026" name="Picture 2" descr="Giễu nhại trong truyền thông: Mong manh nghệ thuật - chuyện đùa - Báo Đồng  Nai điện tử">
            <a:extLst>
              <a:ext uri="{FF2B5EF4-FFF2-40B4-BE49-F238E27FC236}">
                <a16:creationId xmlns:a16="http://schemas.microsoft.com/office/drawing/2014/main" xmlns="" id="{3BB8199D-76F9-4BFE-BE38-90CCF0F6C7A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43684"/>
          <a:stretch/>
        </p:blipFill>
        <p:spPr bwMode="auto">
          <a:xfrm>
            <a:off x="0" y="0"/>
            <a:ext cx="1600200" cy="16092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48636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4">
            <a:extLst>
              <a:ext uri="{BEBA8EAE-BF5A-486C-A8C5-ECC9F3942E4B}">
                <a14:imgProps xmlns:a14="http://schemas.microsoft.com/office/drawing/2010/main">
                  <a14:imgLayer r:embed="rId5">
                    <a14:imgEffect>
                      <a14:sharpenSoften amount="-50000"/>
                    </a14:imgEffect>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Rectangle 4"/>
          <p:cNvSpPr/>
          <p:nvPr/>
        </p:nvSpPr>
        <p:spPr>
          <a:xfrm>
            <a:off x="3568414" y="2581275"/>
            <a:ext cx="5499386" cy="302895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8" name="Picture 5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549364" y="1188210"/>
            <a:ext cx="2789213" cy="2842877"/>
          </a:xfrm>
          <a:prstGeom prst="rect">
            <a:avLst/>
          </a:prstGeom>
        </p:spPr>
      </p:pic>
      <p:sp>
        <p:nvSpPr>
          <p:cNvPr id="59" name="Decagon 58">
            <a:hlinkClick r:id="rId7" action="ppaction://hlinksldjump"/>
          </p:cNvPr>
          <p:cNvSpPr/>
          <p:nvPr/>
        </p:nvSpPr>
        <p:spPr>
          <a:xfrm>
            <a:off x="4508693" y="2243278"/>
            <a:ext cx="879740" cy="675994"/>
          </a:xfrm>
          <a:prstGeom prst="decagon">
            <a:avLst/>
          </a:prstGeom>
          <a:solidFill>
            <a:srgbClr val="FFFF00"/>
          </a:solidFill>
          <a:ln w="571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solidFill>
                  <a:srgbClr val="FF0000"/>
                </a:solidFill>
              </a:rPr>
              <a:t>1</a:t>
            </a:r>
          </a:p>
        </p:txBody>
      </p:sp>
      <p:pic>
        <p:nvPicPr>
          <p:cNvPr id="62" name="Picture 6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338577" y="3697886"/>
            <a:ext cx="2748274" cy="2836485"/>
          </a:xfrm>
          <a:prstGeom prst="rect">
            <a:avLst/>
          </a:prstGeom>
        </p:spPr>
      </p:pic>
      <p:sp>
        <p:nvSpPr>
          <p:cNvPr id="63" name="Decagon 62">
            <a:hlinkClick r:id="rId9" action="ppaction://hlinksldjump"/>
          </p:cNvPr>
          <p:cNvSpPr/>
          <p:nvPr/>
        </p:nvSpPr>
        <p:spPr>
          <a:xfrm>
            <a:off x="7365804" y="4779593"/>
            <a:ext cx="693820" cy="675994"/>
          </a:xfrm>
          <a:prstGeom prst="decagon">
            <a:avLst/>
          </a:prstGeom>
          <a:solidFill>
            <a:srgbClr val="FFFF00"/>
          </a:solidFill>
          <a:ln w="571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solidFill>
                  <a:srgbClr val="FF0000"/>
                </a:solidFill>
              </a:rPr>
              <a:t>4</a:t>
            </a:r>
          </a:p>
        </p:txBody>
      </p:sp>
      <p:sp>
        <p:nvSpPr>
          <p:cNvPr id="6" name="TextBox 5"/>
          <p:cNvSpPr txBox="1"/>
          <p:nvPr/>
        </p:nvSpPr>
        <p:spPr>
          <a:xfrm>
            <a:off x="3303110" y="314196"/>
            <a:ext cx="6210300" cy="830997"/>
          </a:xfrm>
          <a:prstGeom prst="rect">
            <a:avLst/>
          </a:prstGeom>
          <a:noFill/>
        </p:spPr>
        <p:txBody>
          <a:bodyPr wrap="square" rtlCol="0">
            <a:spAutoFit/>
          </a:bodyPr>
          <a:lstStyle/>
          <a:p>
            <a:r>
              <a:rPr lang="en-US" sz="4800" b="1">
                <a:solidFill>
                  <a:srgbClr val="FFFF00"/>
                </a:solidFill>
                <a:latin typeface="UTM Banque" panose="02040603050506020204" pitchFamily="18" charset="0"/>
              </a:rPr>
              <a:t>Bức tranh bí ẩn</a:t>
            </a:r>
            <a:endParaRPr lang="en-US" sz="4800" b="1" dirty="0">
              <a:solidFill>
                <a:srgbClr val="FFFF00"/>
              </a:solidFill>
              <a:latin typeface="UTM Banque" panose="02040603050506020204" pitchFamily="18" charset="0"/>
            </a:endParaRPr>
          </a:p>
        </p:txBody>
      </p:sp>
      <p:pic>
        <p:nvPicPr>
          <p:cNvPr id="7" name="Nhac Gunb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12807744" y="4898344"/>
            <a:ext cx="609600" cy="609600"/>
          </a:xfrm>
          <a:prstGeom prst="rect">
            <a:avLst/>
          </a:prstGeom>
        </p:spPr>
      </p:pic>
    </p:spTree>
    <p:extLst>
      <p:ext uri="{BB962C8B-B14F-4D97-AF65-F5344CB8AC3E}">
        <p14:creationId xmlns:p14="http://schemas.microsoft.com/office/powerpoint/2010/main" val="478643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7"/>
                                        </p:tgtEl>
                                      </p:cBhvr>
                                    </p:cmd>
                                  </p:childTnLst>
                                </p:cTn>
                              </p:par>
                              <p:par>
                                <p:cTn id="7" presetID="10"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animEffect transition="in" filter="fade">
                                      <p:cBhvr>
                                        <p:cTn id="9" dur="500"/>
                                        <p:tgtEl>
                                          <p:spTgt spid="5"/>
                                        </p:tgtEl>
                                      </p:cBhvr>
                                    </p:animEffect>
                                  </p:childTnLst>
                                </p:cTn>
                              </p:par>
                            </p:childTnLst>
                          </p:cTn>
                        </p:par>
                        <p:par>
                          <p:cTn id="10" fill="hold">
                            <p:stCondLst>
                              <p:cond delay="500"/>
                            </p:stCondLst>
                            <p:childTnLst>
                              <p:par>
                                <p:cTn id="11" presetID="45" presetClass="entr" presetSubtype="0" fill="hold" nodeType="afterEffect">
                                  <p:stCondLst>
                                    <p:cond delay="0"/>
                                  </p:stCondLst>
                                  <p:childTnLst>
                                    <p:set>
                                      <p:cBhvr>
                                        <p:cTn id="12" dur="1" fill="hold">
                                          <p:stCondLst>
                                            <p:cond delay="0"/>
                                          </p:stCondLst>
                                        </p:cTn>
                                        <p:tgtEl>
                                          <p:spTgt spid="58"/>
                                        </p:tgtEl>
                                        <p:attrNameLst>
                                          <p:attrName>style.visibility</p:attrName>
                                        </p:attrNameLst>
                                      </p:cBhvr>
                                      <p:to>
                                        <p:strVal val="visible"/>
                                      </p:to>
                                    </p:set>
                                    <p:animEffect transition="in" filter="fade">
                                      <p:cBhvr>
                                        <p:cTn id="13" dur="2000"/>
                                        <p:tgtEl>
                                          <p:spTgt spid="58"/>
                                        </p:tgtEl>
                                      </p:cBhvr>
                                    </p:animEffect>
                                    <p:anim calcmode="lin" valueType="num">
                                      <p:cBhvr>
                                        <p:cTn id="14" dur="2000" fill="hold"/>
                                        <p:tgtEl>
                                          <p:spTgt spid="58"/>
                                        </p:tgtEl>
                                        <p:attrNameLst>
                                          <p:attrName>ppt_w</p:attrName>
                                        </p:attrNameLst>
                                      </p:cBhvr>
                                      <p:tavLst>
                                        <p:tav tm="0" fmla="#ppt_w*sin(2.5*pi*$)">
                                          <p:val>
                                            <p:fltVal val="0"/>
                                          </p:val>
                                        </p:tav>
                                        <p:tav tm="100000">
                                          <p:val>
                                            <p:fltVal val="1"/>
                                          </p:val>
                                        </p:tav>
                                      </p:tavLst>
                                    </p:anim>
                                    <p:anim calcmode="lin" valueType="num">
                                      <p:cBhvr>
                                        <p:cTn id="15" dur="2000" fill="hold"/>
                                        <p:tgtEl>
                                          <p:spTgt spid="58"/>
                                        </p:tgtEl>
                                        <p:attrNameLst>
                                          <p:attrName>ppt_h</p:attrName>
                                        </p:attrNameLst>
                                      </p:cBhvr>
                                      <p:tavLst>
                                        <p:tav tm="0">
                                          <p:val>
                                            <p:strVal val="#ppt_h"/>
                                          </p:val>
                                        </p:tav>
                                        <p:tav tm="100000">
                                          <p:val>
                                            <p:strVal val="#ppt_h"/>
                                          </p:val>
                                        </p:tav>
                                      </p:tavLst>
                                    </p:anim>
                                  </p:childTnLst>
                                </p:cTn>
                              </p:par>
                              <p:par>
                                <p:cTn id="16" presetID="10" presetClass="entr" presetSubtype="0" fill="hold" grpId="0" nodeType="withEffect">
                                  <p:stCondLst>
                                    <p:cond delay="0"/>
                                  </p:stCondLst>
                                  <p:childTnLst>
                                    <p:set>
                                      <p:cBhvr>
                                        <p:cTn id="17" dur="1" fill="hold">
                                          <p:stCondLst>
                                            <p:cond delay="0"/>
                                          </p:stCondLst>
                                        </p:cTn>
                                        <p:tgtEl>
                                          <p:spTgt spid="59"/>
                                        </p:tgtEl>
                                        <p:attrNameLst>
                                          <p:attrName>style.visibility</p:attrName>
                                        </p:attrNameLst>
                                      </p:cBhvr>
                                      <p:to>
                                        <p:strVal val="visible"/>
                                      </p:to>
                                    </p:set>
                                    <p:animEffect transition="in" filter="fade">
                                      <p:cBhvr>
                                        <p:cTn id="18" dur="500"/>
                                        <p:tgtEl>
                                          <p:spTgt spid="59"/>
                                        </p:tgtEl>
                                      </p:cBhvr>
                                    </p:animEffect>
                                  </p:childTnLst>
                                </p:cTn>
                              </p:par>
                              <p:par>
                                <p:cTn id="19" presetID="45" presetClass="entr" presetSubtype="0" fill="hold" nodeType="withEffect">
                                  <p:stCondLst>
                                    <p:cond delay="0"/>
                                  </p:stCondLst>
                                  <p:childTnLst>
                                    <p:set>
                                      <p:cBhvr>
                                        <p:cTn id="20" dur="1" fill="hold">
                                          <p:stCondLst>
                                            <p:cond delay="0"/>
                                          </p:stCondLst>
                                        </p:cTn>
                                        <p:tgtEl>
                                          <p:spTgt spid="62"/>
                                        </p:tgtEl>
                                        <p:attrNameLst>
                                          <p:attrName>style.visibility</p:attrName>
                                        </p:attrNameLst>
                                      </p:cBhvr>
                                      <p:to>
                                        <p:strVal val="visible"/>
                                      </p:to>
                                    </p:set>
                                    <p:animEffect transition="in" filter="fade">
                                      <p:cBhvr>
                                        <p:cTn id="21" dur="2000"/>
                                        <p:tgtEl>
                                          <p:spTgt spid="62"/>
                                        </p:tgtEl>
                                      </p:cBhvr>
                                    </p:animEffect>
                                    <p:anim calcmode="lin" valueType="num">
                                      <p:cBhvr>
                                        <p:cTn id="22" dur="2000" fill="hold"/>
                                        <p:tgtEl>
                                          <p:spTgt spid="62"/>
                                        </p:tgtEl>
                                        <p:attrNameLst>
                                          <p:attrName>ppt_w</p:attrName>
                                        </p:attrNameLst>
                                      </p:cBhvr>
                                      <p:tavLst>
                                        <p:tav tm="0" fmla="#ppt_w*sin(2.5*pi*$)">
                                          <p:val>
                                            <p:fltVal val="0"/>
                                          </p:val>
                                        </p:tav>
                                        <p:tav tm="100000">
                                          <p:val>
                                            <p:fltVal val="1"/>
                                          </p:val>
                                        </p:tav>
                                      </p:tavLst>
                                    </p:anim>
                                    <p:anim calcmode="lin" valueType="num">
                                      <p:cBhvr>
                                        <p:cTn id="23" dur="2000" fill="hold"/>
                                        <p:tgtEl>
                                          <p:spTgt spid="62"/>
                                        </p:tgtEl>
                                        <p:attrNameLst>
                                          <p:attrName>ppt_h</p:attrName>
                                        </p:attrNameLst>
                                      </p:cBhvr>
                                      <p:tavLst>
                                        <p:tav tm="0">
                                          <p:val>
                                            <p:strVal val="#ppt_h"/>
                                          </p:val>
                                        </p:tav>
                                        <p:tav tm="100000">
                                          <p:val>
                                            <p:strVal val="#ppt_h"/>
                                          </p:val>
                                        </p:tav>
                                      </p:tavLst>
                                    </p:anim>
                                  </p:childTnLst>
                                </p:cTn>
                              </p:par>
                              <p:par>
                                <p:cTn id="24" presetID="10" presetClass="entr" presetSubtype="0" fill="hold" grpId="0" nodeType="withEffect">
                                  <p:stCondLst>
                                    <p:cond delay="0"/>
                                  </p:stCondLst>
                                  <p:childTnLst>
                                    <p:set>
                                      <p:cBhvr>
                                        <p:cTn id="25" dur="1" fill="hold">
                                          <p:stCondLst>
                                            <p:cond delay="0"/>
                                          </p:stCondLst>
                                        </p:cTn>
                                        <p:tgtEl>
                                          <p:spTgt spid="63"/>
                                        </p:tgtEl>
                                        <p:attrNameLst>
                                          <p:attrName>style.visibility</p:attrName>
                                        </p:attrNameLst>
                                      </p:cBhvr>
                                      <p:to>
                                        <p:strVal val="visible"/>
                                      </p:to>
                                    </p:set>
                                    <p:animEffect transition="in" filter="fade">
                                      <p:cBhvr>
                                        <p:cTn id="26" dur="500"/>
                                        <p:tgtEl>
                                          <p:spTgt spid="63"/>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fade">
                                      <p:cBhvr>
                                        <p:cTn id="2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10606" numSld="7">
                <p:cTn id="30" repeatCount="indefinite" fill="hold" display="0">
                  <p:stCondLst>
                    <p:cond delay="indefinite"/>
                  </p:stCondLst>
                  <p:endCondLst>
                    <p:cond evt="onStopAudio" delay="0">
                      <p:tgtEl>
                        <p:sldTgt/>
                      </p:tgtEl>
                    </p:cond>
                  </p:endCondLst>
                </p:cTn>
                <p:tgtEl>
                  <p:spTgt spid="7"/>
                </p:tgtEl>
              </p:cMediaNode>
            </p:audio>
          </p:childTnLst>
        </p:cTn>
      </p:par>
    </p:tnLst>
    <p:bldLst>
      <p:bldP spid="5" grpId="0" animBg="1"/>
      <p:bldP spid="59" grpId="0" animBg="1"/>
      <p:bldP spid="63" grpId="0" animBg="1"/>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xmlns="" id="{5FC6D40F-EC0D-47D5-BFB2-845DF1ADA87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03136" y="0"/>
            <a:ext cx="915534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0" y="0"/>
            <a:ext cx="4688114" cy="3541484"/>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13473" y="1"/>
            <a:ext cx="4445003" cy="3570513"/>
          </a:xfrm>
          <a:prstGeom prst="rect">
            <a:avLst/>
          </a:prstGeom>
        </p:spPr>
      </p:pic>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24000" y="3541486"/>
            <a:ext cx="4688114" cy="3316513"/>
          </a:xfrm>
          <a:prstGeom prst="rect">
            <a:avLst/>
          </a:prstGeom>
        </p:spPr>
      </p:pic>
      <p:pic>
        <p:nvPicPr>
          <p:cNvPr id="11" name="Picture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212114" y="3541484"/>
            <a:ext cx="4455886" cy="3316514"/>
          </a:xfrm>
          <a:prstGeom prst="rect">
            <a:avLst/>
          </a:prstGeom>
        </p:spPr>
      </p:pic>
      <p:sp>
        <p:nvSpPr>
          <p:cNvPr id="12" name="Decagon 11">
            <a:hlinkClick r:id="rId7" action="ppaction://hlinksldjump"/>
          </p:cNvPr>
          <p:cNvSpPr/>
          <p:nvPr/>
        </p:nvSpPr>
        <p:spPr>
          <a:xfrm>
            <a:off x="3265715" y="1306287"/>
            <a:ext cx="1175657" cy="986971"/>
          </a:xfrm>
          <a:prstGeom prst="decagon">
            <a:avLst/>
          </a:prstGeom>
          <a:solidFill>
            <a:srgbClr val="FFFF00"/>
          </a:solidFill>
          <a:ln w="571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dirty="0">
                <a:solidFill>
                  <a:srgbClr val="FF0000"/>
                </a:solidFill>
              </a:rPr>
              <a:t>1</a:t>
            </a:r>
          </a:p>
        </p:txBody>
      </p:sp>
      <p:sp>
        <p:nvSpPr>
          <p:cNvPr id="15" name="Decagon 14">
            <a:hlinkClick r:id="rId8" action="ppaction://hlinksldjump"/>
          </p:cNvPr>
          <p:cNvSpPr/>
          <p:nvPr/>
        </p:nvSpPr>
        <p:spPr>
          <a:xfrm>
            <a:off x="7852229" y="1277258"/>
            <a:ext cx="1175657" cy="986971"/>
          </a:xfrm>
          <a:prstGeom prst="decagon">
            <a:avLst/>
          </a:prstGeom>
          <a:solidFill>
            <a:srgbClr val="FFFF00"/>
          </a:solidFill>
          <a:ln w="571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dirty="0">
                <a:solidFill>
                  <a:srgbClr val="FF0000"/>
                </a:solidFill>
              </a:rPr>
              <a:t>2</a:t>
            </a:r>
          </a:p>
        </p:txBody>
      </p:sp>
      <p:sp>
        <p:nvSpPr>
          <p:cNvPr id="16" name="Decagon 15">
            <a:hlinkClick r:id="rId9" action="ppaction://hlinksldjump"/>
          </p:cNvPr>
          <p:cNvSpPr/>
          <p:nvPr/>
        </p:nvSpPr>
        <p:spPr>
          <a:xfrm>
            <a:off x="3265714" y="4706256"/>
            <a:ext cx="1175657" cy="986971"/>
          </a:xfrm>
          <a:prstGeom prst="decagon">
            <a:avLst/>
          </a:prstGeom>
          <a:solidFill>
            <a:srgbClr val="FFFF00"/>
          </a:solidFill>
          <a:ln w="571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dirty="0">
                <a:solidFill>
                  <a:srgbClr val="FF0000"/>
                </a:solidFill>
              </a:rPr>
              <a:t>3</a:t>
            </a:r>
          </a:p>
        </p:txBody>
      </p:sp>
      <p:sp>
        <p:nvSpPr>
          <p:cNvPr id="17" name="Decagon 16">
            <a:hlinkClick r:id="rId10" action="ppaction://hlinksldjump"/>
          </p:cNvPr>
          <p:cNvSpPr/>
          <p:nvPr/>
        </p:nvSpPr>
        <p:spPr>
          <a:xfrm>
            <a:off x="7939313" y="4706256"/>
            <a:ext cx="1175657" cy="986971"/>
          </a:xfrm>
          <a:prstGeom prst="decagon">
            <a:avLst/>
          </a:prstGeom>
          <a:solidFill>
            <a:srgbClr val="FFFF00"/>
          </a:solidFill>
          <a:ln w="571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dirty="0">
                <a:solidFill>
                  <a:srgbClr val="FF0000"/>
                </a:solidFill>
              </a:rPr>
              <a:t>4</a:t>
            </a:r>
          </a:p>
        </p:txBody>
      </p:sp>
      <p:sp>
        <p:nvSpPr>
          <p:cNvPr id="2" name="Arrow: Striped Right 1">
            <a:hlinkClick r:id="rId11" action="ppaction://hlinksldjump"/>
            <a:extLst>
              <a:ext uri="{FF2B5EF4-FFF2-40B4-BE49-F238E27FC236}">
                <a16:creationId xmlns:a16="http://schemas.microsoft.com/office/drawing/2014/main" xmlns="" id="{CDAF4F1D-6821-4A94-8721-24D0EC00ACB4}"/>
              </a:ext>
            </a:extLst>
          </p:cNvPr>
          <p:cNvSpPr/>
          <p:nvPr/>
        </p:nvSpPr>
        <p:spPr>
          <a:xfrm>
            <a:off x="11144250" y="6324600"/>
            <a:ext cx="819150" cy="533398"/>
          </a:xfrm>
          <a:prstGeom prst="stripedRightArrow">
            <a:avLst/>
          </a:prstGeom>
          <a:solidFill>
            <a:srgbClr val="FFFFCC"/>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2596319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2"/>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2"/>
                                        </p:tgtEl>
                                      </p:cBhvr>
                                    </p:animEffect>
                                    <p:set>
                                      <p:cBhvr>
                                        <p:cTn id="7" dur="1" fill="hold">
                                          <p:stCondLst>
                                            <p:cond delay="4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8" restart="whenNotActive" fill="hold" evtFilter="cancelBubble" nodeType="interactiveSeq">
                <p:stCondLst>
                  <p:cond evt="onClick" delay="0">
                    <p:tgtEl>
                      <p:spTgt spid="15"/>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15"/>
                                        </p:tgtEl>
                                      </p:cBhvr>
                                    </p:animEffect>
                                    <p:set>
                                      <p:cBhvr>
                                        <p:cTn id="13" dur="1" fill="hold">
                                          <p:stCondLst>
                                            <p:cond delay="4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5"/>
                  </p:tgtEl>
                </p:cond>
              </p:nextCondLst>
            </p:seq>
            <p:seq concurrent="1" nextAc="seek">
              <p:cTn id="14" restart="whenNotActive" fill="hold" evtFilter="cancelBubble" nodeType="interactiveSeq">
                <p:stCondLst>
                  <p:cond evt="onClick" delay="0">
                    <p:tgtEl>
                      <p:spTgt spid="16"/>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16"/>
                                        </p:tgtEl>
                                      </p:cBhvr>
                                    </p:animEffect>
                                    <p:set>
                                      <p:cBhvr>
                                        <p:cTn id="19" dur="1" fill="hold">
                                          <p:stCondLst>
                                            <p:cond delay="4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16"/>
                  </p:tgtEl>
                </p:cond>
              </p:nextCondLst>
            </p:seq>
            <p:seq concurrent="1" nextAc="seek">
              <p:cTn id="20" restart="whenNotActive" fill="hold" evtFilter="cancelBubble" nodeType="interactiveSeq">
                <p:stCondLst>
                  <p:cond evt="onClick" delay="0">
                    <p:tgtEl>
                      <p:spTgt spid="17"/>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grpId="0" nodeType="clickEffect">
                                  <p:stCondLst>
                                    <p:cond delay="0"/>
                                  </p:stCondLst>
                                  <p:childTnLst>
                                    <p:animEffect transition="out" filter="fade">
                                      <p:cBhvr>
                                        <p:cTn id="24" dur="500"/>
                                        <p:tgtEl>
                                          <p:spTgt spid="17"/>
                                        </p:tgtEl>
                                      </p:cBhvr>
                                    </p:animEffect>
                                    <p:set>
                                      <p:cBhvr>
                                        <p:cTn id="25" dur="1" fill="hold">
                                          <p:stCondLst>
                                            <p:cond delay="499"/>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7"/>
                  </p:tgtEl>
                </p:cond>
              </p:nextCondLst>
            </p:seq>
            <p:seq concurrent="1" nextAc="seek">
              <p:cTn id="26" restart="whenNotActive" fill="hold" evtFilter="cancelBubble" nodeType="interactiveSeq">
                <p:stCondLst>
                  <p:cond evt="onClick" delay="0">
                    <p:tgtEl>
                      <p:spTgt spid="10"/>
                    </p:tgtEl>
                  </p:cond>
                </p:stCondLst>
                <p:endSync evt="end" delay="0">
                  <p:rtn val="all"/>
                </p:endSync>
                <p:childTnLst>
                  <p:par>
                    <p:cTn id="27" fill="hold">
                      <p:stCondLst>
                        <p:cond delay="0"/>
                      </p:stCondLst>
                      <p:childTnLst>
                        <p:par>
                          <p:cTn id="28" fill="hold">
                            <p:stCondLst>
                              <p:cond delay="0"/>
                            </p:stCondLst>
                            <p:childTnLst>
                              <p:par>
                                <p:cTn id="29" presetID="10" presetClass="exit" presetSubtype="0" fill="hold" nodeType="clickEffect">
                                  <p:stCondLst>
                                    <p:cond delay="0"/>
                                  </p:stCondLst>
                                  <p:childTnLst>
                                    <p:animEffect transition="out" filter="fade">
                                      <p:cBhvr>
                                        <p:cTn id="30" dur="500"/>
                                        <p:tgtEl>
                                          <p:spTgt spid="10"/>
                                        </p:tgtEl>
                                      </p:cBhvr>
                                    </p:animEffect>
                                    <p:set>
                                      <p:cBhvr>
                                        <p:cTn id="31" dur="1" fill="hold">
                                          <p:stCondLst>
                                            <p:cond delay="4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32" restart="whenNotActive" fill="hold" evtFilter="cancelBubble" nodeType="interactiveSeq">
                <p:stCondLst>
                  <p:cond evt="onClick" delay="0">
                    <p:tgtEl>
                      <p:spTgt spid="11"/>
                    </p:tgtEl>
                  </p:cond>
                </p:stCondLst>
                <p:endSync evt="end" delay="0">
                  <p:rtn val="all"/>
                </p:endSync>
                <p:childTnLst>
                  <p:par>
                    <p:cTn id="33" fill="hold">
                      <p:stCondLst>
                        <p:cond delay="0"/>
                      </p:stCondLst>
                      <p:childTnLst>
                        <p:par>
                          <p:cTn id="34" fill="hold">
                            <p:stCondLst>
                              <p:cond delay="0"/>
                            </p:stCondLst>
                            <p:childTnLst>
                              <p:par>
                                <p:cTn id="35" presetID="10" presetClass="exit" presetSubtype="0" fill="hold" nodeType="clickEffect">
                                  <p:stCondLst>
                                    <p:cond delay="0"/>
                                  </p:stCondLst>
                                  <p:childTnLst>
                                    <p:animEffect transition="out" filter="fade">
                                      <p:cBhvr>
                                        <p:cTn id="36" dur="500"/>
                                        <p:tgtEl>
                                          <p:spTgt spid="11"/>
                                        </p:tgtEl>
                                      </p:cBhvr>
                                    </p:animEffect>
                                    <p:set>
                                      <p:cBhvr>
                                        <p:cTn id="37" dur="1" fill="hold">
                                          <p:stCondLst>
                                            <p:cond delay="4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1"/>
                  </p:tgtEl>
                </p:cond>
              </p:nextCondLst>
            </p:seq>
            <p:seq concurrent="1" nextAc="seek">
              <p:cTn id="38" restart="whenNotActive" fill="hold" evtFilter="cancelBubble" nodeType="interactiveSeq">
                <p:stCondLst>
                  <p:cond evt="onClick" delay="0">
                    <p:tgtEl>
                      <p:spTgt spid="8"/>
                    </p:tgtEl>
                  </p:cond>
                </p:stCondLst>
                <p:endSync evt="end" delay="0">
                  <p:rtn val="all"/>
                </p:endSync>
                <p:childTnLst>
                  <p:par>
                    <p:cTn id="39" fill="hold">
                      <p:stCondLst>
                        <p:cond delay="0"/>
                      </p:stCondLst>
                      <p:childTnLst>
                        <p:par>
                          <p:cTn id="40" fill="hold">
                            <p:stCondLst>
                              <p:cond delay="0"/>
                            </p:stCondLst>
                            <p:childTnLst>
                              <p:par>
                                <p:cTn id="41" presetID="10" presetClass="exit" presetSubtype="0" fill="hold" nodeType="clickEffect">
                                  <p:stCondLst>
                                    <p:cond delay="0"/>
                                  </p:stCondLst>
                                  <p:childTnLst>
                                    <p:animEffect transition="out" filter="fade">
                                      <p:cBhvr>
                                        <p:cTn id="42" dur="500"/>
                                        <p:tgtEl>
                                          <p:spTgt spid="8"/>
                                        </p:tgtEl>
                                      </p:cBhvr>
                                    </p:animEffect>
                                    <p:set>
                                      <p:cBhvr>
                                        <p:cTn id="43" dur="1" fill="hold">
                                          <p:stCondLst>
                                            <p:cond delay="499"/>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44" restart="whenNotActive" fill="hold" evtFilter="cancelBubble" nodeType="interactiveSeq">
                <p:stCondLst>
                  <p:cond evt="onClick" delay="0">
                    <p:tgtEl>
                      <p:spTgt spid="9"/>
                    </p:tgtEl>
                  </p:cond>
                </p:stCondLst>
                <p:endSync evt="end" delay="0">
                  <p:rtn val="all"/>
                </p:endSync>
                <p:childTnLst>
                  <p:par>
                    <p:cTn id="45" fill="hold">
                      <p:stCondLst>
                        <p:cond delay="0"/>
                      </p:stCondLst>
                      <p:childTnLst>
                        <p:par>
                          <p:cTn id="46" fill="hold">
                            <p:stCondLst>
                              <p:cond delay="0"/>
                            </p:stCondLst>
                            <p:childTnLst>
                              <p:par>
                                <p:cTn id="47" presetID="10" presetClass="exit" presetSubtype="0" fill="hold" nodeType="clickEffect">
                                  <p:stCondLst>
                                    <p:cond delay="0"/>
                                  </p:stCondLst>
                                  <p:childTnLst>
                                    <p:animEffect transition="out" filter="fade">
                                      <p:cBhvr>
                                        <p:cTn id="48" dur="500"/>
                                        <p:tgtEl>
                                          <p:spTgt spid="9"/>
                                        </p:tgtEl>
                                      </p:cBhvr>
                                    </p:animEffect>
                                    <p:set>
                                      <p:cBhvr>
                                        <p:cTn id="49" dur="1" fill="hold">
                                          <p:stCondLst>
                                            <p:cond delay="4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9"/>
                  </p:tgtEl>
                </p:cond>
              </p:nextCondLst>
            </p:seq>
          </p:childTnLst>
        </p:cTn>
      </p:par>
    </p:tnLst>
    <p:bldLst>
      <p:bldP spid="12" grpId="0" animBg="1"/>
      <p:bldP spid="15" grpId="0" animBg="1"/>
      <p:bldP spid="16" grpId="0" animBg="1"/>
      <p:bldP spid="1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6">
            <a:extLst>
              <a:ext uri="{FF2B5EF4-FFF2-40B4-BE49-F238E27FC236}">
                <a16:creationId xmlns:a16="http://schemas.microsoft.com/office/drawing/2014/main" xmlns="" id="{8C1BDF33-83F9-491E-A57F-96FFDDB489A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97926" y="-358514"/>
            <a:ext cx="14232876" cy="7990834"/>
          </a:xfrm>
          <a:prstGeom prst="rect">
            <a:avLst/>
          </a:prstGeom>
        </p:spPr>
      </p:pic>
      <p:sp>
        <p:nvSpPr>
          <p:cNvPr id="15" name="Decagon 14">
            <a:extLst>
              <a:ext uri="{FF2B5EF4-FFF2-40B4-BE49-F238E27FC236}">
                <a16:creationId xmlns:a16="http://schemas.microsoft.com/office/drawing/2014/main" xmlns="" id="{DD0D6D10-0D10-4B99-AAE5-DA2596A43B4F}"/>
              </a:ext>
            </a:extLst>
          </p:cNvPr>
          <p:cNvSpPr/>
          <p:nvPr/>
        </p:nvSpPr>
        <p:spPr>
          <a:xfrm>
            <a:off x="10047683" y="681826"/>
            <a:ext cx="556711" cy="435617"/>
          </a:xfrm>
          <a:prstGeom prst="decagon">
            <a:avLst/>
          </a:prstGeom>
          <a:solidFill>
            <a:srgbClr val="FFFF00"/>
          </a:solidFill>
          <a:ln w="571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rgbClr val="FF0000"/>
                </a:solidFill>
              </a:rPr>
              <a:t>2</a:t>
            </a:r>
            <a:endParaRPr lang="en-US" sz="3200" dirty="0">
              <a:solidFill>
                <a:srgbClr val="FF0000"/>
              </a:solidFill>
            </a:endParaRPr>
          </a:p>
        </p:txBody>
      </p:sp>
      <p:sp>
        <p:nvSpPr>
          <p:cNvPr id="20" name="矩形 19"/>
          <p:cNvSpPr/>
          <p:nvPr/>
        </p:nvSpPr>
        <p:spPr>
          <a:xfrm rot="20718769">
            <a:off x="4193877" y="2155406"/>
            <a:ext cx="184731" cy="854080"/>
          </a:xfrm>
          <a:prstGeom prst="rect">
            <a:avLst/>
          </a:prstGeom>
        </p:spPr>
        <p:txBody>
          <a:bodyPr wrap="none">
            <a:spAutoFit/>
          </a:bodyPr>
          <a:lstStyle/>
          <a:p>
            <a:endParaRPr lang="zh-CN" altLang="en-US" sz="4950" dirty="0">
              <a:solidFill>
                <a:srgbClr val="099F00"/>
              </a:solidFill>
              <a:latin typeface="方正少儿简体" panose="03000509000000000000" pitchFamily="65" charset="-122"/>
              <a:ea typeface="方正少儿简体" panose="03000509000000000000" pitchFamily="65" charset="-122"/>
            </a:endParaRPr>
          </a:p>
        </p:txBody>
      </p:sp>
      <p:sp>
        <p:nvSpPr>
          <p:cNvPr id="51" name="矩形 50"/>
          <p:cNvSpPr/>
          <p:nvPr/>
        </p:nvSpPr>
        <p:spPr>
          <a:xfrm>
            <a:off x="2291466" y="1906526"/>
            <a:ext cx="8034572" cy="646331"/>
          </a:xfrm>
          <a:prstGeom prst="rect">
            <a:avLst/>
          </a:prstGeom>
        </p:spPr>
        <p:txBody>
          <a:bodyPr wrap="none">
            <a:spAutoFit/>
          </a:bodyPr>
          <a:lstStyle/>
          <a:p>
            <a:r>
              <a:rPr lang="en-US" altLang="zh-CN" sz="3600">
                <a:solidFill>
                  <a:schemeClr val="bg1">
                    <a:lumMod val="95000"/>
                  </a:schemeClr>
                </a:solidFill>
                <a:latin typeface="Arial" panose="020B0604020202020204" pitchFamily="34" charset="0"/>
                <a:ea typeface="方正少儿简体" panose="03000509000000000000" pitchFamily="65" charset="-122"/>
                <a:cs typeface="Arial" panose="020B0604020202020204" pitchFamily="34" charset="0"/>
              </a:rPr>
              <a:t>Phân tích số 225 ra thừa số nguyên tố</a:t>
            </a:r>
            <a:endParaRPr lang="zh-CN" altLang="en-US" sz="3600" dirty="0">
              <a:solidFill>
                <a:schemeClr val="bg1">
                  <a:lumMod val="95000"/>
                </a:schemeClr>
              </a:solidFill>
              <a:latin typeface="Arial" panose="020B0604020202020204" pitchFamily="34" charset="0"/>
              <a:ea typeface="方正少儿简体" panose="03000509000000000000" pitchFamily="65" charset="-122"/>
              <a:cs typeface="Arial" panose="020B0604020202020204" pitchFamily="34" charset="0"/>
            </a:endParaRPr>
          </a:p>
        </p:txBody>
      </p:sp>
      <p:pic>
        <p:nvPicPr>
          <p:cNvPr id="29" name="图片 2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24001" y="6115435"/>
            <a:ext cx="9153525" cy="752475"/>
          </a:xfrm>
          <a:prstGeom prst="rect">
            <a:avLst/>
          </a:prstGeom>
        </p:spPr>
      </p:pic>
      <p:sp>
        <p:nvSpPr>
          <p:cNvPr id="13" name="矩形 50"/>
          <p:cNvSpPr/>
          <p:nvPr/>
        </p:nvSpPr>
        <p:spPr>
          <a:xfrm>
            <a:off x="4088622" y="3486314"/>
            <a:ext cx="3746538" cy="707886"/>
          </a:xfrm>
          <a:prstGeom prst="rect">
            <a:avLst/>
          </a:prstGeom>
        </p:spPr>
        <p:txBody>
          <a:bodyPr wrap="none">
            <a:spAutoFit/>
          </a:bodyPr>
          <a:lstStyle/>
          <a:p>
            <a:r>
              <a:rPr lang="en-US" altLang="zh-CN" sz="4000">
                <a:solidFill>
                  <a:schemeClr val="bg1">
                    <a:lumMod val="95000"/>
                  </a:schemeClr>
                </a:solidFill>
                <a:latin typeface="Arial" panose="020B0604020202020204" pitchFamily="34" charset="0"/>
                <a:ea typeface="方正少儿简体" panose="03000509000000000000" pitchFamily="65" charset="-122"/>
                <a:cs typeface="Arial" panose="020B0604020202020204" pitchFamily="34" charset="0"/>
              </a:rPr>
              <a:t>KQ: </a:t>
            </a:r>
            <a:r>
              <a:rPr lang="en-US" altLang="zh-CN" sz="4000">
                <a:solidFill>
                  <a:srgbClr val="FFFF00"/>
                </a:solidFill>
                <a:latin typeface="Arial" panose="020B0604020202020204" pitchFamily="34" charset="0"/>
                <a:ea typeface="方正少儿简体" panose="03000509000000000000" pitchFamily="65" charset="-122"/>
                <a:cs typeface="Arial" panose="020B0604020202020204" pitchFamily="34" charset="0"/>
              </a:rPr>
              <a:t>225 = 3</a:t>
            </a:r>
            <a:r>
              <a:rPr lang="en-US" altLang="zh-CN" sz="4000" baseline="30000">
                <a:solidFill>
                  <a:srgbClr val="FFFF00"/>
                </a:solidFill>
                <a:latin typeface="Arial" panose="020B0604020202020204" pitchFamily="34" charset="0"/>
                <a:ea typeface="方正少儿简体" panose="03000509000000000000" pitchFamily="65" charset="-122"/>
                <a:cs typeface="Arial" panose="020B0604020202020204" pitchFamily="34" charset="0"/>
              </a:rPr>
              <a:t>2</a:t>
            </a:r>
            <a:r>
              <a:rPr lang="en-US" altLang="zh-CN" sz="4000">
                <a:solidFill>
                  <a:srgbClr val="FFFF00"/>
                </a:solidFill>
                <a:latin typeface="Arial" panose="020B0604020202020204" pitchFamily="34" charset="0"/>
                <a:ea typeface="方正少儿简体" panose="03000509000000000000" pitchFamily="65" charset="-122"/>
                <a:cs typeface="Arial" panose="020B0604020202020204" pitchFamily="34" charset="0"/>
              </a:rPr>
              <a:t>.5</a:t>
            </a:r>
            <a:r>
              <a:rPr lang="en-US" altLang="zh-CN" sz="4000" baseline="30000">
                <a:solidFill>
                  <a:srgbClr val="FFFF00"/>
                </a:solidFill>
                <a:latin typeface="Arial" panose="020B0604020202020204" pitchFamily="34" charset="0"/>
                <a:ea typeface="方正少儿简体" panose="03000509000000000000" pitchFamily="65" charset="-122"/>
                <a:cs typeface="Arial" panose="020B0604020202020204" pitchFamily="34" charset="0"/>
              </a:rPr>
              <a:t>2</a:t>
            </a:r>
            <a:endParaRPr lang="zh-CN" altLang="en-US" sz="4000" baseline="30000" dirty="0">
              <a:solidFill>
                <a:srgbClr val="FFFF00"/>
              </a:solidFill>
              <a:latin typeface="Arial" panose="020B0604020202020204" pitchFamily="34" charset="0"/>
              <a:ea typeface="方正少儿简体" panose="03000509000000000000" pitchFamily="65" charset="-122"/>
              <a:cs typeface="Arial" panose="020B0604020202020204" pitchFamily="34" charset="0"/>
            </a:endParaRPr>
          </a:p>
        </p:txBody>
      </p:sp>
      <p:pic>
        <p:nvPicPr>
          <p:cNvPr id="10" name="图片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529277" y="4663566"/>
            <a:ext cx="1970393" cy="1451869"/>
          </a:xfrm>
          <a:prstGeom prst="rect">
            <a:avLst/>
          </a:prstGeom>
        </p:spPr>
      </p:pic>
      <p:pic>
        <p:nvPicPr>
          <p:cNvPr id="16" name="图片 29">
            <a:hlinkClick r:id="rId6" action="ppaction://hlinksldjump"/>
            <a:extLst>
              <a:ext uri="{FF2B5EF4-FFF2-40B4-BE49-F238E27FC236}">
                <a16:creationId xmlns:a16="http://schemas.microsoft.com/office/drawing/2014/main" xmlns="" id="{81E3235A-777E-4F75-B9C1-24C972FED00B}"/>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55848" y="400075"/>
            <a:ext cx="1397969" cy="1185761"/>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378499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fade">
                                      <p:cBhvr>
                                        <p:cTn id="7" dur="500"/>
                                        <p:tgtEl>
                                          <p:spTgt spid="51"/>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fltVal val="0"/>
                                          </p:val>
                                        </p:tav>
                                        <p:tav tm="100000">
                                          <p:val>
                                            <p:strVal val="#ppt_h"/>
                                          </p:val>
                                        </p:tav>
                                      </p:tavLst>
                                    </p:anim>
                                    <p:animEffect transition="in" filter="fade">
                                      <p:cBhvr>
                                        <p:cTn id="1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P spid="1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97926" y="-358514"/>
            <a:ext cx="14232876" cy="7990834"/>
          </a:xfrm>
          <a:prstGeom prst="rect">
            <a:avLst/>
          </a:prstGeom>
        </p:spPr>
      </p:pic>
      <p:sp>
        <p:nvSpPr>
          <p:cNvPr id="20" name="矩形 19"/>
          <p:cNvSpPr/>
          <p:nvPr/>
        </p:nvSpPr>
        <p:spPr>
          <a:xfrm rot="20718769">
            <a:off x="4193877" y="2155406"/>
            <a:ext cx="184731" cy="854080"/>
          </a:xfrm>
          <a:prstGeom prst="rect">
            <a:avLst/>
          </a:prstGeom>
        </p:spPr>
        <p:txBody>
          <a:bodyPr wrap="none">
            <a:spAutoFit/>
          </a:bodyPr>
          <a:lstStyle/>
          <a:p>
            <a:endParaRPr lang="zh-CN" altLang="en-US" sz="4950" dirty="0">
              <a:solidFill>
                <a:srgbClr val="099F00"/>
              </a:solidFill>
              <a:latin typeface="方正少儿简体" panose="03000509000000000000" pitchFamily="65" charset="-122"/>
              <a:ea typeface="方正少儿简体" panose="03000509000000000000" pitchFamily="65" charset="-122"/>
            </a:endParaRPr>
          </a:p>
        </p:txBody>
      </p:sp>
      <p:sp>
        <p:nvSpPr>
          <p:cNvPr id="51" name="矩形 50"/>
          <p:cNvSpPr/>
          <p:nvPr/>
        </p:nvSpPr>
        <p:spPr>
          <a:xfrm>
            <a:off x="2750596" y="847488"/>
            <a:ext cx="4828566" cy="523220"/>
          </a:xfrm>
          <a:prstGeom prst="rect">
            <a:avLst/>
          </a:prstGeom>
        </p:spPr>
        <p:txBody>
          <a:bodyPr wrap="none">
            <a:spAutoFit/>
          </a:bodyPr>
          <a:lstStyle/>
          <a:p>
            <a:r>
              <a:rPr lang="en-US" altLang="zh-CN" sz="2800">
                <a:solidFill>
                  <a:schemeClr val="bg1">
                    <a:lumMod val="95000"/>
                  </a:schemeClr>
                </a:solidFill>
                <a:latin typeface="Arial" panose="020B0604020202020204" pitchFamily="34" charset="0"/>
                <a:ea typeface="方正少儿简体" panose="03000509000000000000" pitchFamily="65" charset="-122"/>
                <a:cs typeface="Arial" panose="020B0604020202020204" pitchFamily="34" charset="0"/>
              </a:rPr>
              <a:t>Điền dấu “</a:t>
            </a:r>
            <a:r>
              <a:rPr lang="en-US" altLang="zh-CN" sz="2800">
                <a:solidFill>
                  <a:schemeClr val="bg1">
                    <a:lumMod val="95000"/>
                  </a:schemeClr>
                </a:solidFill>
                <a:latin typeface="Arial" panose="020B0604020202020204" pitchFamily="34" charset="0"/>
                <a:ea typeface="方正少儿简体" panose="03000509000000000000" pitchFamily="65" charset="-122"/>
                <a:cs typeface="Arial" panose="020B0604020202020204" pitchFamily="34" charset="0"/>
                <a:sym typeface="Wingdings" panose="05000000000000000000" pitchFamily="2" charset="2"/>
              </a:rPr>
              <a:t></a:t>
            </a:r>
            <a:r>
              <a:rPr lang="en-US" altLang="zh-CN" sz="2800">
                <a:solidFill>
                  <a:schemeClr val="bg1">
                    <a:lumMod val="95000"/>
                  </a:schemeClr>
                </a:solidFill>
                <a:latin typeface="Arial" panose="020B0604020202020204" pitchFamily="34" charset="0"/>
                <a:ea typeface="方正少儿简体" panose="03000509000000000000" pitchFamily="65" charset="-122"/>
                <a:cs typeface="Arial" panose="020B0604020202020204" pitchFamily="34" charset="0"/>
              </a:rPr>
              <a:t>” vào ô thích hợp</a:t>
            </a:r>
            <a:endParaRPr lang="zh-CN" altLang="en-US" sz="2800" dirty="0">
              <a:solidFill>
                <a:schemeClr val="bg1">
                  <a:lumMod val="95000"/>
                </a:schemeClr>
              </a:solidFill>
              <a:latin typeface="Arial" panose="020B0604020202020204" pitchFamily="34" charset="0"/>
              <a:ea typeface="方正少儿简体" panose="03000509000000000000" pitchFamily="65" charset="-122"/>
              <a:cs typeface="Arial" panose="020B0604020202020204" pitchFamily="34" charset="0"/>
            </a:endParaRPr>
          </a:p>
        </p:txBody>
      </p:sp>
      <p:pic>
        <p:nvPicPr>
          <p:cNvPr id="29" name="图片 2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50869" y="5874438"/>
            <a:ext cx="9153525" cy="752475"/>
          </a:xfrm>
          <a:prstGeom prst="rect">
            <a:avLst/>
          </a:prstGeom>
        </p:spPr>
      </p:pic>
      <p:pic>
        <p:nvPicPr>
          <p:cNvPr id="10" name="图片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55463" y="5142331"/>
            <a:ext cx="675620" cy="1408916"/>
          </a:xfrm>
          <a:prstGeom prst="rect">
            <a:avLst/>
          </a:prstGeom>
        </p:spPr>
      </p:pic>
      <p:sp>
        <p:nvSpPr>
          <p:cNvPr id="11" name="Decagon 10"/>
          <p:cNvSpPr/>
          <p:nvPr/>
        </p:nvSpPr>
        <p:spPr>
          <a:xfrm>
            <a:off x="10047683" y="681826"/>
            <a:ext cx="556711" cy="435617"/>
          </a:xfrm>
          <a:prstGeom prst="decagon">
            <a:avLst/>
          </a:prstGeom>
          <a:solidFill>
            <a:srgbClr val="FFFF00"/>
          </a:solidFill>
          <a:ln w="571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FF0000"/>
                </a:solidFill>
              </a:rPr>
              <a:t>3</a:t>
            </a:r>
          </a:p>
        </p:txBody>
      </p:sp>
      <p:graphicFrame>
        <p:nvGraphicFramePr>
          <p:cNvPr id="2" name="Table 2">
            <a:extLst>
              <a:ext uri="{FF2B5EF4-FFF2-40B4-BE49-F238E27FC236}">
                <a16:creationId xmlns:a16="http://schemas.microsoft.com/office/drawing/2014/main" xmlns="" id="{FCBC3EFF-B2BE-4D0B-A5CA-6CEC4E0847C5}"/>
              </a:ext>
            </a:extLst>
          </p:cNvPr>
          <p:cNvGraphicFramePr>
            <a:graphicFrameLocks noGrp="1"/>
          </p:cNvGraphicFramePr>
          <p:nvPr>
            <p:extLst>
              <p:ext uri="{D42A27DB-BD31-4B8C-83A1-F6EECF244321}">
                <p14:modId xmlns:p14="http://schemas.microsoft.com/office/powerpoint/2010/main" val="2262111010"/>
              </p:ext>
            </p:extLst>
          </p:nvPr>
        </p:nvGraphicFramePr>
        <p:xfrm>
          <a:off x="500735" y="1560510"/>
          <a:ext cx="11138815" cy="3367680"/>
        </p:xfrm>
        <a:graphic>
          <a:graphicData uri="http://schemas.openxmlformats.org/drawingml/2006/table">
            <a:tbl>
              <a:tblPr firstRow="1" bandRow="1">
                <a:tableStyleId>{1E171933-4619-4E11-9A3F-F7608DF75F80}</a:tableStyleId>
              </a:tblPr>
              <a:tblGrid>
                <a:gridCol w="8979652">
                  <a:extLst>
                    <a:ext uri="{9D8B030D-6E8A-4147-A177-3AD203B41FA5}">
                      <a16:colId xmlns:a16="http://schemas.microsoft.com/office/drawing/2014/main" xmlns="" val="2770808496"/>
                    </a:ext>
                  </a:extLst>
                </a:gridCol>
                <a:gridCol w="1091990">
                  <a:extLst>
                    <a:ext uri="{9D8B030D-6E8A-4147-A177-3AD203B41FA5}">
                      <a16:colId xmlns:a16="http://schemas.microsoft.com/office/drawing/2014/main" xmlns="" val="2131797961"/>
                    </a:ext>
                  </a:extLst>
                </a:gridCol>
                <a:gridCol w="1067173">
                  <a:extLst>
                    <a:ext uri="{9D8B030D-6E8A-4147-A177-3AD203B41FA5}">
                      <a16:colId xmlns:a16="http://schemas.microsoft.com/office/drawing/2014/main" xmlns="" val="803923092"/>
                    </a:ext>
                  </a:extLst>
                </a:gridCol>
              </a:tblGrid>
              <a:tr h="673536">
                <a:tc>
                  <a:txBody>
                    <a:bodyPr/>
                    <a:lstStyle/>
                    <a:p>
                      <a:pPr algn="ctr">
                        <a:lnSpc>
                          <a:spcPct val="150000"/>
                        </a:lnSpc>
                      </a:pPr>
                      <a:r>
                        <a:rPr lang="en-US" sz="2400">
                          <a:solidFill>
                            <a:schemeClr val="tx1"/>
                          </a:solidFill>
                        </a:rPr>
                        <a:t>Câu</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pPr>
                      <a:r>
                        <a:rPr lang="en-US" sz="2400">
                          <a:solidFill>
                            <a:schemeClr val="tx1"/>
                          </a:solidFill>
                        </a:rPr>
                        <a:t>Đúng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pPr>
                      <a:r>
                        <a:rPr lang="en-US" sz="2400">
                          <a:solidFill>
                            <a:schemeClr val="tx1"/>
                          </a:solidFill>
                        </a:rPr>
                        <a:t>Sai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294449135"/>
                  </a:ext>
                </a:extLst>
              </a:tr>
              <a:tr h="673536">
                <a:tc>
                  <a:txBody>
                    <a:bodyPr/>
                    <a:lstStyle/>
                    <a:p>
                      <a:pPr>
                        <a:lnSpc>
                          <a:spcPct val="150000"/>
                        </a:lnSpc>
                      </a:pPr>
                      <a:r>
                        <a:rPr lang="en-US" sz="2400"/>
                        <a:t>a) Có hai số tự nhiên liên tiếp đều là số nguyên tố</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50000"/>
                        </a:lnSpc>
                      </a:pPr>
                      <a:endParaRPr lang="en-US" sz="24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50000"/>
                        </a:lnSpc>
                      </a:pPr>
                      <a:endParaRPr lang="en-US" sz="24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591936663"/>
                  </a:ext>
                </a:extLst>
              </a:tr>
              <a:tr h="673536">
                <a:tc>
                  <a:txBody>
                    <a:bodyPr/>
                    <a:lstStyle/>
                    <a:p>
                      <a:pPr>
                        <a:lnSpc>
                          <a:spcPct val="150000"/>
                        </a:lnSpc>
                      </a:pPr>
                      <a:r>
                        <a:rPr lang="en-US" sz="2400"/>
                        <a:t>b) Có ba số lẻ liên tiếp đều là số nguyên tố</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50000"/>
                        </a:lnSpc>
                      </a:pPr>
                      <a:endParaRPr lang="en-US" sz="24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50000"/>
                        </a:lnSpc>
                      </a:pPr>
                      <a:endParaRPr lang="en-US" sz="24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593492722"/>
                  </a:ext>
                </a:extLst>
              </a:tr>
              <a:tr h="673536">
                <a:tc>
                  <a:txBody>
                    <a:bodyPr/>
                    <a:lstStyle/>
                    <a:p>
                      <a:pPr>
                        <a:lnSpc>
                          <a:spcPct val="150000"/>
                        </a:lnSpc>
                      </a:pPr>
                      <a:r>
                        <a:rPr lang="en-US" sz="2400"/>
                        <a:t>c) Mọi số nguyên tố đều là số lẻ</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50000"/>
                        </a:lnSpc>
                      </a:pPr>
                      <a:endParaRPr lang="en-US" sz="24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50000"/>
                        </a:lnSpc>
                      </a:pPr>
                      <a:endParaRPr lang="en-US" sz="24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852102080"/>
                  </a:ext>
                </a:extLst>
              </a:tr>
              <a:tr h="673536">
                <a:tc>
                  <a:txBody>
                    <a:bodyPr/>
                    <a:lstStyle/>
                    <a:p>
                      <a:pPr>
                        <a:lnSpc>
                          <a:spcPct val="150000"/>
                        </a:lnSpc>
                      </a:pPr>
                      <a:r>
                        <a:rPr lang="en-US" sz="2400"/>
                        <a:t>d) Các số nguyên tố đều có chữ số tận cùng là 1; 3; 7; 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50000"/>
                        </a:lnSpc>
                      </a:pPr>
                      <a:endParaRPr lang="en-US" sz="24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50000"/>
                        </a:lnSpc>
                      </a:pPr>
                      <a:endParaRPr lang="en-US" sz="24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884005490"/>
                  </a:ext>
                </a:extLst>
              </a:tr>
            </a:tbl>
          </a:graphicData>
        </a:graphic>
      </p:graphicFrame>
      <p:sp>
        <p:nvSpPr>
          <p:cNvPr id="14" name="TextBox 13">
            <a:extLst>
              <a:ext uri="{FF2B5EF4-FFF2-40B4-BE49-F238E27FC236}">
                <a16:creationId xmlns:a16="http://schemas.microsoft.com/office/drawing/2014/main" xmlns="" id="{3E20D091-031D-430D-B7C5-D33AB175683B}"/>
              </a:ext>
            </a:extLst>
          </p:cNvPr>
          <p:cNvSpPr txBox="1"/>
          <p:nvPr/>
        </p:nvSpPr>
        <p:spPr>
          <a:xfrm>
            <a:off x="9777615" y="2235825"/>
            <a:ext cx="540136" cy="769441"/>
          </a:xfrm>
          <a:prstGeom prst="rect">
            <a:avLst/>
          </a:prstGeom>
          <a:noFill/>
        </p:spPr>
        <p:txBody>
          <a:bodyPr wrap="square">
            <a:spAutoFit/>
          </a:bodyPr>
          <a:lstStyle/>
          <a:p>
            <a:r>
              <a:rPr lang="en-US" altLang="zh-CN" sz="4400" b="1">
                <a:solidFill>
                  <a:srgbClr val="FF0000"/>
                </a:solidFill>
                <a:latin typeface="Arial" panose="020B0604020202020204" pitchFamily="34" charset="0"/>
                <a:ea typeface="方正少儿简体" panose="03000509000000000000" pitchFamily="65" charset="-122"/>
                <a:cs typeface="Arial" panose="020B0604020202020204" pitchFamily="34" charset="0"/>
                <a:sym typeface="Wingdings" panose="05000000000000000000" pitchFamily="2" charset="2"/>
              </a:rPr>
              <a:t></a:t>
            </a:r>
            <a:endParaRPr lang="en-US" sz="4400" b="1">
              <a:solidFill>
                <a:srgbClr val="FF0000"/>
              </a:solidFill>
            </a:endParaRPr>
          </a:p>
        </p:txBody>
      </p:sp>
      <p:sp>
        <p:nvSpPr>
          <p:cNvPr id="15" name="TextBox 14">
            <a:extLst>
              <a:ext uri="{FF2B5EF4-FFF2-40B4-BE49-F238E27FC236}">
                <a16:creationId xmlns:a16="http://schemas.microsoft.com/office/drawing/2014/main" xmlns="" id="{5FBBB157-7560-4B90-94E0-2A9FADB0BA03}"/>
              </a:ext>
            </a:extLst>
          </p:cNvPr>
          <p:cNvSpPr txBox="1"/>
          <p:nvPr/>
        </p:nvSpPr>
        <p:spPr>
          <a:xfrm>
            <a:off x="9777615" y="2921350"/>
            <a:ext cx="540136" cy="769441"/>
          </a:xfrm>
          <a:prstGeom prst="rect">
            <a:avLst/>
          </a:prstGeom>
          <a:noFill/>
        </p:spPr>
        <p:txBody>
          <a:bodyPr wrap="square">
            <a:spAutoFit/>
          </a:bodyPr>
          <a:lstStyle/>
          <a:p>
            <a:r>
              <a:rPr lang="en-US" altLang="zh-CN" sz="4400" b="1">
                <a:solidFill>
                  <a:srgbClr val="FF0000"/>
                </a:solidFill>
                <a:latin typeface="Arial" panose="020B0604020202020204" pitchFamily="34" charset="0"/>
                <a:ea typeface="方正少儿简体" panose="03000509000000000000" pitchFamily="65" charset="-122"/>
                <a:cs typeface="Arial" panose="020B0604020202020204" pitchFamily="34" charset="0"/>
                <a:sym typeface="Wingdings" panose="05000000000000000000" pitchFamily="2" charset="2"/>
              </a:rPr>
              <a:t></a:t>
            </a:r>
            <a:endParaRPr lang="en-US" sz="4400" b="1">
              <a:solidFill>
                <a:srgbClr val="FF0000"/>
              </a:solidFill>
            </a:endParaRPr>
          </a:p>
        </p:txBody>
      </p:sp>
      <p:sp>
        <p:nvSpPr>
          <p:cNvPr id="16" name="TextBox 15">
            <a:extLst>
              <a:ext uri="{FF2B5EF4-FFF2-40B4-BE49-F238E27FC236}">
                <a16:creationId xmlns:a16="http://schemas.microsoft.com/office/drawing/2014/main" xmlns="" id="{9F096C3B-1655-461B-A951-2D0CB54C4AB7}"/>
              </a:ext>
            </a:extLst>
          </p:cNvPr>
          <p:cNvSpPr txBox="1"/>
          <p:nvPr/>
        </p:nvSpPr>
        <p:spPr>
          <a:xfrm>
            <a:off x="10821384" y="3636903"/>
            <a:ext cx="540136" cy="769441"/>
          </a:xfrm>
          <a:prstGeom prst="rect">
            <a:avLst/>
          </a:prstGeom>
          <a:noFill/>
        </p:spPr>
        <p:txBody>
          <a:bodyPr wrap="square">
            <a:spAutoFit/>
          </a:bodyPr>
          <a:lstStyle/>
          <a:p>
            <a:r>
              <a:rPr lang="en-US" altLang="zh-CN" sz="4400" b="1">
                <a:solidFill>
                  <a:srgbClr val="FF0000"/>
                </a:solidFill>
                <a:latin typeface="Arial" panose="020B0604020202020204" pitchFamily="34" charset="0"/>
                <a:ea typeface="方正少儿简体" panose="03000509000000000000" pitchFamily="65" charset="-122"/>
                <a:cs typeface="Arial" panose="020B0604020202020204" pitchFamily="34" charset="0"/>
                <a:sym typeface="Wingdings" panose="05000000000000000000" pitchFamily="2" charset="2"/>
              </a:rPr>
              <a:t></a:t>
            </a:r>
            <a:endParaRPr lang="en-US" sz="4400" b="1">
              <a:solidFill>
                <a:srgbClr val="FF0000"/>
              </a:solidFill>
            </a:endParaRPr>
          </a:p>
        </p:txBody>
      </p:sp>
      <p:sp>
        <p:nvSpPr>
          <p:cNvPr id="17" name="TextBox 16">
            <a:extLst>
              <a:ext uri="{FF2B5EF4-FFF2-40B4-BE49-F238E27FC236}">
                <a16:creationId xmlns:a16="http://schemas.microsoft.com/office/drawing/2014/main" xmlns="" id="{E29DF856-4CAC-434A-9C30-6E1772296FB8}"/>
              </a:ext>
            </a:extLst>
          </p:cNvPr>
          <p:cNvSpPr txBox="1"/>
          <p:nvPr/>
        </p:nvSpPr>
        <p:spPr>
          <a:xfrm>
            <a:off x="10821384" y="4247152"/>
            <a:ext cx="540136" cy="769441"/>
          </a:xfrm>
          <a:prstGeom prst="rect">
            <a:avLst/>
          </a:prstGeom>
          <a:noFill/>
        </p:spPr>
        <p:txBody>
          <a:bodyPr wrap="square">
            <a:spAutoFit/>
          </a:bodyPr>
          <a:lstStyle/>
          <a:p>
            <a:r>
              <a:rPr lang="en-US" altLang="zh-CN" sz="4400" b="1">
                <a:solidFill>
                  <a:srgbClr val="FF0000"/>
                </a:solidFill>
                <a:latin typeface="Arial" panose="020B0604020202020204" pitchFamily="34" charset="0"/>
                <a:ea typeface="方正少儿简体" panose="03000509000000000000" pitchFamily="65" charset="-122"/>
                <a:cs typeface="Arial" panose="020B0604020202020204" pitchFamily="34" charset="0"/>
                <a:sym typeface="Wingdings" panose="05000000000000000000" pitchFamily="2" charset="2"/>
              </a:rPr>
              <a:t></a:t>
            </a:r>
            <a:endParaRPr lang="en-US" sz="4400" b="1">
              <a:solidFill>
                <a:srgbClr val="FF0000"/>
              </a:solidFill>
            </a:endParaRPr>
          </a:p>
        </p:txBody>
      </p:sp>
      <p:sp>
        <p:nvSpPr>
          <p:cNvPr id="5" name="Rectangle: Rounded Corners 4">
            <a:extLst>
              <a:ext uri="{FF2B5EF4-FFF2-40B4-BE49-F238E27FC236}">
                <a16:creationId xmlns:a16="http://schemas.microsoft.com/office/drawing/2014/main" xmlns="" id="{6A229B39-7F21-477A-9E46-D3165EBE1ED9}"/>
              </a:ext>
            </a:extLst>
          </p:cNvPr>
          <p:cNvSpPr/>
          <p:nvPr/>
        </p:nvSpPr>
        <p:spPr>
          <a:xfrm>
            <a:off x="1143805" y="5118881"/>
            <a:ext cx="1559031" cy="73210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t>ĐÁP ÁN:</a:t>
            </a:r>
          </a:p>
        </p:txBody>
      </p:sp>
      <p:pic>
        <p:nvPicPr>
          <p:cNvPr id="19" name="图片 29">
            <a:hlinkClick r:id="rId6" action="ppaction://hlinksldjump"/>
            <a:extLst>
              <a:ext uri="{FF2B5EF4-FFF2-40B4-BE49-F238E27FC236}">
                <a16:creationId xmlns:a16="http://schemas.microsoft.com/office/drawing/2014/main" xmlns="" id="{4E424D78-70A2-40EA-9CF0-192DF00C69E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55848" y="400075"/>
            <a:ext cx="1397969" cy="1185761"/>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889561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fade">
                                      <p:cBhvr>
                                        <p:cTn id="7" dur="1000"/>
                                        <p:tgtEl>
                                          <p:spTgt spid="51"/>
                                        </p:tgtEl>
                                      </p:cBhvr>
                                    </p:animEffect>
                                    <p:anim calcmode="lin" valueType="num">
                                      <p:cBhvr>
                                        <p:cTn id="8" dur="1000" fill="hold"/>
                                        <p:tgtEl>
                                          <p:spTgt spid="51"/>
                                        </p:tgtEl>
                                        <p:attrNameLst>
                                          <p:attrName>ppt_x</p:attrName>
                                        </p:attrNameLst>
                                      </p:cBhvr>
                                      <p:tavLst>
                                        <p:tav tm="0">
                                          <p:val>
                                            <p:strVal val="#ppt_x"/>
                                          </p:val>
                                        </p:tav>
                                        <p:tav tm="100000">
                                          <p:val>
                                            <p:strVal val="#ppt_x"/>
                                          </p:val>
                                        </p:tav>
                                      </p:tavLst>
                                    </p:anim>
                                    <p:anim calcmode="lin" valueType="num">
                                      <p:cBhvr>
                                        <p:cTn id="9" dur="1000" fill="hold"/>
                                        <p:tgtEl>
                                          <p:spTgt spid="51"/>
                                        </p:tgtEl>
                                        <p:attrNameLst>
                                          <p:attrName>ppt_y</p:attrName>
                                        </p:attrNameLst>
                                      </p:cBhvr>
                                      <p:tavLst>
                                        <p:tav tm="0">
                                          <p:val>
                                            <p:strVal val="#ppt_y+.1"/>
                                          </p:val>
                                        </p:tav>
                                        <p:tav tm="100000">
                                          <p:val>
                                            <p:strVal val="#ppt_y"/>
                                          </p:val>
                                        </p:tav>
                                      </p:tavLst>
                                    </p:anim>
                                  </p:childTnLst>
                                </p:cTn>
                              </p:par>
                              <p:par>
                                <p:cTn id="10" presetID="10"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3" restart="whenNotActive" fill="hold" evtFilter="cancelBubble" nodeType="interactiveSeq">
                <p:stCondLst>
                  <p:cond evt="onClick" delay="0">
                    <p:tgtEl>
                      <p:spTgt spid="5"/>
                    </p:tgtEl>
                  </p:cond>
                </p:stCondLst>
                <p:endSync evt="end" delay="0">
                  <p:rtn val="all"/>
                </p:endSync>
                <p:childTnLst>
                  <p:par>
                    <p:cTn id="14" fill="hold">
                      <p:stCondLst>
                        <p:cond delay="0"/>
                      </p:stCondLst>
                      <p:childTnLst>
                        <p:par>
                          <p:cTn id="15" fill="hold">
                            <p:stCondLst>
                              <p:cond delay="0"/>
                            </p:stCondLst>
                            <p:childTnLst>
                              <p:par>
                                <p:cTn id="16" presetID="53" presetClass="entr" presetSubtype="16" fill="hold" grpId="0" nodeType="click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childTnLst>
                                </p:cTn>
                              </p:par>
                              <p:par>
                                <p:cTn id="21" presetID="53" presetClass="entr" presetSubtype="16"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p:cTn id="23" dur="500" fill="hold"/>
                                        <p:tgtEl>
                                          <p:spTgt spid="15"/>
                                        </p:tgtEl>
                                        <p:attrNameLst>
                                          <p:attrName>ppt_w</p:attrName>
                                        </p:attrNameLst>
                                      </p:cBhvr>
                                      <p:tavLst>
                                        <p:tav tm="0">
                                          <p:val>
                                            <p:fltVal val="0"/>
                                          </p:val>
                                        </p:tav>
                                        <p:tav tm="100000">
                                          <p:val>
                                            <p:strVal val="#ppt_w"/>
                                          </p:val>
                                        </p:tav>
                                      </p:tavLst>
                                    </p:anim>
                                    <p:anim calcmode="lin" valueType="num">
                                      <p:cBhvr>
                                        <p:cTn id="24" dur="500" fill="hold"/>
                                        <p:tgtEl>
                                          <p:spTgt spid="15"/>
                                        </p:tgtEl>
                                        <p:attrNameLst>
                                          <p:attrName>ppt_h</p:attrName>
                                        </p:attrNameLst>
                                      </p:cBhvr>
                                      <p:tavLst>
                                        <p:tav tm="0">
                                          <p:val>
                                            <p:fltVal val="0"/>
                                          </p:val>
                                        </p:tav>
                                        <p:tav tm="100000">
                                          <p:val>
                                            <p:strVal val="#ppt_h"/>
                                          </p:val>
                                        </p:tav>
                                      </p:tavLst>
                                    </p:anim>
                                    <p:animEffect transition="in" filter="fade">
                                      <p:cBhvr>
                                        <p:cTn id="25" dur="500"/>
                                        <p:tgtEl>
                                          <p:spTgt spid="15"/>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animEffect transition="in" filter="fade">
                                      <p:cBhvr>
                                        <p:cTn id="30" dur="500"/>
                                        <p:tgtEl>
                                          <p:spTgt spid="16"/>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childTnLst>
                    </p:cTn>
                  </p:par>
                </p:childTnLst>
              </p:cTn>
              <p:nextCondLst>
                <p:cond evt="onClick" delay="0">
                  <p:tgtEl>
                    <p:spTgt spid="5"/>
                  </p:tgtEl>
                </p:cond>
              </p:nextCondLst>
            </p:seq>
          </p:childTnLst>
        </p:cTn>
      </p:par>
    </p:tnLst>
    <p:bldLst>
      <p:bldP spid="51" grpId="0"/>
      <p:bldP spid="14" grpId="0"/>
      <p:bldP spid="15" grpId="0"/>
      <p:bldP spid="16" grpId="0"/>
      <p:bldP spid="17" grpId="0"/>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图片 6">
            <a:extLst>
              <a:ext uri="{FF2B5EF4-FFF2-40B4-BE49-F238E27FC236}">
                <a16:creationId xmlns:a16="http://schemas.microsoft.com/office/drawing/2014/main" xmlns="" id="{740645B9-6392-4917-A86D-4823FB3C60D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97926" y="-358514"/>
            <a:ext cx="14232876" cy="7990834"/>
          </a:xfrm>
          <a:prstGeom prst="rect">
            <a:avLst/>
          </a:prstGeom>
        </p:spPr>
      </p:pic>
      <p:pic>
        <p:nvPicPr>
          <p:cNvPr id="26" name="图片 29">
            <a:hlinkClick r:id="rId4" action="ppaction://hlinksldjump"/>
            <a:extLst>
              <a:ext uri="{FF2B5EF4-FFF2-40B4-BE49-F238E27FC236}">
                <a16:creationId xmlns:a16="http://schemas.microsoft.com/office/drawing/2014/main" xmlns="" id="{219B5E34-1369-41EC-9E47-B17843F7551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55848" y="400075"/>
            <a:ext cx="1397969" cy="1185761"/>
          </a:xfrm>
          <a:prstGeom prst="rect">
            <a:avLst/>
          </a:prstGeom>
          <a:effectLst>
            <a:outerShdw blurRad="50800" dist="38100" dir="2700000" algn="tl" rotWithShape="0">
              <a:prstClr val="black">
                <a:alpha val="40000"/>
              </a:prstClr>
            </a:outerShdw>
          </a:effectLst>
        </p:spPr>
      </p:pic>
      <p:sp>
        <p:nvSpPr>
          <p:cNvPr id="20" name="矩形 19"/>
          <p:cNvSpPr/>
          <p:nvPr/>
        </p:nvSpPr>
        <p:spPr>
          <a:xfrm rot="20718769">
            <a:off x="4193877" y="2155406"/>
            <a:ext cx="184731" cy="854080"/>
          </a:xfrm>
          <a:prstGeom prst="rect">
            <a:avLst/>
          </a:prstGeom>
        </p:spPr>
        <p:txBody>
          <a:bodyPr wrap="none">
            <a:spAutoFit/>
          </a:bodyPr>
          <a:lstStyle/>
          <a:p>
            <a:endParaRPr lang="zh-CN" altLang="en-US" sz="4950" dirty="0">
              <a:solidFill>
                <a:srgbClr val="099F00"/>
              </a:solidFill>
              <a:latin typeface="方正少儿简体" panose="03000509000000000000" pitchFamily="65" charset="-122"/>
              <a:ea typeface="方正少儿简体" panose="03000509000000000000" pitchFamily="65" charset="-122"/>
            </a:endParaRPr>
          </a:p>
        </p:txBody>
      </p:sp>
      <p:sp>
        <p:nvSpPr>
          <p:cNvPr id="51" name="矩形 50"/>
          <p:cNvSpPr/>
          <p:nvPr/>
        </p:nvSpPr>
        <p:spPr>
          <a:xfrm>
            <a:off x="1620711" y="1054162"/>
            <a:ext cx="8950577" cy="584775"/>
          </a:xfrm>
          <a:prstGeom prst="rect">
            <a:avLst/>
          </a:prstGeom>
        </p:spPr>
        <p:txBody>
          <a:bodyPr wrap="square">
            <a:spAutoFit/>
          </a:bodyPr>
          <a:lstStyle/>
          <a:p>
            <a:pPr algn="ctr"/>
            <a:r>
              <a:rPr lang="en-US" altLang="zh-CN" sz="3200">
                <a:solidFill>
                  <a:schemeClr val="bg1"/>
                </a:solidFill>
                <a:latin typeface="Arial" panose="020B0604020202020204" pitchFamily="34" charset="0"/>
                <a:ea typeface="方正少儿简体" panose="03000509000000000000" pitchFamily="65" charset="-122"/>
                <a:cs typeface="Arial" panose="020B0604020202020204" pitchFamily="34" charset="0"/>
              </a:rPr>
              <a:t>Trong 3 bạn An, Bình, Minh bạn nào làm đúng?</a:t>
            </a:r>
            <a:endParaRPr lang="zh-CN" altLang="en-US" sz="3200" dirty="0">
              <a:solidFill>
                <a:schemeClr val="bg1"/>
              </a:solidFill>
              <a:latin typeface="Arial" panose="020B0604020202020204" pitchFamily="34" charset="0"/>
              <a:ea typeface="方正少儿简体" panose="03000509000000000000" pitchFamily="65" charset="-122"/>
              <a:cs typeface="Arial" panose="020B0604020202020204" pitchFamily="34" charset="0"/>
            </a:endParaRPr>
          </a:p>
        </p:txBody>
      </p:sp>
      <p:pic>
        <p:nvPicPr>
          <p:cNvPr id="29" name="图片 2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524001" y="6115435"/>
            <a:ext cx="9153525" cy="752475"/>
          </a:xfrm>
          <a:prstGeom prst="rect">
            <a:avLst/>
          </a:prstGeom>
        </p:spPr>
      </p:pic>
      <p:pic>
        <p:nvPicPr>
          <p:cNvPr id="10" name="图片 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21225834">
            <a:off x="161027" y="5321876"/>
            <a:ext cx="1445371" cy="1461946"/>
          </a:xfrm>
          <a:prstGeom prst="rect">
            <a:avLst/>
          </a:prstGeom>
        </p:spPr>
      </p:pic>
      <p:sp>
        <p:nvSpPr>
          <p:cNvPr id="12" name="矩形 50">
            <a:extLst>
              <a:ext uri="{FF2B5EF4-FFF2-40B4-BE49-F238E27FC236}">
                <a16:creationId xmlns:a16="http://schemas.microsoft.com/office/drawing/2014/main" xmlns="" id="{587089F3-1A1D-4C96-91F6-363058BF2869}"/>
              </a:ext>
            </a:extLst>
          </p:cNvPr>
          <p:cNvSpPr/>
          <p:nvPr/>
        </p:nvSpPr>
        <p:spPr>
          <a:xfrm>
            <a:off x="3322181" y="1976125"/>
            <a:ext cx="6145669" cy="477054"/>
          </a:xfrm>
          <a:prstGeom prst="rect">
            <a:avLst/>
          </a:prstGeom>
          <a:ln w="38100">
            <a:solidFill>
              <a:srgbClr val="6699FF"/>
            </a:solidFill>
          </a:ln>
        </p:spPr>
        <p:style>
          <a:lnRef idx="2">
            <a:schemeClr val="accent2"/>
          </a:lnRef>
          <a:fillRef idx="1">
            <a:schemeClr val="lt1"/>
          </a:fillRef>
          <a:effectRef idx="0">
            <a:schemeClr val="accent2"/>
          </a:effectRef>
          <a:fontRef idx="minor">
            <a:schemeClr val="dk1"/>
          </a:fontRef>
        </p:style>
        <p:txBody>
          <a:bodyPr wrap="square">
            <a:spAutoFit/>
          </a:bodyPr>
          <a:lstStyle/>
          <a:p>
            <a:r>
              <a:rPr lang="en-US" altLang="zh-CN" sz="2500">
                <a:latin typeface="Arial" panose="020B0604020202020204" pitchFamily="34" charset="0"/>
                <a:ea typeface="方正少儿简体" panose="03000509000000000000" pitchFamily="65" charset="-122"/>
                <a:cs typeface="Arial" panose="020B0604020202020204" pitchFamily="34" charset="0"/>
              </a:rPr>
              <a:t>An: 1800 = 18.100 = 2.3</a:t>
            </a:r>
            <a:r>
              <a:rPr lang="en-US" altLang="zh-CN" sz="2500" baseline="30000">
                <a:latin typeface="Arial" panose="020B0604020202020204" pitchFamily="34" charset="0"/>
                <a:ea typeface="方正少儿简体" panose="03000509000000000000" pitchFamily="65" charset="-122"/>
                <a:cs typeface="Arial" panose="020B0604020202020204" pitchFamily="34" charset="0"/>
              </a:rPr>
              <a:t>2</a:t>
            </a:r>
            <a:r>
              <a:rPr lang="en-US" altLang="zh-CN" sz="2500">
                <a:latin typeface="Arial" panose="020B0604020202020204" pitchFamily="34" charset="0"/>
                <a:ea typeface="方正少儿简体" panose="03000509000000000000" pitchFamily="65" charset="-122"/>
                <a:cs typeface="Arial" panose="020B0604020202020204" pitchFamily="34" charset="0"/>
              </a:rPr>
              <a:t>.(2.5)</a:t>
            </a:r>
            <a:r>
              <a:rPr lang="en-US" altLang="zh-CN" sz="2500" baseline="30000">
                <a:latin typeface="Arial" panose="020B0604020202020204" pitchFamily="34" charset="0"/>
                <a:ea typeface="方正少儿简体" panose="03000509000000000000" pitchFamily="65" charset="-122"/>
                <a:cs typeface="Arial" panose="020B0604020202020204" pitchFamily="34" charset="0"/>
              </a:rPr>
              <a:t>2 </a:t>
            </a:r>
            <a:r>
              <a:rPr lang="en-US" altLang="zh-CN" sz="2500">
                <a:latin typeface="Arial" panose="020B0604020202020204" pitchFamily="34" charset="0"/>
                <a:ea typeface="方正少儿简体" panose="03000509000000000000" pitchFamily="65" charset="-122"/>
                <a:cs typeface="Arial" panose="020B0604020202020204" pitchFamily="34" charset="0"/>
              </a:rPr>
              <a:t>= 2</a:t>
            </a:r>
            <a:r>
              <a:rPr lang="en-US" altLang="zh-CN" sz="2500" baseline="30000">
                <a:latin typeface="Arial" panose="020B0604020202020204" pitchFamily="34" charset="0"/>
                <a:ea typeface="方正少儿简体" panose="03000509000000000000" pitchFamily="65" charset="-122"/>
                <a:cs typeface="Arial" panose="020B0604020202020204" pitchFamily="34" charset="0"/>
              </a:rPr>
              <a:t>3</a:t>
            </a:r>
            <a:r>
              <a:rPr lang="en-US" altLang="zh-CN" sz="2500">
                <a:latin typeface="Arial" panose="020B0604020202020204" pitchFamily="34" charset="0"/>
                <a:ea typeface="方正少儿简体" panose="03000509000000000000" pitchFamily="65" charset="-122"/>
                <a:cs typeface="Arial" panose="020B0604020202020204" pitchFamily="34" charset="0"/>
              </a:rPr>
              <a:t>.3</a:t>
            </a:r>
            <a:r>
              <a:rPr lang="en-US" altLang="zh-CN" sz="2500" baseline="30000">
                <a:latin typeface="Arial" panose="020B0604020202020204" pitchFamily="34" charset="0"/>
                <a:ea typeface="方正少儿简体" panose="03000509000000000000" pitchFamily="65" charset="-122"/>
                <a:cs typeface="Arial" panose="020B0604020202020204" pitchFamily="34" charset="0"/>
              </a:rPr>
              <a:t>2</a:t>
            </a:r>
            <a:r>
              <a:rPr lang="en-US" altLang="zh-CN" sz="2500">
                <a:latin typeface="Arial" panose="020B0604020202020204" pitchFamily="34" charset="0"/>
                <a:ea typeface="方正少儿简体" panose="03000509000000000000" pitchFamily="65" charset="-122"/>
                <a:cs typeface="Arial" panose="020B0604020202020204" pitchFamily="34" charset="0"/>
              </a:rPr>
              <a:t>.5</a:t>
            </a:r>
            <a:r>
              <a:rPr lang="en-US" altLang="zh-CN" sz="2500" baseline="30000">
                <a:latin typeface="Arial" panose="020B0604020202020204" pitchFamily="34" charset="0"/>
                <a:ea typeface="方正少儿简体" panose="03000509000000000000" pitchFamily="65" charset="-122"/>
                <a:cs typeface="Arial" panose="020B0604020202020204" pitchFamily="34" charset="0"/>
              </a:rPr>
              <a:t>2</a:t>
            </a:r>
          </a:p>
        </p:txBody>
      </p:sp>
      <p:pic>
        <p:nvPicPr>
          <p:cNvPr id="9" name="Picture 8">
            <a:extLst>
              <a:ext uri="{FF2B5EF4-FFF2-40B4-BE49-F238E27FC236}">
                <a16:creationId xmlns:a16="http://schemas.microsoft.com/office/drawing/2014/main" xmlns="" id="{C767BB7D-BE01-44C1-9DFC-0BA2AE28E884}"/>
              </a:ext>
            </a:extLst>
          </p:cNvPr>
          <p:cNvPicPr>
            <a:picLocks noChangeAspect="1"/>
          </p:cNvPicPr>
          <p:nvPr/>
        </p:nvPicPr>
        <p:blipFill>
          <a:blip r:embed="rId8"/>
          <a:stretch>
            <a:fillRect/>
          </a:stretch>
        </p:blipFill>
        <p:spPr>
          <a:xfrm>
            <a:off x="7706320" y="2875159"/>
            <a:ext cx="3454596" cy="2838933"/>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17" name="Picture 16">
            <a:extLst>
              <a:ext uri="{FF2B5EF4-FFF2-40B4-BE49-F238E27FC236}">
                <a16:creationId xmlns:a16="http://schemas.microsoft.com/office/drawing/2014/main" xmlns="" id="{337DED7A-9134-4BDF-A7C4-BEA0AB5F18F9}"/>
              </a:ext>
            </a:extLst>
          </p:cNvPr>
          <p:cNvPicPr>
            <a:picLocks noChangeAspect="1"/>
          </p:cNvPicPr>
          <p:nvPr/>
        </p:nvPicPr>
        <p:blipFill>
          <a:blip r:embed="rId9"/>
          <a:stretch>
            <a:fillRect/>
          </a:stretch>
        </p:blipFill>
        <p:spPr>
          <a:xfrm>
            <a:off x="1254080" y="2754666"/>
            <a:ext cx="2136719" cy="322382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8" name="Star: 10 Points 17">
            <a:extLst>
              <a:ext uri="{FF2B5EF4-FFF2-40B4-BE49-F238E27FC236}">
                <a16:creationId xmlns:a16="http://schemas.microsoft.com/office/drawing/2014/main" xmlns="" id="{521B0127-B011-4EC3-979E-A60877A2E596}"/>
              </a:ext>
            </a:extLst>
          </p:cNvPr>
          <p:cNvSpPr/>
          <p:nvPr/>
        </p:nvSpPr>
        <p:spPr>
          <a:xfrm>
            <a:off x="4920525" y="2723718"/>
            <a:ext cx="1773446" cy="2005239"/>
          </a:xfrm>
          <a:prstGeom prst="star10">
            <a:avLst/>
          </a:prstGeom>
          <a:solidFill>
            <a:srgbClr val="FFFFCC"/>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rgbClr val="FF0000"/>
                </a:solidFill>
              </a:rPr>
              <a:t>An làm đúng</a:t>
            </a:r>
          </a:p>
        </p:txBody>
      </p:sp>
      <p:sp>
        <p:nvSpPr>
          <p:cNvPr id="27" name="Decagon 26">
            <a:extLst>
              <a:ext uri="{FF2B5EF4-FFF2-40B4-BE49-F238E27FC236}">
                <a16:creationId xmlns:a16="http://schemas.microsoft.com/office/drawing/2014/main" xmlns="" id="{09572FE0-46A4-4767-BAB6-7E8F71D813AC}"/>
              </a:ext>
            </a:extLst>
          </p:cNvPr>
          <p:cNvSpPr/>
          <p:nvPr/>
        </p:nvSpPr>
        <p:spPr>
          <a:xfrm>
            <a:off x="10047683" y="681826"/>
            <a:ext cx="556711" cy="435617"/>
          </a:xfrm>
          <a:prstGeom prst="decagon">
            <a:avLst/>
          </a:prstGeom>
          <a:solidFill>
            <a:srgbClr val="FFFF00"/>
          </a:solidFill>
          <a:ln w="571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rgbClr val="FF0000"/>
                </a:solidFill>
              </a:rPr>
              <a:t>4</a:t>
            </a:r>
            <a:endParaRPr lang="en-US" sz="3200" dirty="0">
              <a:solidFill>
                <a:srgbClr val="FF0000"/>
              </a:solidFill>
            </a:endParaRPr>
          </a:p>
        </p:txBody>
      </p:sp>
    </p:spTree>
    <p:extLst>
      <p:ext uri="{BB962C8B-B14F-4D97-AF65-F5344CB8AC3E}">
        <p14:creationId xmlns:p14="http://schemas.microsoft.com/office/powerpoint/2010/main" val="4293284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fltVal val="0"/>
                                          </p:val>
                                        </p:tav>
                                        <p:tav tm="100000">
                                          <p:val>
                                            <p:strVal val="#ppt_w"/>
                                          </p:val>
                                        </p:tav>
                                      </p:tavLst>
                                    </p:anim>
                                    <p:anim calcmode="lin" valueType="num">
                                      <p:cBhvr>
                                        <p:cTn id="8" dur="500" fill="hold"/>
                                        <p:tgtEl>
                                          <p:spTgt spid="18"/>
                                        </p:tgtEl>
                                        <p:attrNameLst>
                                          <p:attrName>ppt_h</p:attrName>
                                        </p:attrNameLst>
                                      </p:cBhvr>
                                      <p:tavLst>
                                        <p:tav tm="0">
                                          <p:val>
                                            <p:fltVal val="0"/>
                                          </p:val>
                                        </p:tav>
                                        <p:tav tm="100000">
                                          <p:val>
                                            <p:strVal val="#ppt_h"/>
                                          </p:val>
                                        </p:tav>
                                      </p:tavLst>
                                    </p:anim>
                                    <p:animEffect transition="in" filter="fade">
                                      <p:cBhvr>
                                        <p:cTn id="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图片 6">
            <a:extLst>
              <a:ext uri="{FF2B5EF4-FFF2-40B4-BE49-F238E27FC236}">
                <a16:creationId xmlns:a16="http://schemas.microsoft.com/office/drawing/2014/main" xmlns="" id="{740645B9-6392-4917-A86D-4823FB3C60D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70498" y="-300457"/>
            <a:ext cx="14232876" cy="7990834"/>
          </a:xfrm>
          <a:prstGeom prst="rect">
            <a:avLst/>
          </a:prstGeom>
        </p:spPr>
      </p:pic>
      <p:pic>
        <p:nvPicPr>
          <p:cNvPr id="26" name="图片 29">
            <a:hlinkClick r:id="rId4" action="ppaction://hlinksldjump"/>
            <a:extLst>
              <a:ext uri="{FF2B5EF4-FFF2-40B4-BE49-F238E27FC236}">
                <a16:creationId xmlns:a16="http://schemas.microsoft.com/office/drawing/2014/main" xmlns="" id="{219B5E34-1369-41EC-9E47-B17843F7551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55848" y="400075"/>
            <a:ext cx="1397969" cy="1185761"/>
          </a:xfrm>
          <a:prstGeom prst="rect">
            <a:avLst/>
          </a:prstGeom>
          <a:effectLst>
            <a:outerShdw blurRad="50800" dist="38100" dir="2700000" algn="tl" rotWithShape="0">
              <a:prstClr val="black">
                <a:alpha val="40000"/>
              </a:prstClr>
            </a:outerShdw>
          </a:effectLst>
        </p:spPr>
      </p:pic>
      <p:sp>
        <p:nvSpPr>
          <p:cNvPr id="20" name="矩形 19"/>
          <p:cNvSpPr/>
          <p:nvPr/>
        </p:nvSpPr>
        <p:spPr>
          <a:xfrm rot="20718769">
            <a:off x="4193877" y="2155406"/>
            <a:ext cx="184731" cy="854080"/>
          </a:xfrm>
          <a:prstGeom prst="rect">
            <a:avLst/>
          </a:prstGeom>
        </p:spPr>
        <p:txBody>
          <a:bodyPr wrap="none">
            <a:spAutoFit/>
          </a:bodyPr>
          <a:lstStyle/>
          <a:p>
            <a:endParaRPr lang="zh-CN" altLang="en-US" sz="4950" dirty="0">
              <a:solidFill>
                <a:srgbClr val="099F00"/>
              </a:solidFill>
              <a:latin typeface="方正少儿简体" panose="03000509000000000000" pitchFamily="65" charset="-122"/>
              <a:ea typeface="方正少儿简体" panose="03000509000000000000" pitchFamily="65" charset="-122"/>
            </a:endParaRPr>
          </a:p>
        </p:txBody>
      </p:sp>
      <p:sp>
        <p:nvSpPr>
          <p:cNvPr id="51" name="矩形 50"/>
          <p:cNvSpPr/>
          <p:nvPr/>
        </p:nvSpPr>
        <p:spPr>
          <a:xfrm>
            <a:off x="1681525" y="788308"/>
            <a:ext cx="8950577" cy="1077218"/>
          </a:xfrm>
          <a:prstGeom prst="rect">
            <a:avLst/>
          </a:prstGeom>
        </p:spPr>
        <p:txBody>
          <a:bodyPr wrap="square">
            <a:spAutoFit/>
          </a:bodyPr>
          <a:lstStyle/>
          <a:p>
            <a:pPr algn="ctr"/>
            <a:r>
              <a:rPr lang="en-US" altLang="zh-CN" sz="3200">
                <a:solidFill>
                  <a:schemeClr val="bg1"/>
                </a:solidFill>
                <a:latin typeface="Arial" panose="020B0604020202020204" pitchFamily="34" charset="0"/>
                <a:ea typeface="方正少儿简体" panose="03000509000000000000" pitchFamily="65" charset="-122"/>
                <a:cs typeface="Arial" panose="020B0604020202020204" pitchFamily="34" charset="0"/>
              </a:rPr>
              <a:t>So sánh sự giống và khác nhau khi tìm ước chung lớn nhất và bội chung nhỏ nhất</a:t>
            </a:r>
            <a:endParaRPr lang="zh-CN" altLang="en-US" sz="3200" dirty="0">
              <a:solidFill>
                <a:schemeClr val="bg1"/>
              </a:solidFill>
              <a:latin typeface="Arial" panose="020B0604020202020204" pitchFamily="34" charset="0"/>
              <a:ea typeface="方正少儿简体" panose="03000509000000000000" pitchFamily="65" charset="-122"/>
              <a:cs typeface="Arial" panose="020B0604020202020204" pitchFamily="34" charset="0"/>
            </a:endParaRPr>
          </a:p>
        </p:txBody>
      </p:sp>
      <p:pic>
        <p:nvPicPr>
          <p:cNvPr id="29" name="图片 2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524001" y="6115435"/>
            <a:ext cx="9153525" cy="752475"/>
          </a:xfrm>
          <a:prstGeom prst="rect">
            <a:avLst/>
          </a:prstGeom>
        </p:spPr>
      </p:pic>
      <p:pic>
        <p:nvPicPr>
          <p:cNvPr id="10" name="图片 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21225834">
            <a:off x="161027" y="5321876"/>
            <a:ext cx="1445371" cy="1461946"/>
          </a:xfrm>
          <a:prstGeom prst="rect">
            <a:avLst/>
          </a:prstGeom>
        </p:spPr>
      </p:pic>
      <p:sp>
        <p:nvSpPr>
          <p:cNvPr id="27" name="Decagon 26">
            <a:extLst>
              <a:ext uri="{FF2B5EF4-FFF2-40B4-BE49-F238E27FC236}">
                <a16:creationId xmlns:a16="http://schemas.microsoft.com/office/drawing/2014/main" xmlns="" id="{09572FE0-46A4-4767-BAB6-7E8F71D813AC}"/>
              </a:ext>
            </a:extLst>
          </p:cNvPr>
          <p:cNvSpPr/>
          <p:nvPr/>
        </p:nvSpPr>
        <p:spPr>
          <a:xfrm>
            <a:off x="10047683" y="681826"/>
            <a:ext cx="556711" cy="435617"/>
          </a:xfrm>
          <a:prstGeom prst="decagon">
            <a:avLst/>
          </a:prstGeom>
          <a:solidFill>
            <a:srgbClr val="FFFF00"/>
          </a:solidFill>
          <a:ln w="571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rgbClr val="FF0000"/>
                </a:solidFill>
              </a:rPr>
              <a:t>4</a:t>
            </a:r>
            <a:endParaRPr lang="en-US" sz="3200" dirty="0">
              <a:solidFill>
                <a:srgbClr val="FF0000"/>
              </a:solidFill>
            </a:endParaRPr>
          </a:p>
        </p:txBody>
      </p:sp>
      <p:pic>
        <p:nvPicPr>
          <p:cNvPr id="3" name="Picture 2" descr="Diagram&#10;&#10;Description automatically generated with low confidence">
            <a:extLst>
              <a:ext uri="{FF2B5EF4-FFF2-40B4-BE49-F238E27FC236}">
                <a16:creationId xmlns:a16="http://schemas.microsoft.com/office/drawing/2014/main" xmlns="" id="{C5407F45-D29D-469C-A9FC-81B2902A1443}"/>
              </a:ext>
            </a:extLst>
          </p:cNvPr>
          <p:cNvPicPr>
            <a:picLocks noChangeAspect="1"/>
          </p:cNvPicPr>
          <p:nvPr/>
        </p:nvPicPr>
        <p:blipFill rotWithShape="1">
          <a:blip r:embed="rId8"/>
          <a:srcRect l="1810" r="4853"/>
          <a:stretch/>
        </p:blipFill>
        <p:spPr>
          <a:xfrm>
            <a:off x="6156813" y="1985179"/>
            <a:ext cx="5675086" cy="3429000"/>
          </a:xfrm>
          <a:prstGeom prst="rect">
            <a:avLst/>
          </a:prstGeom>
        </p:spPr>
      </p:pic>
      <p:pic>
        <p:nvPicPr>
          <p:cNvPr id="5" name="Picture 4" descr="Diagram&#10;&#10;Description automatically generated with medium confidence">
            <a:extLst>
              <a:ext uri="{FF2B5EF4-FFF2-40B4-BE49-F238E27FC236}">
                <a16:creationId xmlns:a16="http://schemas.microsoft.com/office/drawing/2014/main" xmlns="" id="{52CDCB28-56F5-46E9-A56C-D9BBE07D770E}"/>
              </a:ext>
            </a:extLst>
          </p:cNvPr>
          <p:cNvPicPr>
            <a:picLocks noChangeAspect="1"/>
          </p:cNvPicPr>
          <p:nvPr/>
        </p:nvPicPr>
        <p:blipFill rotWithShape="1">
          <a:blip r:embed="rId9"/>
          <a:srcRect l="1052" r="6117"/>
          <a:stretch/>
        </p:blipFill>
        <p:spPr>
          <a:xfrm>
            <a:off x="0" y="1972008"/>
            <a:ext cx="6010100" cy="3461262"/>
          </a:xfrm>
          <a:prstGeom prst="rect">
            <a:avLst/>
          </a:prstGeom>
        </p:spPr>
      </p:pic>
      <p:cxnSp>
        <p:nvCxnSpPr>
          <p:cNvPr id="8" name="Straight Connector 7">
            <a:extLst>
              <a:ext uri="{FF2B5EF4-FFF2-40B4-BE49-F238E27FC236}">
                <a16:creationId xmlns:a16="http://schemas.microsoft.com/office/drawing/2014/main" xmlns="" id="{96F9C7EE-77FB-4E99-9542-EB3A34601C8A}"/>
              </a:ext>
            </a:extLst>
          </p:cNvPr>
          <p:cNvCxnSpPr>
            <a:cxnSpLocks/>
          </p:cNvCxnSpPr>
          <p:nvPr/>
        </p:nvCxnSpPr>
        <p:spPr>
          <a:xfrm>
            <a:off x="3063106" y="3309257"/>
            <a:ext cx="1478813"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xmlns="" id="{9F9C7316-795B-49F3-B142-4866BF687D01}"/>
              </a:ext>
            </a:extLst>
          </p:cNvPr>
          <p:cNvCxnSpPr>
            <a:cxnSpLocks/>
          </p:cNvCxnSpPr>
          <p:nvPr/>
        </p:nvCxnSpPr>
        <p:spPr>
          <a:xfrm>
            <a:off x="10813143" y="3185887"/>
            <a:ext cx="891576"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xmlns="" id="{E360E284-F024-4A5E-AAF8-46BC0CCA4C5E}"/>
              </a:ext>
            </a:extLst>
          </p:cNvPr>
          <p:cNvCxnSpPr>
            <a:cxnSpLocks/>
          </p:cNvCxnSpPr>
          <p:nvPr/>
        </p:nvCxnSpPr>
        <p:spPr>
          <a:xfrm>
            <a:off x="8222338" y="3352801"/>
            <a:ext cx="51526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xmlns="" id="{D702BF00-6BA8-45FB-B0D9-B890682DC87B}"/>
              </a:ext>
            </a:extLst>
          </p:cNvPr>
          <p:cNvCxnSpPr>
            <a:cxnSpLocks/>
          </p:cNvCxnSpPr>
          <p:nvPr/>
        </p:nvCxnSpPr>
        <p:spPr>
          <a:xfrm>
            <a:off x="2358572" y="4368801"/>
            <a:ext cx="891576"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xmlns="" id="{4517AF0C-CF45-44F1-AC63-1FC28B26B0AA}"/>
              </a:ext>
            </a:extLst>
          </p:cNvPr>
          <p:cNvCxnSpPr>
            <a:cxnSpLocks/>
          </p:cNvCxnSpPr>
          <p:nvPr/>
        </p:nvCxnSpPr>
        <p:spPr>
          <a:xfrm>
            <a:off x="8609728" y="4310745"/>
            <a:ext cx="891576"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9836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barn(inVertical)">
                                      <p:cBhvr>
                                        <p:cTn id="15" dur="500"/>
                                        <p:tgtEl>
                                          <p:spTgt spid="8"/>
                                        </p:tgtEl>
                                      </p:cBhvr>
                                    </p:animEffect>
                                  </p:childTnLst>
                                </p:cTn>
                              </p:par>
                              <p:par>
                                <p:cTn id="16" presetID="16" presetClass="entr" presetSubtype="21" fill="hold" nodeType="with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barn(inVertical)">
                                      <p:cBhvr>
                                        <p:cTn id="18" dur="500"/>
                                        <p:tgtEl>
                                          <p:spTgt spid="23"/>
                                        </p:tgtEl>
                                      </p:cBhvr>
                                    </p:animEffect>
                                  </p:childTnLst>
                                </p:cTn>
                              </p:par>
                              <p:par>
                                <p:cTn id="19" presetID="16" presetClass="entr" presetSubtype="21" fill="hold" nodeType="withEffect">
                                  <p:stCondLst>
                                    <p:cond delay="0"/>
                                  </p:stCondLst>
                                  <p:childTnLst>
                                    <p:set>
                                      <p:cBhvr>
                                        <p:cTn id="20" dur="1" fill="hold">
                                          <p:stCondLst>
                                            <p:cond delay="0"/>
                                          </p:stCondLst>
                                        </p:cTn>
                                        <p:tgtEl>
                                          <p:spTgt spid="28"/>
                                        </p:tgtEl>
                                        <p:attrNameLst>
                                          <p:attrName>style.visibility</p:attrName>
                                        </p:attrNameLst>
                                      </p:cBhvr>
                                      <p:to>
                                        <p:strVal val="visible"/>
                                      </p:to>
                                    </p:set>
                                    <p:animEffect transition="in" filter="barn(inVertical)">
                                      <p:cBhvr>
                                        <p:cTn id="21" dur="500"/>
                                        <p:tgtEl>
                                          <p:spTgt spid="28"/>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30"/>
                                        </p:tgtEl>
                                        <p:attrNameLst>
                                          <p:attrName>style.visibility</p:attrName>
                                        </p:attrNameLst>
                                      </p:cBhvr>
                                      <p:to>
                                        <p:strVal val="visible"/>
                                      </p:to>
                                    </p:set>
                                    <p:animEffect transition="in" filter="barn(inVertical)">
                                      <p:cBhvr>
                                        <p:cTn id="26" dur="500"/>
                                        <p:tgtEl>
                                          <p:spTgt spid="30"/>
                                        </p:tgtEl>
                                      </p:cBhvr>
                                    </p:animEffect>
                                  </p:childTnLst>
                                </p:cTn>
                              </p:par>
                              <p:par>
                                <p:cTn id="27" presetID="16" presetClass="entr" presetSubtype="21" fill="hold" nodeType="with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barn(inVertical)">
                                      <p:cBhvr>
                                        <p:cTn id="29"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Title 1">
            <a:extLst>
              <a:ext uri="{FF2B5EF4-FFF2-40B4-BE49-F238E27FC236}">
                <a16:creationId xmlns:a16="http://schemas.microsoft.com/office/drawing/2014/main" xmlns="" id="{7AD273C4-DA5B-4834-BBC8-245D4745894D}"/>
              </a:ext>
            </a:extLst>
          </p:cNvPr>
          <p:cNvSpPr>
            <a:spLocks noGrp="1"/>
          </p:cNvSpPr>
          <p:nvPr>
            <p:ph type="title"/>
          </p:nvPr>
        </p:nvSpPr>
        <p:spPr>
          <a:xfrm>
            <a:off x="0" y="-14068"/>
            <a:ext cx="12192000" cy="1325563"/>
          </a:xfrm>
          <a:solidFill>
            <a:schemeClr val="accent4">
              <a:lumMod val="20000"/>
              <a:lumOff val="80000"/>
            </a:schemeClr>
          </a:solidFill>
        </p:spPr>
        <p:txBody>
          <a:bodyPr>
            <a:normAutofit fontScale="90000"/>
          </a:bodyPr>
          <a:lstStyle/>
          <a:p>
            <a:pPr algn="ctr">
              <a:lnSpc>
                <a:spcPct val="150000"/>
              </a:lnSpc>
            </a:pPr>
            <a:r>
              <a:rPr lang="vi-VN" sz="3000" b="1">
                <a:latin typeface="+mn-lt"/>
              </a:rPr>
              <a:t>Eratosthenes (tiếng Hy Lạp: </a:t>
            </a:r>
            <a:r>
              <a:rPr lang="el-GR" sz="3000" b="1">
                <a:latin typeface="+mn-lt"/>
              </a:rPr>
              <a:t>Ερατοσθένης; 276 </a:t>
            </a:r>
            <a:r>
              <a:rPr lang="vi-VN" sz="3000" b="1">
                <a:latin typeface="+mn-lt"/>
              </a:rPr>
              <a:t>TCN – 194 TCN) </a:t>
            </a:r>
            <a:r>
              <a:rPr lang="en-US" sz="3000" b="1">
                <a:latin typeface="+mn-lt"/>
              </a:rPr>
              <a:t/>
            </a:r>
            <a:br>
              <a:rPr lang="en-US" sz="3000" b="1">
                <a:latin typeface="+mn-lt"/>
              </a:rPr>
            </a:br>
            <a:r>
              <a:rPr lang="vi-VN" sz="3000" b="1">
                <a:latin typeface="+mn-lt"/>
              </a:rPr>
              <a:t>là một nhà toán học, địa lý và thiên văn người Hy Lạp.</a:t>
            </a:r>
            <a:endParaRPr lang="en-US" sz="3000" b="1">
              <a:latin typeface="+mn-lt"/>
            </a:endParaRPr>
          </a:p>
        </p:txBody>
      </p:sp>
      <p:sp>
        <p:nvSpPr>
          <p:cNvPr id="7" name="TextBox 6">
            <a:extLst>
              <a:ext uri="{FF2B5EF4-FFF2-40B4-BE49-F238E27FC236}">
                <a16:creationId xmlns:a16="http://schemas.microsoft.com/office/drawing/2014/main" xmlns="" id="{F6D8DAA0-5D58-46D3-9547-841BCB42C2EC}"/>
              </a:ext>
            </a:extLst>
          </p:cNvPr>
          <p:cNvSpPr txBox="1"/>
          <p:nvPr/>
        </p:nvSpPr>
        <p:spPr>
          <a:xfrm>
            <a:off x="275493" y="1572432"/>
            <a:ext cx="6392594" cy="4351338"/>
          </a:xfrm>
          <a:prstGeom prst="rect">
            <a:avLst/>
          </a:prstGeom>
        </p:spPr>
        <p:txBody>
          <a:bodyPr vert="horz" lIns="91440" tIns="45720" rIns="91440" bIns="45720" rtlCol="0">
            <a:noAutofit/>
          </a:bodyPr>
          <a:lstStyle/>
          <a:p>
            <a:pPr indent="-228600" algn="just">
              <a:lnSpc>
                <a:spcPct val="120000"/>
              </a:lnSpc>
              <a:spcAft>
                <a:spcPts val="600"/>
              </a:spcAft>
              <a:buFont typeface="Arial" panose="020B0604020202020204" pitchFamily="34" charset="0"/>
              <a:buChar char="•"/>
            </a:pPr>
            <a:r>
              <a:rPr lang="en-US" sz="2200">
                <a:latin typeface="Arial" panose="020B0604020202020204" pitchFamily="34" charset="0"/>
                <a:cs typeface="Arial" panose="020B0604020202020204" pitchFamily="34" charset="0"/>
              </a:rPr>
              <a:t>Ông sinh ra tại Cyrene (ngày nay thuộc Libya), nhưng dành hầu hết cuộc đời và sự nghiệp tại Alexandria (Ai Cập) . Ông được nhắc tới vì đã phát kiến ra hệ thống kinh độ và vĩ độ cũng như tính toán gần chính xác kích thước của Trái Đất.</a:t>
            </a:r>
          </a:p>
          <a:p>
            <a:pPr indent="-228600" algn="just">
              <a:lnSpc>
                <a:spcPct val="120000"/>
              </a:lnSpc>
              <a:spcAft>
                <a:spcPts val="600"/>
              </a:spcAft>
              <a:buFont typeface="Arial" panose="020B0604020202020204" pitchFamily="34" charset="0"/>
              <a:buChar char="•"/>
            </a:pPr>
            <a:r>
              <a:rPr lang="en-US" sz="2200">
                <a:latin typeface="Arial" panose="020B0604020202020204" pitchFamily="34" charset="0"/>
                <a:cs typeface="Arial" panose="020B0604020202020204" pitchFamily="34" charset="0"/>
              </a:rPr>
              <a:t>Trong tác phẩm Trong các chuyển động tròn của các thiên thể, Cleomedes cho rằng ông đã tính toán chính xác chu vi Trái Đất vào khoảng năm 240 TCN, bằng sử dụng các phương pháp lượng giác và kiến thức về góc lên của Mặt Trời vào giữa trưa tại Alexandria và Syene (ngày nay là Aswan, Ai Cập).</a:t>
            </a:r>
          </a:p>
        </p:txBody>
      </p:sp>
      <p:pic>
        <p:nvPicPr>
          <p:cNvPr id="1026" name="Picture 2">
            <a:extLst>
              <a:ext uri="{FF2B5EF4-FFF2-40B4-BE49-F238E27FC236}">
                <a16:creationId xmlns:a16="http://schemas.microsoft.com/office/drawing/2014/main" xmlns="" id="{3D13D049-ED13-40B7-B029-41642047EE9D}"/>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833382" y="1664106"/>
            <a:ext cx="5181600" cy="4287774"/>
          </a:xfrm>
          <a:prstGeom prst="rect">
            <a:avLst/>
          </a:prstGeom>
          <a:solidFill>
            <a:srgbClr val="FFFFFF"/>
          </a:solidFill>
        </p:spPr>
      </p:pic>
    </p:spTree>
    <p:extLst>
      <p:ext uri="{BB962C8B-B14F-4D97-AF65-F5344CB8AC3E}">
        <p14:creationId xmlns:p14="http://schemas.microsoft.com/office/powerpoint/2010/main" val="252779776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TF33787325_Lab safety_AAS_v3" id="{898BC5E2-691B-4B41-A97D-F35AD4FFF20D}" vid="{295F60D3-032D-43CA-A300-E4752067AD5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96291512c1ee715ab617f4c07df79fc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8256c27c40ca5c40ce1cf6c44f0205df"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0096A91-93C8-4C7A-BF68-944591874A6D}">
  <ds:schemaRefs>
    <ds:schemaRef ds:uri="http://purl.org/dc/terms/"/>
    <ds:schemaRef ds:uri="http://purl.org/dc/dcmitype/"/>
    <ds:schemaRef ds:uri="http://schemas.microsoft.com/office/2006/documentManagement/types"/>
    <ds:schemaRef ds:uri="http://schemas.openxmlformats.org/package/2006/metadata/core-properties"/>
    <ds:schemaRef ds:uri="16c05727-aa75-4e4a-9b5f-8a80a1165891"/>
    <ds:schemaRef ds:uri="http://www.w3.org/XML/1998/namespace"/>
    <ds:schemaRef ds:uri="http://purl.org/dc/elements/1.1/"/>
    <ds:schemaRef ds:uri="http://schemas.microsoft.com/office/2006/metadata/properties"/>
    <ds:schemaRef ds:uri="http://schemas.microsoft.com/office/infopath/2007/PartnerControls"/>
    <ds:schemaRef ds:uri="71af3243-3dd4-4a8d-8c0d-dd76da1f02a5"/>
  </ds:schemaRefs>
</ds:datastoreItem>
</file>

<file path=customXml/itemProps2.xml><?xml version="1.0" encoding="utf-8"?>
<ds:datastoreItem xmlns:ds="http://schemas.openxmlformats.org/officeDocument/2006/customXml" ds:itemID="{604BA817-A03C-4EA3-86C4-6E42BD37F523}">
  <ds:schemaRefs>
    <ds:schemaRef ds:uri="http://schemas.microsoft.com/sharepoint/v3/contenttype/forms"/>
  </ds:schemaRefs>
</ds:datastoreItem>
</file>

<file path=customXml/itemProps3.xml><?xml version="1.0" encoding="utf-8"?>
<ds:datastoreItem xmlns:ds="http://schemas.openxmlformats.org/officeDocument/2006/customXml" ds:itemID="{19E59094-1E6F-42D5-A62B-D0344AFFFAC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Lab safety</Template>
  <TotalTime>1436</TotalTime>
  <Words>695</Words>
  <PresentationFormat>Custom</PresentationFormat>
  <Paragraphs>97</Paragraphs>
  <Slides>16</Slides>
  <Notes>10</Notes>
  <HiddenSlides>0</HiddenSlides>
  <MMClips>1</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 Theme</vt:lpstr>
      <vt:lpstr> Chương I: SỐ TỰ NHIÊN BÀI TẬP CUỐI CHƯƠNG I Tiết 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Eratosthenes (tiếng Hy Lạp: Ερατοσθένης; 276 TCN – 194 TCN)  là một nhà toán học, địa lý và thiên văn người Hy Lạp.</vt:lpstr>
      <vt:lpstr>PowerPoint Presentation</vt:lpstr>
      <vt:lpstr>PowerPoint Presentation</vt:lpstr>
      <vt:lpstr>PowerPoint Presentation</vt:lpstr>
      <vt:lpstr>PowerPoint Presentation</vt:lpstr>
      <vt:lpstr>PowerPoint Presentation</vt:lpstr>
      <vt:lpstr>PowerPoint Presentation</vt:lpstr>
      <vt:lpstr>Remember… Safety First!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2021-06-07T13:44:30Z</dcterms:created>
  <dcterms:modified xsi:type="dcterms:W3CDTF">2021-08-19T11:51:49Z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