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5"/>
  </p:notesMasterIdLst>
  <p:sldIdLst>
    <p:sldId id="335" r:id="rId5"/>
    <p:sldId id="332" r:id="rId6"/>
    <p:sldId id="333" r:id="rId7"/>
    <p:sldId id="334" r:id="rId8"/>
    <p:sldId id="322" r:id="rId9"/>
    <p:sldId id="323" r:id="rId10"/>
    <p:sldId id="324" r:id="rId11"/>
    <p:sldId id="321" r:id="rId12"/>
    <p:sldId id="325" r:id="rId13"/>
    <p:sldId id="328" r:id="rId14"/>
    <p:sldId id="329" r:id="rId16"/>
    <p:sldId id="330" r:id="rId17"/>
    <p:sldId id="336" r:id="rId18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86" d="100"/>
          <a:sy n="86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E4027-BB23-4383-B891-6376DDD2CC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038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4.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2703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7525" y="1129844"/>
            <a:ext cx="7238999" cy="1405354"/>
            <a:chOff x="397525" y="1129844"/>
            <a:chExt cx="7238999" cy="1405354"/>
          </a:xfrm>
        </p:grpSpPr>
        <p:sp>
          <p:nvSpPr>
            <p:cNvPr id="12" name="Right Arrow 11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186" y="1491208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53519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2914710"/>
            <a:ext cx="5791200" cy="1123890"/>
            <a:chOff x="381000" y="2914710"/>
            <a:chExt cx="5791200" cy="112389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325326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253" y="4308395"/>
            <a:ext cx="74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464" y="4724400"/>
            <a:ext cx="7936736" cy="795993"/>
            <a:chOff x="140464" y="4724400"/>
            <a:chExt cx="7936736" cy="795993"/>
          </a:xfrm>
        </p:grpSpPr>
        <p:sp>
          <p:nvSpPr>
            <p:cNvPr id="22" name="Rounded Rectangle 21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525" y="4984403"/>
              <a:ext cx="747953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5.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6.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9140" y="1686560"/>
            <a:ext cx="7188835" cy="29051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7355" y="685800"/>
            <a:ext cx="5852160" cy="586930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396240"/>
            <a:ext cx="6815455" cy="6100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8915400" cy="65071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99822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1828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667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816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911</Words>
  <PresentationFormat>On-screen Show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VNI-Times</vt:lpstr>
      <vt:lpstr>Segoe Print</vt:lpstr>
      <vt:lpstr>Calibri</vt:lpstr>
      <vt:lpstr>Times New Roman</vt:lpstr>
      <vt:lpstr>Microsoft YaHei</vt:lpstr>
      <vt:lpstr>Arial Unicode MS</vt:lpstr>
      <vt:lpstr>Segoe UI</vt:lpstr>
      <vt:lpstr>Times New Roman</vt:lpstr>
      <vt:lpstr>Tahoma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Học thuộc lòng hai khổ thơ cuối</vt:lpstr>
      <vt:lpstr>6. Trao đổi: Lớn lên em thích làm nghề gì? Vì sao?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2113-01-01T00:00:00Z</cp:lastPrinted>
  <dcterms:created xsi:type="dcterms:W3CDTF">2113-01-01T00:00:00Z</dcterms:created>
  <dcterms:modified xsi:type="dcterms:W3CDTF">2020-08-23T03:21:22Z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