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40"/>
  </p:notesMasterIdLst>
  <p:sldIdLst>
    <p:sldId id="256" r:id="rId3"/>
    <p:sldId id="308" r:id="rId4"/>
    <p:sldId id="309" r:id="rId5"/>
    <p:sldId id="310" r:id="rId6"/>
    <p:sldId id="311" r:id="rId7"/>
    <p:sldId id="325" r:id="rId8"/>
    <p:sldId id="326" r:id="rId9"/>
    <p:sldId id="327" r:id="rId10"/>
    <p:sldId id="328" r:id="rId11"/>
    <p:sldId id="257" r:id="rId12"/>
    <p:sldId id="261" r:id="rId13"/>
    <p:sldId id="312" r:id="rId14"/>
    <p:sldId id="313" r:id="rId15"/>
    <p:sldId id="314" r:id="rId16"/>
    <p:sldId id="315" r:id="rId17"/>
    <p:sldId id="316" r:id="rId18"/>
    <p:sldId id="322" r:id="rId19"/>
    <p:sldId id="329" r:id="rId20"/>
    <p:sldId id="321" r:id="rId21"/>
    <p:sldId id="318" r:id="rId22"/>
    <p:sldId id="330" r:id="rId23"/>
    <p:sldId id="265" r:id="rId24"/>
    <p:sldId id="332" r:id="rId25"/>
    <p:sldId id="262" r:id="rId26"/>
    <p:sldId id="333" r:id="rId27"/>
    <p:sldId id="275" r:id="rId28"/>
    <p:sldId id="334" r:id="rId29"/>
    <p:sldId id="335" r:id="rId30"/>
    <p:sldId id="337" r:id="rId31"/>
    <p:sldId id="338" r:id="rId32"/>
    <p:sldId id="339" r:id="rId33"/>
    <p:sldId id="287" r:id="rId34"/>
    <p:sldId id="288" r:id="rId35"/>
    <p:sldId id="290" r:id="rId36"/>
    <p:sldId id="340" r:id="rId37"/>
    <p:sldId id="264" r:id="rId38"/>
    <p:sldId id="266" r:id="rId39"/>
  </p:sldIdLst>
  <p:sldSz cx="18288000" cy="10287000"/>
  <p:notesSz cx="6858000" cy="9144000"/>
  <p:embeddedFontLst>
    <p:embeddedFont>
      <p:font typeface="Calibri Light" panose="020F0302020204030204" pitchFamily="34" charset="0"/>
      <p:regular r:id="rId41"/>
      <p:italic r:id="rId42"/>
    </p:embeddedFont>
    <p:embeddedFont>
      <p:font typeface="Calibri" panose="020F0502020204030204" pitchFamily="34" charset="0"/>
      <p:regular r:id="rId43"/>
      <p:bold r:id="rId44"/>
      <p:italic r:id="rId45"/>
      <p:boldItalic r:id="rId46"/>
    </p:embeddedFont>
    <p:embeddedFont>
      <p:font typeface="Dotum" panose="020B0600000101010101" pitchFamily="34" charset="-127"/>
      <p:regular r:id="rId47"/>
    </p:embeddedFont>
    <p:embeddedFont>
      <p:font typeface="Anton" panose="020B0604020202020204" charset="0"/>
      <p:regular r:id="rId48"/>
    </p:embeddedFont>
    <p:embeddedFont>
      <p:font typeface="Cambria Math" panose="02040503050406030204" pitchFamily="18" charset="0"/>
      <p:regular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4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0" d="100"/>
          <a:sy n="40" d="100"/>
        </p:scale>
        <p:origin x="828" y="1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9.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6.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40CEFE-1981-41B4-AF42-E5C4BB9CA3C4}" type="datetimeFigureOut">
              <a:rPr lang="en-US" smtClean="0"/>
              <a:t>7/26/2023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0FF4A-C438-41FD-81CB-AF4E0F5A1ADF}" type="slidenum">
              <a:rPr lang="en-US" smtClean="0"/>
              <a:t>‹#›</a:t>
            </a:fld>
            <a:endParaRPr lang="en-US"/>
          </a:p>
        </p:txBody>
      </p:sp>
    </p:spTree>
    <p:extLst>
      <p:ext uri="{BB962C8B-B14F-4D97-AF65-F5344CB8AC3E}">
        <p14:creationId xmlns:p14="http://schemas.microsoft.com/office/powerpoint/2010/main" val="1459501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7093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17C81-300A-4938-B8BA-BF8074D48A0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97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54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547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41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34172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313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7639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0719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57A3E7-939A-4CF6-9EF9-8A8C4D902BB0}"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94207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smtClean="0"/>
              <a:t>Click to edit Master title style</a:t>
            </a:r>
            <a:endParaRPr lang="vi-VN"/>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0772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879891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smtClean="0"/>
              <a:t>Click to edit Master title style</a:t>
            </a:r>
            <a:endParaRPr lang="vi-VN"/>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5996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1257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9258300" y="2738438"/>
            <a:ext cx="7772400" cy="65270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00391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smtClean="0"/>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1937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6085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26396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98788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smtClean="0"/>
              <a:t>Click to edit Master title style</a:t>
            </a:r>
            <a:endParaRPr lang="vi-VN"/>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vi-VN"/>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54825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73083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6894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marL="0" marR="0" lvl="0" indent="0" algn="l" defTabSz="1371600" rtl="0" eaLnBrk="1" fontAlgn="auto" latinLnBrk="0" hangingPunct="1">
              <a:lnSpc>
                <a:spcPct val="100000"/>
              </a:lnSpc>
              <a:spcBef>
                <a:spcPts val="0"/>
              </a:spcBef>
              <a:spcAft>
                <a:spcPts val="0"/>
              </a:spcAft>
              <a:buClrTx/>
              <a:buSzTx/>
              <a:buFontTx/>
              <a:buNone/>
              <a:tabLst/>
              <a:defRPr/>
            </a:pPr>
            <a:fld id="{62A566AC-12EB-4B55-8058-097675A35D66}" type="datetimeFigureOut">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1371600" rtl="0" eaLnBrk="1" fontAlgn="auto" latinLnBrk="0" hangingPunct="1">
                <a:lnSpc>
                  <a:spcPct val="100000"/>
                </a:lnSpc>
                <a:spcBef>
                  <a:spcPts val="0"/>
                </a:spcBef>
                <a:spcAft>
                  <a:spcPts val="0"/>
                </a:spcAft>
                <a:buClrTx/>
                <a:buSzTx/>
                <a:buFontTx/>
                <a:buNone/>
                <a:tabLst/>
                <a:defRPr/>
              </a:pPr>
              <a:t>26/07/2023</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marL="0" marR="0" lvl="0" indent="0" algn="r" defTabSz="1371600" rtl="0" eaLnBrk="1" fontAlgn="auto" latinLnBrk="0" hangingPunct="1">
              <a:lnSpc>
                <a:spcPct val="100000"/>
              </a:lnSpc>
              <a:spcBef>
                <a:spcPts val="0"/>
              </a:spcBef>
              <a:spcAft>
                <a:spcPts val="0"/>
              </a:spcAft>
              <a:buClrTx/>
              <a:buSzTx/>
              <a:buFontTx/>
              <a:buNone/>
              <a:tabLst/>
              <a:defRPr/>
            </a:pPr>
            <a:fld id="{B1C2F455-7829-48CA-B591-2F95A544C203}" type="slidenum">
              <a:rPr kumimoji="0" lang="vi-VN" sz="18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13716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679446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vi-VN"/>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0.svg"/><Relationship Id="rId5" Type="http://schemas.openxmlformats.org/officeDocument/2006/relationships/image" Target="../media/image4.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22.svg"/><Relationship Id="rId12"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20.svg"/><Relationship Id="rId5" Type="http://schemas.openxmlformats.org/officeDocument/2006/relationships/image" Target="../media/image14.svg"/><Relationship Id="rId10" Type="http://schemas.openxmlformats.org/officeDocument/2006/relationships/image" Target="../media/image14.png"/><Relationship Id="rId9"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7" Type="http://schemas.openxmlformats.org/officeDocument/2006/relationships/image" Target="../media/image54.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52.svg"/><Relationship Id="rId9" Type="http://schemas.openxmlformats.org/officeDocument/2006/relationships/image" Target="../media/image56.svg"/></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56.svg"/></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7.xml"/><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56.sv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7.xml"/><Relationship Id="rId10" Type="http://schemas.openxmlformats.org/officeDocument/2006/relationships/image" Target="../media/image19.png"/><Relationship Id="rId9" Type="http://schemas.openxmlformats.org/officeDocument/2006/relationships/image" Target="../media/image56.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7.xml"/><Relationship Id="rId9" Type="http://schemas.openxmlformats.org/officeDocument/2006/relationships/image" Target="../media/image56.svg"/></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hdphoto" Target="../media/hdphoto3.wdp"/><Relationship Id="rId7" Type="http://schemas.openxmlformats.org/officeDocument/2006/relationships/image" Target="../media/image29.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5.png"/><Relationship Id="rId9"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07/relationships/hdphoto" Target="../media/hdphoto3.wdp"/><Relationship Id="rId7" Type="http://schemas.openxmlformats.org/officeDocument/2006/relationships/image" Target="../media/image34.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5.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8" Type="http://schemas.openxmlformats.org/officeDocument/2006/relationships/image" Target="../media/image40.png"/><Relationship Id="rId3" Type="http://schemas.microsoft.com/office/2007/relationships/hdphoto" Target="../media/hdphoto3.wdp"/><Relationship Id="rId7" Type="http://schemas.openxmlformats.org/officeDocument/2006/relationships/image" Target="../media/image39.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25.png"/><Relationship Id="rId9" Type="http://schemas.openxmlformats.org/officeDocument/2006/relationships/image" Target="../media/image41.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54.svg"/><Relationship Id="rId2" Type="http://schemas.openxmlformats.org/officeDocument/2006/relationships/notesSlide" Target="../notesSlides/notesSlide1.xml"/><Relationship Id="rId1" Type="http://schemas.openxmlformats.org/officeDocument/2006/relationships/slideLayout" Target="../slideLayouts/slideLayout7.xml"/><Relationship Id="rId10" Type="http://schemas.openxmlformats.org/officeDocument/2006/relationships/image" Target="../media/image7.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26.png"/><Relationship Id="rId7"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42.png"/><Relationship Id="rId11" Type="http://schemas.microsoft.com/office/2007/relationships/hdphoto" Target="../media/hdphoto4.wdp"/><Relationship Id="rId5" Type="http://schemas.openxmlformats.org/officeDocument/2006/relationships/image" Target="../media/image25.png"/><Relationship Id="rId10" Type="http://schemas.openxmlformats.org/officeDocument/2006/relationships/image" Target="../media/image46.png"/><Relationship Id="rId4" Type="http://schemas.microsoft.com/office/2007/relationships/hdphoto" Target="../media/hdphoto3.wdp"/><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8" Type="http://schemas.openxmlformats.org/officeDocument/2006/relationships/image" Target="../media/image50.png"/><Relationship Id="rId3" Type="http://schemas.microsoft.com/office/2007/relationships/hdphoto" Target="../media/hdphoto3.wdp"/><Relationship Id="rId7" Type="http://schemas.openxmlformats.org/officeDocument/2006/relationships/image" Target="../media/image49.png"/><Relationship Id="rId2" Type="http://schemas.openxmlformats.org/officeDocument/2006/relationships/image" Target="../media/image26.png"/><Relationship Id="rId1" Type="http://schemas.openxmlformats.org/officeDocument/2006/relationships/slideLayout" Target="../slideLayouts/slideLayout13.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25.png"/><Relationship Id="rId9" Type="http://schemas.openxmlformats.org/officeDocument/2006/relationships/image" Target="../media/image51.png"/></Relationships>
</file>

<file path=ppt/slides/_rels/slide22.xml.rels><?xml version="1.0" encoding="UTF-8" standalone="yes"?>
<Relationships xmlns="http://schemas.openxmlformats.org/package/2006/relationships"><Relationship Id="rId18" Type="http://schemas.openxmlformats.org/officeDocument/2006/relationships/image" Target="../media/image55.png"/><Relationship Id="rId7" Type="http://schemas.openxmlformats.org/officeDocument/2006/relationships/image" Target="../media/image54.png"/><Relationship Id="rId17" Type="http://schemas.openxmlformats.org/officeDocument/2006/relationships/image" Target="../media/image66.svg"/><Relationship Id="rId2" Type="http://schemas.openxmlformats.org/officeDocument/2006/relationships/image" Target="../media/image52.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90.svg"/><Relationship Id="rId19" Type="http://schemas.openxmlformats.org/officeDocument/2006/relationships/image" Target="../media/image56.png"/></Relationships>
</file>

<file path=ppt/slides/_rels/slide23.xml.rels><?xml version="1.0" encoding="UTF-8" standalone="yes"?>
<Relationships xmlns="http://schemas.openxmlformats.org/package/2006/relationships"><Relationship Id="rId18" Type="http://schemas.openxmlformats.org/officeDocument/2006/relationships/image" Target="../media/image58.png"/><Relationship Id="rId7" Type="http://schemas.openxmlformats.org/officeDocument/2006/relationships/image" Target="../media/image54.png"/><Relationship Id="rId17" Type="http://schemas.openxmlformats.org/officeDocument/2006/relationships/image" Target="../media/image66.svg"/><Relationship Id="rId2" Type="http://schemas.openxmlformats.org/officeDocument/2006/relationships/image" Target="../media/image52.png"/><Relationship Id="rId20"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90.svg"/><Relationship Id="rId19" Type="http://schemas.openxmlformats.org/officeDocument/2006/relationships/image" Target="../media/image56.png"/></Relationships>
</file>

<file path=ppt/slides/_rels/slide24.xml.rels><?xml version="1.0" encoding="UTF-8" standalone="yes"?>
<Relationships xmlns="http://schemas.openxmlformats.org/package/2006/relationships"><Relationship Id="rId18" Type="http://schemas.openxmlformats.org/officeDocument/2006/relationships/image" Target="../media/image12.svg"/><Relationship Id="rId21" Type="http://schemas.openxmlformats.org/officeDocument/2006/relationships/image" Target="../media/image62.png"/><Relationship Id="rId12" Type="http://schemas.openxmlformats.org/officeDocument/2006/relationships/image" Target="../media/image59.png"/><Relationship Id="rId2" Type="http://schemas.openxmlformats.org/officeDocument/2006/relationships/image" Target="../media/image54.png"/><Relationship Id="rId20" Type="http://schemas.openxmlformats.org/officeDocument/2006/relationships/image" Target="../media/image61.png"/><Relationship Id="rId1" Type="http://schemas.openxmlformats.org/officeDocument/2006/relationships/slideLayout" Target="../slideLayouts/slideLayout7.xml"/><Relationship Id="rId11" Type="http://schemas.openxmlformats.org/officeDocument/2006/relationships/image" Target="../media/image66.svg"/><Relationship Id="rId19" Type="http://schemas.openxmlformats.org/officeDocument/2006/relationships/image" Target="../media/image60.png"/></Relationships>
</file>

<file path=ppt/slides/_rels/slide25.xml.rels><?xml version="1.0" encoding="UTF-8" standalone="yes"?>
<Relationships xmlns="http://schemas.openxmlformats.org/package/2006/relationships"><Relationship Id="rId13" Type="http://schemas.openxmlformats.org/officeDocument/2006/relationships/image" Target="../media/image61.png"/><Relationship Id="rId18" Type="http://schemas.openxmlformats.org/officeDocument/2006/relationships/image" Target="../media/image12.svg"/><Relationship Id="rId12" Type="http://schemas.openxmlformats.org/officeDocument/2006/relationships/image" Target="../media/image60.png"/><Relationship Id="rId2" Type="http://schemas.openxmlformats.org/officeDocument/2006/relationships/image" Target="../media/image54.png"/><Relationship Id="rId1" Type="http://schemas.openxmlformats.org/officeDocument/2006/relationships/slideLayout" Target="../slideLayouts/slideLayout7.xml"/><Relationship Id="rId11" Type="http://schemas.openxmlformats.org/officeDocument/2006/relationships/image" Target="../media/image66.svg"/><Relationship Id="rId15" Type="http://schemas.openxmlformats.org/officeDocument/2006/relationships/image" Target="../media/image59.png"/><Relationship Id="rId14" Type="http://schemas.openxmlformats.org/officeDocument/2006/relationships/image" Target="../media/image63.png"/></Relationships>
</file>

<file path=ppt/slides/_rels/slide26.xml.rels><?xml version="1.0" encoding="UTF-8" standalone="yes"?>
<Relationships xmlns="http://schemas.openxmlformats.org/package/2006/relationships"><Relationship Id="rId13" Type="http://schemas.openxmlformats.org/officeDocument/2006/relationships/image" Target="../media/image67.png"/><Relationship Id="rId12" Type="http://schemas.openxmlformats.org/officeDocument/2006/relationships/image" Target="../media/image66.pn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65.png"/><Relationship Id="rId10" Type="http://schemas.openxmlformats.org/officeDocument/2006/relationships/image" Target="../media/image64.png"/><Relationship Id="rId9" Type="http://schemas.openxmlformats.org/officeDocument/2006/relationships/image" Target="../media/image56.svg"/></Relationships>
</file>

<file path=ppt/slides/_rels/slide27.xml.rels><?xml version="1.0" encoding="UTF-8" standalone="yes"?>
<Relationships xmlns="http://schemas.openxmlformats.org/package/2006/relationships"><Relationship Id="rId12" Type="http://schemas.openxmlformats.org/officeDocument/2006/relationships/image" Target="../media/image68.png"/><Relationship Id="rId2" Type="http://schemas.openxmlformats.org/officeDocument/2006/relationships/image" Target="../media/image17.png"/><Relationship Id="rId1" Type="http://schemas.openxmlformats.org/officeDocument/2006/relationships/slideLayout" Target="../slideLayouts/slideLayout7.xml"/><Relationship Id="rId11" Type="http://schemas.openxmlformats.org/officeDocument/2006/relationships/image" Target="../media/image66.png"/><Relationship Id="rId10" Type="http://schemas.openxmlformats.org/officeDocument/2006/relationships/image" Target="../media/image64.png"/><Relationship Id="rId9" Type="http://schemas.openxmlformats.org/officeDocument/2006/relationships/image" Target="../media/image56.svg"/></Relationships>
</file>

<file path=ppt/slides/_rels/slide2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5.png"/><Relationship Id="rId7" Type="http://schemas.openxmlformats.org/officeDocument/2006/relationships/image" Target="../media/image38.svg"/><Relationship Id="rId12"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3.png"/><Relationship Id="rId5" Type="http://schemas.openxmlformats.org/officeDocument/2006/relationships/image" Target="../media/image90.svg"/><Relationship Id="rId10" Type="http://schemas.openxmlformats.org/officeDocument/2006/relationships/image" Target="../media/image72.png"/><Relationship Id="rId9" Type="http://schemas.openxmlformats.org/officeDocument/2006/relationships/image" Target="../media/image44.svg"/><Relationship Id="rId14" Type="http://schemas.openxmlformats.org/officeDocument/2006/relationships/image" Target="../media/image76.png"/></Relationships>
</file>

<file path=ppt/slides/_rels/slide29.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8.png"/><Relationship Id="rId7" Type="http://schemas.openxmlformats.org/officeDocument/2006/relationships/image" Target="../media/image38.svg"/><Relationship Id="rId12" Type="http://schemas.openxmlformats.org/officeDocument/2006/relationships/image" Target="../media/image77.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6.png"/><Relationship Id="rId5" Type="http://schemas.openxmlformats.org/officeDocument/2006/relationships/image" Target="../media/image90.svg"/><Relationship Id="rId10" Type="http://schemas.openxmlformats.org/officeDocument/2006/relationships/image" Target="../media/image73.png"/><Relationship Id="rId9" Type="http://schemas.openxmlformats.org/officeDocument/2006/relationships/image" Target="../media/image44.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4.sv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71.png"/><Relationship Id="rId7" Type="http://schemas.openxmlformats.org/officeDocument/2006/relationships/image" Target="../media/image38.svg"/><Relationship Id="rId12" Type="http://schemas.openxmlformats.org/officeDocument/2006/relationships/image" Target="../media/image79.png"/><Relationship Id="rId2" Type="http://schemas.openxmlformats.org/officeDocument/2006/relationships/image" Target="../media/image69.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6.png"/><Relationship Id="rId5" Type="http://schemas.openxmlformats.org/officeDocument/2006/relationships/image" Target="../media/image90.svg"/><Relationship Id="rId10" Type="http://schemas.openxmlformats.org/officeDocument/2006/relationships/image" Target="../media/image73.png"/><Relationship Id="rId9" Type="http://schemas.openxmlformats.org/officeDocument/2006/relationships/image" Target="../media/image44.svg"/></Relationships>
</file>

<file path=ppt/slides/_rels/slide31.xml.rels><?xml version="1.0" encoding="UTF-8" standalone="yes"?>
<Relationships xmlns="http://schemas.openxmlformats.org/package/2006/relationships"><Relationship Id="rId13" Type="http://schemas.openxmlformats.org/officeDocument/2006/relationships/image" Target="../media/image22.svg"/><Relationship Id="rId12"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20.svg"/><Relationship Id="rId10" Type="http://schemas.openxmlformats.org/officeDocument/2006/relationships/image" Target="../media/image14.png"/><Relationship Id="rId9" Type="http://schemas.openxmlformats.org/officeDocument/2006/relationships/image" Target="../media/image18.svg"/><Relationship Id="rId14" Type="http://schemas.openxmlformats.org/officeDocument/2006/relationships/image" Target="../media/image80.png"/></Relationships>
</file>

<file path=ppt/slides/_rels/slide32.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 Id="rId6" Type="http://schemas.openxmlformats.org/officeDocument/2006/relationships/image" Target="../media/image82.png"/><Relationship Id="rId11" Type="http://schemas.openxmlformats.org/officeDocument/2006/relationships/image" Target="../media/image84.png"/><Relationship Id="rId5" Type="http://schemas.openxmlformats.org/officeDocument/2006/relationships/image" Target="../media/image90.svg"/><Relationship Id="rId10" Type="http://schemas.openxmlformats.org/officeDocument/2006/relationships/image" Target="../media/image83.png"/><Relationship Id="rId9" Type="http://schemas.openxmlformats.org/officeDocument/2006/relationships/image" Target="../media/image44.svg"/></Relationships>
</file>

<file path=ppt/slides/_rels/slide33.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90.svg"/><Relationship Id="rId10" Type="http://schemas.openxmlformats.org/officeDocument/2006/relationships/image" Target="../media/image86.png"/><Relationship Id="rId9" Type="http://schemas.openxmlformats.org/officeDocument/2006/relationships/image" Target="../media/image44.svg"/></Relationships>
</file>

<file path=ppt/slides/_rels/slide34.xml.rels><?xml version="1.0" encoding="UTF-8" standalone="yes"?>
<Relationships xmlns="http://schemas.openxmlformats.org/package/2006/relationships"><Relationship Id="rId13" Type="http://schemas.openxmlformats.org/officeDocument/2006/relationships/image" Target="../media/image72.svg"/><Relationship Id="rId12" Type="http://schemas.openxmlformats.org/officeDocument/2006/relationships/image" Target="../media/image88.png"/><Relationship Id="rId2" Type="http://schemas.openxmlformats.org/officeDocument/2006/relationships/image" Target="../media/image87.png"/><Relationship Id="rId16" Type="http://schemas.openxmlformats.org/officeDocument/2006/relationships/image" Target="../media/image91.png"/><Relationship Id="rId1" Type="http://schemas.openxmlformats.org/officeDocument/2006/relationships/slideLayout" Target="../slideLayouts/slideLayout7.xml"/><Relationship Id="rId11" Type="http://schemas.openxmlformats.org/officeDocument/2006/relationships/image" Target="../media/image76.svg"/><Relationship Id="rId15" Type="http://schemas.openxmlformats.org/officeDocument/2006/relationships/image" Target="../media/image90.png"/><Relationship Id="rId14" Type="http://schemas.openxmlformats.org/officeDocument/2006/relationships/image" Target="../media/image89.png"/></Relationships>
</file>

<file path=ppt/slides/_rels/slide35.xml.rels><?xml version="1.0" encoding="UTF-8" standalone="yes"?>
<Relationships xmlns="http://schemas.openxmlformats.org/package/2006/relationships"><Relationship Id="rId13" Type="http://schemas.openxmlformats.org/officeDocument/2006/relationships/image" Target="../media/image72.svg"/><Relationship Id="rId12"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7.xml"/><Relationship Id="rId11" Type="http://schemas.openxmlformats.org/officeDocument/2006/relationships/image" Target="../media/image76.svg"/><Relationship Id="rId15" Type="http://schemas.openxmlformats.org/officeDocument/2006/relationships/image" Target="../media/image93.png"/><Relationship Id="rId14" Type="http://schemas.openxmlformats.org/officeDocument/2006/relationships/image" Target="../media/image92.png"/></Relationships>
</file>

<file path=ppt/slides/_rels/slide36.xml.rels><?xml version="1.0" encoding="UTF-8" standalone="yes"?>
<Relationships xmlns="http://schemas.openxmlformats.org/package/2006/relationships"><Relationship Id="rId13" Type="http://schemas.openxmlformats.org/officeDocument/2006/relationships/image" Target="../media/image66.svg"/><Relationship Id="rId2" Type="http://schemas.openxmlformats.org/officeDocument/2006/relationships/image" Target="../media/image94.png"/><Relationship Id="rId1" Type="http://schemas.openxmlformats.org/officeDocument/2006/relationships/slideLayout" Target="../slideLayouts/slideLayout7.xml"/><Relationship Id="rId11" Type="http://schemas.openxmlformats.org/officeDocument/2006/relationships/image" Target="../media/image86.svg"/><Relationship Id="rId10" Type="http://schemas.openxmlformats.org/officeDocument/2006/relationships/image" Target="../media/image54.png"/><Relationship Id="rId9" Type="http://schemas.openxmlformats.org/officeDocument/2006/relationships/image" Target="../media/image84.svg"/><Relationship Id="rId14" Type="http://schemas.openxmlformats.org/officeDocument/2006/relationships/image" Target="../media/image95.png"/></Relationships>
</file>

<file path=ppt/slides/_rels/slide37.xml.rels><?xml version="1.0" encoding="UTF-8" standalone="yes"?>
<Relationships xmlns="http://schemas.openxmlformats.org/package/2006/relationships"><Relationship Id="rId13" Type="http://schemas.openxmlformats.org/officeDocument/2006/relationships/image" Target="../media/image72.svg"/><Relationship Id="rId3" Type="http://schemas.openxmlformats.org/officeDocument/2006/relationships/image" Target="../media/image88.svg"/><Relationship Id="rId2" Type="http://schemas.openxmlformats.org/officeDocument/2006/relationships/image" Target="../media/image96.png"/><Relationship Id="rId1" Type="http://schemas.openxmlformats.org/officeDocument/2006/relationships/slideLayout" Target="../slideLayouts/slideLayout7.xml"/><Relationship Id="rId6" Type="http://schemas.openxmlformats.org/officeDocument/2006/relationships/image" Target="../media/image88.png"/><Relationship Id="rId5" Type="http://schemas.openxmlformats.org/officeDocument/2006/relationships/image" Target="../media/image96.svg"/><Relationship Id="rId4" Type="http://schemas.openxmlformats.org/officeDocument/2006/relationships/image" Target="../media/image97.png"/><Relationship Id="rId14" Type="http://schemas.openxmlformats.org/officeDocument/2006/relationships/image" Target="../media/image94.png"/><Relationship Id="rId9" Type="http://schemas.openxmlformats.org/officeDocument/2006/relationships/image" Target="../media/image84.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4.sv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4.sv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4.sv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54.sv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54.sv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54.svg"/><Relationship Id="rId2" Type="http://schemas.openxmlformats.org/officeDocument/2006/relationships/notesSlide" Target="../notesSlides/notesSlide8.xml"/><Relationship Id="rId1" Type="http://schemas.openxmlformats.org/officeDocument/2006/relationships/slideLayout" Target="../slideLayouts/slideLayout7.xm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028700" y="1558013"/>
            <a:ext cx="16230600" cy="71709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028700" y="292034"/>
            <a:ext cx="3772950" cy="8469887"/>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20208" y="6287908"/>
            <a:ext cx="2050864" cy="1530457"/>
          </a:xfrm>
          <a:prstGeom prst="rect">
            <a:avLst/>
          </a:prstGeom>
        </p:spPr>
      </p:pic>
      <p:sp>
        <p:nvSpPr>
          <p:cNvPr id="11" name="Rectangle 10"/>
          <p:cNvSpPr/>
          <p:nvPr/>
        </p:nvSpPr>
        <p:spPr>
          <a:xfrm>
            <a:off x="4191000" y="2380325"/>
            <a:ext cx="10653878" cy="5286062"/>
          </a:xfrm>
          <a:prstGeom prst="rect">
            <a:avLst/>
          </a:prstGeom>
        </p:spPr>
        <p:txBody>
          <a:bodyPr wrap="none">
            <a:spAutoFit/>
          </a:bodyPr>
          <a:lstStyle/>
          <a:p>
            <a:pPr lvl="0" algn="ctr">
              <a:lnSpc>
                <a:spcPct val="150000"/>
              </a:lnSpc>
            </a:pPr>
            <a:r>
              <a:rPr lang="en-US" sz="7500" b="1" dirty="0">
                <a:solidFill>
                  <a:schemeClr val="tx2">
                    <a:lumMod val="75000"/>
                  </a:schemeClr>
                </a:solidFill>
                <a:latin typeface="Arial" panose="020B0604020202020204" pitchFamily="34" charset="0"/>
                <a:cs typeface="Arial" panose="020B0604020202020204" pitchFamily="34" charset="0"/>
                <a:sym typeface="Anton"/>
              </a:rPr>
              <a:t>CHÀO MỪNG CÁC EM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ĐẾN </a:t>
            </a:r>
            <a:r>
              <a:rPr lang="en-US" sz="7500" b="1" dirty="0">
                <a:solidFill>
                  <a:schemeClr val="tx2">
                    <a:lumMod val="75000"/>
                  </a:schemeClr>
                </a:solidFill>
                <a:latin typeface="Arial" panose="020B0604020202020204" pitchFamily="34" charset="0"/>
                <a:cs typeface="Arial" panose="020B0604020202020204" pitchFamily="34" charset="0"/>
                <a:sym typeface="Anton"/>
              </a:rPr>
              <a:t>VỚI TIẾT HỌC </a:t>
            </a:r>
            <a:endParaRPr lang="en-US" sz="7500" b="1" dirty="0" smtClean="0">
              <a:solidFill>
                <a:schemeClr val="tx2">
                  <a:lumMod val="75000"/>
                </a:schemeClr>
              </a:solidFill>
              <a:latin typeface="Arial" panose="020B0604020202020204" pitchFamily="34" charset="0"/>
              <a:cs typeface="Arial" panose="020B0604020202020204" pitchFamily="34" charset="0"/>
              <a:sym typeface="Anton"/>
            </a:endParaRPr>
          </a:p>
          <a:p>
            <a:pPr lvl="0" algn="ctr">
              <a:lnSpc>
                <a:spcPct val="150000"/>
              </a:lnSpc>
            </a:pPr>
            <a:r>
              <a:rPr lang="en-US" sz="7500" b="1" dirty="0" smtClean="0">
                <a:solidFill>
                  <a:schemeClr val="tx2">
                    <a:lumMod val="75000"/>
                  </a:schemeClr>
                </a:solidFill>
                <a:latin typeface="Arial" panose="020B0604020202020204" pitchFamily="34" charset="0"/>
                <a:cs typeface="Arial" panose="020B0604020202020204" pitchFamily="34" charset="0"/>
                <a:sym typeface="Anton"/>
              </a:rPr>
              <a:t>HÔM NAY!</a:t>
            </a:r>
            <a:endParaRPr lang="en-US" sz="7500" dirty="0">
              <a:solidFill>
                <a:schemeClr val="tx2">
                  <a:lumMod val="7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15621000" y="5866869"/>
            <a:ext cx="2209800" cy="42055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899053">
            <a:off x="-71224" y="-292051"/>
            <a:ext cx="2017149" cy="264150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793789" y="-353353"/>
            <a:ext cx="4140858" cy="484756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64045" y="7969620"/>
            <a:ext cx="2519474" cy="1378839"/>
          </a:xfrm>
          <a:prstGeom prst="rect">
            <a:avLst/>
          </a:prstGeom>
        </p:spPr>
      </p:pic>
      <p:sp>
        <p:nvSpPr>
          <p:cNvPr id="10" name="Rectangle 9"/>
          <p:cNvSpPr/>
          <p:nvPr/>
        </p:nvSpPr>
        <p:spPr>
          <a:xfrm>
            <a:off x="1164045" y="1714500"/>
            <a:ext cx="15764760" cy="3323987"/>
          </a:xfrm>
          <a:prstGeom prst="rect">
            <a:avLst/>
          </a:prstGeom>
        </p:spPr>
        <p:txBody>
          <a:bodyPr wrap="square">
            <a:spAutoFit/>
          </a:bodyPr>
          <a:lstStyle/>
          <a:p>
            <a:pPr algn="ctr">
              <a:lnSpc>
                <a:spcPct val="150000"/>
              </a:lnSpc>
              <a:defRPr/>
            </a:pPr>
            <a:r>
              <a:rPr lang="vi-VN" sz="7000" b="1" kern="0">
                <a:solidFill>
                  <a:srgbClr val="F2C2AB">
                    <a:lumMod val="50000"/>
                  </a:srgbClr>
                </a:solidFill>
                <a:cs typeface="Arial"/>
                <a:sym typeface="Arial"/>
              </a:rPr>
              <a:t>CHƯƠNG I. HÀM SỐ LƯỢNG GIÁC VÀ PHƯƠNG TRÌNH LƯỢNG GIÁC</a:t>
            </a:r>
            <a:endParaRPr lang="vi-VN" sz="7000" b="1" kern="0" dirty="0">
              <a:solidFill>
                <a:srgbClr val="F2C2AB">
                  <a:lumMod val="50000"/>
                </a:srgbClr>
              </a:solidFill>
              <a:cs typeface="Arial"/>
              <a:sym typeface="Arial"/>
            </a:endParaRPr>
          </a:p>
        </p:txBody>
      </p:sp>
      <p:sp>
        <p:nvSpPr>
          <p:cNvPr id="11" name="Rectangle 10"/>
          <p:cNvSpPr/>
          <p:nvPr/>
        </p:nvSpPr>
        <p:spPr>
          <a:xfrm>
            <a:off x="3352800" y="5343287"/>
            <a:ext cx="11963400" cy="1609736"/>
          </a:xfrm>
          <a:prstGeom prst="rect">
            <a:avLst/>
          </a:prstGeom>
        </p:spPr>
        <p:txBody>
          <a:bodyPr wrap="square">
            <a:spAutoFit/>
          </a:bodyPr>
          <a:lstStyle/>
          <a:p>
            <a:pPr algn="ctr">
              <a:lnSpc>
                <a:spcPct val="150000"/>
              </a:lnSpc>
              <a:defRPr/>
            </a:pPr>
            <a:r>
              <a:rPr lang="nl-NL" sz="7500" b="1" kern="0" dirty="0" smtClean="0">
                <a:solidFill>
                  <a:srgbClr val="00B0F0"/>
                </a:solidFill>
                <a:latin typeface="Arial" panose="020B0604020202020204" pitchFamily="34" charset="0"/>
                <a:cs typeface="Arial" panose="020B0604020202020204" pitchFamily="34" charset="0"/>
                <a:sym typeface="Arial"/>
              </a:rPr>
              <a:t>BÀI TẬP CUỐI </a:t>
            </a:r>
            <a:r>
              <a:rPr lang="nl-NL" sz="7500" b="1" kern="0" smtClean="0">
                <a:solidFill>
                  <a:srgbClr val="00B0F0"/>
                </a:solidFill>
                <a:latin typeface="Arial" panose="020B0604020202020204" pitchFamily="34" charset="0"/>
                <a:cs typeface="Arial" panose="020B0604020202020204" pitchFamily="34" charset="0"/>
                <a:sym typeface="Arial"/>
              </a:rPr>
              <a:t>CHƯƠNG I</a:t>
            </a:r>
            <a:endParaRPr lang="en-US" sz="7500" b="1" kern="0" dirty="0">
              <a:solidFill>
                <a:srgbClr val="00B0F0"/>
              </a:solidFill>
              <a:latin typeface="Arial" panose="020B0604020202020204" pitchFamily="34" charset="0"/>
              <a:cs typeface="Arial" panose="020B0604020202020204" pitchFamily="34" charset="0"/>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14400" y="2400300"/>
            <a:ext cx="16383000" cy="6553200"/>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246756" y="6597258"/>
            <a:ext cx="3657600" cy="3112285"/>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420941" y="1967303"/>
            <a:ext cx="914400" cy="1687651"/>
          </a:xfrm>
          <a:prstGeom prst="rect">
            <a:avLst/>
          </a:prstGeom>
        </p:spPr>
      </p:pic>
      <p:sp>
        <p:nvSpPr>
          <p:cNvPr id="2" name="Rectangle 1"/>
          <p:cNvSpPr/>
          <p:nvPr/>
        </p:nvSpPr>
        <p:spPr>
          <a:xfrm>
            <a:off x="2292175" y="647700"/>
            <a:ext cx="13627449" cy="1005916"/>
          </a:xfrm>
          <a:prstGeom prst="rect">
            <a:avLst/>
          </a:prstGeom>
        </p:spPr>
        <p:txBody>
          <a:bodyPr wrap="none">
            <a:spAutoFit/>
          </a:bodyPr>
          <a:lstStyle/>
          <a:p>
            <a:pPr marL="685800" lvl="0" indent="-685800" algn="just">
              <a:lnSpc>
                <a:spcPct val="150000"/>
              </a:lnSpc>
              <a:spcBef>
                <a:spcPts val="600"/>
              </a:spcBef>
              <a:spcAft>
                <a:spcPts val="600"/>
              </a:spcAft>
              <a:buFont typeface="Arial" panose="020B0604020202020204" pitchFamily="34" charset="0"/>
              <a:buChar char="•"/>
            </a:pPr>
            <a:r>
              <a:rPr lang="nl-NL" sz="4500" b="1" smtClean="0">
                <a:solidFill>
                  <a:schemeClr val="tx2"/>
                </a:solidFill>
                <a:latin typeface="Arial" panose="020B0604020202020204" pitchFamily="34" charset="0"/>
                <a:ea typeface="Calibri" panose="020F0502020204030204" pitchFamily="34" charset="0"/>
                <a:cs typeface="Times New Roman" panose="02020603050405020304" pitchFamily="18" charset="0"/>
              </a:rPr>
              <a:t>Sơ đồ hoá kiến thức trọng tâm trong chương I</a:t>
            </a:r>
            <a:endParaRPr lang="en-US" sz="4500" b="1" dirty="0">
              <a:solidFill>
                <a:schemeClr val="tx2"/>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1781597" y="2910730"/>
            <a:ext cx="14401800" cy="1738296"/>
          </a:xfrm>
          <a:prstGeom prst="rect">
            <a:avLst/>
          </a:prstGeom>
        </p:spPr>
        <p:txBody>
          <a:bodyPr wrap="square">
            <a:spAutoFit/>
          </a:bodyPr>
          <a:lstStyle/>
          <a:p>
            <a:pPr algn="just">
              <a:lnSpc>
                <a:spcPct val="150000"/>
              </a:lnSpc>
              <a:spcAft>
                <a:spcPts val="800"/>
              </a:spcAft>
            </a:pPr>
            <a:r>
              <a:rPr lang="nl-NL" sz="3800" b="1">
                <a:solidFill>
                  <a:srgbClr val="FFFF00"/>
                </a:solidFill>
                <a:latin typeface="Arial" panose="020B0604020202020204" pitchFamily="34" charset="0"/>
                <a:ea typeface="Calibri" panose="020F0502020204030204" pitchFamily="34" charset="0"/>
                <a:cs typeface="Arial" panose="020B0604020202020204" pitchFamily="34" charset="0"/>
              </a:rPr>
              <a:t>Nhóm 1: </a:t>
            </a:r>
            <a:r>
              <a:rPr lang="vi-VN" sz="3800">
                <a:solidFill>
                  <a:schemeClr val="bg1"/>
                </a:solidFill>
                <a:ea typeface="Calibri" panose="020F0502020204030204" pitchFamily="34" charset="0"/>
                <a:cs typeface="Arial" panose="020B0604020202020204" pitchFamily="34" charset="0"/>
              </a:rPr>
              <a:t>Hệ thống kiến thức về Giá trị lượng giác của một góc lượng giác.</a:t>
            </a:r>
            <a:endParaRPr lang="en-US" sz="3800">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8" name="Rectangle 7"/>
          <p:cNvSpPr/>
          <p:nvPr/>
        </p:nvSpPr>
        <p:spPr>
          <a:xfrm>
            <a:off x="1781597" y="4891967"/>
            <a:ext cx="14401800" cy="861133"/>
          </a:xfrm>
          <a:prstGeom prst="rect">
            <a:avLst/>
          </a:prstGeom>
        </p:spPr>
        <p:txBody>
          <a:bodyPr wrap="square">
            <a:spAutoFit/>
          </a:bodyPr>
          <a:lstStyle/>
          <a:p>
            <a:pPr algn="just">
              <a:lnSpc>
                <a:spcPct val="150000"/>
              </a:lnSpc>
              <a:spcAft>
                <a:spcPts val="800"/>
              </a:spcAft>
            </a:pPr>
            <a:r>
              <a:rPr lang="nl-NL" sz="3800" b="1">
                <a:solidFill>
                  <a:srgbClr val="FFFF00"/>
                </a:solidFill>
                <a:latin typeface="Arial" panose="020B0604020202020204" pitchFamily="34" charset="0"/>
                <a:ea typeface="Calibri" panose="020F0502020204030204" pitchFamily="34" charset="0"/>
                <a:cs typeface="Arial" panose="020B0604020202020204" pitchFamily="34" charset="0"/>
              </a:rPr>
              <a:t>Nhóm </a:t>
            </a:r>
            <a:r>
              <a:rPr lang="nl-NL" sz="3800" b="1" smtClean="0">
                <a:solidFill>
                  <a:srgbClr val="FFFF00"/>
                </a:solidFill>
                <a:latin typeface="Arial" panose="020B0604020202020204" pitchFamily="34" charset="0"/>
                <a:ea typeface="Calibri" panose="020F0502020204030204" pitchFamily="34" charset="0"/>
                <a:cs typeface="Arial" panose="020B0604020202020204" pitchFamily="34" charset="0"/>
              </a:rPr>
              <a:t>2: </a:t>
            </a:r>
            <a:r>
              <a:rPr lang="vi-VN" sz="3800">
                <a:solidFill>
                  <a:schemeClr val="bg1"/>
                </a:solidFill>
                <a:ea typeface="Calibri" panose="020F0502020204030204" pitchFamily="34" charset="0"/>
                <a:cs typeface="Arial" panose="020B0604020202020204" pitchFamily="34" charset="0"/>
              </a:rPr>
              <a:t>Hệ thống hóa kiến thức về Công thức lượng giác.</a:t>
            </a:r>
            <a:endParaRPr lang="en-US" sz="3800" b="1">
              <a:solidFill>
                <a:schemeClr val="bg1"/>
              </a:solidFill>
              <a:effectLst/>
              <a:latin typeface="Arial" panose="020B0604020202020204" pitchFamily="34" charset="0"/>
              <a:ea typeface="Arial" panose="020B0604020202020204" pitchFamily="34" charset="0"/>
              <a:cs typeface="Arial" panose="020B0604020202020204" pitchFamily="34" charset="0"/>
            </a:endParaRPr>
          </a:p>
        </p:txBody>
      </p:sp>
      <p:sp>
        <p:nvSpPr>
          <p:cNvPr id="10" name="Rectangle 9"/>
          <p:cNvSpPr/>
          <p:nvPr/>
        </p:nvSpPr>
        <p:spPr>
          <a:xfrm>
            <a:off x="1768643" y="6097252"/>
            <a:ext cx="12302130" cy="875048"/>
          </a:xfrm>
          <a:prstGeom prst="rect">
            <a:avLst/>
          </a:prstGeom>
        </p:spPr>
        <p:txBody>
          <a:bodyPr wrap="square">
            <a:spAutoFit/>
          </a:bodyPr>
          <a:lstStyle/>
          <a:p>
            <a:pPr algn="just">
              <a:lnSpc>
                <a:spcPct val="150000"/>
              </a:lnSpc>
              <a:spcAft>
                <a:spcPts val="800"/>
              </a:spcAft>
            </a:pPr>
            <a:r>
              <a:rPr lang="nl-NL" sz="3800" b="1">
                <a:solidFill>
                  <a:srgbClr val="FFFF00"/>
                </a:solidFill>
                <a:latin typeface="Arial" panose="020B0604020202020204" pitchFamily="34" charset="0"/>
                <a:ea typeface="Calibri" panose="020F0502020204030204" pitchFamily="34" charset="0"/>
                <a:cs typeface="Arial" panose="020B0604020202020204" pitchFamily="34" charset="0"/>
              </a:rPr>
              <a:t>Nhóm </a:t>
            </a:r>
            <a:r>
              <a:rPr lang="nl-NL" sz="3800" b="1" smtClean="0">
                <a:solidFill>
                  <a:srgbClr val="FFFF00"/>
                </a:solidFill>
                <a:latin typeface="Arial" panose="020B0604020202020204" pitchFamily="34" charset="0"/>
                <a:ea typeface="Calibri" panose="020F0502020204030204" pitchFamily="34" charset="0"/>
                <a:cs typeface="Arial" panose="020B0604020202020204" pitchFamily="34" charset="0"/>
              </a:rPr>
              <a:t>3: </a:t>
            </a:r>
            <a:r>
              <a:rPr lang="vi-VN" sz="3800">
                <a:solidFill>
                  <a:schemeClr val="bg1"/>
                </a:solidFill>
                <a:ea typeface="Calibri" panose="020F0502020204030204" pitchFamily="34" charset="0"/>
                <a:cs typeface="Arial" panose="020B0604020202020204" pitchFamily="34" charset="0"/>
              </a:rPr>
              <a:t>Hệ thống hóa kiến thức về Hàm số lượng giác.</a:t>
            </a:r>
            <a:endParaRPr lang="en-US" sz="3800" b="1" smtClean="0">
              <a:solidFill>
                <a:schemeClr val="bg1"/>
              </a:solidFill>
              <a:ea typeface="Calibri" panose="020F0502020204030204" pitchFamily="34" charset="0"/>
              <a:cs typeface="Arial" panose="020B0604020202020204" pitchFamily="34" charset="0"/>
            </a:endParaRPr>
          </a:p>
        </p:txBody>
      </p:sp>
      <p:sp>
        <p:nvSpPr>
          <p:cNvPr id="11" name="Rectangle 10"/>
          <p:cNvSpPr/>
          <p:nvPr/>
        </p:nvSpPr>
        <p:spPr>
          <a:xfrm>
            <a:off x="1752600" y="7254167"/>
            <a:ext cx="14656309" cy="861133"/>
          </a:xfrm>
          <a:prstGeom prst="rect">
            <a:avLst/>
          </a:prstGeom>
        </p:spPr>
        <p:txBody>
          <a:bodyPr wrap="square">
            <a:spAutoFit/>
          </a:bodyPr>
          <a:lstStyle/>
          <a:p>
            <a:pPr lvl="0" algn="just">
              <a:lnSpc>
                <a:spcPct val="150000"/>
              </a:lnSpc>
              <a:spcAft>
                <a:spcPts val="800"/>
              </a:spcAft>
            </a:pPr>
            <a:r>
              <a:rPr lang="nl-NL" sz="3800" b="1">
                <a:solidFill>
                  <a:srgbClr val="FFFF00"/>
                </a:solidFill>
                <a:latin typeface="Arial" panose="020B0604020202020204" pitchFamily="34" charset="0"/>
                <a:ea typeface="Calibri" panose="020F0502020204030204" pitchFamily="34" charset="0"/>
                <a:cs typeface="Arial" panose="020B0604020202020204" pitchFamily="34" charset="0"/>
              </a:rPr>
              <a:t>Nhóm 4</a:t>
            </a:r>
            <a:r>
              <a:rPr lang="nl-NL" sz="3800" b="1" smtClean="0">
                <a:solidFill>
                  <a:srgbClr val="FFFF00"/>
                </a:solidFill>
                <a:latin typeface="Arial" panose="020B0604020202020204" pitchFamily="34" charset="0"/>
                <a:ea typeface="Calibri" panose="020F0502020204030204" pitchFamily="34" charset="0"/>
                <a:cs typeface="Arial" panose="020B0604020202020204" pitchFamily="34" charset="0"/>
              </a:rPr>
              <a:t>: </a:t>
            </a:r>
            <a:r>
              <a:rPr lang="vi-VN" sz="3800">
                <a:solidFill>
                  <a:prstClr val="white"/>
                </a:solidFill>
                <a:ea typeface="Calibri" panose="020F0502020204030204" pitchFamily="34" charset="0"/>
                <a:cs typeface="Arial" panose="020B0604020202020204" pitchFamily="34" charset="0"/>
              </a:rPr>
              <a:t>Hệ thống hóa kiến thức về Phương trình lượng giác.</a:t>
            </a:r>
            <a:endParaRPr lang="en-US" sz="3800">
              <a:solidFill>
                <a:prstClr val="white"/>
              </a:solidFill>
              <a:latin typeface="Arial" panose="020B0604020202020204" pitchFamily="34" charset="0"/>
              <a:ea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pull dir="r"/>
      </p:transition>
    </mc:Choice>
    <mc:Fallback xmlns="">
      <p:transition spd="med">
        <p:pull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par>
                                <p:cTn id="12" presetID="10" presetClass="entr" presetSubtype="0" fill="hold"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14" presetClass="entr" presetSubtype="1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647700"/>
            <a:ext cx="4191000" cy="1015663"/>
          </a:xfrm>
          <a:prstGeom prst="rect">
            <a:avLst/>
          </a:prstGeom>
          <a:solidFill>
            <a:srgbClr val="00B050"/>
          </a:solidFill>
          <a:ln w="38100" cap="flat" cmpd="sng" algn="ctr">
            <a:solidFill>
              <a:srgbClr val="F3F3F3"/>
            </a:solidFill>
            <a:prstDash val="solid"/>
          </a:ln>
          <a:effectLst>
            <a:outerShdw blurRad="40000" dist="20000" dir="5400000" rotWithShape="0">
              <a:srgbClr val="000000">
                <a:alpha val="38000"/>
              </a:srgbClr>
            </a:outerShdw>
          </a:effectLst>
        </p:spPr>
        <p:txBody>
          <a:bodyPr wrap="square">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lang="nl-NL" sz="4000" b="1" kern="0" smtClean="0">
                <a:solidFill>
                  <a:srgbClr val="F3F3F3"/>
                </a:solidFill>
                <a:latin typeface="Arial"/>
                <a:ea typeface="Calibri" panose="020F0502020204030204" pitchFamily="34" charset="0"/>
                <a:cs typeface="Times New Roman" panose="02020603050405020304" pitchFamily="18" charset="0"/>
                <a:sym typeface="Arial"/>
              </a:rPr>
              <a:t>Sơ đồ Nhóm </a:t>
            </a:r>
            <a:r>
              <a:rPr kumimoji="0" lang="nl-NL" sz="4000" b="1" i="0" u="none" strike="noStrike" kern="0" cap="none" spc="0" normalizeH="0" noProof="0" smtClean="0">
                <a:ln>
                  <a:noFill/>
                </a:ln>
                <a:solidFill>
                  <a:srgbClr val="F3F3F3"/>
                </a:solidFill>
                <a:effectLst/>
                <a:uLnTx/>
                <a:uFillTx/>
                <a:latin typeface="Arial"/>
                <a:ea typeface="Calibri" panose="020F0502020204030204" pitchFamily="34" charset="0"/>
                <a:cs typeface="Times New Roman" panose="02020603050405020304" pitchFamily="18" charset="0"/>
                <a:sym typeface="Arial"/>
              </a:rPr>
              <a:t>1</a:t>
            </a:r>
            <a:endParaRPr kumimoji="0" lang="en-US" sz="1800" b="0" i="0" u="none" strike="noStrike" kern="0" cap="none" spc="0" normalizeH="0" baseline="0" noProof="0" dirty="0" smtClean="0">
              <a:ln>
                <a:noFill/>
              </a:ln>
              <a:solidFill>
                <a:srgbClr val="F3F3F3"/>
              </a:solidFill>
              <a:effectLst/>
              <a:uLnTx/>
              <a:uFillTx/>
              <a:latin typeface="Arial"/>
              <a:ea typeface="+mn-ea"/>
              <a:cs typeface="+mn-cs"/>
            </a:endParaRP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914400" y="2247900"/>
            <a:ext cx="16459200" cy="4482193"/>
          </a:xfrm>
          <a:prstGeom prst="rect">
            <a:avLst/>
          </a:prstGeom>
        </p:spPr>
      </p:pic>
      <p:pic>
        <p:nvPicPr>
          <p:cNvPr id="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916400" y="419100"/>
            <a:ext cx="914400" cy="1687651"/>
          </a:xfrm>
          <a:prstGeom prst="rect">
            <a:avLst/>
          </a:prstGeom>
        </p:spPr>
      </p:pic>
      <p:pic>
        <p:nvPicPr>
          <p:cNvPr id="7" name="Picture 6"/>
          <p:cNvPicPr>
            <a:picLocks noChangeAspect="1"/>
          </p:cNvPicPr>
          <p:nvPr/>
        </p:nvPicPr>
        <p:blipFill>
          <a:blip r:embed="rId10"/>
          <a:stretch>
            <a:fillRect/>
          </a:stretch>
        </p:blipFill>
        <p:spPr>
          <a:xfrm>
            <a:off x="8320073" y="7734300"/>
            <a:ext cx="1647854" cy="2298144"/>
          </a:xfrm>
          <a:prstGeom prst="rect">
            <a:avLst/>
          </a:prstGeom>
        </p:spPr>
      </p:pic>
    </p:spTree>
    <p:extLst>
      <p:ext uri="{BB962C8B-B14F-4D97-AF65-F5344CB8AC3E}">
        <p14:creationId xmlns:p14="http://schemas.microsoft.com/office/powerpoint/2010/main" val="341629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43000" y="495300"/>
            <a:ext cx="4267200" cy="1015663"/>
          </a:xfrm>
          <a:prstGeom prst="rect">
            <a:avLst/>
          </a:prstGeom>
          <a:ln/>
        </p:spPr>
        <p:style>
          <a:lnRef idx="3">
            <a:schemeClr val="lt1"/>
          </a:lnRef>
          <a:fillRef idx="1">
            <a:schemeClr val="accent6"/>
          </a:fillRef>
          <a:effectRef idx="1">
            <a:schemeClr val="accent6"/>
          </a:effectRef>
          <a:fontRef idx="minor">
            <a:schemeClr val="lt1"/>
          </a:fontRef>
        </p:style>
        <p:txBody>
          <a:bodyPr wrap="square">
            <a:spAutoFit/>
          </a:bodyPr>
          <a:lstStyle/>
          <a:p>
            <a:pPr lvl="0" algn="ctr">
              <a:lnSpc>
                <a:spcPct val="150000"/>
              </a:lnSpc>
              <a:defRPr/>
            </a:pPr>
            <a:r>
              <a:rPr lang="nl-NL" sz="4000" b="1" kern="0">
                <a:solidFill>
                  <a:srgbClr val="F3F3F3"/>
                </a:solidFill>
                <a:latin typeface="Arial"/>
                <a:ea typeface="Calibri" panose="020F0502020204030204" pitchFamily="34" charset="0"/>
                <a:cs typeface="Times New Roman" panose="02020603050405020304" pitchFamily="18" charset="0"/>
                <a:sym typeface="Arial"/>
              </a:rPr>
              <a:t>Sơ đồ Nhóm </a:t>
            </a:r>
            <a:r>
              <a:rPr lang="nl-NL" sz="4000" b="1" kern="0" smtClean="0">
                <a:solidFill>
                  <a:srgbClr val="F3F3F3"/>
                </a:solidFill>
                <a:latin typeface="Arial"/>
                <a:ea typeface="Calibri" panose="020F0502020204030204" pitchFamily="34" charset="0"/>
                <a:cs typeface="Times New Roman" panose="02020603050405020304" pitchFamily="18" charset="0"/>
                <a:sym typeface="Arial"/>
              </a:rPr>
              <a:t>2</a:t>
            </a:r>
            <a:endParaRPr lang="en-US" kern="0" dirty="0">
              <a:solidFill>
                <a:srgbClr val="F3F3F3"/>
              </a:solidFill>
              <a:latin typeface="Arial"/>
            </a:endParaRPr>
          </a:p>
        </p:txBody>
      </p:sp>
      <p:pic>
        <p:nvPicPr>
          <p:cNvPr id="4" name="image64.png" descr="A picture containing text, screenshot, font, diagram&#10;&#10;Description automatically generated"/>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a:stretch>
            <a:fillRect/>
          </a:stretch>
        </p:blipFill>
        <p:spPr>
          <a:xfrm>
            <a:off x="1600200" y="2019300"/>
            <a:ext cx="11125200" cy="7543800"/>
          </a:xfrm>
          <a:prstGeom prst="rect">
            <a:avLst/>
          </a:prstGeom>
          <a:ln/>
        </p:spPr>
      </p:pic>
      <p:pic>
        <p:nvPicPr>
          <p:cNvPr id="5" name="Picture 7"/>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687800" y="487670"/>
            <a:ext cx="914400" cy="1687651"/>
          </a:xfrm>
          <a:prstGeom prst="rect">
            <a:avLst/>
          </a:prstGeom>
        </p:spPr>
      </p:pic>
      <p:pic>
        <p:nvPicPr>
          <p:cNvPr id="6" name="Picture 5"/>
          <p:cNvPicPr>
            <a:picLocks noChangeAspect="1"/>
          </p:cNvPicPr>
          <p:nvPr/>
        </p:nvPicPr>
        <p:blipFill>
          <a:blip r:embed="rId10"/>
          <a:stretch>
            <a:fillRect/>
          </a:stretch>
        </p:blipFill>
        <p:spPr>
          <a:xfrm flipH="1">
            <a:off x="15468600" y="6515100"/>
            <a:ext cx="2438400" cy="3524454"/>
          </a:xfrm>
          <a:prstGeom prst="rect">
            <a:avLst/>
          </a:prstGeom>
        </p:spPr>
      </p:pic>
    </p:spTree>
    <p:extLst>
      <p:ext uri="{BB962C8B-B14F-4D97-AF65-F5344CB8AC3E}">
        <p14:creationId xmlns:p14="http://schemas.microsoft.com/office/powerpoint/2010/main" val="203094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394037"/>
            <a:ext cx="4038600" cy="1015663"/>
          </a:xfrm>
          <a:prstGeom prst="rect">
            <a:avLst/>
          </a:prstGeom>
          <a:ln/>
        </p:spPr>
        <p:style>
          <a:lnRef idx="3">
            <a:schemeClr val="lt1"/>
          </a:lnRef>
          <a:fillRef idx="1">
            <a:schemeClr val="accent5"/>
          </a:fillRef>
          <a:effectRef idx="1">
            <a:schemeClr val="accent5"/>
          </a:effectRef>
          <a:fontRef idx="minor">
            <a:schemeClr val="lt1"/>
          </a:fontRef>
        </p:style>
        <p:txBody>
          <a:bodyPr wrap="square">
            <a:spAutoFit/>
          </a:bodyPr>
          <a:lstStyle/>
          <a:p>
            <a:pPr lvl="0" algn="ctr">
              <a:lnSpc>
                <a:spcPct val="150000"/>
              </a:lnSpc>
              <a:defRPr/>
            </a:pPr>
            <a:r>
              <a:rPr lang="vi-VN" sz="4000" b="1" kern="0">
                <a:solidFill>
                  <a:srgbClr val="F3F3F3"/>
                </a:solidFill>
                <a:latin typeface="Arial"/>
                <a:ea typeface="Calibri" panose="020F0502020204030204" pitchFamily="34" charset="0"/>
                <a:cs typeface="Times New Roman" panose="02020603050405020304" pitchFamily="18" charset="0"/>
                <a:sym typeface="Arial"/>
              </a:rPr>
              <a:t>Sơ đồ Nhóm </a:t>
            </a:r>
            <a:r>
              <a:rPr lang="en-US" sz="4000" b="1" kern="0" smtClean="0">
                <a:solidFill>
                  <a:srgbClr val="F3F3F3"/>
                </a:solidFill>
                <a:latin typeface="Arial"/>
                <a:ea typeface="Calibri" panose="020F0502020204030204" pitchFamily="34" charset="0"/>
                <a:cs typeface="Times New Roman" panose="02020603050405020304" pitchFamily="18" charset="0"/>
                <a:sym typeface="Arial"/>
              </a:rPr>
              <a:t>3</a:t>
            </a:r>
            <a:endParaRPr lang="vi-VN" sz="4000" b="1" kern="0">
              <a:solidFill>
                <a:srgbClr val="F3F3F3"/>
              </a:solidFill>
              <a:latin typeface="Arial"/>
              <a:ea typeface="Calibri" panose="020F0502020204030204" pitchFamily="34" charset="0"/>
              <a:cs typeface="Times New Roman" panose="02020603050405020304" pitchFamily="18" charset="0"/>
              <a:sym typeface="Arial"/>
            </a:endParaRPr>
          </a:p>
        </p:txBody>
      </p:sp>
      <p:pic>
        <p:nvPicPr>
          <p:cNvPr id="4" name="image76.png" descr="A picture containing text, diagram, screenshot, font&#10;&#10;Description automatically generated"/>
          <p:cNvPicPr/>
          <p:nvPr/>
        </p:nvPicPr>
        <p:blipFill>
          <a:blip r:embed="rId2"/>
          <a:srcRect/>
          <a:stretch>
            <a:fillRect/>
          </a:stretch>
        </p:blipFill>
        <p:spPr>
          <a:xfrm>
            <a:off x="3505200" y="1510964"/>
            <a:ext cx="11582400" cy="8389022"/>
          </a:xfrm>
          <a:prstGeom prst="rect">
            <a:avLst/>
          </a:prstGeom>
          <a:ln/>
        </p:spPr>
      </p:pic>
      <p:pic>
        <p:nvPicPr>
          <p:cNvPr id="5"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838200" y="7962900"/>
            <a:ext cx="914400" cy="1687651"/>
          </a:xfrm>
          <a:prstGeom prst="rect">
            <a:avLst/>
          </a:prstGeom>
        </p:spPr>
      </p:pic>
      <p:pic>
        <p:nvPicPr>
          <p:cNvPr id="6" name="Picture 5"/>
          <p:cNvPicPr>
            <a:picLocks noChangeAspect="1"/>
          </p:cNvPicPr>
          <p:nvPr/>
        </p:nvPicPr>
        <p:blipFill>
          <a:blip r:embed="rId10"/>
          <a:stretch>
            <a:fillRect/>
          </a:stretch>
        </p:blipFill>
        <p:spPr>
          <a:xfrm>
            <a:off x="15773400" y="647700"/>
            <a:ext cx="1828800" cy="2550496"/>
          </a:xfrm>
          <a:prstGeom prst="rect">
            <a:avLst/>
          </a:prstGeom>
        </p:spPr>
      </p:pic>
    </p:spTree>
    <p:extLst>
      <p:ext uri="{BB962C8B-B14F-4D97-AF65-F5344CB8AC3E}">
        <p14:creationId xmlns:p14="http://schemas.microsoft.com/office/powerpoint/2010/main" val="2297098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47700"/>
            <a:ext cx="4267200" cy="1015663"/>
          </a:xfrm>
          <a:prstGeom prst="rect">
            <a:avLst/>
          </a:prstGeom>
          <a:ln/>
        </p:spPr>
        <p:style>
          <a:lnRef idx="3">
            <a:schemeClr val="lt1"/>
          </a:lnRef>
          <a:fillRef idx="1">
            <a:schemeClr val="accent2"/>
          </a:fillRef>
          <a:effectRef idx="1">
            <a:schemeClr val="accent2"/>
          </a:effectRef>
          <a:fontRef idx="minor">
            <a:schemeClr val="lt1"/>
          </a:fontRef>
        </p:style>
        <p:txBody>
          <a:bodyPr wrap="square">
            <a:spAutoFit/>
          </a:bodyPr>
          <a:lstStyle/>
          <a:p>
            <a:pPr lvl="0" algn="ctr">
              <a:lnSpc>
                <a:spcPct val="150000"/>
              </a:lnSpc>
              <a:defRPr/>
            </a:pPr>
            <a:r>
              <a:rPr lang="vi-VN" sz="4000" b="1" kern="0">
                <a:solidFill>
                  <a:srgbClr val="F3F3F3"/>
                </a:solidFill>
                <a:latin typeface="Arial"/>
                <a:ea typeface="Calibri" panose="020F0502020204030204" pitchFamily="34" charset="0"/>
                <a:cs typeface="Times New Roman" panose="02020603050405020304" pitchFamily="18" charset="0"/>
                <a:sym typeface="Arial"/>
              </a:rPr>
              <a:t>Sơ đồ Nhóm </a:t>
            </a:r>
            <a:r>
              <a:rPr lang="en-US" sz="4000" b="1" kern="0" smtClean="0">
                <a:solidFill>
                  <a:srgbClr val="F3F3F3"/>
                </a:solidFill>
                <a:latin typeface="Arial"/>
                <a:ea typeface="Calibri" panose="020F0502020204030204" pitchFamily="34" charset="0"/>
                <a:cs typeface="Times New Roman" panose="02020603050405020304" pitchFamily="18" charset="0"/>
                <a:sym typeface="Arial"/>
              </a:rPr>
              <a:t>4</a:t>
            </a:r>
            <a:endParaRPr lang="vi-VN" sz="4000" b="1" kern="0">
              <a:solidFill>
                <a:srgbClr val="F3F3F3"/>
              </a:solidFill>
              <a:latin typeface="Arial"/>
              <a:ea typeface="Calibri" panose="020F0502020204030204" pitchFamily="34" charset="0"/>
              <a:cs typeface="Times New Roman" panose="02020603050405020304" pitchFamily="18" charset="0"/>
              <a:sym typeface="Arial"/>
            </a:endParaRPr>
          </a:p>
        </p:txBody>
      </p:sp>
      <p:pic>
        <p:nvPicPr>
          <p:cNvPr id="3" name="Picture 2"/>
          <p:cNvPicPr>
            <a:picLocks noChangeAspect="1"/>
          </p:cNvPicPr>
          <p:nvPr/>
        </p:nvPicPr>
        <p:blipFill>
          <a:blip r:embed="rId2"/>
          <a:stretch>
            <a:fillRect/>
          </a:stretch>
        </p:blipFill>
        <p:spPr>
          <a:xfrm>
            <a:off x="2514600" y="2247900"/>
            <a:ext cx="13528091" cy="7429500"/>
          </a:xfrm>
          <a:prstGeom prst="rect">
            <a:avLst/>
          </a:prstGeom>
        </p:spPr>
      </p:pic>
      <p:pic>
        <p:nvPicPr>
          <p:cNvPr id="5"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535400" y="681789"/>
            <a:ext cx="914400" cy="1687651"/>
          </a:xfrm>
          <a:prstGeom prst="rect">
            <a:avLst/>
          </a:prstGeom>
        </p:spPr>
      </p:pic>
    </p:spTree>
    <p:extLst>
      <p:ext uri="{BB962C8B-B14F-4D97-AF65-F5344CB8AC3E}">
        <p14:creationId xmlns:p14="http://schemas.microsoft.com/office/powerpoint/2010/main" val="249697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grpSp>
        <p:nvGrpSpPr>
          <p:cNvPr id="12" name="Group 11"/>
          <p:cNvGrpSpPr/>
          <p:nvPr/>
        </p:nvGrpSpPr>
        <p:grpSpPr>
          <a:xfrm>
            <a:off x="13332716" y="1071344"/>
            <a:ext cx="1064526" cy="1064526"/>
            <a:chOff x="8625386" y="109182"/>
            <a:chExt cx="709684" cy="709684"/>
          </a:xfrm>
        </p:grpSpPr>
        <p:sp>
          <p:nvSpPr>
            <p:cNvPr id="8" name="Oval 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TextBox 10"/>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18" name="Group 17"/>
          <p:cNvGrpSpPr/>
          <p:nvPr/>
        </p:nvGrpSpPr>
        <p:grpSpPr>
          <a:xfrm>
            <a:off x="15252117" y="1071344"/>
            <a:ext cx="1064526" cy="1064526"/>
            <a:chOff x="11169555" y="109182"/>
            <a:chExt cx="709684" cy="709684"/>
          </a:xfrm>
        </p:grpSpPr>
        <p:sp>
          <p:nvSpPr>
            <p:cNvPr id="10" name="Oval 9"/>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5" name="Picture 1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16" name="Picture 15"/>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17" name="Picture 16"/>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308429211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afterEffect">
                                  <p:stCondLst>
                                    <p:cond delay="0"/>
                                  </p:stCondLst>
                                  <p:childTnLst>
                                    <p:animEffect transition="out" filter="fade">
                                      <p:cBhvr>
                                        <p:cTn id="6" dur="2000" tmFilter="0, 0; .2, .5; .8, .5; 1, 0"/>
                                        <p:tgtEl>
                                          <p:spTgt spid="12"/>
                                        </p:tgtEl>
                                      </p:cBhvr>
                                    </p:animEffect>
                                    <p:animScale>
                                      <p:cBhvr>
                                        <p:cTn id="7" dur="1000" autoRev="1" fill="hold"/>
                                        <p:tgtEl>
                                          <p:spTgt spid="12"/>
                                        </p:tgtEl>
                                      </p:cBhvr>
                                      <p:by x="105000" y="105000"/>
                                    </p:animScale>
                                  </p:childTnLst>
                                </p:cTn>
                              </p:par>
                              <p:par>
                                <p:cTn id="8" presetID="26" presetClass="emph" presetSubtype="0" fill="hold" nodeType="withEffect">
                                  <p:stCondLst>
                                    <p:cond delay="1000"/>
                                  </p:stCondLst>
                                  <p:childTnLst>
                                    <p:animEffect transition="out" filter="fade">
                                      <p:cBhvr>
                                        <p:cTn id="9" dur="2000" tmFilter="0, 0; .2, .5; .8, .5; 1, 0"/>
                                        <p:tgtEl>
                                          <p:spTgt spid="18"/>
                                        </p:tgtEl>
                                      </p:cBhvr>
                                    </p:animEffect>
                                    <p:animScale>
                                      <p:cBhvr>
                                        <p:cTn id="10" dur="1000" autoRev="1" fill="hold"/>
                                        <p:tgtEl>
                                          <p:spTgt spid="1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35583" y="8249793"/>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3787790" y="2672111"/>
                <a:ext cx="11528410" cy="1526444"/>
              </a:xfrm>
              <a:prstGeom prst="rect">
                <a:avLst/>
              </a:prstGeom>
            </p:spPr>
            <p:txBody>
              <a:bodyPr wrap="square">
                <a:spAutoFit/>
              </a:bodyPr>
              <a:lstStyle/>
              <a:p>
                <a:pPr algn="just">
                  <a:lnSpc>
                    <a:spcPct val="150000"/>
                  </a:lnSpc>
                  <a:spcAft>
                    <a:spcPts val="0"/>
                  </a:spcAft>
                </a:pPr>
                <a:r>
                  <a:rPr kumimoji="0" lang="en-US" sz="48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1.</a:t>
                </a:r>
                <a:r>
                  <a:rPr kumimoji="0" lang="en-US" sz="4800" b="0"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800">
                    <a:solidFill>
                      <a:schemeClr val="bg1"/>
                    </a:solidFill>
                    <a:latin typeface="Arial" panose="020B0604020202020204" pitchFamily="34" charset="0"/>
                    <a:ea typeface="Times New Roman" panose="02020603050405020304" pitchFamily="18" charset="0"/>
                    <a:cs typeface="Arial" panose="020B0604020202020204" pitchFamily="34" charset="0"/>
                  </a:rPr>
                  <a:t>Cho biết </a:t>
                </a:r>
                <a14:m>
                  <m:oMath xmlns:m="http://schemas.openxmlformats.org/officeDocument/2006/math">
                    <m:func>
                      <m:funcPr>
                        <m:ctrlPr>
                          <a:rPr lang="en-US" sz="4800" i="1">
                            <a:solidFill>
                              <a:schemeClr val="bg1"/>
                            </a:solidFill>
                            <a:effectLst/>
                            <a:latin typeface="Cambria Math" panose="02040503050406030204" pitchFamily="18" charset="0"/>
                            <a:ea typeface="Times New Roman" panose="02020603050405020304" pitchFamily="18" charset="0"/>
                          </a:rPr>
                        </m:ctrlPr>
                      </m:funcPr>
                      <m:fName>
                        <m:r>
                          <m:rPr>
                            <m:sty m:val="p"/>
                          </m:rPr>
                          <a:rPr lang="en-US" sz="4800">
                            <a:solidFill>
                              <a:schemeClr val="bg1"/>
                            </a:solidFill>
                            <a:effectLst/>
                            <a:latin typeface="Cambria Math" panose="02040503050406030204" pitchFamily="18" charset="0"/>
                            <a:ea typeface="Times New Roman" panose="02020603050405020304" pitchFamily="18" charset="0"/>
                          </a:rPr>
                          <m:t>tan</m:t>
                        </m:r>
                      </m:fName>
                      <m:e>
                        <m:r>
                          <a:rPr lang="nl-NL" sz="4800" i="1">
                            <a:solidFill>
                              <a:schemeClr val="bg1"/>
                            </a:solidFill>
                            <a:effectLst/>
                            <a:latin typeface="Cambria Math" panose="02040503050406030204" pitchFamily="18" charset="0"/>
                            <a:ea typeface="Times New Roman" panose="02020603050405020304" pitchFamily="18" charset="0"/>
                          </a:rPr>
                          <m:t>𝛼</m:t>
                        </m:r>
                      </m:e>
                    </m:func>
                    <m:r>
                      <a:rPr lang="en-US" sz="4800" i="1">
                        <a:solidFill>
                          <a:schemeClr val="bg1"/>
                        </a:solidFill>
                        <a:effectLst/>
                        <a:latin typeface="Cambria Math" panose="02040503050406030204" pitchFamily="18" charset="0"/>
                        <a:ea typeface="Times New Roman" panose="02020603050405020304" pitchFamily="18" charset="0"/>
                      </a:rPr>
                      <m:t>=</m:t>
                    </m:r>
                    <m:f>
                      <m:fPr>
                        <m:ctrlPr>
                          <a:rPr lang="en-US" sz="4800" i="1">
                            <a:solidFill>
                              <a:schemeClr val="bg1"/>
                            </a:solidFill>
                            <a:effectLst/>
                            <a:latin typeface="Cambria Math" panose="02040503050406030204" pitchFamily="18" charset="0"/>
                            <a:ea typeface="Times New Roman" panose="02020603050405020304" pitchFamily="18" charset="0"/>
                          </a:rPr>
                        </m:ctrlPr>
                      </m:fPr>
                      <m:num>
                        <m:r>
                          <a:rPr lang="en-US" sz="4800" i="1">
                            <a:solidFill>
                              <a:schemeClr val="bg1"/>
                            </a:solidFill>
                            <a:effectLst/>
                            <a:latin typeface="Cambria Math" panose="02040503050406030204" pitchFamily="18" charset="0"/>
                            <a:ea typeface="Times New Roman" panose="02020603050405020304" pitchFamily="18" charset="0"/>
                          </a:rPr>
                          <m:t>1</m:t>
                        </m:r>
                      </m:num>
                      <m:den>
                        <m:r>
                          <a:rPr lang="en-US" sz="4800" i="1">
                            <a:solidFill>
                              <a:schemeClr val="bg1"/>
                            </a:solidFill>
                            <a:effectLst/>
                            <a:latin typeface="Cambria Math" panose="02040503050406030204" pitchFamily="18" charset="0"/>
                            <a:ea typeface="Times New Roman" panose="02020603050405020304" pitchFamily="18" charset="0"/>
                          </a:rPr>
                          <m:t>2</m:t>
                        </m:r>
                      </m:den>
                    </m:f>
                  </m:oMath>
                </a14:m>
                <a:r>
                  <a:rPr lang="en-US" sz="4800">
                    <a:solidFill>
                      <a:schemeClr val="bg1"/>
                    </a:solidFill>
                    <a:effectLst/>
                    <a:latin typeface="Arial" panose="020B0604020202020204" pitchFamily="34" charset="0"/>
                    <a:ea typeface="Dotum" panose="020B0600000101010101" pitchFamily="34" charset="-127"/>
                    <a:cs typeface="Arial" panose="020B0604020202020204" pitchFamily="34" charset="0"/>
                  </a:rPr>
                  <a:t>. Tính </a:t>
                </a:r>
                <a14:m>
                  <m:oMath xmlns:m="http://schemas.openxmlformats.org/officeDocument/2006/math">
                    <m:func>
                      <m:funcPr>
                        <m:ctrlPr>
                          <a:rPr lang="en-US" sz="4800" i="1">
                            <a:solidFill>
                              <a:schemeClr val="bg1"/>
                            </a:solidFill>
                            <a:effectLst/>
                            <a:latin typeface="Cambria Math" panose="02040503050406030204" pitchFamily="18" charset="0"/>
                            <a:ea typeface="Dotum" panose="020B0600000101010101" pitchFamily="34" charset="-127"/>
                          </a:rPr>
                        </m:ctrlPr>
                      </m:funcPr>
                      <m:fName>
                        <m:r>
                          <m:rPr>
                            <m:sty m:val="p"/>
                          </m:rPr>
                          <a:rPr lang="en-US" sz="4800">
                            <a:solidFill>
                              <a:schemeClr val="bg1"/>
                            </a:solidFill>
                            <a:effectLst/>
                            <a:latin typeface="Cambria Math" panose="02040503050406030204" pitchFamily="18" charset="0"/>
                            <a:ea typeface="Dotum" panose="020B0600000101010101" pitchFamily="34" charset="-127"/>
                          </a:rPr>
                          <m:t>cot</m:t>
                        </m:r>
                      </m:fName>
                      <m:e>
                        <m:r>
                          <a:rPr lang="nl-NL" sz="4800" i="1">
                            <a:solidFill>
                              <a:schemeClr val="bg1"/>
                            </a:solidFill>
                            <a:effectLst/>
                            <a:latin typeface="Cambria Math" panose="02040503050406030204" pitchFamily="18" charset="0"/>
                            <a:ea typeface="Dotum" panose="020B0600000101010101" pitchFamily="34" charset="-127"/>
                          </a:rPr>
                          <m:t>𝛼</m:t>
                        </m:r>
                      </m:e>
                    </m:func>
                  </m:oMath>
                </a14:m>
                <a:r>
                  <a:rPr lang="en-US" sz="4800">
                    <a:solidFill>
                      <a:schemeClr val="bg1"/>
                    </a:solidFill>
                    <a:effectLst/>
                    <a:latin typeface="Arial" panose="020B0604020202020204" pitchFamily="34" charset="0"/>
                    <a:ea typeface="Dotum" panose="020B0600000101010101" pitchFamily="34" charset="-127"/>
                    <a:cs typeface="Arial" panose="020B0604020202020204" pitchFamily="34" charset="0"/>
                  </a:rPr>
                  <a:t>?</a:t>
                </a:r>
                <a:endParaRPr lang="en-US" sz="4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787790" y="2672111"/>
                <a:ext cx="11528410" cy="1526444"/>
              </a:xfrm>
              <a:prstGeom prst="rect">
                <a:avLst/>
              </a:prstGeom>
              <a:blipFill>
                <a:blip r:embed="rId5"/>
                <a:stretch>
                  <a:fillRect l="-2378" b="-8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3524054" y="6372044"/>
                <a:ext cx="2843664" cy="905056"/>
              </a:xfrm>
              <a:prstGeom prst="rect">
                <a:avLst/>
              </a:prstGeom>
            </p:spPr>
            <p:txBody>
              <a:bodyPr wrap="none">
                <a:spAutoFit/>
              </a:bodyPr>
              <a:lstStyle/>
              <a:p>
                <a:pPr algn="just">
                  <a:lnSpc>
                    <a:spcPct val="150000"/>
                  </a:lnSpc>
                  <a:spcAft>
                    <a:spcPts val="0"/>
                  </a:spcAft>
                </a:pPr>
                <a:r>
                  <a:rPr lang="en-US" sz="4000" smtClean="0">
                    <a:solidFill>
                      <a:schemeClr val="bg1"/>
                    </a:solidFill>
                    <a:latin typeface="Arial" panose="020B0604020202020204" pitchFamily="34" charset="0"/>
                    <a:ea typeface="Dotum" panose="020B0600000101010101" pitchFamily="34" charset="-127"/>
                    <a:cs typeface="Arial" panose="020B0604020202020204" pitchFamily="34" charset="0"/>
                  </a:rPr>
                  <a:t>A. </a:t>
                </a:r>
                <a14:m>
                  <m:oMath xmlns:m="http://schemas.openxmlformats.org/officeDocument/2006/math">
                    <m:func>
                      <m:funcPr>
                        <m:ctrlPr>
                          <a:rPr lang="en-US" sz="4000" i="1">
                            <a:solidFill>
                              <a:schemeClr val="bg1"/>
                            </a:solidFill>
                            <a:effectLst/>
                            <a:latin typeface="Cambria Math" panose="02040503050406030204" pitchFamily="18" charset="0"/>
                            <a:ea typeface="Dotum" panose="020B0600000101010101" pitchFamily="34" charset="-127"/>
                          </a:rPr>
                        </m:ctrlPr>
                      </m:funcPr>
                      <m:fName>
                        <m:r>
                          <m:rPr>
                            <m:sty m:val="p"/>
                          </m:rPr>
                          <a:rPr lang="en-US" sz="4000">
                            <a:solidFill>
                              <a:schemeClr val="bg1"/>
                            </a:solidFill>
                            <a:effectLst/>
                            <a:latin typeface="Cambria Math" panose="02040503050406030204" pitchFamily="18" charset="0"/>
                            <a:ea typeface="Dotum" panose="020B0600000101010101" pitchFamily="34" charset="-127"/>
                          </a:rPr>
                          <m:t>cot</m:t>
                        </m:r>
                      </m:fName>
                      <m:e>
                        <m:r>
                          <a:rPr lang="nl-NL" sz="4000" i="1">
                            <a:solidFill>
                              <a:schemeClr val="bg1"/>
                            </a:solidFill>
                            <a:effectLst/>
                            <a:latin typeface="Cambria Math" panose="02040503050406030204" pitchFamily="18" charset="0"/>
                            <a:ea typeface="Dotum" panose="020B0600000101010101" pitchFamily="34" charset="-127"/>
                          </a:rPr>
                          <m:t>𝛼</m:t>
                        </m:r>
                      </m:e>
                    </m:func>
                    <m:r>
                      <a:rPr lang="en-US" sz="4000" i="1">
                        <a:solidFill>
                          <a:schemeClr val="bg1"/>
                        </a:solidFill>
                        <a:effectLst/>
                        <a:latin typeface="Cambria Math" panose="02040503050406030204" pitchFamily="18" charset="0"/>
                        <a:ea typeface="Dotum" panose="020B0600000101010101" pitchFamily="34" charset="-127"/>
                      </a:rPr>
                      <m:t>=2</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524054" y="6372044"/>
                <a:ext cx="2843664" cy="905056"/>
              </a:xfrm>
              <a:prstGeom prst="rect">
                <a:avLst/>
              </a:prstGeom>
              <a:blipFill>
                <a:blip r:embed="rId6"/>
                <a:stretch>
                  <a:fillRect l="-7495" b="-27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880029" y="5990314"/>
                <a:ext cx="2805192" cy="1287532"/>
              </a:xfrm>
              <a:prstGeom prst="rect">
                <a:avLst/>
              </a:prstGeom>
            </p:spPr>
            <p:txBody>
              <a:bodyPr wrap="none">
                <a:spAutoFit/>
              </a:bodyPr>
              <a:lstStyle/>
              <a:p>
                <a:pPr algn="just">
                  <a:lnSpc>
                    <a:spcPct val="150000"/>
                  </a:lnSpc>
                  <a:spcAft>
                    <a:spcPts val="0"/>
                  </a:spcAft>
                </a:pPr>
                <a:r>
                  <a:rPr lang="en-US" sz="4000" smtClean="0">
                    <a:solidFill>
                      <a:schemeClr val="bg1"/>
                    </a:solidFill>
                    <a:latin typeface="Arial" panose="020B0604020202020204" pitchFamily="34" charset="0"/>
                    <a:ea typeface="Dotum" panose="020B0600000101010101" pitchFamily="34" charset="-127"/>
                    <a:cs typeface="Arial" panose="020B0604020202020204" pitchFamily="34" charset="0"/>
                  </a:rPr>
                  <a:t>C. </a:t>
                </a:r>
                <a14:m>
                  <m:oMath xmlns:m="http://schemas.openxmlformats.org/officeDocument/2006/math">
                    <m:func>
                      <m:funcPr>
                        <m:ctrlPr>
                          <a:rPr lang="en-US" sz="4000" i="1">
                            <a:solidFill>
                              <a:schemeClr val="bg1"/>
                            </a:solidFill>
                            <a:effectLst/>
                            <a:latin typeface="Cambria Math" panose="02040503050406030204" pitchFamily="18" charset="0"/>
                            <a:ea typeface="Dotum" panose="020B0600000101010101" pitchFamily="34" charset="-127"/>
                          </a:rPr>
                        </m:ctrlPr>
                      </m:funcPr>
                      <m:fName>
                        <m:r>
                          <m:rPr>
                            <m:sty m:val="p"/>
                          </m:rPr>
                          <a:rPr lang="en-US" sz="4000">
                            <a:solidFill>
                              <a:schemeClr val="bg1"/>
                            </a:solidFill>
                            <a:effectLst/>
                            <a:latin typeface="Cambria Math" panose="02040503050406030204" pitchFamily="18" charset="0"/>
                            <a:ea typeface="Dotum" panose="020B0600000101010101" pitchFamily="34" charset="-127"/>
                          </a:rPr>
                          <m:t>cot</m:t>
                        </m:r>
                      </m:fName>
                      <m:e>
                        <m:r>
                          <a:rPr lang="nl-NL" sz="4000" i="1">
                            <a:solidFill>
                              <a:schemeClr val="bg1"/>
                            </a:solidFill>
                            <a:effectLst/>
                            <a:latin typeface="Cambria Math" panose="02040503050406030204" pitchFamily="18" charset="0"/>
                            <a:ea typeface="Dotum" panose="020B0600000101010101" pitchFamily="34" charset="-127"/>
                          </a:rPr>
                          <m:t>𝛼</m:t>
                        </m:r>
                      </m:e>
                    </m:func>
                    <m:r>
                      <a:rPr lang="en-US" sz="4000" i="1">
                        <a:solidFill>
                          <a:schemeClr val="bg1"/>
                        </a:solidFill>
                        <a:effectLst/>
                        <a:latin typeface="Cambria Math" panose="02040503050406030204" pitchFamily="18" charset="0"/>
                        <a:ea typeface="Dotum" panose="020B0600000101010101" pitchFamily="34" charset="-127"/>
                      </a:rPr>
                      <m:t>=</m:t>
                    </m:r>
                    <m:f>
                      <m:fPr>
                        <m:ctrlPr>
                          <a:rPr lang="en-US" sz="4000" i="1">
                            <a:solidFill>
                              <a:schemeClr val="bg1"/>
                            </a:solidFill>
                            <a:effectLst/>
                            <a:latin typeface="Cambria Math" panose="02040503050406030204" pitchFamily="18" charset="0"/>
                            <a:ea typeface="Dotum" panose="020B0600000101010101" pitchFamily="34" charset="-127"/>
                          </a:rPr>
                        </m:ctrlPr>
                      </m:fPr>
                      <m:num>
                        <m:r>
                          <a:rPr lang="en-US" sz="4000" i="1">
                            <a:solidFill>
                              <a:schemeClr val="bg1"/>
                            </a:solidFill>
                            <a:effectLst/>
                            <a:latin typeface="Cambria Math" panose="02040503050406030204" pitchFamily="18" charset="0"/>
                            <a:ea typeface="Dotum" panose="020B0600000101010101" pitchFamily="34" charset="-127"/>
                          </a:rPr>
                          <m:t>1</m:t>
                        </m:r>
                      </m:num>
                      <m:den>
                        <m:r>
                          <a:rPr lang="en-US" sz="4000" i="1">
                            <a:solidFill>
                              <a:schemeClr val="bg1"/>
                            </a:solidFill>
                            <a:effectLst/>
                            <a:latin typeface="Cambria Math" panose="02040503050406030204" pitchFamily="18" charset="0"/>
                            <a:ea typeface="Dotum" panose="020B0600000101010101" pitchFamily="34" charset="-127"/>
                          </a:rPr>
                          <m:t>4</m:t>
                        </m:r>
                      </m:den>
                    </m:f>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880029" y="5990314"/>
                <a:ext cx="2805192" cy="1287532"/>
              </a:xfrm>
              <a:prstGeom prst="rect">
                <a:avLst/>
              </a:prstGeom>
              <a:blipFill>
                <a:blip r:embed="rId7"/>
                <a:stretch>
                  <a:fillRect l="-7826" b="-85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477703" y="8332460"/>
                <a:ext cx="3151697" cy="971484"/>
              </a:xfrm>
              <a:prstGeom prst="rect">
                <a:avLst/>
              </a:prstGeom>
            </p:spPr>
            <p:txBody>
              <a:bodyPr wrap="none">
                <a:spAutoFit/>
              </a:bodyPr>
              <a:lstStyle/>
              <a:p>
                <a:pPr algn="just">
                  <a:lnSpc>
                    <a:spcPct val="150000"/>
                  </a:lnSpc>
                  <a:spcAft>
                    <a:spcPts val="0"/>
                  </a:spcAft>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func>
                      <m:funcPr>
                        <m:ctrlPr>
                          <a:rPr lang="en-US" sz="4000" i="1">
                            <a:solidFill>
                              <a:schemeClr val="bg1"/>
                            </a:solidFill>
                            <a:effectLst/>
                            <a:latin typeface="Cambria Math" panose="02040503050406030204" pitchFamily="18" charset="0"/>
                            <a:ea typeface="Times New Roman" panose="02020603050405020304" pitchFamily="18" charset="0"/>
                          </a:rPr>
                        </m:ctrlPr>
                      </m:funcPr>
                      <m:fName>
                        <m:r>
                          <m:rPr>
                            <m:sty m:val="p"/>
                          </m:rPr>
                          <a:rPr lang="en-US" sz="4000">
                            <a:solidFill>
                              <a:schemeClr val="bg1"/>
                            </a:solidFill>
                            <a:effectLst/>
                            <a:latin typeface="Cambria Math" panose="02040503050406030204" pitchFamily="18" charset="0"/>
                            <a:ea typeface="Times New Roman" panose="02020603050405020304" pitchFamily="18" charset="0"/>
                          </a:rPr>
                          <m:t>cot</m:t>
                        </m:r>
                      </m:fName>
                      <m:e>
                        <m:r>
                          <a:rPr lang="nl-NL" sz="4000" i="1">
                            <a:solidFill>
                              <a:schemeClr val="bg1"/>
                            </a:solidFill>
                            <a:effectLst/>
                            <a:latin typeface="Cambria Math" panose="02040503050406030204" pitchFamily="18" charset="0"/>
                            <a:ea typeface="Times New Roman" panose="02020603050405020304" pitchFamily="18" charset="0"/>
                          </a:rPr>
                          <m:t>𝛼</m:t>
                        </m:r>
                      </m:e>
                    </m:func>
                    <m:r>
                      <a:rPr lang="en-US" sz="4000" i="1">
                        <a:solidFill>
                          <a:schemeClr val="bg1"/>
                        </a:solidFill>
                        <a:effectLst/>
                        <a:latin typeface="Cambria Math" panose="02040503050406030204" pitchFamily="18" charset="0"/>
                        <a:ea typeface="Times New Roman" panose="02020603050405020304" pitchFamily="18" charset="0"/>
                      </a:rPr>
                      <m:t>=</m:t>
                    </m:r>
                    <m:rad>
                      <m:radPr>
                        <m:degHide m:val="on"/>
                        <m:ctrlPr>
                          <a:rPr lang="en-US" sz="4000" i="1">
                            <a:solidFill>
                              <a:schemeClr val="bg1"/>
                            </a:solidFill>
                            <a:effectLst/>
                            <a:latin typeface="Cambria Math" panose="02040503050406030204" pitchFamily="18" charset="0"/>
                            <a:ea typeface="Times New Roman" panose="02020603050405020304" pitchFamily="18" charset="0"/>
                          </a:rPr>
                        </m:ctrlPr>
                      </m:radPr>
                      <m:deg/>
                      <m:e>
                        <m:r>
                          <a:rPr lang="en-US" sz="4000" i="1">
                            <a:solidFill>
                              <a:schemeClr val="bg1"/>
                            </a:solidFill>
                            <a:effectLst/>
                            <a:latin typeface="Cambria Math" panose="02040503050406030204" pitchFamily="18" charset="0"/>
                            <a:ea typeface="Times New Roman" panose="02020603050405020304" pitchFamily="18" charset="0"/>
                          </a:rPr>
                          <m:t>2</m:t>
                        </m:r>
                      </m:e>
                    </m:rad>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477703" y="8332460"/>
                <a:ext cx="3151697" cy="971484"/>
              </a:xfrm>
              <a:prstGeom prst="rect">
                <a:avLst/>
              </a:prstGeom>
              <a:blipFill>
                <a:blip r:embed="rId8"/>
                <a:stretch>
                  <a:fillRect l="-6757" b="-25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974059" y="8115300"/>
                <a:ext cx="2776337" cy="1287532"/>
              </a:xfrm>
              <a:prstGeom prst="rect">
                <a:avLst/>
              </a:prstGeom>
            </p:spPr>
            <p:txBody>
              <a:bodyPr wrap="none">
                <a:spAutoFit/>
              </a:bodyPr>
              <a:lstStyle/>
              <a:p>
                <a:pPr algn="just">
                  <a:lnSpc>
                    <a:spcPct val="150000"/>
                  </a:lnSpc>
                  <a:spcAft>
                    <a:spcPts val="0"/>
                  </a:spcAft>
                </a:pPr>
                <a:r>
                  <a:rPr lang="en-US" sz="4000" smtClean="0">
                    <a:solidFill>
                      <a:schemeClr val="bg1"/>
                    </a:solidFill>
                    <a:latin typeface="Times New Roman" panose="02020603050405020304" pitchFamily="18" charset="0"/>
                    <a:ea typeface="Times New Roman" panose="02020603050405020304" pitchFamily="18" charset="0"/>
                  </a:rPr>
                  <a:t>D. </a:t>
                </a:r>
                <a14:m>
                  <m:oMath xmlns:m="http://schemas.openxmlformats.org/officeDocument/2006/math">
                    <m:func>
                      <m:funcPr>
                        <m:ctrlPr>
                          <a:rPr lang="en-US" sz="4000" i="1">
                            <a:solidFill>
                              <a:schemeClr val="bg1"/>
                            </a:solidFill>
                            <a:effectLst/>
                            <a:latin typeface="Cambria Math" panose="02040503050406030204" pitchFamily="18" charset="0"/>
                            <a:ea typeface="Times New Roman" panose="02020603050405020304" pitchFamily="18" charset="0"/>
                          </a:rPr>
                        </m:ctrlPr>
                      </m:funcPr>
                      <m:fName>
                        <m:r>
                          <m:rPr>
                            <m:sty m:val="p"/>
                          </m:rPr>
                          <a:rPr lang="en-US" sz="4000">
                            <a:solidFill>
                              <a:schemeClr val="bg1"/>
                            </a:solidFill>
                            <a:effectLst/>
                            <a:latin typeface="Cambria Math" panose="02040503050406030204" pitchFamily="18" charset="0"/>
                            <a:ea typeface="Times New Roman" panose="02020603050405020304" pitchFamily="18" charset="0"/>
                          </a:rPr>
                          <m:t>cot</m:t>
                        </m:r>
                      </m:fName>
                      <m:e>
                        <m:r>
                          <a:rPr lang="nl-NL" sz="4000" i="1">
                            <a:solidFill>
                              <a:schemeClr val="bg1"/>
                            </a:solidFill>
                            <a:effectLst/>
                            <a:latin typeface="Cambria Math" panose="02040503050406030204" pitchFamily="18" charset="0"/>
                            <a:ea typeface="Times New Roman" panose="02020603050405020304" pitchFamily="18" charset="0"/>
                          </a:rPr>
                          <m:t>𝛼</m:t>
                        </m:r>
                      </m:e>
                    </m:func>
                    <m:r>
                      <a:rPr lang="en-US" sz="4000" i="1">
                        <a:solidFill>
                          <a:schemeClr val="bg1"/>
                        </a:solidFill>
                        <a:effectLst/>
                        <a:latin typeface="Cambria Math" panose="02040503050406030204" pitchFamily="18" charset="0"/>
                        <a:ea typeface="Times New Roman" panose="02020603050405020304" pitchFamily="18" charset="0"/>
                      </a:rPr>
                      <m:t>=</m:t>
                    </m:r>
                    <m:f>
                      <m:fPr>
                        <m:ctrlPr>
                          <a:rPr lang="en-US" sz="4000" i="1">
                            <a:solidFill>
                              <a:schemeClr val="bg1"/>
                            </a:solidFill>
                            <a:effectLst/>
                            <a:latin typeface="Cambria Math" panose="02040503050406030204" pitchFamily="18" charset="0"/>
                            <a:ea typeface="Times New Roman" panose="02020603050405020304" pitchFamily="18" charset="0"/>
                          </a:rPr>
                        </m:ctrlPr>
                      </m:fPr>
                      <m:num>
                        <m:r>
                          <a:rPr lang="en-US" sz="4000" i="1">
                            <a:solidFill>
                              <a:schemeClr val="bg1"/>
                            </a:solidFill>
                            <a:effectLst/>
                            <a:latin typeface="Cambria Math" panose="02040503050406030204" pitchFamily="18" charset="0"/>
                            <a:ea typeface="Times New Roman" panose="02020603050405020304" pitchFamily="18" charset="0"/>
                          </a:rPr>
                          <m:t>1</m:t>
                        </m:r>
                      </m:num>
                      <m:den>
                        <m:r>
                          <a:rPr lang="en-US" sz="4000" i="1">
                            <a:solidFill>
                              <a:schemeClr val="bg1"/>
                            </a:solidFill>
                            <a:effectLst/>
                            <a:latin typeface="Cambria Math" panose="02040503050406030204" pitchFamily="18" charset="0"/>
                            <a:ea typeface="Times New Roman" panose="02020603050405020304" pitchFamily="18" charset="0"/>
                          </a:rPr>
                          <m:t>2</m:t>
                        </m:r>
                      </m:den>
                    </m:f>
                  </m:oMath>
                </a14:m>
                <a:endParaRPr lang="en-US" sz="4000">
                  <a:solidFill>
                    <a:schemeClr val="bg1"/>
                  </a:solidFill>
                  <a:effectLst/>
                  <a:latin typeface="Times New Roman" panose="02020603050405020304" pitchFamily="18" charset="0"/>
                  <a:ea typeface="Times New Roman" panose="020206030504050203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974059" y="8115300"/>
                <a:ext cx="2776337" cy="1287532"/>
              </a:xfrm>
              <a:prstGeom prst="rect">
                <a:avLst/>
              </a:prstGeom>
              <a:blipFill>
                <a:blip r:embed="rId9"/>
                <a:stretch>
                  <a:fillRect l="-7675" b="-9005"/>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1996900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0"/>
            <a:ext cx="18288000" cy="10306707"/>
          </a:xfrm>
          <a:prstGeom prst="rect">
            <a:avLst/>
          </a:prstGeom>
        </p:spPr>
      </p:pic>
      <p:sp>
        <p:nvSpPr>
          <p:cNvPr id="9" name="Flowchart: Terminator 6"/>
          <p:cNvSpPr/>
          <p:nvPr/>
        </p:nvSpPr>
        <p:spPr>
          <a:xfrm>
            <a:off x="2304516" y="1914477"/>
            <a:ext cx="13678967" cy="335417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0134600" y="6134100"/>
            <a:ext cx="6470299" cy="134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10149837" y="8217385"/>
            <a:ext cx="6469316" cy="1265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828800" y="8191500"/>
            <a:ext cx="6472514" cy="13473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831998" y="6210300"/>
            <a:ext cx="6469316" cy="137460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3" name="Rectangle 2"/>
              <p:cNvSpPr/>
              <p:nvPr/>
            </p:nvSpPr>
            <p:spPr>
              <a:xfrm>
                <a:off x="3140769" y="2095500"/>
                <a:ext cx="11528410" cy="2638992"/>
              </a:xfrm>
              <a:prstGeom prst="rect">
                <a:avLst/>
              </a:prstGeom>
            </p:spPr>
            <p:txBody>
              <a:bodyPr wrap="square">
                <a:spAutoFit/>
              </a:bodyPr>
              <a:lstStyle/>
              <a:p>
                <a:pPr algn="just">
                  <a:lnSpc>
                    <a:spcPct val="150000"/>
                  </a:lnSpc>
                  <a:spcAft>
                    <a:spcPts val="0"/>
                  </a:spcAft>
                </a:pPr>
                <a:r>
                  <a:rPr kumimoji="0" lang="en-US" sz="48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2.</a:t>
                </a:r>
                <a:r>
                  <a:rPr kumimoji="0" lang="en-US" sz="4800" b="0"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 </a:t>
                </a:r>
                <a:r>
                  <a:rPr lang="en-US" sz="4800">
                    <a:solidFill>
                      <a:schemeClr val="bg1"/>
                    </a:solidFill>
                    <a:latin typeface="Arial" panose="020B0604020202020204" pitchFamily="34" charset="0"/>
                    <a:ea typeface="Times New Roman" panose="02020603050405020304" pitchFamily="18" charset="0"/>
                    <a:cs typeface="Arial" panose="020B0604020202020204" pitchFamily="34" charset="0"/>
                  </a:rPr>
                  <a:t>Biểu thức </a:t>
                </a:r>
                <a14:m>
                  <m:oMath xmlns:m="http://schemas.openxmlformats.org/officeDocument/2006/math">
                    <m:r>
                      <a:rPr lang="nl-NL" sz="4800" i="1">
                        <a:solidFill>
                          <a:schemeClr val="bg1"/>
                        </a:solidFill>
                        <a:effectLst/>
                        <a:latin typeface="Cambria Math" panose="02040503050406030204" pitchFamily="18" charset="0"/>
                        <a:ea typeface="Times New Roman" panose="02020603050405020304" pitchFamily="18" charset="0"/>
                      </a:rPr>
                      <m:t>𝐴</m:t>
                    </m:r>
                    <m:r>
                      <a:rPr lang="en-US" sz="4800" i="1">
                        <a:solidFill>
                          <a:schemeClr val="bg1"/>
                        </a:solidFill>
                        <a:effectLst/>
                        <a:latin typeface="Cambria Math" panose="02040503050406030204" pitchFamily="18" charset="0"/>
                        <a:ea typeface="Times New Roman" panose="02020603050405020304" pitchFamily="18" charset="0"/>
                      </a:rPr>
                      <m:t>=</m:t>
                    </m:r>
                    <m:f>
                      <m:fPr>
                        <m:ctrlPr>
                          <a:rPr lang="en-US" sz="4800" i="1">
                            <a:solidFill>
                              <a:schemeClr val="bg1"/>
                            </a:solidFill>
                            <a:effectLst/>
                            <a:latin typeface="Cambria Math" panose="02040503050406030204" pitchFamily="18" charset="0"/>
                            <a:ea typeface="Times New Roman" panose="02020603050405020304" pitchFamily="18" charset="0"/>
                          </a:rPr>
                        </m:ctrlPr>
                      </m:fPr>
                      <m:num>
                        <m:r>
                          <a:rPr lang="en-US" sz="4800" i="1">
                            <a:solidFill>
                              <a:schemeClr val="bg1"/>
                            </a:solidFill>
                            <a:effectLst/>
                            <a:latin typeface="Cambria Math" panose="02040503050406030204" pitchFamily="18" charset="0"/>
                            <a:ea typeface="Times New Roman" panose="02020603050405020304" pitchFamily="18" charset="0"/>
                          </a:rPr>
                          <m:t>1</m:t>
                        </m:r>
                      </m:num>
                      <m:den>
                        <m:r>
                          <a:rPr lang="en-US" sz="4800" i="1">
                            <a:solidFill>
                              <a:schemeClr val="bg1"/>
                            </a:solidFill>
                            <a:effectLst/>
                            <a:latin typeface="Cambria Math" panose="02040503050406030204" pitchFamily="18" charset="0"/>
                            <a:ea typeface="Times New Roman" panose="02020603050405020304" pitchFamily="18" charset="0"/>
                          </a:rPr>
                          <m:t>2</m:t>
                        </m:r>
                        <m:func>
                          <m:funcPr>
                            <m:ctrlPr>
                              <a:rPr lang="en-US" sz="4800" i="1">
                                <a:solidFill>
                                  <a:schemeClr val="bg1"/>
                                </a:solidFill>
                                <a:effectLst/>
                                <a:latin typeface="Cambria Math" panose="02040503050406030204" pitchFamily="18" charset="0"/>
                                <a:ea typeface="Times New Roman" panose="02020603050405020304" pitchFamily="18" charset="0"/>
                              </a:rPr>
                            </m:ctrlPr>
                          </m:funcPr>
                          <m:fName>
                            <m:r>
                              <m:rPr>
                                <m:sty m:val="p"/>
                              </m:rPr>
                              <a:rPr lang="en-US" sz="4800">
                                <a:solidFill>
                                  <a:schemeClr val="bg1"/>
                                </a:solidFill>
                                <a:effectLst/>
                                <a:latin typeface="Cambria Math" panose="02040503050406030204" pitchFamily="18" charset="0"/>
                                <a:ea typeface="Times New Roman" panose="02020603050405020304" pitchFamily="18" charset="0"/>
                              </a:rPr>
                              <m:t>sin</m:t>
                            </m:r>
                          </m:fName>
                          <m:e>
                            <m:sSup>
                              <m:sSupPr>
                                <m:ctrlPr>
                                  <a:rPr lang="en-US" sz="4800" i="1">
                                    <a:solidFill>
                                      <a:schemeClr val="bg1"/>
                                    </a:solidFill>
                                    <a:effectLst/>
                                    <a:latin typeface="Cambria Math" panose="02040503050406030204" pitchFamily="18" charset="0"/>
                                    <a:ea typeface="Times New Roman" panose="02020603050405020304" pitchFamily="18" charset="0"/>
                                  </a:rPr>
                                </m:ctrlPr>
                              </m:sSupPr>
                              <m:e>
                                <m:r>
                                  <a:rPr lang="en-US" sz="4800" i="1">
                                    <a:solidFill>
                                      <a:schemeClr val="bg1"/>
                                    </a:solidFill>
                                    <a:effectLst/>
                                    <a:latin typeface="Cambria Math" panose="02040503050406030204" pitchFamily="18" charset="0"/>
                                    <a:ea typeface="Times New Roman" panose="02020603050405020304" pitchFamily="18" charset="0"/>
                                  </a:rPr>
                                  <m:t>10</m:t>
                                </m:r>
                              </m:e>
                              <m:sup>
                                <m:r>
                                  <a:rPr lang="nl-NL" sz="4800" i="1">
                                    <a:solidFill>
                                      <a:schemeClr val="bg1"/>
                                    </a:solidFill>
                                    <a:effectLst/>
                                    <a:latin typeface="Cambria Math" panose="02040503050406030204" pitchFamily="18" charset="0"/>
                                    <a:ea typeface="Times New Roman" panose="02020603050405020304" pitchFamily="18" charset="0"/>
                                  </a:rPr>
                                  <m:t>𝑜</m:t>
                                </m:r>
                              </m:sup>
                            </m:sSup>
                          </m:e>
                        </m:func>
                      </m:den>
                    </m:f>
                    <m:r>
                      <a:rPr lang="en-US" sz="4800" i="1">
                        <a:solidFill>
                          <a:schemeClr val="bg1"/>
                        </a:solidFill>
                        <a:effectLst/>
                        <a:latin typeface="Cambria Math" panose="02040503050406030204" pitchFamily="18" charset="0"/>
                        <a:ea typeface="Times New Roman" panose="02020603050405020304" pitchFamily="18" charset="0"/>
                      </a:rPr>
                      <m:t>−2</m:t>
                    </m:r>
                    <m:func>
                      <m:funcPr>
                        <m:ctrlPr>
                          <a:rPr lang="en-US" sz="4800" i="1">
                            <a:solidFill>
                              <a:schemeClr val="bg1"/>
                            </a:solidFill>
                            <a:effectLst/>
                            <a:latin typeface="Cambria Math" panose="02040503050406030204" pitchFamily="18" charset="0"/>
                            <a:ea typeface="Times New Roman" panose="02020603050405020304" pitchFamily="18" charset="0"/>
                          </a:rPr>
                        </m:ctrlPr>
                      </m:funcPr>
                      <m:fName>
                        <m:r>
                          <m:rPr>
                            <m:sty m:val="p"/>
                          </m:rPr>
                          <a:rPr lang="en-US" sz="4800">
                            <a:solidFill>
                              <a:schemeClr val="bg1"/>
                            </a:solidFill>
                            <a:effectLst/>
                            <a:latin typeface="Cambria Math" panose="02040503050406030204" pitchFamily="18" charset="0"/>
                            <a:ea typeface="Times New Roman" panose="02020603050405020304" pitchFamily="18" charset="0"/>
                          </a:rPr>
                          <m:t>sin</m:t>
                        </m:r>
                      </m:fName>
                      <m:e>
                        <m:sSup>
                          <m:sSupPr>
                            <m:ctrlPr>
                              <a:rPr lang="en-US" sz="4800" i="1">
                                <a:solidFill>
                                  <a:schemeClr val="bg1"/>
                                </a:solidFill>
                                <a:effectLst/>
                                <a:latin typeface="Cambria Math" panose="02040503050406030204" pitchFamily="18" charset="0"/>
                                <a:ea typeface="Times New Roman" panose="02020603050405020304" pitchFamily="18" charset="0"/>
                              </a:rPr>
                            </m:ctrlPr>
                          </m:sSupPr>
                          <m:e>
                            <m:r>
                              <a:rPr lang="en-US" sz="4800" i="1">
                                <a:solidFill>
                                  <a:schemeClr val="bg1"/>
                                </a:solidFill>
                                <a:effectLst/>
                                <a:latin typeface="Cambria Math" panose="02040503050406030204" pitchFamily="18" charset="0"/>
                                <a:ea typeface="Times New Roman" panose="02020603050405020304" pitchFamily="18" charset="0"/>
                              </a:rPr>
                              <m:t>70</m:t>
                            </m:r>
                          </m:e>
                          <m:sup>
                            <m:r>
                              <a:rPr lang="nl-NL" sz="4800" i="1">
                                <a:solidFill>
                                  <a:schemeClr val="bg1"/>
                                </a:solidFill>
                                <a:effectLst/>
                                <a:latin typeface="Cambria Math" panose="02040503050406030204" pitchFamily="18" charset="0"/>
                                <a:ea typeface="Times New Roman" panose="02020603050405020304" pitchFamily="18" charset="0"/>
                              </a:rPr>
                              <m:t>𝑜</m:t>
                            </m:r>
                          </m:sup>
                        </m:sSup>
                      </m:e>
                    </m:func>
                  </m:oMath>
                </a14:m>
                <a:r>
                  <a:rPr lang="en-US" sz="4800">
                    <a:solidFill>
                      <a:schemeClr val="bg1"/>
                    </a:solidFill>
                    <a:effectLst/>
                    <a:latin typeface="Arial" panose="020B0604020202020204" pitchFamily="34" charset="0"/>
                    <a:ea typeface="Dotum" panose="020B0600000101010101" pitchFamily="34" charset="-127"/>
                    <a:cs typeface="Arial" panose="020B0604020202020204" pitchFamily="34" charset="0"/>
                  </a:rPr>
                  <a:t> có giá trị đúng bằng:</a:t>
                </a:r>
                <a:endParaRPr lang="en-US" sz="48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140769" y="2095500"/>
                <a:ext cx="11528410" cy="2638992"/>
              </a:xfrm>
              <a:prstGeom prst="rect">
                <a:avLst/>
              </a:prstGeom>
              <a:blipFill>
                <a:blip r:embed="rId5"/>
                <a:stretch>
                  <a:fillRect l="-2380" b="-1085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4398300" y="6372044"/>
                <a:ext cx="1095172"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Dotum" panose="020B0600000101010101" pitchFamily="34" charset="-127"/>
                    <a:cs typeface="Arial" panose="020B0604020202020204" pitchFamily="34" charset="0"/>
                  </a:rPr>
                  <a:t>A. </a:t>
                </a:r>
                <a14:m>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Dotum" panose="020B0600000101010101" pitchFamily="34" charset="-127"/>
                        <a:cs typeface="+mn-cs"/>
                      </a:rPr>
                      <m:t>1</m:t>
                    </m:r>
                  </m:oMath>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398300" y="6372044"/>
                <a:ext cx="1095172" cy="901593"/>
              </a:xfrm>
              <a:prstGeom prst="rect">
                <a:avLst/>
              </a:prstGeom>
              <a:blipFill>
                <a:blip r:embed="rId6"/>
                <a:stretch>
                  <a:fillRect l="-20112"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720612" y="6223107"/>
                <a:ext cx="1124026"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Dotum" panose="020B0600000101010101" pitchFamily="34" charset="-127"/>
                    <a:cs typeface="Arial" panose="020B0604020202020204" pitchFamily="34" charset="0"/>
                  </a:rPr>
                  <a:t>C. </a:t>
                </a:r>
                <a14:m>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Dotum" panose="020B0600000101010101" pitchFamily="34" charset="-127"/>
                        <a:cs typeface="+mn-cs"/>
                      </a:rPr>
                      <m:t>2</m:t>
                    </m:r>
                  </m:oMath>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720612" y="6223107"/>
                <a:ext cx="1124026" cy="901593"/>
              </a:xfrm>
              <a:prstGeom prst="rect">
                <a:avLst/>
              </a:prstGeom>
              <a:blipFill>
                <a:blip r:embed="rId7"/>
                <a:stretch>
                  <a:fillRect l="-19565"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14406" y="8332460"/>
                <a:ext cx="1478290" cy="90159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mn-cs"/>
                      </a:rPr>
                      <m:t>−1</m:t>
                    </m:r>
                  </m:oMath>
                </a14:m>
                <a:endParaRPr kumimoji="0" lang="en-US" sz="40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14406" y="8332460"/>
                <a:ext cx="1478290" cy="901593"/>
              </a:xfrm>
              <a:prstGeom prst="rect">
                <a:avLst/>
              </a:prstGeom>
              <a:blipFill>
                <a:blip r:embed="rId8"/>
                <a:stretch>
                  <a:fillRect l="-14876"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623082" y="8267700"/>
                <a:ext cx="1478290" cy="905056"/>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white"/>
                    </a:solidFill>
                    <a:effectLst/>
                    <a:uLnTx/>
                    <a:uFillTx/>
                    <a:latin typeface="Times New Roman" panose="02020603050405020304" pitchFamily="18" charset="0"/>
                    <a:ea typeface="Times New Roman" panose="02020603050405020304" pitchFamily="18" charset="0"/>
                    <a:cs typeface="+mn-cs"/>
                  </a:rPr>
                  <a:t>D. </a:t>
                </a:r>
                <a14:m>
                  <m:oMath xmlns:m="http://schemas.openxmlformats.org/officeDocument/2006/math">
                    <m:r>
                      <a:rPr kumimoji="0" lang="en-US" sz="40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mn-cs"/>
                      </a:rPr>
                      <m:t>−2</m:t>
                    </m:r>
                  </m:oMath>
                </a14:m>
                <a:endParaRPr kumimoji="0" lang="en-US" sz="4000" b="0" i="0" u="none" strike="noStrike" kern="1200" cap="none" spc="0" normalizeH="0" baseline="0" noProof="0">
                  <a:ln>
                    <a:noFill/>
                  </a:ln>
                  <a:solidFill>
                    <a:prstClr val="white"/>
                  </a:solidFill>
                  <a:effectLst/>
                  <a:uLnTx/>
                  <a:uFillTx/>
                  <a:latin typeface="Times New Roman" panose="02020603050405020304" pitchFamily="18" charset="0"/>
                  <a:ea typeface="Times New Roman" panose="02020603050405020304" pitchFamily="18" charset="0"/>
                  <a:cs typeface="+mn-cs"/>
                </a:endParaRPr>
              </a:p>
            </p:txBody>
          </p:sp>
        </mc:Choice>
        <mc:Fallback xmlns="">
          <p:sp>
            <p:nvSpPr>
              <p:cNvPr id="7" name="Rectangle 6"/>
              <p:cNvSpPr>
                <a:spLocks noRot="1" noChangeAspect="1" noMove="1" noResize="1" noEditPoints="1" noAdjustHandles="1" noChangeArrowheads="1" noChangeShapeType="1" noTextEdit="1"/>
              </p:cNvSpPr>
              <p:nvPr/>
            </p:nvSpPr>
            <p:spPr>
              <a:xfrm>
                <a:off x="12623082" y="8267700"/>
                <a:ext cx="1478290" cy="905056"/>
              </a:xfrm>
              <a:prstGeom prst="rect">
                <a:avLst/>
              </a:prstGeom>
              <a:blipFill>
                <a:blip r:embed="rId9"/>
                <a:stretch>
                  <a:fillRect l="-14876" b="-28188"/>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Tree>
    <p:extLst>
      <p:ext uri="{BB962C8B-B14F-4D97-AF65-F5344CB8AC3E}">
        <p14:creationId xmlns:p14="http://schemas.microsoft.com/office/powerpoint/2010/main" val="839497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3" grpId="0" animBg="1"/>
      <p:bldP spid="14" grpId="0" animBg="1"/>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95098" y="8135896"/>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41742" y="59936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4360279" y="6030678"/>
                <a:ext cx="2031325" cy="1291764"/>
              </a:xfrm>
              <a:prstGeom prst="rect">
                <a:avLst/>
              </a:prstGeom>
            </p:spPr>
            <p:txBody>
              <a:bodyPr wrap="none">
                <a:spAutoFit/>
              </a:bodyPr>
              <a:lstStyle/>
              <a:p>
                <a:pPr algn="just">
                  <a:lnSpc>
                    <a:spcPct val="150000"/>
                  </a:lnSpc>
                  <a:spcAft>
                    <a:spcPts val="0"/>
                  </a:spcAft>
                </a:pPr>
                <a:r>
                  <a:rPr lang="en-US"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f>
                      <m:fPr>
                        <m:ctrlPr>
                          <a:rPr lang="en-US" sz="4000" i="1">
                            <a:solidFill>
                              <a:schemeClr val="bg1"/>
                            </a:solidFill>
                            <a:effectLst/>
                            <a:latin typeface="Cambria Math" panose="02040503050406030204" pitchFamily="18" charset="0"/>
                            <a:ea typeface="Times New Roman" panose="02020603050405020304" pitchFamily="18" charset="0"/>
                          </a:rPr>
                        </m:ctrlPr>
                      </m:fPr>
                      <m:num>
                        <m:r>
                          <a:rPr lang="en-US" sz="4000" i="1">
                            <a:solidFill>
                              <a:schemeClr val="bg1"/>
                            </a:solidFill>
                            <a:effectLst/>
                            <a:latin typeface="Cambria Math" panose="02040503050406030204" pitchFamily="18" charset="0"/>
                            <a:ea typeface="Times New Roman" panose="02020603050405020304" pitchFamily="18" charset="0"/>
                          </a:rPr>
                          <m:t>11</m:t>
                        </m:r>
                      </m:num>
                      <m:den>
                        <m:r>
                          <a:rPr lang="en-US" sz="4000" i="1">
                            <a:solidFill>
                              <a:schemeClr val="bg1"/>
                            </a:solidFill>
                            <a:effectLst/>
                            <a:latin typeface="Cambria Math" panose="02040503050406030204" pitchFamily="18" charset="0"/>
                            <a:ea typeface="Times New Roman" panose="02020603050405020304" pitchFamily="18" charset="0"/>
                          </a:rPr>
                          <m:t>113</m:t>
                        </m:r>
                      </m:den>
                    </m:f>
                  </m:oMath>
                </a14:m>
                <a:r>
                  <a:rPr lang="en-US" sz="40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360279" y="6030678"/>
                <a:ext cx="2031325" cy="1291764"/>
              </a:xfrm>
              <a:prstGeom prst="rect">
                <a:avLst/>
              </a:prstGeom>
              <a:blipFill>
                <a:blip r:embed="rId5"/>
                <a:stretch>
                  <a:fillRect l="-10511" b="-801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2573000" y="5979996"/>
                <a:ext cx="1489510" cy="1305614"/>
              </a:xfrm>
              <a:prstGeom prst="rect">
                <a:avLst/>
              </a:prstGeom>
            </p:spPr>
            <p:txBody>
              <a:bodyPr wrap="none">
                <a:spAutoFit/>
              </a:bodyPr>
              <a:lstStyle/>
              <a:p>
                <a:pPr algn="just">
                  <a:lnSpc>
                    <a:spcPct val="150000"/>
                  </a:lnSpc>
                  <a:spcAft>
                    <a:spcPts val="0"/>
                  </a:spcAft>
                </a:pPr>
                <a:r>
                  <a:rPr lang="en-US" sz="4000" smtClean="0">
                    <a:solidFill>
                      <a:schemeClr val="bg1"/>
                    </a:solidFill>
                    <a:latin typeface="Arial" panose="020B0604020202020204" pitchFamily="34" charset="0"/>
                    <a:ea typeface="Dotum" panose="020B0600000101010101" pitchFamily="34" charset="-127"/>
                    <a:cs typeface="Arial" panose="020B0604020202020204" pitchFamily="34" charset="0"/>
                  </a:rPr>
                  <a:t>C. </a:t>
                </a:r>
                <a14:m>
                  <m:oMath xmlns:m="http://schemas.openxmlformats.org/officeDocument/2006/math">
                    <m:f>
                      <m:fPr>
                        <m:ctrlPr>
                          <a:rPr lang="en-US" sz="4000" i="1">
                            <a:solidFill>
                              <a:schemeClr val="bg1"/>
                            </a:solidFill>
                            <a:effectLst/>
                            <a:latin typeface="Cambria Math" panose="02040503050406030204" pitchFamily="18" charset="0"/>
                            <a:ea typeface="Dotum" panose="020B0600000101010101" pitchFamily="34" charset="-127"/>
                          </a:rPr>
                        </m:ctrlPr>
                      </m:fPr>
                      <m:num>
                        <m:r>
                          <a:rPr lang="en-US" sz="4000" i="1">
                            <a:solidFill>
                              <a:schemeClr val="bg1"/>
                            </a:solidFill>
                            <a:effectLst/>
                            <a:latin typeface="Cambria Math" panose="02040503050406030204" pitchFamily="18" charset="0"/>
                            <a:ea typeface="Dotum" panose="020B0600000101010101" pitchFamily="34" charset="-127"/>
                          </a:rPr>
                          <m:t>15</m:t>
                        </m:r>
                      </m:num>
                      <m:den>
                        <m:r>
                          <a:rPr lang="en-US" sz="4000" i="1">
                            <a:solidFill>
                              <a:schemeClr val="bg1"/>
                            </a:solidFill>
                            <a:effectLst/>
                            <a:latin typeface="Cambria Math" panose="02040503050406030204" pitchFamily="18" charset="0"/>
                            <a:ea typeface="Dotum" panose="020B0600000101010101" pitchFamily="34" charset="-127"/>
                          </a:rPr>
                          <m:t>113</m:t>
                        </m:r>
                      </m:den>
                    </m:f>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2573000" y="5979996"/>
                <a:ext cx="1489510" cy="1305614"/>
              </a:xfrm>
              <a:prstGeom prst="rect">
                <a:avLst/>
              </a:prstGeom>
              <a:blipFill>
                <a:blip r:embed="rId6"/>
                <a:stretch>
                  <a:fillRect l="-14754" b="-84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4351498" y="8164973"/>
                <a:ext cx="1592103" cy="1413592"/>
              </a:xfrm>
              <a:prstGeom prst="rect">
                <a:avLst/>
              </a:prstGeom>
            </p:spPr>
            <p:txBody>
              <a:bodyPr wrap="none">
                <a:spAutoFit/>
              </a:bodyPr>
              <a:lstStyle/>
              <a:p>
                <a:pPr algn="just">
                  <a:lnSpc>
                    <a:spcPct val="150000"/>
                  </a:lnSpc>
                  <a:spcAft>
                    <a:spcPts val="0"/>
                  </a:spcAft>
                </a:pPr>
                <a:r>
                  <a:rPr lang="en-US" sz="4400" smtClean="0">
                    <a:solidFill>
                      <a:schemeClr val="bg1"/>
                    </a:solidFill>
                    <a:latin typeface="Arial" panose="020B0604020202020204" pitchFamily="34" charset="0"/>
                    <a:ea typeface="Dotum" panose="020B0600000101010101" pitchFamily="34" charset="-127"/>
                    <a:cs typeface="Arial" panose="020B0604020202020204" pitchFamily="34" charset="0"/>
                  </a:rPr>
                  <a:t>B. </a:t>
                </a:r>
                <a14:m>
                  <m:oMath xmlns:m="http://schemas.openxmlformats.org/officeDocument/2006/math">
                    <m:f>
                      <m:fPr>
                        <m:ctrlPr>
                          <a:rPr lang="en-US" sz="4400" i="1">
                            <a:solidFill>
                              <a:schemeClr val="bg1"/>
                            </a:solidFill>
                            <a:effectLst/>
                            <a:latin typeface="Cambria Math" panose="02040503050406030204" pitchFamily="18" charset="0"/>
                            <a:ea typeface="Dotum" panose="020B0600000101010101" pitchFamily="34" charset="-127"/>
                          </a:rPr>
                        </m:ctrlPr>
                      </m:fPr>
                      <m:num>
                        <m:r>
                          <a:rPr lang="en-US" sz="4400" i="1">
                            <a:solidFill>
                              <a:schemeClr val="bg1"/>
                            </a:solidFill>
                            <a:effectLst/>
                            <a:latin typeface="Cambria Math" panose="02040503050406030204" pitchFamily="18" charset="0"/>
                            <a:ea typeface="Dotum" panose="020B0600000101010101" pitchFamily="34" charset="-127"/>
                          </a:rPr>
                          <m:t>13</m:t>
                        </m:r>
                      </m:num>
                      <m:den>
                        <m:r>
                          <a:rPr lang="en-US" sz="4400" i="1">
                            <a:solidFill>
                              <a:schemeClr val="bg1"/>
                            </a:solidFill>
                            <a:effectLst/>
                            <a:latin typeface="Cambria Math" panose="02040503050406030204" pitchFamily="18" charset="0"/>
                            <a:ea typeface="Dotum" panose="020B0600000101010101" pitchFamily="34" charset="-127"/>
                          </a:rPr>
                          <m:t>113</m:t>
                        </m:r>
                      </m:den>
                    </m:f>
                  </m:oMath>
                </a14:m>
                <a:endParaRPr lang="en-US" sz="44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4351498" y="8164973"/>
                <a:ext cx="1592103" cy="1413592"/>
              </a:xfrm>
              <a:prstGeom prst="rect">
                <a:avLst/>
              </a:prstGeom>
              <a:blipFill>
                <a:blip r:embed="rId7"/>
                <a:stretch>
                  <a:fillRect l="-15709" b="-81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2641682" y="8195136"/>
                <a:ext cx="2287014" cy="1291764"/>
              </a:xfrm>
              <a:prstGeom prst="rect">
                <a:avLst/>
              </a:prstGeom>
            </p:spPr>
            <p:txBody>
              <a:bodyPr wrap="square">
                <a:spAutoFit/>
              </a:bodyPr>
              <a:lstStyle/>
              <a:p>
                <a:pPr algn="just">
                  <a:lnSpc>
                    <a:spcPct val="150000"/>
                  </a:lnSpc>
                  <a:spcAft>
                    <a:spcPts val="0"/>
                  </a:spcAft>
                </a:pPr>
                <a:r>
                  <a:rPr lang="en-US" sz="4000" smtClean="0">
                    <a:solidFill>
                      <a:schemeClr val="bg1"/>
                    </a:solidFill>
                    <a:latin typeface="Arial" panose="020B0604020202020204" pitchFamily="34" charset="0"/>
                    <a:ea typeface="Dotum" panose="020B0600000101010101" pitchFamily="34" charset="-127"/>
                    <a:cs typeface="Arial" panose="020B0604020202020204" pitchFamily="34" charset="0"/>
                  </a:rPr>
                  <a:t>D. </a:t>
                </a:r>
                <a14:m>
                  <m:oMath xmlns:m="http://schemas.openxmlformats.org/officeDocument/2006/math">
                    <m:f>
                      <m:fPr>
                        <m:ctrlPr>
                          <a:rPr lang="en-US" sz="4000" i="1">
                            <a:solidFill>
                              <a:schemeClr val="bg1"/>
                            </a:solidFill>
                            <a:effectLst/>
                            <a:latin typeface="Cambria Math" panose="02040503050406030204" pitchFamily="18" charset="0"/>
                            <a:ea typeface="Dotum" panose="020B0600000101010101" pitchFamily="34" charset="-127"/>
                          </a:rPr>
                        </m:ctrlPr>
                      </m:fPr>
                      <m:num>
                        <m:r>
                          <a:rPr lang="en-US" sz="4000" i="1">
                            <a:solidFill>
                              <a:schemeClr val="bg1"/>
                            </a:solidFill>
                            <a:effectLst/>
                            <a:latin typeface="Cambria Math" panose="02040503050406030204" pitchFamily="18" charset="0"/>
                            <a:ea typeface="Dotum" panose="020B0600000101010101" pitchFamily="34" charset="-127"/>
                          </a:rPr>
                          <m:t>17</m:t>
                        </m:r>
                      </m:num>
                      <m:den>
                        <m:r>
                          <a:rPr lang="en-US" sz="4000" i="1">
                            <a:solidFill>
                              <a:schemeClr val="bg1"/>
                            </a:solidFill>
                            <a:effectLst/>
                            <a:latin typeface="Cambria Math" panose="02040503050406030204" pitchFamily="18" charset="0"/>
                            <a:ea typeface="Dotum" panose="020B0600000101010101" pitchFamily="34" charset="-127"/>
                          </a:rPr>
                          <m:t>113</m:t>
                        </m:r>
                      </m:den>
                    </m:f>
                  </m:oMath>
                </a14:m>
                <a:r>
                  <a:rPr lang="nl-NL" sz="4000">
                    <a:solidFill>
                      <a:schemeClr val="bg1"/>
                    </a:solidFill>
                    <a:effectLst/>
                    <a:latin typeface="Arial" panose="020B0604020202020204" pitchFamily="34" charset="0"/>
                    <a:ea typeface="Dotum" panose="020B0600000101010101" pitchFamily="34" charset="-127"/>
                    <a:cs typeface="Arial" panose="020B0604020202020204" pitchFamily="34" charset="0"/>
                  </a:rPr>
                  <a:t> </a:t>
                </a:r>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2641682" y="8195136"/>
                <a:ext cx="2287014" cy="1291764"/>
              </a:xfrm>
              <a:prstGeom prst="rect">
                <a:avLst/>
              </a:prstGeom>
              <a:blipFill>
                <a:blip r:embed="rId8"/>
                <a:stretch>
                  <a:fillRect l="-9600" b="-8019"/>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2790275" y="2821275"/>
                <a:ext cx="13364125" cy="2169825"/>
              </a:xfrm>
              <a:prstGeom prst="rect">
                <a:avLst/>
              </a:prstGeom>
            </p:spPr>
            <p:txBody>
              <a:bodyPr wrap="square">
                <a:spAutoFit/>
              </a:bodyPr>
              <a:lstStyle/>
              <a:p>
                <a:pPr algn="just">
                  <a:lnSpc>
                    <a:spcPct val="150000"/>
                  </a:lnSpc>
                  <a:spcAft>
                    <a:spcPts val="0"/>
                  </a:spcAft>
                </a:pPr>
                <a:r>
                  <a:rPr kumimoji="0" lang="en-US" sz="4500" b="1" i="0" u="none" strike="noStrike" kern="1200" cap="none" spc="0" normalizeH="0" baseline="0" noProof="0" smtClean="0">
                    <a:ln>
                      <a:noFill/>
                    </a:ln>
                    <a:solidFill>
                      <a:schemeClr val="bg1"/>
                    </a:solidFill>
                    <a:effectLst/>
                    <a:uLnTx/>
                    <a:uFillTx/>
                    <a:latin typeface="Arial" panose="020B0604020202020204" pitchFamily="34" charset="0"/>
                    <a:ea typeface="Dotum" panose="020B0600000101010101" pitchFamily="34" charset="-127"/>
                    <a:cs typeface="Arial" panose="020B0604020202020204" pitchFamily="34" charset="0"/>
                  </a:rPr>
                  <a:t>Câu 3. </a:t>
                </a:r>
                <a:r>
                  <a:rPr lang="en-US" sz="4500">
                    <a:solidFill>
                      <a:schemeClr val="bg1"/>
                    </a:solidFill>
                    <a:latin typeface="Arial" panose="020B0604020202020204" pitchFamily="34" charset="0"/>
                    <a:ea typeface="Times New Roman" panose="02020603050405020304" pitchFamily="18" charset="0"/>
                    <a:cs typeface="Arial" panose="020B0604020202020204" pitchFamily="34" charset="0"/>
                  </a:rPr>
                  <a:t>Cho </a:t>
                </a:r>
                <a14:m>
                  <m:oMath xmlns:m="http://schemas.openxmlformats.org/officeDocument/2006/math">
                    <m:func>
                      <m:funcPr>
                        <m:ctrlPr>
                          <a:rPr lang="en-US" sz="4500" i="1">
                            <a:solidFill>
                              <a:schemeClr val="bg1"/>
                            </a:solidFill>
                            <a:effectLst/>
                            <a:latin typeface="Cambria Math" panose="02040503050406030204" pitchFamily="18" charset="0"/>
                            <a:ea typeface="Times New Roman" panose="02020603050405020304" pitchFamily="18" charset="0"/>
                          </a:rPr>
                        </m:ctrlPr>
                      </m:funcPr>
                      <m:fName>
                        <m:r>
                          <m:rPr>
                            <m:sty m:val="p"/>
                          </m:rPr>
                          <a:rPr lang="en-US" sz="4500">
                            <a:solidFill>
                              <a:schemeClr val="bg1"/>
                            </a:solidFill>
                            <a:effectLst/>
                            <a:latin typeface="Cambria Math" panose="02040503050406030204" pitchFamily="18" charset="0"/>
                            <a:ea typeface="Times New Roman" panose="02020603050405020304" pitchFamily="18" charset="0"/>
                          </a:rPr>
                          <m:t>cot</m:t>
                        </m:r>
                      </m:fName>
                      <m:e>
                        <m:r>
                          <a:rPr lang="nl-NL" sz="4500" i="1">
                            <a:solidFill>
                              <a:schemeClr val="bg1"/>
                            </a:solidFill>
                            <a:effectLst/>
                            <a:latin typeface="Cambria Math" panose="02040503050406030204" pitchFamily="18" charset="0"/>
                            <a:ea typeface="Times New Roman" panose="02020603050405020304" pitchFamily="18" charset="0"/>
                          </a:rPr>
                          <m:t>𝛼</m:t>
                        </m:r>
                      </m:e>
                    </m:func>
                    <m:r>
                      <a:rPr lang="en-US" sz="4500" i="1">
                        <a:solidFill>
                          <a:schemeClr val="bg1"/>
                        </a:solidFill>
                        <a:effectLst/>
                        <a:latin typeface="Cambria Math" panose="02040503050406030204" pitchFamily="18" charset="0"/>
                        <a:ea typeface="Times New Roman" panose="02020603050405020304" pitchFamily="18" charset="0"/>
                      </a:rPr>
                      <m:t>=15</m:t>
                    </m:r>
                  </m:oMath>
                </a14:m>
                <a:r>
                  <a:rPr lang="en-US" sz="4500">
                    <a:solidFill>
                      <a:schemeClr val="bg1"/>
                    </a:solidFill>
                    <a:effectLst/>
                    <a:latin typeface="Arial" panose="020B0604020202020204" pitchFamily="34" charset="0"/>
                    <a:ea typeface="Dotum" panose="020B0600000101010101" pitchFamily="34" charset="-127"/>
                    <a:cs typeface="Arial" panose="020B0604020202020204" pitchFamily="34" charset="0"/>
                  </a:rPr>
                  <a:t>, giá trị của </a:t>
                </a:r>
                <a14:m>
                  <m:oMath xmlns:m="http://schemas.openxmlformats.org/officeDocument/2006/math">
                    <m:func>
                      <m:funcPr>
                        <m:ctrlPr>
                          <a:rPr lang="en-US" sz="4500" i="1">
                            <a:solidFill>
                              <a:schemeClr val="bg1"/>
                            </a:solidFill>
                            <a:effectLst/>
                            <a:latin typeface="Cambria Math" panose="02040503050406030204" pitchFamily="18" charset="0"/>
                            <a:ea typeface="Dotum" panose="020B0600000101010101" pitchFamily="34" charset="-127"/>
                          </a:rPr>
                        </m:ctrlPr>
                      </m:funcPr>
                      <m:fName>
                        <m:r>
                          <m:rPr>
                            <m:sty m:val="p"/>
                          </m:rPr>
                          <a:rPr lang="en-US" sz="4500">
                            <a:solidFill>
                              <a:schemeClr val="bg1"/>
                            </a:solidFill>
                            <a:effectLst/>
                            <a:latin typeface="Cambria Math" panose="02040503050406030204" pitchFamily="18" charset="0"/>
                            <a:ea typeface="Dotum" panose="020B0600000101010101" pitchFamily="34" charset="-127"/>
                          </a:rPr>
                          <m:t>sin</m:t>
                        </m:r>
                      </m:fName>
                      <m:e>
                        <m:r>
                          <a:rPr lang="en-US" sz="4500" i="1">
                            <a:solidFill>
                              <a:schemeClr val="bg1"/>
                            </a:solidFill>
                            <a:effectLst/>
                            <a:latin typeface="Cambria Math" panose="02040503050406030204" pitchFamily="18" charset="0"/>
                            <a:ea typeface="Dotum" panose="020B0600000101010101" pitchFamily="34" charset="-127"/>
                          </a:rPr>
                          <m:t>2</m:t>
                        </m:r>
                        <m:r>
                          <a:rPr lang="nl-NL" sz="4500" i="1">
                            <a:solidFill>
                              <a:schemeClr val="bg1"/>
                            </a:solidFill>
                            <a:effectLst/>
                            <a:latin typeface="Cambria Math" panose="02040503050406030204" pitchFamily="18" charset="0"/>
                            <a:ea typeface="Dotum" panose="020B0600000101010101" pitchFamily="34" charset="-127"/>
                          </a:rPr>
                          <m:t>𝛼</m:t>
                        </m:r>
                      </m:e>
                    </m:func>
                  </m:oMath>
                </a14:m>
                <a:r>
                  <a:rPr lang="en-US" sz="4500">
                    <a:solidFill>
                      <a:schemeClr val="bg1"/>
                    </a:solidFill>
                    <a:effectLst/>
                    <a:latin typeface="Arial" panose="020B0604020202020204" pitchFamily="34" charset="0"/>
                    <a:ea typeface="Dotum" panose="020B0600000101010101" pitchFamily="34" charset="-127"/>
                    <a:cs typeface="Arial" panose="020B0604020202020204" pitchFamily="34" charset="0"/>
                  </a:rPr>
                  <a:t> có thể nhận giá trị nào dưới đây:</a:t>
                </a:r>
                <a:endParaRPr lang="en-US" sz="45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790275" y="2821275"/>
                <a:ext cx="13364125" cy="2169825"/>
              </a:xfrm>
              <a:prstGeom prst="rect">
                <a:avLst/>
              </a:prstGeom>
              <a:blipFill>
                <a:blip r:embed="rId9"/>
                <a:stretch>
                  <a:fillRect l="-1916" r="-1916" b="-7022"/>
                </a:stretch>
              </a:blipFill>
            </p:spPr>
            <p:txBody>
              <a:bodyPr/>
              <a:lstStyle/>
              <a:p>
                <a:r>
                  <a:rPr lang="en-US">
                    <a:noFill/>
                  </a:rPr>
                  <a:t> </a:t>
                </a:r>
              </a:p>
            </p:txBody>
          </p:sp>
        </mc:Fallback>
      </mc:AlternateContent>
    </p:spTree>
    <p:extLst>
      <p:ext uri="{BB962C8B-B14F-4D97-AF65-F5344CB8AC3E}">
        <p14:creationId xmlns:p14="http://schemas.microsoft.com/office/powerpoint/2010/main" val="234320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40947" y="7505700"/>
            <a:ext cx="2882619" cy="2452847"/>
          </a:xfrm>
          <a:prstGeom prst="rect">
            <a:avLst/>
          </a:prstGeom>
        </p:spPr>
      </p:pic>
      <mc:AlternateContent xmlns:mc="http://schemas.openxmlformats.org/markup-compatibility/2006" xmlns:a14="http://schemas.microsoft.com/office/drawing/2010/main">
        <mc:Choice Requires="a14">
          <p:sp>
            <p:nvSpPr>
              <p:cNvPr id="2" name="Rectangle 1"/>
              <p:cNvSpPr>
                <a:spLocks noChangeArrowheads="1"/>
              </p:cNvSpPr>
              <p:nvPr/>
            </p:nvSpPr>
            <p:spPr bwMode="auto">
              <a:xfrm>
                <a:off x="4498308" y="5810847"/>
                <a:ext cx="2087431" cy="276165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250000"/>
                  </a:lnSpc>
                </a:pPr>
                <a:r>
                  <a:rPr kumimoji="0" lang="en-US" altLang="en-US" sz="3800" b="0" i="0" u="none" strike="noStrike" cap="none" normalizeH="0" baseline="0" smtClean="0">
                    <a:ln>
                      <a:noFill/>
                    </a:ln>
                    <a:solidFill>
                      <a:srgbClr val="000000"/>
                    </a:solidFill>
                    <a:effectLst/>
                    <a:cs typeface="Arial" panose="020B0604020202020204" pitchFamily="34" charset="0"/>
                  </a:rPr>
                  <a:t>A. </a:t>
                </a:r>
                <a:r>
                  <a:rPr lang="en-US" sz="3800" smtClean="0">
                    <a:ea typeface="Dotum" panose="020B0600000101010101" pitchFamily="34" charset="-127"/>
                    <a:cs typeface="Arial" panose="020B0604020202020204" pitchFamily="34" charset="0"/>
                  </a:rPr>
                  <a:t>β </a:t>
                </a:r>
                <a:r>
                  <a:rPr lang="en-US" sz="3800">
                    <a:ea typeface="Dotum" panose="020B0600000101010101" pitchFamily="34" charset="-127"/>
                    <a:cs typeface="Arial" panose="020B0604020202020204" pitchFamily="34" charset="0"/>
                  </a:rPr>
                  <a:t>và </a:t>
                </a:r>
                <a:r>
                  <a:rPr lang="en-US" sz="3800" smtClean="0">
                    <a:ea typeface="Dotum" panose="020B0600000101010101" pitchFamily="34" charset="-127"/>
                    <a:cs typeface="Arial" panose="020B0604020202020204" pitchFamily="34" charset="0"/>
                  </a:rPr>
                  <a:t>γ</a:t>
                </a:r>
              </a:p>
              <a:p>
                <a:pPr lvl="0">
                  <a:lnSpc>
                    <a:spcPct val="250000"/>
                  </a:lnSpc>
                </a:pPr>
                <a:r>
                  <a:rPr kumimoji="0" lang="en-US" altLang="en-US" sz="3800" b="0" i="0" u="none" strike="noStrike" cap="none" normalizeH="0" baseline="0" smtClean="0">
                    <a:ln>
                      <a:noFill/>
                    </a:ln>
                    <a:solidFill>
                      <a:srgbClr val="000000"/>
                    </a:solidFill>
                    <a:effectLst/>
                    <a:cs typeface="Arial" panose="020B0604020202020204" pitchFamily="34" charset="0"/>
                  </a:rPr>
                  <a:t>B. </a:t>
                </a:r>
                <a14:m>
                  <m:oMath xmlns:m="http://schemas.openxmlformats.org/officeDocument/2006/math">
                    <m:r>
                      <a:rPr kumimoji="0" lang="en-US" altLang="en-US" sz="3800" b="0" i="1" u="none" strike="noStrike" cap="none" normalizeH="0" baseline="0" smtClean="0">
                        <a:ln>
                          <a:noFill/>
                        </a:ln>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𝛼</m:t>
                    </m:r>
                    <m:r>
                      <a:rPr kumimoji="0" lang="en-US" altLang="en-US" sz="3800" b="0" i="1" u="none" strike="noStrike" cap="none" normalizeH="0" baseline="0" smtClean="0">
                        <a:ln>
                          <a:noFill/>
                        </a:ln>
                        <a:solidFill>
                          <a:srgbClr val="000000"/>
                        </a:solidFill>
                        <a:effectLst/>
                        <a:latin typeface="Cambria Math" panose="02040503050406030204" pitchFamily="18" charset="0"/>
                        <a:ea typeface="Cambria Math" panose="02040503050406030204" pitchFamily="18" charset="0"/>
                        <a:cs typeface="Arial" panose="020B0604020202020204" pitchFamily="34" charset="0"/>
                      </a:rPr>
                      <m:t>, </m:t>
                    </m:r>
                  </m:oMath>
                </a14:m>
                <a:r>
                  <a:rPr lang="en-US" sz="3800" smtClean="0">
                    <a:ea typeface="Dotum" panose="020B0600000101010101" pitchFamily="34" charset="-127"/>
                    <a:cs typeface="Arial" panose="020B0604020202020204" pitchFamily="34" charset="0"/>
                  </a:rPr>
                  <a:t>β, </a:t>
                </a:r>
                <a:r>
                  <a:rPr lang="en-US" sz="3800">
                    <a:ea typeface="Dotum" panose="020B0600000101010101" pitchFamily="34" charset="-127"/>
                    <a:cs typeface="Arial" panose="020B0604020202020204" pitchFamily="34" charset="0"/>
                  </a:rPr>
                  <a:t>γ</a:t>
                </a:r>
              </a:p>
            </p:txBody>
          </p:sp>
        </mc:Choice>
        <mc:Fallback xmlns="">
          <p:sp>
            <p:nvSpPr>
              <p:cNvPr id="2" name="Rectangle 1"/>
              <p:cNvSpPr>
                <a:spLocks noRot="1" noChangeAspect="1" noMove="1" noResize="1" noEditPoints="1" noAdjustHandles="1" noChangeArrowheads="1" noChangeShapeType="1" noTextEdit="1"/>
              </p:cNvSpPr>
              <p:nvPr/>
            </p:nvSpPr>
            <p:spPr bwMode="auto">
              <a:xfrm>
                <a:off x="4498308" y="5810847"/>
                <a:ext cx="2087431" cy="2761653"/>
              </a:xfrm>
              <a:prstGeom prst="rect">
                <a:avLst/>
              </a:prstGeom>
              <a:blipFill>
                <a:blip r:embed="rId8"/>
                <a:stretch>
                  <a:fillRect l="-9649" r="-9064" b="-397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125200" y="5810846"/>
                <a:ext cx="5791200" cy="2761653"/>
              </a:xfrm>
              <a:prstGeom prst="rect">
                <a:avLst/>
              </a:prstGeom>
            </p:spPr>
            <p:txBody>
              <a:bodyPr wrap="square">
                <a:spAutoFit/>
              </a:bodyPr>
              <a:lstStyle/>
              <a:p>
                <a:pPr lvl="0">
                  <a:lnSpc>
                    <a:spcPct val="250000"/>
                  </a:lnSpc>
                </a:pPr>
                <a:r>
                  <a:rPr lang="en-US" altLang="en-US" sz="3800">
                    <a:solidFill>
                      <a:srgbClr val="000000"/>
                    </a:solidFill>
                    <a:latin typeface="Arial" panose="020B0604020202020204" pitchFamily="34" charset="0"/>
                    <a:cs typeface="Arial" panose="020B0604020202020204" pitchFamily="34" charset="0"/>
                  </a:rPr>
                  <a:t>C. </a:t>
                </a:r>
                <a:r>
                  <a:rPr lang="en-US" sz="3800" smtClean="0">
                    <a:latin typeface="Arial" panose="020B0604020202020204" pitchFamily="34" charset="0"/>
                    <a:ea typeface="Dotum" panose="020B0600000101010101" pitchFamily="34" charset="-127"/>
                    <a:cs typeface="Arial" panose="020B0604020202020204" pitchFamily="34" charset="0"/>
                  </a:rPr>
                  <a:t>β</a:t>
                </a:r>
                <a:r>
                  <a:rPr lang="en-US" sz="3800">
                    <a:latin typeface="Arial" panose="020B0604020202020204" pitchFamily="34" charset="0"/>
                    <a:ea typeface="Dotum" panose="020B0600000101010101" pitchFamily="34" charset="-127"/>
                    <a:cs typeface="Arial" panose="020B0604020202020204" pitchFamily="34" charset="0"/>
                  </a:rPr>
                  <a:t>, </a:t>
                </a:r>
                <a:r>
                  <a:rPr lang="en-US" sz="3800" smtClean="0">
                    <a:latin typeface="Arial" panose="020B0604020202020204" pitchFamily="34" charset="0"/>
                    <a:ea typeface="Dotum" panose="020B0600000101010101" pitchFamily="34" charset="-127"/>
                    <a:cs typeface="Arial" panose="020B0604020202020204" pitchFamily="34" charset="0"/>
                  </a:rPr>
                  <a:t>γ,</a:t>
                </a:r>
                <a14:m>
                  <m:oMath xmlns:m="http://schemas.openxmlformats.org/officeDocument/2006/math">
                    <m:r>
                      <a:rPr lang="en-US" sz="3800" i="1" smtClean="0">
                        <a:latin typeface="Cambria Math" panose="02040503050406030204" pitchFamily="18" charset="0"/>
                        <a:ea typeface="Cambria Math" panose="02040503050406030204" pitchFamily="18" charset="0"/>
                      </a:rPr>
                      <m:t>𝛿</m:t>
                    </m:r>
                  </m:oMath>
                </a14:m>
                <a:r>
                  <a:rPr lang="en-US" sz="3800" smtClean="0">
                    <a:latin typeface="Arial" panose="020B0604020202020204" pitchFamily="34" charset="0"/>
                    <a:ea typeface="Dotum" panose="020B0600000101010101" pitchFamily="34" charset="-127"/>
                    <a:cs typeface="Arial" panose="020B0604020202020204" pitchFamily="34" charset="0"/>
                  </a:rPr>
                  <a:t> </a:t>
                </a:r>
                <a:endParaRPr lang="en-US" sz="3800">
                  <a:latin typeface="Arial" panose="020B0604020202020204" pitchFamily="34" charset="0"/>
                  <a:ea typeface="Dotum" panose="020B0600000101010101" pitchFamily="34" charset="-127"/>
                  <a:cs typeface="Arial" panose="020B0604020202020204" pitchFamily="34" charset="0"/>
                </a:endParaRPr>
              </a:p>
              <a:p>
                <a:pPr lvl="0">
                  <a:lnSpc>
                    <a:spcPct val="250000"/>
                  </a:lnSpc>
                </a:pPr>
                <a:r>
                  <a:rPr lang="en-US" altLang="en-US" sz="3800" smtClean="0">
                    <a:solidFill>
                      <a:srgbClr val="000000"/>
                    </a:solidFill>
                    <a:latin typeface="Arial" panose="020B0604020202020204" pitchFamily="34" charset="0"/>
                    <a:cs typeface="Arial" panose="020B0604020202020204" pitchFamily="34" charset="0"/>
                  </a:rPr>
                  <a:t>D. </a:t>
                </a:r>
                <a14:m>
                  <m:oMath xmlns:m="http://schemas.openxmlformats.org/officeDocument/2006/math">
                    <m:r>
                      <a:rPr lang="en-US" altLang="en-US" sz="3800" i="1">
                        <a:solidFill>
                          <a:srgbClr val="000000"/>
                        </a:solidFill>
                        <a:latin typeface="Cambria Math" panose="02040503050406030204" pitchFamily="18" charset="0"/>
                        <a:ea typeface="Cambria Math" panose="02040503050406030204" pitchFamily="18" charset="0"/>
                        <a:cs typeface="Arial" panose="020B0604020202020204" pitchFamily="34" charset="0"/>
                      </a:rPr>
                      <m:t>𝛼</m:t>
                    </m:r>
                    <m:r>
                      <a:rPr lang="en-US" altLang="en-US" sz="3800" i="1">
                        <a:solidFill>
                          <a:srgbClr val="000000"/>
                        </a:solidFill>
                        <a:latin typeface="Cambria Math" panose="02040503050406030204" pitchFamily="18" charset="0"/>
                        <a:ea typeface="Cambria Math" panose="02040503050406030204" pitchFamily="18" charset="0"/>
                        <a:cs typeface="Arial" panose="020B0604020202020204" pitchFamily="34" charset="0"/>
                      </a:rPr>
                      <m:t> </m:t>
                    </m:r>
                  </m:oMath>
                </a14:m>
                <a:r>
                  <a:rPr lang="en-US" sz="3800" smtClean="0">
                    <a:latin typeface="Arial" panose="020B0604020202020204" pitchFamily="34" charset="0"/>
                    <a:ea typeface="Dotum" panose="020B0600000101010101" pitchFamily="34" charset="-127"/>
                    <a:cs typeface="Arial" panose="020B0604020202020204" pitchFamily="34" charset="0"/>
                  </a:rPr>
                  <a:t>và β</a:t>
                </a:r>
                <a:endParaRPr lang="en-US" sz="3800">
                  <a:latin typeface="Arial" panose="020B0604020202020204" pitchFamily="34" charset="0"/>
                  <a:ea typeface="Dotum" panose="020B0600000101010101" pitchFamily="34" charset="-127"/>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125200" y="5810846"/>
                <a:ext cx="5791200" cy="2761653"/>
              </a:xfrm>
              <a:prstGeom prst="rect">
                <a:avLst/>
              </a:prstGeom>
              <a:blipFill>
                <a:blip r:embed="rId9"/>
                <a:stretch>
                  <a:fillRect l="-3474" b="-81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888795" y="1909809"/>
                <a:ext cx="14434205" cy="3618939"/>
              </a:xfrm>
              <a:prstGeom prst="rect">
                <a:avLst/>
              </a:prstGeom>
            </p:spPr>
            <p:txBody>
              <a:bodyPr wrap="square">
                <a:spAutoFit/>
              </a:bodyPr>
              <a:lstStyle/>
              <a:p>
                <a:pPr lvl="0" algn="just" eaLnBrk="0" fontAlgn="base" hangingPunct="0">
                  <a:lnSpc>
                    <a:spcPct val="150000"/>
                  </a:lnSpc>
                  <a:spcBef>
                    <a:spcPct val="0"/>
                  </a:spcBef>
                  <a:spcAft>
                    <a:spcPct val="0"/>
                  </a:spcAft>
                </a:pPr>
                <a:r>
                  <a:rPr lang="en-US" altLang="en-US" sz="3800" b="1" smtClean="0">
                    <a:solidFill>
                      <a:srgbClr val="000000"/>
                    </a:solidFill>
                    <a:latin typeface="Arial" panose="020B0604020202020204" pitchFamily="34" charset="0"/>
                    <a:cs typeface="Arial" panose="020B0604020202020204" pitchFamily="34" charset="0"/>
                  </a:rPr>
                  <a:t>1.23 (Sgk – tr40) </a:t>
                </a:r>
                <a:r>
                  <a:rPr lang="vi-VN" sz="3800">
                    <a:solidFill>
                      <a:srgbClr val="000000"/>
                    </a:solidFill>
                    <a:latin typeface="Arial" panose="020B0604020202020204" pitchFamily="34" charset="0"/>
                    <a:cs typeface="Arial" panose="020B0604020202020204" pitchFamily="34" charset="0"/>
                  </a:rPr>
                  <a:t>Biểu diễn các góc lượng </a:t>
                </a:r>
                <a14:m>
                  <m:oMath xmlns:m="http://schemas.openxmlformats.org/officeDocument/2006/math">
                    <m:r>
                      <a:rPr lang="en-US" sz="4000" i="1">
                        <a:latin typeface="Cambria Math" panose="02040503050406030204" pitchFamily="18" charset="0"/>
                        <a:ea typeface="Times New Roman" panose="02020603050405020304" pitchFamily="18" charset="0"/>
                        <a:cs typeface="Times New Roman" panose="02020603050405020304" pitchFamily="18" charset="0"/>
                      </a:rPr>
                      <m:t>𝛼</m:t>
                    </m:r>
                    <m:r>
                      <a:rPr lang="en-US" sz="4000" i="1">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5</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6</m:t>
                        </m:r>
                      </m:den>
                    </m:f>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𝛽</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𝛾</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25</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3</m:t>
                        </m:r>
                      </m:den>
                    </m:f>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𝛿</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f>
                      <m:fPr>
                        <m:ctrlPr>
                          <a:rPr lang="en-US" sz="4000" i="1">
                            <a:effectLst/>
                            <a:latin typeface="Cambria Math" panose="020405030504060302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17</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6</m:t>
                        </m:r>
                      </m:den>
                    </m:f>
                  </m:oMath>
                </a14:m>
                <a:r>
                  <a:rPr lang="en-US" sz="3800" smtClean="0">
                    <a:solidFill>
                      <a:srgbClr val="000000"/>
                    </a:solidFill>
                    <a:latin typeface="Arial" panose="020B0604020202020204" pitchFamily="34" charset="0"/>
                    <a:cs typeface="Arial" panose="020B0604020202020204" pitchFamily="34" charset="0"/>
                  </a:rPr>
                  <a:t> </a:t>
                </a:r>
                <a:r>
                  <a:rPr lang="vi-VN" sz="3800" smtClean="0">
                    <a:solidFill>
                      <a:srgbClr val="000000"/>
                    </a:solidFill>
                    <a:latin typeface="Arial" panose="020B0604020202020204" pitchFamily="34" charset="0"/>
                    <a:cs typeface="Arial" panose="020B0604020202020204" pitchFamily="34" charset="0"/>
                  </a:rPr>
                  <a:t>trên </a:t>
                </a:r>
                <a:r>
                  <a:rPr lang="vi-VN" sz="3800">
                    <a:solidFill>
                      <a:srgbClr val="000000"/>
                    </a:solidFill>
                    <a:latin typeface="Arial" panose="020B0604020202020204" pitchFamily="34" charset="0"/>
                    <a:cs typeface="Arial" panose="020B0604020202020204" pitchFamily="34" charset="0"/>
                  </a:rPr>
                  <a:t>đường tròn lượng giác. Các góc nào có điểm biểu diễn trùng nhau?     </a:t>
                </a:r>
                <a:endParaRPr lang="en-US" altLang="en-US" sz="3800">
                  <a:solidFill>
                    <a:prstClr val="black"/>
                  </a:solidFill>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888795" y="1909809"/>
                <a:ext cx="14434205" cy="3618939"/>
              </a:xfrm>
              <a:prstGeom prst="rect">
                <a:avLst/>
              </a:prstGeom>
              <a:blipFill>
                <a:blip r:embed="rId10"/>
                <a:stretch>
                  <a:fillRect l="-1394" r="-1394" b="-2862"/>
                </a:stretch>
              </a:blipFill>
            </p:spPr>
            <p:txBody>
              <a:bodyPr/>
              <a:lstStyle/>
              <a:p>
                <a:r>
                  <a:rPr lang="en-US">
                    <a:noFill/>
                  </a:rPr>
                  <a:t> </a:t>
                </a:r>
              </a:p>
            </p:txBody>
          </p:sp>
        </mc:Fallback>
      </mc:AlternateContent>
      <p:sp>
        <p:nvSpPr>
          <p:cNvPr id="18" name="Oval 17"/>
          <p:cNvSpPr/>
          <p:nvPr/>
        </p:nvSpPr>
        <p:spPr>
          <a:xfrm>
            <a:off x="4134230" y="6229383"/>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584628649"/>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990600" y="1852495"/>
            <a:ext cx="16396224" cy="3988745"/>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1906473" y="62222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9789188" y="8298034"/>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9753600" y="6164434"/>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905000" y="82796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5"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615599" y="6539849"/>
                <a:ext cx="3183436" cy="905056"/>
              </a:xfrm>
              <a:prstGeom prst="rect">
                <a:avLst/>
              </a:prstGeom>
            </p:spPr>
            <p:txBody>
              <a:bodyPr wrap="none">
                <a:spAutoFit/>
              </a:bodyPr>
              <a:lstStyle/>
              <a:p>
                <a:pPr>
                  <a:lnSpc>
                    <a:spcPct val="150000"/>
                  </a:lnSpc>
                  <a:spcAft>
                    <a:spcPts val="0"/>
                  </a:spcAft>
                </a:pPr>
                <a:r>
                  <a:rPr lang="nl-NL"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nl-NL" sz="4000" i="1">
                        <a:solidFill>
                          <a:schemeClr val="bg1"/>
                        </a:solidFill>
                        <a:effectLst/>
                        <a:latin typeface="Cambria Math" panose="02040503050406030204" pitchFamily="18" charset="0"/>
                        <a:ea typeface="Times New Roman" panose="02020603050405020304" pitchFamily="18" charset="0"/>
                      </a:rPr>
                      <m:t>𝑦</m:t>
                    </m:r>
                    <m:r>
                      <a:rPr lang="nl-NL" sz="4000" i="1">
                        <a:solidFill>
                          <a:schemeClr val="bg1"/>
                        </a:solidFill>
                        <a:effectLst/>
                        <a:latin typeface="Cambria Math" panose="02040503050406030204" pitchFamily="18" charset="0"/>
                        <a:ea typeface="Times New Roman" panose="02020603050405020304" pitchFamily="18" charset="0"/>
                      </a:rPr>
                      <m:t>=</m:t>
                    </m:r>
                    <m:d>
                      <m:dPr>
                        <m:begChr m:val="|"/>
                        <m:endChr m:val="|"/>
                        <m:ctrlPr>
                          <a:rPr lang="en-US" sz="4000" i="1">
                            <a:solidFill>
                              <a:schemeClr val="bg1"/>
                            </a:solidFill>
                            <a:effectLst/>
                            <a:latin typeface="Cambria Math" panose="02040503050406030204" pitchFamily="18" charset="0"/>
                            <a:ea typeface="Times New Roman" panose="02020603050405020304" pitchFamily="18" charset="0"/>
                          </a:rPr>
                        </m:ctrlPr>
                      </m:dPr>
                      <m:e>
                        <m:func>
                          <m:funcPr>
                            <m:ctrlPr>
                              <a:rPr lang="en-US" sz="4000" i="1">
                                <a:solidFill>
                                  <a:schemeClr val="bg1"/>
                                </a:solidFill>
                                <a:effectLst/>
                                <a:latin typeface="Cambria Math" panose="02040503050406030204" pitchFamily="18" charset="0"/>
                                <a:ea typeface="Times New Roman" panose="02020603050405020304" pitchFamily="18" charset="0"/>
                              </a:rPr>
                            </m:ctrlPr>
                          </m:funcPr>
                          <m:fName>
                            <m:r>
                              <m:rPr>
                                <m:sty m:val="p"/>
                              </m:rPr>
                              <a:rPr lang="nl-NL" sz="4000">
                                <a:solidFill>
                                  <a:schemeClr val="bg1"/>
                                </a:solidFill>
                                <a:effectLst/>
                                <a:latin typeface="Cambria Math" panose="02040503050406030204" pitchFamily="18" charset="0"/>
                                <a:ea typeface="Times New Roman" panose="02020603050405020304" pitchFamily="18" charset="0"/>
                              </a:rPr>
                              <m:t>tan</m:t>
                            </m:r>
                          </m:fName>
                          <m:e>
                            <m:r>
                              <a:rPr lang="nl-NL" sz="4000" i="1">
                                <a:solidFill>
                                  <a:schemeClr val="bg1"/>
                                </a:solidFill>
                                <a:effectLst/>
                                <a:latin typeface="Cambria Math" panose="02040503050406030204" pitchFamily="18" charset="0"/>
                                <a:ea typeface="Times New Roman" panose="02020603050405020304" pitchFamily="18" charset="0"/>
                              </a:rPr>
                              <m:t>𝑥</m:t>
                            </m:r>
                          </m:e>
                        </m:func>
                      </m:e>
                    </m:d>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615599" y="6539849"/>
                <a:ext cx="3183436" cy="905056"/>
              </a:xfrm>
              <a:prstGeom prst="rect">
                <a:avLst/>
              </a:prstGeom>
              <a:blipFill>
                <a:blip r:embed="rId6"/>
                <a:stretch>
                  <a:fillRect l="-6705"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3533614" y="8560171"/>
                <a:ext cx="3476786" cy="901593"/>
              </a:xfrm>
              <a:prstGeom prst="rect">
                <a:avLst/>
              </a:prstGeom>
            </p:spPr>
            <p:txBody>
              <a:bodyPr wrap="none">
                <a:spAutoFit/>
              </a:bodyPr>
              <a:lstStyle/>
              <a:p>
                <a:pPr>
                  <a:lnSpc>
                    <a:spcPct val="150000"/>
                  </a:lnSpc>
                  <a:spcAft>
                    <a:spcPts val="0"/>
                  </a:spcAft>
                </a:pPr>
                <a:r>
                  <a:rPr lang="nl-NL" sz="4000" smtClean="0">
                    <a:solidFill>
                      <a:schemeClr val="bg1"/>
                    </a:solidFill>
                    <a:latin typeface="Arial" panose="020B0604020202020204" pitchFamily="34" charset="0"/>
                    <a:ea typeface="Dotum" panose="020B0600000101010101" pitchFamily="34" charset="-127"/>
                    <a:cs typeface="Arial" panose="020B0604020202020204" pitchFamily="34" charset="0"/>
                  </a:rPr>
                  <a:t>B. </a:t>
                </a:r>
                <a14:m>
                  <m:oMath xmlns:m="http://schemas.openxmlformats.org/officeDocument/2006/math">
                    <m:r>
                      <a:rPr lang="nl-NL" sz="4000" i="1">
                        <a:solidFill>
                          <a:schemeClr val="bg1"/>
                        </a:solidFill>
                        <a:effectLst/>
                        <a:latin typeface="Cambria Math" panose="02040503050406030204" pitchFamily="18" charset="0"/>
                        <a:ea typeface="Dotum" panose="020B0600000101010101" pitchFamily="34" charset="-127"/>
                      </a:rPr>
                      <m:t>𝑦</m:t>
                    </m:r>
                    <m:r>
                      <a:rPr lang="nl-NL" sz="4000" i="1">
                        <a:solidFill>
                          <a:schemeClr val="bg1"/>
                        </a:solidFill>
                        <a:effectLst/>
                        <a:latin typeface="Cambria Math" panose="02040503050406030204" pitchFamily="18" charset="0"/>
                        <a:ea typeface="Dotum" panose="020B0600000101010101" pitchFamily="34" charset="-127"/>
                      </a:rPr>
                      <m:t>=</m:t>
                    </m:r>
                    <m:d>
                      <m:dPr>
                        <m:begChr m:val="|"/>
                        <m:endChr m:val="|"/>
                        <m:ctrlPr>
                          <a:rPr lang="en-US" sz="4000" i="1">
                            <a:solidFill>
                              <a:schemeClr val="bg1"/>
                            </a:solidFill>
                            <a:effectLst/>
                            <a:latin typeface="Cambria Math" panose="02040503050406030204" pitchFamily="18" charset="0"/>
                            <a:ea typeface="Dotum" panose="020B0600000101010101" pitchFamily="34" charset="-127"/>
                          </a:rPr>
                        </m:ctrlPr>
                      </m:dPr>
                      <m:e>
                        <m:func>
                          <m:funcPr>
                            <m:ctrlPr>
                              <a:rPr lang="en-US" sz="4000" i="1">
                                <a:solidFill>
                                  <a:schemeClr val="bg1"/>
                                </a:solidFill>
                                <a:effectLst/>
                                <a:latin typeface="Cambria Math" panose="02040503050406030204" pitchFamily="18" charset="0"/>
                                <a:ea typeface="Dotum" panose="020B0600000101010101" pitchFamily="34" charset="-127"/>
                              </a:rPr>
                            </m:ctrlPr>
                          </m:funcPr>
                          <m:fName>
                            <m:r>
                              <m:rPr>
                                <m:sty m:val="p"/>
                              </m:rPr>
                              <a:rPr lang="nl-NL" sz="4000">
                                <a:solidFill>
                                  <a:schemeClr val="bg1"/>
                                </a:solidFill>
                                <a:effectLst/>
                                <a:latin typeface="Cambria Math" panose="02040503050406030204" pitchFamily="18" charset="0"/>
                                <a:ea typeface="Dotum" panose="020B0600000101010101" pitchFamily="34" charset="-127"/>
                              </a:rPr>
                              <m:t>cos</m:t>
                            </m:r>
                          </m:fName>
                          <m:e>
                            <m:r>
                              <a:rPr lang="nl-NL" sz="4000" i="1">
                                <a:solidFill>
                                  <a:schemeClr val="bg1"/>
                                </a:solidFill>
                                <a:effectLst/>
                                <a:latin typeface="Cambria Math" panose="02040503050406030204" pitchFamily="18" charset="0"/>
                                <a:ea typeface="Dotum" panose="020B0600000101010101" pitchFamily="34" charset="-127"/>
                              </a:rPr>
                              <m:t>2</m:t>
                            </m:r>
                            <m:r>
                              <a:rPr lang="nl-NL" sz="4000" i="1">
                                <a:solidFill>
                                  <a:schemeClr val="bg1"/>
                                </a:solidFill>
                                <a:effectLst/>
                                <a:latin typeface="Cambria Math" panose="02040503050406030204" pitchFamily="18" charset="0"/>
                                <a:ea typeface="Dotum" panose="020B0600000101010101" pitchFamily="34" charset="-127"/>
                              </a:rPr>
                              <m:t>𝑥</m:t>
                            </m:r>
                          </m:e>
                        </m:func>
                      </m:e>
                    </m:d>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3533614" y="8560171"/>
                <a:ext cx="3476786" cy="901593"/>
              </a:xfrm>
              <a:prstGeom prst="rect">
                <a:avLst/>
              </a:prstGeom>
              <a:blipFill>
                <a:blip r:embed="rId7"/>
                <a:stretch>
                  <a:fillRect l="-6316"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11277600" y="8560170"/>
                <a:ext cx="3323154" cy="901593"/>
              </a:xfrm>
              <a:prstGeom prst="rect">
                <a:avLst/>
              </a:prstGeom>
            </p:spPr>
            <p:txBody>
              <a:bodyPr wrap="none">
                <a:spAutoFit/>
              </a:bodyPr>
              <a:lstStyle/>
              <a:p>
                <a:pPr>
                  <a:lnSpc>
                    <a:spcPct val="150000"/>
                  </a:lnSpc>
                  <a:spcAft>
                    <a:spcPts val="0"/>
                  </a:spcAft>
                </a:pPr>
                <a:r>
                  <a:rPr lang="nl-NL" sz="4000" smtClean="0">
                    <a:solidFill>
                      <a:schemeClr val="bg1"/>
                    </a:solidFill>
                    <a:latin typeface="Arial" panose="020B0604020202020204" pitchFamily="34" charset="0"/>
                    <a:ea typeface="Dotum" panose="020B0600000101010101" pitchFamily="34" charset="-127"/>
                    <a:cs typeface="Arial" panose="020B0604020202020204" pitchFamily="34" charset="0"/>
                  </a:rPr>
                  <a:t>D. </a:t>
                </a:r>
                <a14:m>
                  <m:oMath xmlns:m="http://schemas.openxmlformats.org/officeDocument/2006/math">
                    <m:r>
                      <a:rPr lang="nl-NL" sz="4000" i="1">
                        <a:solidFill>
                          <a:schemeClr val="bg1"/>
                        </a:solidFill>
                        <a:effectLst/>
                        <a:latin typeface="Cambria Math" panose="02040503050406030204" pitchFamily="18" charset="0"/>
                        <a:ea typeface="Dotum" panose="020B0600000101010101" pitchFamily="34" charset="-127"/>
                      </a:rPr>
                      <m:t>𝑦</m:t>
                    </m:r>
                    <m:r>
                      <a:rPr lang="nl-NL" sz="4000" i="1">
                        <a:solidFill>
                          <a:schemeClr val="bg1"/>
                        </a:solidFill>
                        <a:effectLst/>
                        <a:latin typeface="Cambria Math" panose="02040503050406030204" pitchFamily="18" charset="0"/>
                        <a:ea typeface="Dotum" panose="020B0600000101010101" pitchFamily="34" charset="-127"/>
                      </a:rPr>
                      <m:t>=|</m:t>
                    </m:r>
                    <m:func>
                      <m:funcPr>
                        <m:ctrlPr>
                          <a:rPr lang="en-US" sz="4000" i="1">
                            <a:solidFill>
                              <a:schemeClr val="bg1"/>
                            </a:solidFill>
                            <a:effectLst/>
                            <a:latin typeface="Cambria Math" panose="02040503050406030204" pitchFamily="18" charset="0"/>
                            <a:ea typeface="Dotum" panose="020B0600000101010101" pitchFamily="34" charset="-127"/>
                          </a:rPr>
                        </m:ctrlPr>
                      </m:funcPr>
                      <m:fName>
                        <m:r>
                          <m:rPr>
                            <m:sty m:val="p"/>
                          </m:rPr>
                          <a:rPr lang="nl-NL" sz="4000">
                            <a:solidFill>
                              <a:schemeClr val="bg1"/>
                            </a:solidFill>
                            <a:effectLst/>
                            <a:latin typeface="Cambria Math" panose="02040503050406030204" pitchFamily="18" charset="0"/>
                            <a:ea typeface="Dotum" panose="020B0600000101010101" pitchFamily="34" charset="-127"/>
                          </a:rPr>
                          <m:t>sin</m:t>
                        </m:r>
                      </m:fName>
                      <m:e>
                        <m:r>
                          <a:rPr lang="nl-NL" sz="4000" i="1">
                            <a:solidFill>
                              <a:schemeClr val="bg1"/>
                            </a:solidFill>
                            <a:effectLst/>
                            <a:latin typeface="Cambria Math" panose="02040503050406030204" pitchFamily="18" charset="0"/>
                            <a:ea typeface="Dotum" panose="020B0600000101010101" pitchFamily="34" charset="-127"/>
                          </a:rPr>
                          <m:t>𝑥</m:t>
                        </m:r>
                      </m:e>
                    </m:func>
                    <m:r>
                      <a:rPr lang="nl-NL" sz="4000" i="1">
                        <a:solidFill>
                          <a:schemeClr val="bg1"/>
                        </a:solidFill>
                        <a:effectLst/>
                        <a:latin typeface="Cambria Math" panose="02040503050406030204" pitchFamily="18" charset="0"/>
                        <a:ea typeface="Dotum" panose="020B0600000101010101" pitchFamily="34" charset="-127"/>
                      </a:rPr>
                      <m:t>|</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1277600" y="8560170"/>
                <a:ext cx="3323154" cy="901593"/>
              </a:xfrm>
              <a:prstGeom prst="rect">
                <a:avLst/>
              </a:prstGeom>
              <a:blipFill>
                <a:blip r:embed="rId8"/>
                <a:stretch>
                  <a:fillRect l="-6422"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201400" y="6429263"/>
                <a:ext cx="4452540" cy="905056"/>
              </a:xfrm>
              <a:prstGeom prst="rect">
                <a:avLst/>
              </a:prstGeom>
            </p:spPr>
            <p:txBody>
              <a:bodyPr wrap="square">
                <a:spAutoFit/>
              </a:bodyPr>
              <a:lstStyle/>
              <a:p>
                <a:pPr>
                  <a:lnSpc>
                    <a:spcPct val="150000"/>
                  </a:lnSpc>
                  <a:spcAft>
                    <a:spcPts val="0"/>
                  </a:spcAft>
                </a:pPr>
                <a:r>
                  <a:rPr lang="nl-NL" sz="4000" smtClean="0">
                    <a:solidFill>
                      <a:schemeClr val="bg1"/>
                    </a:solidFill>
                    <a:latin typeface="Arial" panose="020B0604020202020204" pitchFamily="34" charset="0"/>
                    <a:ea typeface="Dotum" panose="020B0600000101010101" pitchFamily="34" charset="-127"/>
                    <a:cs typeface="Arial" panose="020B0604020202020204" pitchFamily="34" charset="0"/>
                  </a:rPr>
                  <a:t>C. </a:t>
                </a:r>
                <a14:m>
                  <m:oMath xmlns:m="http://schemas.openxmlformats.org/officeDocument/2006/math">
                    <m:r>
                      <a:rPr lang="nl-NL" sz="4000" i="1">
                        <a:solidFill>
                          <a:schemeClr val="bg1"/>
                        </a:solidFill>
                        <a:effectLst/>
                        <a:latin typeface="Cambria Math" panose="02040503050406030204" pitchFamily="18" charset="0"/>
                        <a:ea typeface="Dotum" panose="020B0600000101010101" pitchFamily="34" charset="-127"/>
                      </a:rPr>
                      <m:t>𝑦</m:t>
                    </m:r>
                    <m:r>
                      <a:rPr lang="nl-NL" sz="4000" i="1">
                        <a:solidFill>
                          <a:schemeClr val="bg1"/>
                        </a:solidFill>
                        <a:effectLst/>
                        <a:latin typeface="Cambria Math" panose="02040503050406030204" pitchFamily="18" charset="0"/>
                        <a:ea typeface="Dotum" panose="020B0600000101010101" pitchFamily="34" charset="-127"/>
                      </a:rPr>
                      <m:t>=|</m:t>
                    </m:r>
                    <m:func>
                      <m:funcPr>
                        <m:ctrlPr>
                          <a:rPr lang="en-US" sz="4000" i="1">
                            <a:solidFill>
                              <a:schemeClr val="bg1"/>
                            </a:solidFill>
                            <a:effectLst/>
                            <a:latin typeface="Cambria Math" panose="02040503050406030204" pitchFamily="18" charset="0"/>
                            <a:ea typeface="Dotum" panose="020B0600000101010101" pitchFamily="34" charset="-127"/>
                          </a:rPr>
                        </m:ctrlPr>
                      </m:funcPr>
                      <m:fName>
                        <m:r>
                          <m:rPr>
                            <m:sty m:val="p"/>
                          </m:rPr>
                          <a:rPr lang="nl-NL" sz="4000">
                            <a:solidFill>
                              <a:schemeClr val="bg1"/>
                            </a:solidFill>
                            <a:effectLst/>
                            <a:latin typeface="Cambria Math" panose="02040503050406030204" pitchFamily="18" charset="0"/>
                            <a:ea typeface="Dotum" panose="020B0600000101010101" pitchFamily="34" charset="-127"/>
                          </a:rPr>
                          <m:t>cos</m:t>
                        </m:r>
                      </m:fName>
                      <m:e>
                        <m:r>
                          <a:rPr lang="nl-NL" sz="4000" i="1">
                            <a:solidFill>
                              <a:schemeClr val="bg1"/>
                            </a:solidFill>
                            <a:effectLst/>
                            <a:latin typeface="Cambria Math" panose="02040503050406030204" pitchFamily="18" charset="0"/>
                            <a:ea typeface="Dotum" panose="020B0600000101010101" pitchFamily="34" charset="-127"/>
                          </a:rPr>
                          <m:t>𝑥</m:t>
                        </m:r>
                      </m:e>
                    </m:func>
                    <m:r>
                      <a:rPr lang="nl-NL" sz="4000" i="1">
                        <a:solidFill>
                          <a:schemeClr val="bg1"/>
                        </a:solidFill>
                        <a:effectLst/>
                        <a:latin typeface="Cambria Math" panose="02040503050406030204" pitchFamily="18" charset="0"/>
                        <a:ea typeface="Dotum" panose="020B0600000101010101" pitchFamily="34" charset="-127"/>
                      </a:rPr>
                      <m:t>|</m:t>
                    </m:r>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201400" y="6429263"/>
                <a:ext cx="4452540" cy="905056"/>
              </a:xfrm>
              <a:prstGeom prst="rect">
                <a:avLst/>
              </a:prstGeom>
              <a:blipFill>
                <a:blip r:embed="rId9"/>
                <a:stretch>
                  <a:fillRect l="-4932" b="-28378"/>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sp>
        <p:nvSpPr>
          <p:cNvPr id="12" name="Rectangle 11"/>
          <p:cNvSpPr/>
          <p:nvPr/>
        </p:nvSpPr>
        <p:spPr>
          <a:xfrm>
            <a:off x="1950970" y="1848788"/>
            <a:ext cx="15422630" cy="942053"/>
          </a:xfrm>
          <a:prstGeom prst="rect">
            <a:avLst/>
          </a:prstGeom>
        </p:spPr>
        <p:txBody>
          <a:bodyPr wrap="square">
            <a:spAutoFit/>
          </a:bodyPr>
          <a:lstStyle/>
          <a:p>
            <a:pPr marR="30480" algn="just">
              <a:lnSpc>
                <a:spcPct val="150000"/>
              </a:lnSpc>
              <a:spcAft>
                <a:spcPts val="0"/>
              </a:spcAft>
            </a:pPr>
            <a:r>
              <a:rPr kumimoji="0" lang="en-US" sz="4200" b="1"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Câu </a:t>
            </a:r>
            <a:r>
              <a:rPr kumimoji="0" lang="en-US" sz="4200" b="1" i="0" u="none" strike="noStrike" kern="1200" cap="none" spc="0" normalizeH="0" baseline="0" noProof="0" smtClean="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rPr>
              <a:t>4. </a:t>
            </a:r>
            <a:r>
              <a:rPr lang="en-US" sz="4200">
                <a:solidFill>
                  <a:schemeClr val="bg1"/>
                </a:solidFill>
                <a:latin typeface="Arial" panose="020B0604020202020204" pitchFamily="34" charset="0"/>
                <a:ea typeface="Times New Roman" panose="02020603050405020304" pitchFamily="18" charset="0"/>
                <a:cs typeface="Arial" panose="020B0604020202020204" pitchFamily="34" charset="0"/>
              </a:rPr>
              <a:t>Đồ thị hàm số trên hình vẽ là đồ thị của hàm số </a:t>
            </a:r>
            <a:r>
              <a:rPr lang="en-US" sz="4200" smtClean="0">
                <a:solidFill>
                  <a:schemeClr val="bg1"/>
                </a:solidFill>
                <a:latin typeface="Arial" panose="020B0604020202020204" pitchFamily="34" charset="0"/>
                <a:ea typeface="Times New Roman" panose="02020603050405020304" pitchFamily="18" charset="0"/>
                <a:cs typeface="Arial" panose="020B0604020202020204" pitchFamily="34" charset="0"/>
              </a:rPr>
              <a:t>nào?</a:t>
            </a:r>
            <a:endParaRPr lang="en-US" sz="42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10">
            <a:extLst>
              <a:ext uri="{BEBA8EAE-BF5A-486C-A8C5-ECC9F3942E4B}">
                <a14:imgProps xmlns:a14="http://schemas.microsoft.com/office/drawing/2010/main">
                  <a14:imgLayer r:embed="rId11">
                    <a14:imgEffect>
                      <a14:sharpenSoften amount="25000"/>
                    </a14:imgEffect>
                    <a14:imgEffect>
                      <a14:saturation sat="200000"/>
                    </a14:imgEffect>
                  </a14:imgLayer>
                </a14:imgProps>
              </a:ext>
            </a:extLst>
          </a:blip>
          <a:stretch>
            <a:fillRect/>
          </a:stretch>
        </p:blipFill>
        <p:spPr>
          <a:xfrm>
            <a:off x="4572000" y="2933700"/>
            <a:ext cx="9258848" cy="2701022"/>
          </a:xfrm>
          <a:prstGeom prst="rect">
            <a:avLst/>
          </a:prstGeom>
        </p:spPr>
      </p:pic>
    </p:spTree>
    <p:extLst>
      <p:ext uri="{BB962C8B-B14F-4D97-AF65-F5344CB8AC3E}">
        <p14:creationId xmlns:p14="http://schemas.microsoft.com/office/powerpoint/2010/main" val="49950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0" y="18393"/>
            <a:ext cx="18288000" cy="10306707"/>
          </a:xfrm>
          <a:prstGeom prst="rect">
            <a:avLst/>
          </a:prstGeom>
        </p:spPr>
      </p:pic>
      <p:sp>
        <p:nvSpPr>
          <p:cNvPr id="9" name="Flowchart: Terminator 6"/>
          <p:cNvSpPr/>
          <p:nvPr/>
        </p:nvSpPr>
        <p:spPr>
          <a:xfrm>
            <a:off x="2195484" y="2400299"/>
            <a:ext cx="14608230" cy="3033553"/>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en-US" sz="2700" b="0" i="0" u="none" strike="noStrike" kern="1200" cap="none" spc="0" normalizeH="0" baseline="0" noProof="0" dirty="0">
                <a:ln>
                  <a:noFill/>
                </a:ln>
                <a:solidFill>
                  <a:prstClr val="white"/>
                </a:solidFill>
                <a:effectLst/>
                <a:uLnTx/>
                <a:uFillTx/>
                <a:latin typeface="Calibri" panose="020F0502020204030204"/>
                <a:ea typeface="+mn-ea"/>
                <a:cs typeface="+mn-cs"/>
              </a:rPr>
              <a:t> </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1" name="Flowchart: Terminator 6"/>
          <p:cNvSpPr/>
          <p:nvPr/>
        </p:nvSpPr>
        <p:spPr>
          <a:xfrm>
            <a:off x="2195484" y="5993641"/>
            <a:ext cx="6469316" cy="1664459"/>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3" name="Flowchart: Terminator 6"/>
          <p:cNvSpPr/>
          <p:nvPr/>
        </p:nvSpPr>
        <p:spPr>
          <a:xfrm>
            <a:off x="2141284" y="8191500"/>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4" name="Flowchart: Terminator 6"/>
          <p:cNvSpPr/>
          <p:nvPr/>
        </p:nvSpPr>
        <p:spPr>
          <a:xfrm>
            <a:off x="10295098" y="8135896"/>
            <a:ext cx="6469316" cy="1646066"/>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5" name="Flowchart: Terminator 6"/>
          <p:cNvSpPr/>
          <p:nvPr/>
        </p:nvSpPr>
        <p:spPr>
          <a:xfrm>
            <a:off x="10241742" y="5993642"/>
            <a:ext cx="6469316" cy="1664458"/>
          </a:xfrm>
          <a:custGeom>
            <a:avLst/>
            <a:gdLst>
              <a:gd name="connsiteX0" fmla="*/ 3475 w 21600"/>
              <a:gd name="connsiteY0" fmla="*/ 0 h 21600"/>
              <a:gd name="connsiteX1" fmla="*/ 18125 w 21600"/>
              <a:gd name="connsiteY1" fmla="*/ 0 h 21600"/>
              <a:gd name="connsiteX2" fmla="*/ 21600 w 21600"/>
              <a:gd name="connsiteY2" fmla="*/ 10800 h 21600"/>
              <a:gd name="connsiteX3" fmla="*/ 18125 w 21600"/>
              <a:gd name="connsiteY3" fmla="*/ 21600 h 21600"/>
              <a:gd name="connsiteX4" fmla="*/ 3475 w 21600"/>
              <a:gd name="connsiteY4" fmla="*/ 21600 h 21600"/>
              <a:gd name="connsiteX5" fmla="*/ 0 w 21600"/>
              <a:gd name="connsiteY5" fmla="*/ 10800 h 21600"/>
              <a:gd name="connsiteX6" fmla="*/ 3475 w 21600"/>
              <a:gd name="connsiteY6" fmla="*/ 0 h 21600"/>
              <a:gd name="connsiteX0" fmla="*/ 3475 w 20057"/>
              <a:gd name="connsiteY0" fmla="*/ 0 h 21600"/>
              <a:gd name="connsiteX1" fmla="*/ 18125 w 20057"/>
              <a:gd name="connsiteY1" fmla="*/ 0 h 21600"/>
              <a:gd name="connsiteX2" fmla="*/ 20057 w 20057"/>
              <a:gd name="connsiteY2" fmla="*/ 10055 h 21600"/>
              <a:gd name="connsiteX3" fmla="*/ 18125 w 20057"/>
              <a:gd name="connsiteY3" fmla="*/ 21600 h 21600"/>
              <a:gd name="connsiteX4" fmla="*/ 3475 w 20057"/>
              <a:gd name="connsiteY4" fmla="*/ 21600 h 21600"/>
              <a:gd name="connsiteX5" fmla="*/ 0 w 20057"/>
              <a:gd name="connsiteY5" fmla="*/ 10800 h 21600"/>
              <a:gd name="connsiteX6" fmla="*/ 3475 w 20057"/>
              <a:gd name="connsiteY6" fmla="*/ 0 h 21600"/>
              <a:gd name="connsiteX0" fmla="*/ 1847 w 18429"/>
              <a:gd name="connsiteY0" fmla="*/ 0 h 21600"/>
              <a:gd name="connsiteX1" fmla="*/ 16497 w 18429"/>
              <a:gd name="connsiteY1" fmla="*/ 0 h 21600"/>
              <a:gd name="connsiteX2" fmla="*/ 18429 w 18429"/>
              <a:gd name="connsiteY2" fmla="*/ 10055 h 21600"/>
              <a:gd name="connsiteX3" fmla="*/ 16497 w 18429"/>
              <a:gd name="connsiteY3" fmla="*/ 21600 h 21600"/>
              <a:gd name="connsiteX4" fmla="*/ 1847 w 18429"/>
              <a:gd name="connsiteY4" fmla="*/ 21600 h 21600"/>
              <a:gd name="connsiteX5" fmla="*/ 1 w 18429"/>
              <a:gd name="connsiteY5" fmla="*/ 11545 h 21600"/>
              <a:gd name="connsiteX6" fmla="*/ 1847 w 18429"/>
              <a:gd name="connsiteY6" fmla="*/ 0 h 2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29" h="21600">
                <a:moveTo>
                  <a:pt x="1847" y="0"/>
                </a:moveTo>
                <a:lnTo>
                  <a:pt x="16497" y="0"/>
                </a:lnTo>
                <a:cubicBezTo>
                  <a:pt x="18416" y="0"/>
                  <a:pt x="18429" y="4090"/>
                  <a:pt x="18429" y="10055"/>
                </a:cubicBezTo>
                <a:cubicBezTo>
                  <a:pt x="18429" y="16020"/>
                  <a:pt x="18416" y="21600"/>
                  <a:pt x="16497" y="21600"/>
                </a:cubicBezTo>
                <a:lnTo>
                  <a:pt x="1847" y="21600"/>
                </a:lnTo>
                <a:cubicBezTo>
                  <a:pt x="-72" y="21600"/>
                  <a:pt x="1" y="17510"/>
                  <a:pt x="1" y="11545"/>
                </a:cubicBezTo>
                <a:cubicBezTo>
                  <a:pt x="1" y="5580"/>
                  <a:pt x="-72" y="0"/>
                  <a:pt x="1847" y="0"/>
                </a:cubicBezTo>
                <a:close/>
              </a:path>
            </a:pathLst>
          </a:custGeom>
        </p:spPr>
        <p:style>
          <a:lnRef idx="0">
            <a:schemeClr val="accent5"/>
          </a:lnRef>
          <a:fillRef idx="3">
            <a:schemeClr val="accent5"/>
          </a:fillRef>
          <a:effectRef idx="3">
            <a:schemeClr val="accent5"/>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nvGrpSpPr>
          <p:cNvPr id="17" name="Group 16"/>
          <p:cNvGrpSpPr/>
          <p:nvPr/>
        </p:nvGrpSpPr>
        <p:grpSpPr>
          <a:xfrm>
            <a:off x="14741814" y="456330"/>
            <a:ext cx="1064526" cy="1064526"/>
            <a:chOff x="8625386" y="109182"/>
            <a:chExt cx="709684" cy="709684"/>
          </a:xfrm>
        </p:grpSpPr>
        <p:sp>
          <p:nvSpPr>
            <p:cNvPr id="18" name="Oval 17"/>
            <p:cNvSpPr/>
            <p:nvPr/>
          </p:nvSpPr>
          <p:spPr>
            <a:xfrm>
              <a:off x="8625386"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1575" b="1"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9" name="TextBox 18"/>
            <p:cNvSpPr txBox="1"/>
            <p:nvPr/>
          </p:nvSpPr>
          <p:spPr>
            <a:xfrm>
              <a:off x="8631107" y="279358"/>
              <a:ext cx="653170" cy="338554"/>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white"/>
                  </a:solidFill>
                  <a:effectLst/>
                  <a:uLnTx/>
                  <a:uFillTx/>
                  <a:latin typeface="Calibri" panose="020F0502020204030204"/>
                  <a:ea typeface="+mn-ea"/>
                  <a:cs typeface="+mn-cs"/>
                </a:rPr>
                <a:t>50:50</a:t>
              </a:r>
              <a:endParaRPr kumimoji="0" lang="vi-VN" sz="27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grpSp>
        <p:nvGrpSpPr>
          <p:cNvPr id="21" name="Group 20"/>
          <p:cNvGrpSpPr/>
          <p:nvPr/>
        </p:nvGrpSpPr>
        <p:grpSpPr>
          <a:xfrm>
            <a:off x="16246098" y="482076"/>
            <a:ext cx="1064526" cy="1064526"/>
            <a:chOff x="11169555" y="109182"/>
            <a:chExt cx="709684" cy="709684"/>
          </a:xfrm>
        </p:grpSpPr>
        <p:sp>
          <p:nvSpPr>
            <p:cNvPr id="22" name="Oval 21"/>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3" name="Picture 22"/>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4" name="Picture 23"/>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25" name="Picture 24"/>
            <p:cNvPicPr>
              <a:picLocks noChangeAspect="1"/>
            </p:cNvPicPr>
            <p:nvPr/>
          </p:nvPicPr>
          <p:blipFill>
            <a:blip r:embed="rId4" cstate="print">
              <a:lum bright="70000" contrast="-70000"/>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p:grpSp>
        <p:nvGrpSpPr>
          <p:cNvPr id="37" name="Group 36"/>
          <p:cNvGrpSpPr/>
          <p:nvPr/>
        </p:nvGrpSpPr>
        <p:grpSpPr>
          <a:xfrm>
            <a:off x="1162827" y="427557"/>
            <a:ext cx="1341524" cy="1341524"/>
            <a:chOff x="2461777" y="117916"/>
            <a:chExt cx="894349" cy="894349"/>
          </a:xfrm>
        </p:grpSpPr>
        <p:sp>
          <p:nvSpPr>
            <p:cNvPr id="34" name="Oval 33"/>
            <p:cNvSpPr/>
            <p:nvPr/>
          </p:nvSpPr>
          <p:spPr>
            <a:xfrm>
              <a:off x="2461777" y="117916"/>
              <a:ext cx="894349" cy="8943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6" name="TextBox 35"/>
            <p:cNvSpPr txBox="1"/>
            <p:nvPr/>
          </p:nvSpPr>
          <p:spPr>
            <a:xfrm>
              <a:off x="2570074" y="307850"/>
              <a:ext cx="642270" cy="492443"/>
            </a:xfrm>
            <a:prstGeom prst="rect">
              <a:avLst/>
            </a:prstGeom>
            <a:noFill/>
          </p:spPr>
          <p:txBody>
            <a:bodyPr wrap="non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0" normalizeH="0" baseline="0" noProof="0" dirty="0">
                  <a:ln>
                    <a:noFill/>
                  </a:ln>
                  <a:solidFill>
                    <a:srgbClr val="FFC000">
                      <a:lumMod val="40000"/>
                      <a:lumOff val="60000"/>
                    </a:srgbClr>
                  </a:solidFill>
                  <a:effectLst/>
                  <a:uLnTx/>
                  <a:uFillTx/>
                  <a:latin typeface="Calibri" panose="020F0502020204030204"/>
                  <a:ea typeface="+mn-ea"/>
                  <a:cs typeface="+mn-cs"/>
                </a:rPr>
                <a:t>Key</a:t>
              </a:r>
              <a:endParaRPr kumimoji="0" lang="vi-VN" sz="4200" b="0" i="0" u="none" strike="noStrike" kern="1200" cap="none" spc="0" normalizeH="0" baseline="0" noProof="0" dirty="0">
                <a:ln>
                  <a:noFill/>
                </a:ln>
                <a:solidFill>
                  <a:srgbClr val="FFC000">
                    <a:lumMod val="40000"/>
                    <a:lumOff val="60000"/>
                  </a:srgbClr>
                </a:solidFill>
                <a:effectLst/>
                <a:uLnTx/>
                <a:uFillTx/>
                <a:latin typeface="Arial" panose="020B0604020202020204" pitchFamily="34" charset="0"/>
                <a:ea typeface="+mn-ea"/>
                <a:cs typeface="+mn-cs"/>
              </a:endParaRPr>
            </a:p>
          </p:txBody>
        </p:sp>
      </p:grpSp>
      <mc:AlternateContent xmlns:mc="http://schemas.openxmlformats.org/markup-compatibility/2006" xmlns:a14="http://schemas.microsoft.com/office/drawing/2010/main">
        <mc:Choice Requires="a14">
          <p:sp>
            <p:nvSpPr>
              <p:cNvPr id="2" name="Rectangle 1"/>
              <p:cNvSpPr/>
              <p:nvPr/>
            </p:nvSpPr>
            <p:spPr>
              <a:xfrm>
                <a:off x="3738300" y="6281443"/>
                <a:ext cx="3383683" cy="905056"/>
              </a:xfrm>
              <a:prstGeom prst="rect">
                <a:avLst/>
              </a:prstGeom>
            </p:spPr>
            <p:txBody>
              <a:bodyPr wrap="none">
                <a:spAutoFit/>
              </a:bodyPr>
              <a:lstStyle/>
              <a:p>
                <a:pPr algn="just">
                  <a:lnSpc>
                    <a:spcPct val="150000"/>
                  </a:lnSpc>
                  <a:spcAft>
                    <a:spcPts val="0"/>
                  </a:spcAft>
                </a:pPr>
                <a:r>
                  <a:rPr lang="nl-NL"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𝑚</m:t>
                    </m:r>
                    <m:r>
                      <a:rPr lang="nl-NL" sz="4000" i="1">
                        <a:solidFill>
                          <a:schemeClr val="bg1"/>
                        </a:solidFill>
                        <a:effectLst/>
                        <a:latin typeface="Cambria Math" panose="02040503050406030204" pitchFamily="18" charset="0"/>
                        <a:ea typeface="Times New Roman" panose="02020603050405020304" pitchFamily="18" charset="0"/>
                      </a:rPr>
                      <m:t>∈</m:t>
                    </m:r>
                    <m:d>
                      <m:dPr>
                        <m:begChr m:val="["/>
                        <m:endChr m:val="]"/>
                        <m:ctrlPr>
                          <a:rPr lang="en-US" sz="4000" i="1">
                            <a:solidFill>
                              <a:schemeClr val="bg1"/>
                            </a:solidFill>
                            <a:effectLst/>
                            <a:latin typeface="Cambria Math" panose="02040503050406030204" pitchFamily="18" charset="0"/>
                            <a:ea typeface="Times New Roman" panose="02020603050405020304" pitchFamily="18" charset="0"/>
                          </a:rPr>
                        </m:ctrlPr>
                      </m:dPr>
                      <m:e>
                        <m:r>
                          <a:rPr lang="nl-NL" sz="4000" i="1">
                            <a:solidFill>
                              <a:schemeClr val="bg1"/>
                            </a:solidFill>
                            <a:effectLst/>
                            <a:latin typeface="Cambria Math" panose="02040503050406030204" pitchFamily="18" charset="0"/>
                            <a:ea typeface="Times New Roman" panose="02020603050405020304" pitchFamily="18" charset="0"/>
                          </a:rPr>
                          <m:t>−1;1</m:t>
                        </m:r>
                      </m:e>
                    </m:d>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738300" y="6281443"/>
                <a:ext cx="3383683" cy="905056"/>
              </a:xfrm>
              <a:prstGeom prst="rect">
                <a:avLst/>
              </a:prstGeom>
              <a:blipFill>
                <a:blip r:embed="rId5"/>
                <a:stretch>
                  <a:fillRect l="-6306" b="-275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11770131" y="6281443"/>
                <a:ext cx="3412537" cy="901593"/>
              </a:xfrm>
              <a:prstGeom prst="rect">
                <a:avLst/>
              </a:prstGeom>
            </p:spPr>
            <p:txBody>
              <a:bodyPr wrap="none">
                <a:spAutoFit/>
              </a:bodyPr>
              <a:lstStyle/>
              <a:p>
                <a:pPr algn="just">
                  <a:lnSpc>
                    <a:spcPct val="150000"/>
                  </a:lnSpc>
                  <a:spcAft>
                    <a:spcPts val="0"/>
                  </a:spcAft>
                </a:pPr>
                <a:r>
                  <a:rPr lang="nl-NL"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C.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𝑚</m:t>
                    </m:r>
                    <m:r>
                      <a:rPr lang="nl-NL" sz="4000" i="1">
                        <a:solidFill>
                          <a:schemeClr val="bg1"/>
                        </a:solidFill>
                        <a:effectLst/>
                        <a:latin typeface="Cambria Math" panose="02040503050406030204" pitchFamily="18" charset="0"/>
                        <a:ea typeface="Times New Roman" panose="02020603050405020304" pitchFamily="18" charset="0"/>
                      </a:rPr>
                      <m:t>∈</m:t>
                    </m:r>
                    <m:d>
                      <m:dPr>
                        <m:begChr m:val="["/>
                        <m:endChr m:val="]"/>
                        <m:ctrlPr>
                          <a:rPr lang="en-US" sz="4000" i="1">
                            <a:solidFill>
                              <a:schemeClr val="bg1"/>
                            </a:solidFill>
                            <a:effectLst/>
                            <a:latin typeface="Cambria Math" panose="02040503050406030204" pitchFamily="18" charset="0"/>
                            <a:ea typeface="Times New Roman" panose="02020603050405020304" pitchFamily="18" charset="0"/>
                          </a:rPr>
                        </m:ctrlPr>
                      </m:dPr>
                      <m:e>
                        <m:r>
                          <a:rPr lang="nl-NL" sz="4000" i="1">
                            <a:solidFill>
                              <a:schemeClr val="bg1"/>
                            </a:solidFill>
                            <a:effectLst/>
                            <a:latin typeface="Cambria Math" panose="02040503050406030204" pitchFamily="18" charset="0"/>
                            <a:ea typeface="Times New Roman" panose="02020603050405020304" pitchFamily="18" charset="0"/>
                          </a:rPr>
                          <m:t>−2;0</m:t>
                        </m:r>
                      </m:e>
                    </m:d>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1770131" y="6281443"/>
                <a:ext cx="3412537" cy="901593"/>
              </a:xfrm>
              <a:prstGeom prst="rect">
                <a:avLst/>
              </a:prstGeom>
              <a:blipFill>
                <a:blip r:embed="rId6"/>
                <a:stretch>
                  <a:fillRect l="-6429"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Rectangle 4"/>
              <p:cNvSpPr/>
              <p:nvPr/>
            </p:nvSpPr>
            <p:spPr>
              <a:xfrm>
                <a:off x="3684100" y="8477136"/>
                <a:ext cx="3383683" cy="901593"/>
              </a:xfrm>
              <a:prstGeom prst="rect">
                <a:avLst/>
              </a:prstGeom>
            </p:spPr>
            <p:txBody>
              <a:bodyPr wrap="none">
                <a:spAutoFit/>
              </a:bodyPr>
              <a:lstStyle/>
              <a:p>
                <a:pPr algn="just">
                  <a:lnSpc>
                    <a:spcPct val="150000"/>
                  </a:lnSpc>
                  <a:spcAft>
                    <a:spcPts val="0"/>
                  </a:spcAft>
                </a:pPr>
                <a:r>
                  <a:rPr lang="nl-NL"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𝑚</m:t>
                    </m:r>
                    <m:r>
                      <a:rPr lang="nl-NL" sz="4000" i="1">
                        <a:solidFill>
                          <a:schemeClr val="bg1"/>
                        </a:solidFill>
                        <a:effectLst/>
                        <a:latin typeface="Cambria Math" panose="02040503050406030204" pitchFamily="18" charset="0"/>
                        <a:ea typeface="Times New Roman" panose="02020603050405020304" pitchFamily="18" charset="0"/>
                      </a:rPr>
                      <m:t>∈</m:t>
                    </m:r>
                    <m:d>
                      <m:dPr>
                        <m:begChr m:val="["/>
                        <m:endChr m:val="]"/>
                        <m:ctrlPr>
                          <a:rPr lang="en-US" sz="4000" i="1">
                            <a:solidFill>
                              <a:schemeClr val="bg1"/>
                            </a:solidFill>
                            <a:effectLst/>
                            <a:latin typeface="Cambria Math" panose="02040503050406030204" pitchFamily="18" charset="0"/>
                            <a:ea typeface="Times New Roman" panose="02020603050405020304" pitchFamily="18" charset="0"/>
                          </a:rPr>
                        </m:ctrlPr>
                      </m:dPr>
                      <m:e>
                        <m:r>
                          <a:rPr lang="nl-NL" sz="4000" i="1">
                            <a:solidFill>
                              <a:schemeClr val="bg1"/>
                            </a:solidFill>
                            <a:effectLst/>
                            <a:latin typeface="Cambria Math" panose="02040503050406030204" pitchFamily="18" charset="0"/>
                            <a:ea typeface="Times New Roman" panose="02020603050405020304" pitchFamily="18" charset="0"/>
                          </a:rPr>
                          <m:t>−2;2</m:t>
                        </m:r>
                      </m:e>
                    </m:d>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3684100" y="8477136"/>
                <a:ext cx="3383683" cy="901593"/>
              </a:xfrm>
              <a:prstGeom prst="rect">
                <a:avLst/>
              </a:prstGeom>
              <a:blipFill>
                <a:blip r:embed="rId7"/>
                <a:stretch>
                  <a:fillRect l="-6306" b="-2837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1811000" y="8420100"/>
                <a:ext cx="3284118" cy="1015663"/>
              </a:xfrm>
              <a:prstGeom prst="rect">
                <a:avLst/>
              </a:prstGeom>
            </p:spPr>
            <p:txBody>
              <a:bodyPr wrap="square">
                <a:spAutoFit/>
              </a:bodyPr>
              <a:lstStyle/>
              <a:p>
                <a:pPr algn="just">
                  <a:lnSpc>
                    <a:spcPct val="150000"/>
                  </a:lnSpc>
                  <a:spcAft>
                    <a:spcPts val="0"/>
                  </a:spcAft>
                </a:pPr>
                <a:r>
                  <a:rPr lang="nl-NL" sz="4000" smtClean="0">
                    <a:solidFill>
                      <a:schemeClr val="bg1"/>
                    </a:solidFill>
                    <a:latin typeface="Arial" panose="020B0604020202020204" pitchFamily="34" charset="0"/>
                    <a:ea typeface="Times New Roman" panose="02020603050405020304" pitchFamily="18" charset="0"/>
                    <a:cs typeface="Arial" panose="020B0604020202020204" pitchFamily="34" charset="0"/>
                  </a:rPr>
                  <a:t>D. </a:t>
                </a:r>
                <a14:m>
                  <m:oMath xmlns:m="http://schemas.openxmlformats.org/officeDocument/2006/math">
                    <m:r>
                      <a:rPr lang="en-US" sz="4000" i="1">
                        <a:solidFill>
                          <a:schemeClr val="bg1"/>
                        </a:solidFill>
                        <a:effectLst/>
                        <a:latin typeface="Cambria Math" panose="02040503050406030204" pitchFamily="18" charset="0"/>
                        <a:ea typeface="Times New Roman" panose="02020603050405020304" pitchFamily="18" charset="0"/>
                      </a:rPr>
                      <m:t>𝑚</m:t>
                    </m:r>
                    <m:r>
                      <a:rPr lang="nl-NL" sz="4000" i="1">
                        <a:solidFill>
                          <a:schemeClr val="bg1"/>
                        </a:solidFill>
                        <a:effectLst/>
                        <a:latin typeface="Cambria Math" panose="02040503050406030204" pitchFamily="18" charset="0"/>
                        <a:ea typeface="Times New Roman" panose="02020603050405020304" pitchFamily="18" charset="0"/>
                      </a:rPr>
                      <m:t>∈</m:t>
                    </m:r>
                    <m:d>
                      <m:dPr>
                        <m:begChr m:val="["/>
                        <m:endChr m:val="]"/>
                        <m:ctrlPr>
                          <a:rPr lang="en-US" sz="4000" i="1">
                            <a:solidFill>
                              <a:schemeClr val="bg1"/>
                            </a:solidFill>
                            <a:effectLst/>
                            <a:latin typeface="Cambria Math" panose="02040503050406030204" pitchFamily="18" charset="0"/>
                            <a:ea typeface="Times New Roman" panose="02020603050405020304" pitchFamily="18" charset="0"/>
                          </a:rPr>
                        </m:ctrlPr>
                      </m:dPr>
                      <m:e>
                        <m:r>
                          <a:rPr lang="nl-NL" sz="4000" i="1">
                            <a:solidFill>
                              <a:schemeClr val="bg1"/>
                            </a:solidFill>
                            <a:effectLst/>
                            <a:latin typeface="Cambria Math" panose="02040503050406030204" pitchFamily="18" charset="0"/>
                            <a:ea typeface="Times New Roman" panose="02020603050405020304" pitchFamily="18" charset="0"/>
                          </a:rPr>
                          <m:t>0;2</m:t>
                        </m:r>
                      </m:e>
                    </m:d>
                  </m:oMath>
                </a14:m>
                <a:endParaRPr lang="en-US" sz="40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11811000" y="8420100"/>
                <a:ext cx="3284118" cy="1015663"/>
              </a:xfrm>
              <a:prstGeom prst="rect">
                <a:avLst/>
              </a:prstGeom>
              <a:blipFill>
                <a:blip r:embed="rId8"/>
                <a:stretch>
                  <a:fillRect l="-6691" b="-13772"/>
                </a:stretch>
              </a:blipFill>
            </p:spPr>
            <p:txBody>
              <a:bodyPr/>
              <a:lstStyle/>
              <a:p>
                <a:r>
                  <a:rPr lang="en-US">
                    <a:noFill/>
                  </a:rPr>
                  <a:t> </a:t>
                </a:r>
              </a:p>
            </p:txBody>
          </p:sp>
        </mc:Fallback>
      </mc:AlternateContent>
      <p:grpSp>
        <p:nvGrpSpPr>
          <p:cNvPr id="26" name="Group 25"/>
          <p:cNvGrpSpPr/>
          <p:nvPr/>
        </p:nvGrpSpPr>
        <p:grpSpPr>
          <a:xfrm>
            <a:off x="16263866" y="472545"/>
            <a:ext cx="1064526" cy="1064526"/>
            <a:chOff x="11169555" y="109182"/>
            <a:chExt cx="709684" cy="709684"/>
          </a:xfrm>
        </p:grpSpPr>
        <p:sp>
          <p:nvSpPr>
            <p:cNvPr id="27" name="Oval 26"/>
            <p:cNvSpPr/>
            <p:nvPr/>
          </p:nvSpPr>
          <p:spPr>
            <a:xfrm>
              <a:off x="11169555" y="109182"/>
              <a:ext cx="709684" cy="709684"/>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vi-VN" sz="27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28" name="Picture 27"/>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285672" y="284644"/>
              <a:ext cx="217581" cy="280448"/>
            </a:xfrm>
            <a:prstGeom prst="rect">
              <a:avLst/>
            </a:prstGeom>
          </p:spPr>
        </p:pic>
        <p:pic>
          <p:nvPicPr>
            <p:cNvPr id="29" name="Picture 28"/>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550843" y="284644"/>
              <a:ext cx="217581" cy="280448"/>
            </a:xfrm>
            <a:prstGeom prst="rect">
              <a:avLst/>
            </a:prstGeom>
          </p:spPr>
        </p:pic>
        <p:pic>
          <p:nvPicPr>
            <p:cNvPr id="30" name="Picture 29"/>
            <p:cNvPicPr>
              <a:picLocks noChangeAspect="1"/>
            </p:cNvPicPr>
            <p:nvPr/>
          </p:nvPicPr>
          <p:blipFill>
            <a:blip r:embed="rId4"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1418258" y="355515"/>
              <a:ext cx="217581" cy="280448"/>
            </a:xfrm>
            <a:prstGeom prst="rect">
              <a:avLst/>
            </a:prstGeom>
          </p:spPr>
        </p:pic>
      </p:grpSp>
      <mc:AlternateContent xmlns:mc="http://schemas.openxmlformats.org/markup-compatibility/2006" xmlns:a14="http://schemas.microsoft.com/office/drawing/2010/main">
        <mc:Choice Requires="a14">
          <p:sp>
            <p:nvSpPr>
              <p:cNvPr id="12" name="Rectangle 11"/>
              <p:cNvSpPr/>
              <p:nvPr/>
            </p:nvSpPr>
            <p:spPr>
              <a:xfrm>
                <a:off x="2790275" y="2821275"/>
                <a:ext cx="13364125" cy="2169825"/>
              </a:xfrm>
              <a:prstGeom prst="rect">
                <a:avLst/>
              </a:prstGeom>
            </p:spPr>
            <p:txBody>
              <a:bodyPr wrap="square">
                <a:spAutoFit/>
              </a:bodyPr>
              <a:lstStyle/>
              <a:p>
                <a:pPr lvl="0" algn="just">
                  <a:lnSpc>
                    <a:spcPct val="150000"/>
                  </a:lnSpc>
                </a:pPr>
                <a:r>
                  <a:rPr kumimoji="0" lang="en-US" sz="4500" b="1" i="0" u="none" strike="noStrike" kern="1200" cap="none" spc="0" normalizeH="0" baseline="0" noProof="0" smtClean="0">
                    <a:ln>
                      <a:noFill/>
                    </a:ln>
                    <a:solidFill>
                      <a:prstClr val="white"/>
                    </a:solidFill>
                    <a:effectLst/>
                    <a:uLnTx/>
                    <a:uFillTx/>
                    <a:latin typeface="Arial" panose="020B0604020202020204" pitchFamily="34" charset="0"/>
                    <a:ea typeface="Dotum" panose="020B0600000101010101" pitchFamily="34" charset="-127"/>
                    <a:cs typeface="Arial" panose="020B0604020202020204" pitchFamily="34" charset="0"/>
                  </a:rPr>
                  <a:t>Câu 5. </a:t>
                </a:r>
                <a:r>
                  <a:rPr lang="vi-VN" sz="4500">
                    <a:solidFill>
                      <a:prstClr val="white"/>
                    </a:solidFill>
                    <a:ea typeface="Times New Roman" panose="02020603050405020304" pitchFamily="18" charset="0"/>
                    <a:cs typeface="Arial" panose="020B0604020202020204" pitchFamily="34" charset="0"/>
                  </a:rPr>
                  <a:t>Tập tất cả các giá trị của tham số m để phương trình </a:t>
                </a:r>
                <a14:m>
                  <m:oMath xmlns:m="http://schemas.openxmlformats.org/officeDocument/2006/math">
                    <m:r>
                      <m:rPr>
                        <m:sty m:val="p"/>
                      </m:rPr>
                      <a:rPr lang="vi-VN" sz="4500" i="1" smtClean="0">
                        <a:solidFill>
                          <a:prstClr val="white"/>
                        </a:solidFill>
                        <a:latin typeface="Cambria Math" panose="02040503050406030204" pitchFamily="18" charset="0"/>
                        <a:ea typeface="Times New Roman" panose="02020603050405020304" pitchFamily="18" charset="0"/>
                        <a:cs typeface="Arial" panose="020B0604020202020204" pitchFamily="34" charset="0"/>
                      </a:rPr>
                      <m:t>sin</m:t>
                    </m:r>
                    <m:r>
                      <a:rPr lang="vi-VN" sz="4500" i="1" smtClean="0">
                        <a:solidFill>
                          <a:prstClr val="white"/>
                        </a:solidFill>
                        <a:latin typeface="Cambria Math" panose="02040503050406030204" pitchFamily="18" charset="0"/>
                        <a:ea typeface="Times New Roman" panose="02020603050405020304" pitchFamily="18" charset="0"/>
                        <a:cs typeface="Arial" panose="020B0604020202020204" pitchFamily="34" charset="0"/>
                      </a:rPr>
                      <m:t>⁡</m:t>
                    </m:r>
                    <m:r>
                      <a:rPr lang="vi-VN" sz="4500" i="1" smtClean="0">
                        <a:solidFill>
                          <a:prstClr val="white"/>
                        </a:solidFill>
                        <a:latin typeface="Cambria Math" panose="02040503050406030204" pitchFamily="18" charset="0"/>
                        <a:ea typeface="Times New Roman" panose="02020603050405020304" pitchFamily="18" charset="0"/>
                        <a:cs typeface="Arial" panose="020B0604020202020204" pitchFamily="34" charset="0"/>
                      </a:rPr>
                      <m:t>𝑥</m:t>
                    </m:r>
                    <m:r>
                      <a:rPr lang="vi-VN" sz="4500" i="1" smtClean="0">
                        <a:solidFill>
                          <a:prstClr val="white"/>
                        </a:solidFill>
                        <a:latin typeface="Cambria Math" panose="02040503050406030204" pitchFamily="18" charset="0"/>
                        <a:ea typeface="Times New Roman" panose="02020603050405020304" pitchFamily="18" charset="0"/>
                        <a:cs typeface="Arial" panose="020B0604020202020204" pitchFamily="34" charset="0"/>
                      </a:rPr>
                      <m:t>=</m:t>
                    </m:r>
                    <m:r>
                      <a:rPr lang="vi-VN" sz="4500" i="1" smtClean="0">
                        <a:solidFill>
                          <a:prstClr val="white"/>
                        </a:solidFill>
                        <a:latin typeface="Cambria Math" panose="02040503050406030204" pitchFamily="18" charset="0"/>
                        <a:ea typeface="Times New Roman" panose="02020603050405020304" pitchFamily="18" charset="0"/>
                        <a:cs typeface="Arial" panose="020B0604020202020204" pitchFamily="34" charset="0"/>
                      </a:rPr>
                      <m:t>𝑚</m:t>
                    </m:r>
                    <m:r>
                      <a:rPr lang="vi-VN" sz="4500" i="1" smtClean="0">
                        <a:solidFill>
                          <a:prstClr val="white"/>
                        </a:solidFill>
                        <a:latin typeface="Cambria Math" panose="02040503050406030204" pitchFamily="18" charset="0"/>
                        <a:ea typeface="Times New Roman" panose="02020603050405020304" pitchFamily="18" charset="0"/>
                        <a:cs typeface="Arial" panose="020B0604020202020204" pitchFamily="34" charset="0"/>
                      </a:rPr>
                      <m:t>+1 </m:t>
                    </m:r>
                  </m:oMath>
                </a14:m>
                <a:r>
                  <a:rPr lang="vi-VN" sz="4500">
                    <a:solidFill>
                      <a:prstClr val="white"/>
                    </a:solidFill>
                    <a:ea typeface="Times New Roman" panose="02020603050405020304" pitchFamily="18" charset="0"/>
                    <a:cs typeface="Arial" panose="020B0604020202020204" pitchFamily="34" charset="0"/>
                  </a:rPr>
                  <a:t>có nghiệm</a:t>
                </a:r>
                <a:endParaRPr kumimoji="0" lang="en-US" sz="45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790275" y="2821275"/>
                <a:ext cx="13364125" cy="2169825"/>
              </a:xfrm>
              <a:prstGeom prst="rect">
                <a:avLst/>
              </a:prstGeom>
              <a:blipFill>
                <a:blip r:embed="rId9"/>
                <a:stretch>
                  <a:fillRect l="-1916" r="-1916" b="-7022"/>
                </a:stretch>
              </a:blipFill>
            </p:spPr>
            <p:txBody>
              <a:bodyPr/>
              <a:lstStyle/>
              <a:p>
                <a:r>
                  <a:rPr lang="en-US">
                    <a:noFill/>
                  </a:rPr>
                  <a:t> </a:t>
                </a:r>
              </a:p>
            </p:txBody>
          </p:sp>
        </mc:Fallback>
      </mc:AlternateContent>
    </p:spTree>
    <p:extLst>
      <p:ext uri="{BB962C8B-B14F-4D97-AF65-F5344CB8AC3E}">
        <p14:creationId xmlns:p14="http://schemas.microsoft.com/office/powerpoint/2010/main" val="73964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3" restart="whenNotActive" fill="hold" evtFilter="cancelBubble" nodeType="interactiveSeq">
                <p:stCondLst>
                  <p:cond evt="onClick" delay="0">
                    <p:tgtEl>
                      <p:spTgt spid="11"/>
                    </p:tgtEl>
                  </p:cond>
                </p:stCondLst>
                <p:endSync evt="end" delay="0">
                  <p:rtn val="all"/>
                </p:endSync>
                <p:childTnLst>
                  <p:par>
                    <p:cTn id="14" fill="hold">
                      <p:stCondLst>
                        <p:cond delay="0"/>
                      </p:stCondLst>
                      <p:childTnLst>
                        <p:par>
                          <p:cTn id="15" fill="hold">
                            <p:stCondLst>
                              <p:cond delay="0"/>
                            </p:stCondLst>
                            <p:childTnLst>
                              <p:par>
                                <p:cTn id="16" presetID="1" presetClass="emph" presetSubtype="2" fill="hold" nodeType="clickEffect">
                                  <p:stCondLst>
                                    <p:cond delay="0"/>
                                  </p:stCondLst>
                                  <p:childTnLst>
                                    <p:animClr clrSpc="rgb" dir="cw">
                                      <p:cBhvr>
                                        <p:cTn id="17" dur="2000" fill="hold"/>
                                        <p:tgtEl>
                                          <p:spTgt spid="11"/>
                                        </p:tgtEl>
                                        <p:attrNameLst>
                                          <p:attrName>fillcolor</p:attrName>
                                        </p:attrNameLst>
                                      </p:cBhvr>
                                      <p:to>
                                        <a:srgbClr val="FF0000"/>
                                      </p:to>
                                    </p:animClr>
                                    <p:set>
                                      <p:cBhvr>
                                        <p:cTn id="18" dur="2000" fill="hold"/>
                                        <p:tgtEl>
                                          <p:spTgt spid="11"/>
                                        </p:tgtEl>
                                        <p:attrNameLst>
                                          <p:attrName>fill.type</p:attrName>
                                        </p:attrNameLst>
                                      </p:cBhvr>
                                      <p:to>
                                        <p:strVal val="solid"/>
                                      </p:to>
                                    </p:set>
                                    <p:set>
                                      <p:cBhvr>
                                        <p:cTn id="19"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1" presetClass="emph" presetSubtype="2" fill="hold" nodeType="clickEffect">
                                  <p:stCondLst>
                                    <p:cond delay="0"/>
                                  </p:stCondLst>
                                  <p:childTnLst>
                                    <p:animClr clrSpc="rgb" dir="cw">
                                      <p:cBhvr>
                                        <p:cTn id="24" dur="2000" fill="hold"/>
                                        <p:tgtEl>
                                          <p:spTgt spid="13"/>
                                        </p:tgtEl>
                                        <p:attrNameLst>
                                          <p:attrName>fillcolor</p:attrName>
                                        </p:attrNameLst>
                                      </p:cBhvr>
                                      <p:to>
                                        <a:srgbClr val="FF0000"/>
                                      </p:to>
                                    </p:animClr>
                                    <p:set>
                                      <p:cBhvr>
                                        <p:cTn id="25" dur="2000" fill="hold"/>
                                        <p:tgtEl>
                                          <p:spTgt spid="13"/>
                                        </p:tgtEl>
                                        <p:attrNameLst>
                                          <p:attrName>fill.type</p:attrName>
                                        </p:attrNameLst>
                                      </p:cBhvr>
                                      <p:to>
                                        <p:strVal val="solid"/>
                                      </p:to>
                                    </p:set>
                                    <p:set>
                                      <p:cBhvr>
                                        <p:cTn id="26"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seq concurrent="1" nextAc="seek">
              <p:cTn id="27" restart="whenNotActive" fill="hold" evtFilter="cancelBubble" nodeType="interactiveSeq">
                <p:stCondLst>
                  <p:cond evt="onClick" delay="0">
                    <p:tgtEl>
                      <p:spTgt spid="14"/>
                    </p:tgtEl>
                  </p:cond>
                </p:stCondLst>
                <p:endSync evt="end" delay="0">
                  <p:rtn val="all"/>
                </p:endSync>
                <p:childTnLst>
                  <p:par>
                    <p:cTn id="28" fill="hold">
                      <p:stCondLst>
                        <p:cond delay="0"/>
                      </p:stCondLst>
                      <p:childTnLst>
                        <p:par>
                          <p:cTn id="29" fill="hold">
                            <p:stCondLst>
                              <p:cond delay="0"/>
                            </p:stCondLst>
                            <p:childTnLst>
                              <p:par>
                                <p:cTn id="30" presetID="1" presetClass="emph" presetSubtype="2" fill="hold" nodeType="clickEffect">
                                  <p:stCondLst>
                                    <p:cond delay="0"/>
                                  </p:stCondLst>
                                  <p:childTnLst>
                                    <p:animClr clrSpc="rgb" dir="cw">
                                      <p:cBhvr>
                                        <p:cTn id="31" dur="2000" fill="hold"/>
                                        <p:tgtEl>
                                          <p:spTgt spid="14"/>
                                        </p:tgtEl>
                                        <p:attrNameLst>
                                          <p:attrName>fillcolor</p:attrName>
                                        </p:attrNameLst>
                                      </p:cBhvr>
                                      <p:to>
                                        <a:srgbClr val="FF0000"/>
                                      </p:to>
                                    </p:animClr>
                                    <p:set>
                                      <p:cBhvr>
                                        <p:cTn id="32" dur="2000" fill="hold"/>
                                        <p:tgtEl>
                                          <p:spTgt spid="14"/>
                                        </p:tgtEl>
                                        <p:attrNameLst>
                                          <p:attrName>fill.type</p:attrName>
                                        </p:attrNameLst>
                                      </p:cBhvr>
                                      <p:to>
                                        <p:strVal val="solid"/>
                                      </p:to>
                                    </p:set>
                                    <p:set>
                                      <p:cBhvr>
                                        <p:cTn id="33" dur="2000" fill="hold"/>
                                        <p:tgtEl>
                                          <p:spTgt spid="14"/>
                                        </p:tgtEl>
                                        <p:attrNameLst>
                                          <p:attrName>fill.on</p:attrName>
                                        </p:attrNameLst>
                                      </p:cBhvr>
                                      <p:to>
                                        <p:strVal val="true"/>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5"/>
                    </p:tgtEl>
                  </p:cond>
                </p:stCondLst>
                <p:endSync evt="end" delay="0">
                  <p:rtn val="all"/>
                </p:endSync>
                <p:childTnLst>
                  <p:par>
                    <p:cTn id="35" fill="hold">
                      <p:stCondLst>
                        <p:cond delay="0"/>
                      </p:stCondLst>
                      <p:childTnLst>
                        <p:par>
                          <p:cTn id="36" fill="hold">
                            <p:stCondLst>
                              <p:cond delay="0"/>
                            </p:stCondLst>
                            <p:childTnLst>
                              <p:par>
                                <p:cTn id="37" presetID="1" presetClass="emph" presetSubtype="2" fill="hold" nodeType="clickEffect">
                                  <p:stCondLst>
                                    <p:cond delay="0"/>
                                  </p:stCondLst>
                                  <p:childTnLst>
                                    <p:animClr clrSpc="rgb" dir="cw">
                                      <p:cBhvr>
                                        <p:cTn id="38" dur="2000" fill="hold"/>
                                        <p:tgtEl>
                                          <p:spTgt spid="15"/>
                                        </p:tgtEl>
                                        <p:attrNameLst>
                                          <p:attrName>fillcolor</p:attrName>
                                        </p:attrNameLst>
                                      </p:cBhvr>
                                      <p:to>
                                        <a:srgbClr val="A8D08D"/>
                                      </p:to>
                                    </p:animClr>
                                    <p:set>
                                      <p:cBhvr>
                                        <p:cTn id="39" dur="2000" fill="hold"/>
                                        <p:tgtEl>
                                          <p:spTgt spid="15"/>
                                        </p:tgtEl>
                                        <p:attrNameLst>
                                          <p:attrName>fill.type</p:attrName>
                                        </p:attrNameLst>
                                      </p:cBhvr>
                                      <p:to>
                                        <p:strVal val="solid"/>
                                      </p:to>
                                    </p:set>
                                    <p:set>
                                      <p:cBhvr>
                                        <p:cTn id="40"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41" restart="whenNotActive" fill="hold" evtFilter="cancelBubble" nodeType="interactiveSeq">
                <p:stCondLst>
                  <p:cond evt="onClick" delay="0">
                    <p:tgtEl>
                      <p:spTgt spid="37"/>
                    </p:tgtEl>
                  </p:cond>
                </p:stCondLst>
                <p:endSync evt="end" delay="0">
                  <p:rtn val="all"/>
                </p:endSync>
                <p:childTnLst>
                  <p:par>
                    <p:cTn id="42" fill="hold">
                      <p:stCondLst>
                        <p:cond delay="0"/>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15"/>
                                        </p:tgtEl>
                                        <p:attrNameLst>
                                          <p:attrName>fillcolor</p:attrName>
                                        </p:attrNameLst>
                                      </p:cBhvr>
                                      <p:to>
                                        <a:srgbClr val="A8D08D"/>
                                      </p:to>
                                    </p:animClr>
                                    <p:set>
                                      <p:cBhvr>
                                        <p:cTn id="46" dur="2000" fill="hold"/>
                                        <p:tgtEl>
                                          <p:spTgt spid="15"/>
                                        </p:tgtEl>
                                        <p:attrNameLst>
                                          <p:attrName>fill.type</p:attrName>
                                        </p:attrNameLst>
                                      </p:cBhvr>
                                      <p:to>
                                        <p:strVal val="solid"/>
                                      </p:to>
                                    </p:set>
                                    <p:set>
                                      <p:cBhvr>
                                        <p:cTn id="47" dur="2000" fill="hold"/>
                                        <p:tgtEl>
                                          <p:spTgt spid="15"/>
                                        </p:tgtEl>
                                        <p:attrNameLst>
                                          <p:attrName>fill.on</p:attrName>
                                        </p:attrNameLst>
                                      </p:cBhvr>
                                      <p:to>
                                        <p:strVal val="true"/>
                                      </p:to>
                                    </p:set>
                                  </p:childTnLst>
                                </p:cTn>
                              </p:par>
                            </p:childTnLst>
                          </p:cTn>
                        </p:par>
                      </p:childTnLst>
                    </p:cTn>
                  </p:par>
                </p:childTnLst>
              </p:cTn>
              <p:nextCondLst>
                <p:cond evt="onClick" delay="0">
                  <p:tgtEl>
                    <p:spTgt spid="37"/>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barn(inVertical)">
                                      <p:cBhvr>
                                        <p:cTn id="53" dur="500"/>
                                        <p:tgtEl>
                                          <p:spTgt spid="26"/>
                                        </p:tgtEl>
                                      </p:cBhvr>
                                    </p:animEffect>
                                  </p:childTnLst>
                                </p:cTn>
                              </p:par>
                              <p:par>
                                <p:cTn id="54" presetID="6" presetClass="emph" presetSubtype="0" fill="hold" nodeType="withEffect">
                                  <p:stCondLst>
                                    <p:cond delay="0"/>
                                  </p:stCondLst>
                                  <p:childTnLst>
                                    <p:animScale>
                                      <p:cBhvr>
                                        <p:cTn id="55" dur="2000" fill="hold"/>
                                        <p:tgtEl>
                                          <p:spTgt spid="26"/>
                                        </p:tgtEl>
                                      </p:cBhvr>
                                      <p:by x="150000" y="150000"/>
                                    </p:animScale>
                                  </p:childTnLst>
                                </p:cTn>
                              </p:par>
                            </p:childTnLst>
                          </p:cTn>
                        </p:par>
                      </p:childTnLst>
                    </p:cTn>
                  </p:par>
                </p:childTnLst>
              </p:cTn>
              <p:nextCondLst>
                <p:cond evt="onClick" delay="0">
                  <p:tgtEl>
                    <p:spTgt spid="21"/>
                  </p:tgtEl>
                </p:cond>
              </p:nextCondLst>
            </p:seq>
          </p:childTnLst>
        </p:cTn>
      </p:par>
    </p:tnLst>
    <p:bldLst>
      <p:bldP spid="11" grpId="0" animBg="1"/>
      <p:bldP spid="14" grpId="0" animBg="1"/>
      <p:bldP spid="2"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563854">
            <a:off x="16468012" y="246591"/>
            <a:ext cx="1295400" cy="1166396"/>
          </a:xfrm>
          <a:prstGeom prst="rect">
            <a:avLst/>
          </a:prstGeom>
        </p:spPr>
      </p:pic>
      <p:sp>
        <p:nvSpPr>
          <p:cNvPr id="17" name="Rectangle 16"/>
          <p:cNvSpPr/>
          <p:nvPr/>
        </p:nvSpPr>
        <p:spPr>
          <a:xfrm>
            <a:off x="559364" y="800100"/>
            <a:ext cx="6287299" cy="707886"/>
          </a:xfrm>
          <a:prstGeom prst="rect">
            <a:avLst/>
          </a:prstGeom>
        </p:spPr>
        <p:txBody>
          <a:bodyPr wrap="none">
            <a:spAutoFit/>
          </a:bodyPr>
          <a:lstStyle/>
          <a:p>
            <a:r>
              <a:rPr lang="fr-FR" sz="4000" b="1" err="1">
                <a:solidFill>
                  <a:schemeClr val="accent2"/>
                </a:solidFill>
                <a:latin typeface="Arial" panose="020B0604020202020204" pitchFamily="34" charset="0"/>
                <a:ea typeface="Calibri" panose="020F0502020204030204" pitchFamily="34" charset="0"/>
              </a:rPr>
              <a:t>Bài</a:t>
            </a:r>
            <a:r>
              <a:rPr lang="fr-FR" sz="4000" b="1">
                <a:solidFill>
                  <a:schemeClr val="accent2"/>
                </a:solidFill>
                <a:latin typeface="Arial" panose="020B0604020202020204" pitchFamily="34" charset="0"/>
                <a:ea typeface="Calibri" panose="020F0502020204030204" pitchFamily="34" charset="0"/>
              </a:rPr>
              <a:t> </a:t>
            </a:r>
            <a:r>
              <a:rPr lang="fr-FR" sz="4000" b="1" smtClean="0">
                <a:solidFill>
                  <a:schemeClr val="accent2"/>
                </a:solidFill>
                <a:latin typeface="Arial" panose="020B0604020202020204" pitchFamily="34" charset="0"/>
                <a:ea typeface="Calibri" panose="020F0502020204030204" pitchFamily="34" charset="0"/>
              </a:rPr>
              <a:t>1.31 (SGK </a:t>
            </a:r>
            <a:r>
              <a:rPr lang="fr-FR" sz="4000" b="1" dirty="0">
                <a:solidFill>
                  <a:schemeClr val="accent2"/>
                </a:solidFill>
                <a:latin typeface="Arial" panose="020B0604020202020204" pitchFamily="34" charset="0"/>
                <a:ea typeface="Calibri" panose="020F0502020204030204" pitchFamily="34" charset="0"/>
              </a:rPr>
              <a:t>– </a:t>
            </a:r>
            <a:r>
              <a:rPr lang="fr-FR" sz="4000" b="1" err="1">
                <a:solidFill>
                  <a:schemeClr val="accent2"/>
                </a:solidFill>
                <a:latin typeface="Arial" panose="020B0604020202020204" pitchFamily="34" charset="0"/>
                <a:ea typeface="Calibri" panose="020F0502020204030204" pitchFamily="34" charset="0"/>
              </a:rPr>
              <a:t>trang</a:t>
            </a:r>
            <a:r>
              <a:rPr lang="fr-FR" sz="4000" b="1">
                <a:solidFill>
                  <a:schemeClr val="accent2"/>
                </a:solidFill>
                <a:latin typeface="Arial" panose="020B0604020202020204" pitchFamily="34" charset="0"/>
                <a:ea typeface="Calibri" panose="020F0502020204030204" pitchFamily="34" charset="0"/>
              </a:rPr>
              <a:t> </a:t>
            </a:r>
            <a:r>
              <a:rPr lang="fr-FR" sz="4000" b="1" smtClean="0">
                <a:solidFill>
                  <a:schemeClr val="accent2"/>
                </a:solidFill>
                <a:latin typeface="Arial" panose="020B0604020202020204" pitchFamily="34" charset="0"/>
                <a:ea typeface="Calibri" panose="020F0502020204030204" pitchFamily="34" charset="0"/>
              </a:rPr>
              <a:t>41)</a:t>
            </a:r>
            <a:endParaRPr lang="en-US" sz="4000" dirty="0">
              <a:solidFill>
                <a:schemeClr val="accent2"/>
              </a:solidFill>
            </a:endParaRPr>
          </a:p>
        </p:txBody>
      </p:sp>
      <mc:AlternateContent xmlns:mc="http://schemas.openxmlformats.org/markup-compatibility/2006" xmlns:a14="http://schemas.microsoft.com/office/drawing/2010/main">
        <mc:Choice Requires="a14">
          <p:sp>
            <p:nvSpPr>
              <p:cNvPr id="20" name="Rectangle 19"/>
              <p:cNvSpPr/>
              <p:nvPr/>
            </p:nvSpPr>
            <p:spPr>
              <a:xfrm>
                <a:off x="533400" y="1485900"/>
                <a:ext cx="17673723" cy="1386533"/>
              </a:xfrm>
              <a:prstGeom prst="rect">
                <a:avLst/>
              </a:prstGeom>
            </p:spPr>
            <p:txBody>
              <a:bodyPr wrap="square">
                <a:spAutoFit/>
              </a:bodyPr>
              <a:lstStyle/>
              <a:p>
                <a:pPr lvl="0">
                  <a:lnSpc>
                    <a:spcPct val="150000"/>
                  </a:lnSpc>
                  <a:spcAft>
                    <a:spcPts val="1200"/>
                  </a:spcAft>
                </a:pPr>
                <a:r>
                  <a:rPr lang="en-US" sz="3800" smtClean="0">
                    <a:solidFill>
                      <a:srgbClr val="000000"/>
                    </a:solidFill>
                    <a:latin typeface="OpenSans"/>
                  </a:rPr>
                  <a:t>Cho góc</a:t>
                </a:r>
                <a:r>
                  <a:rPr lang="en-US" sz="3800">
                    <a:solidFill>
                      <a:srgbClr val="000000"/>
                    </a:solidFill>
                    <a:latin typeface="OpenSans"/>
                  </a:rPr>
                  <a:t> </a:t>
                </a:r>
                <a14:m>
                  <m:oMath xmlns:m="http://schemas.openxmlformats.org/officeDocument/2006/math">
                    <m:r>
                      <a:rPr lang="el-GR" sz="3800" i="1" smtClean="0">
                        <a:solidFill>
                          <a:srgbClr val="000000"/>
                        </a:solidFill>
                        <a:latin typeface="Cambria Math" panose="02040503050406030204" pitchFamily="18" charset="0"/>
                      </a:rPr>
                      <m:t>𝛼</m:t>
                    </m:r>
                  </m:oMath>
                </a14:m>
                <a:r>
                  <a:rPr lang="el-GR" sz="3800">
                    <a:solidFill>
                      <a:srgbClr val="000000"/>
                    </a:solidFill>
                    <a:latin typeface="OpenSans"/>
                  </a:rPr>
                  <a:t> </a:t>
                </a:r>
                <a:r>
                  <a:rPr lang="en-US" sz="3800">
                    <a:solidFill>
                      <a:srgbClr val="000000"/>
                    </a:solidFill>
                    <a:latin typeface="OpenSans"/>
                  </a:rPr>
                  <a:t>thỏa mãn </a:t>
                </a:r>
                <a14:m>
                  <m:oMath xmlns:m="http://schemas.openxmlformats.org/officeDocument/2006/math">
                    <m:f>
                      <m:fPr>
                        <m:ctrlPr>
                          <a:rPr lang="en-US" sz="3800" i="1">
                            <a:latin typeface="Cambria Math" panose="02040503050406030204" pitchFamily="18" charset="0"/>
                            <a:ea typeface="Calibri" panose="020F0502020204030204" pitchFamily="34" charset="0"/>
                          </a:rPr>
                        </m:ctrlPr>
                      </m:fPr>
                      <m:num>
                        <m:r>
                          <a:rPr lang="fr-FR" sz="3800" i="1">
                            <a:effectLst/>
                            <a:latin typeface="Cambria Math" panose="02040503050406030204" pitchFamily="18" charset="0"/>
                            <a:ea typeface="Calibri" panose="020F0502020204030204" pitchFamily="34" charset="0"/>
                            <a:cs typeface="Times New Roman" panose="02020603050405020304" pitchFamily="18" charset="0"/>
                          </a:rPr>
                          <m:t>𝜋</m:t>
                        </m:r>
                      </m:num>
                      <m:den>
                        <m:r>
                          <a:rPr lang="fr-FR" sz="3800" i="1">
                            <a:effectLst/>
                            <a:latin typeface="Cambria Math" panose="02040503050406030204" pitchFamily="18" charset="0"/>
                            <a:ea typeface="Calibri" panose="020F0502020204030204" pitchFamily="34" charset="0"/>
                            <a:cs typeface="Times New Roman" panose="02020603050405020304" pitchFamily="18" charset="0"/>
                          </a:rPr>
                          <m:t>2</m:t>
                        </m:r>
                      </m:den>
                    </m:f>
                    <m:r>
                      <a:rPr lang="fr-FR" sz="3800" i="1">
                        <a:effectLst/>
                        <a:latin typeface="Cambria Math" panose="02040503050406030204" pitchFamily="18" charset="0"/>
                        <a:ea typeface="Calibri" panose="020F0502020204030204" pitchFamily="34" charset="0"/>
                        <a:cs typeface="Times New Roman" panose="02020603050405020304" pitchFamily="18" charset="0"/>
                      </a:rPr>
                      <m:t>&lt;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𝛼</m:t>
                    </m:r>
                    <m:r>
                      <a:rPr lang="fr-FR" sz="3800" i="1">
                        <a:effectLst/>
                        <a:latin typeface="Cambria Math" panose="02040503050406030204" pitchFamily="18" charset="0"/>
                        <a:ea typeface="Calibri" panose="020F0502020204030204" pitchFamily="34" charset="0"/>
                        <a:cs typeface="Times New Roman" panose="02020603050405020304" pitchFamily="18" charset="0"/>
                      </a:rPr>
                      <m:t>&lt;</m:t>
                    </m:r>
                    <m:r>
                      <a:rPr lang="fr-FR" sz="3800" i="1">
                        <a:effectLst/>
                        <a:latin typeface="Cambria Math" panose="02040503050406030204" pitchFamily="18" charset="0"/>
                        <a:ea typeface="Calibri" panose="020F0502020204030204" pitchFamily="34" charset="0"/>
                        <a:cs typeface="Times New Roman" panose="02020603050405020304" pitchFamily="18" charset="0"/>
                      </a:rPr>
                      <m:t>𝜋</m:t>
                    </m:r>
                  </m:oMath>
                </a14:m>
                <a:r>
                  <a:rPr lang="el-GR" sz="3800">
                    <a:solidFill>
                      <a:srgbClr val="000000"/>
                    </a:solidFill>
                    <a:latin typeface="MJXc-TeX-main-R"/>
                  </a:rPr>
                  <a:t>,</a:t>
                </a:r>
                <a:r>
                  <a:rPr lang="en-US" sz="3800">
                    <a:ea typeface="Calibri" panose="020F0502020204030204" pitchFamily="34" charset="0"/>
                  </a:rPr>
                  <a:t> </a:t>
                </a:r>
                <a14:m>
                  <m:oMath xmlns:m="http://schemas.openxmlformats.org/officeDocument/2006/math">
                    <m:func>
                      <m:funcPr>
                        <m:ctrlPr>
                          <a:rPr lang="en-US" sz="3800" i="1">
                            <a:effectLst/>
                            <a:latin typeface="Cambria Math" panose="02040503050406030204" pitchFamily="18" charset="0"/>
                            <a:ea typeface="Calibri" panose="020F0502020204030204" pitchFamily="34" charset="0"/>
                          </a:rPr>
                        </m:ctrlPr>
                      </m:funcPr>
                      <m:fName>
                        <m:r>
                          <m:rPr>
                            <m:sty m:val="p"/>
                          </m:rPr>
                          <a:rPr lang="en-US" sz="3800" b="0" i="0" smtClean="0">
                            <a:effectLst/>
                            <a:latin typeface="Cambria Math" panose="02040503050406030204" pitchFamily="18" charset="0"/>
                            <a:ea typeface="Calibri" panose="020F0502020204030204" pitchFamily="34" charset="0"/>
                          </a:rPr>
                          <m:t>cos</m:t>
                        </m:r>
                      </m:fName>
                      <m:e>
                        <m:r>
                          <a:rPr lang="fr-FR" sz="3800" i="1">
                            <a:effectLst/>
                            <a:latin typeface="Cambria Math" panose="02040503050406030204" pitchFamily="18" charset="0"/>
                            <a:ea typeface="Calibri" panose="020F0502020204030204" pitchFamily="34" charset="0"/>
                            <a:cs typeface="Times New Roman" panose="02020603050405020304" pitchFamily="18" charset="0"/>
                          </a:rPr>
                          <m:t>𝛼</m:t>
                        </m:r>
                      </m:e>
                    </m:func>
                    <m:r>
                      <a:rPr lang="fr-FR"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b="0" i="1" smtClea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rPr>
                        </m:ctrlPr>
                      </m:fPr>
                      <m:num>
                        <m:r>
                          <a:rPr lang="en-US" sz="3800" b="0" i="1" smtClean="0">
                            <a:effectLst/>
                            <a:latin typeface="Cambria Math" panose="02040503050406030204" pitchFamily="18" charset="0"/>
                            <a:ea typeface="Calibri" panose="020F0502020204030204" pitchFamily="34" charset="0"/>
                          </a:rPr>
                          <m:t>1</m:t>
                        </m:r>
                      </m:num>
                      <m:den>
                        <m:rad>
                          <m:radPr>
                            <m:degHide m:val="on"/>
                            <m:ctrlPr>
                              <a:rPr lang="en-US" sz="3800" i="1">
                                <a:latin typeface="Cambria Math" panose="02040503050406030204" pitchFamily="18" charset="0"/>
                                <a:ea typeface="Calibri" panose="020F0502020204030204" pitchFamily="34" charset="0"/>
                              </a:rPr>
                            </m:ctrlPr>
                          </m:radPr>
                          <m:deg/>
                          <m:e>
                            <m:r>
                              <a:rPr lang="en-US" sz="3800" b="0" i="1" smtClean="0">
                                <a:latin typeface="Cambria Math" panose="02040503050406030204" pitchFamily="18" charset="0"/>
                                <a:ea typeface="Calibri" panose="020F0502020204030204" pitchFamily="34" charset="0"/>
                              </a:rPr>
                              <m:t>3</m:t>
                            </m:r>
                          </m:e>
                        </m:rad>
                      </m:den>
                    </m:f>
                  </m:oMath>
                </a14:m>
                <a:r>
                  <a:rPr lang="en-US" sz="3800">
                    <a:solidFill>
                      <a:srgbClr val="000000"/>
                    </a:solidFill>
                    <a:latin typeface="OpenSans"/>
                  </a:rPr>
                  <a:t>. Tính giá trị của các biểu thức sau</a:t>
                </a:r>
                <a:r>
                  <a:rPr lang="en-US" sz="3800" smtClean="0">
                    <a:solidFill>
                      <a:srgbClr val="000000"/>
                    </a:solidFill>
                    <a:latin typeface="OpenSans"/>
                  </a:rPr>
                  <a:t>:</a:t>
                </a:r>
                <a:endParaRPr lang="en-US" sz="38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33400" y="1485900"/>
                <a:ext cx="17673723" cy="1386533"/>
              </a:xfrm>
              <a:prstGeom prst="rect">
                <a:avLst/>
              </a:prstGeom>
              <a:blipFill>
                <a:blip r:embed="rId6"/>
                <a:stretch>
                  <a:fillRect l="-1138"/>
                </a:stretch>
              </a:blipFill>
            </p:spPr>
            <p:txBody>
              <a:bodyPr/>
              <a:lstStyle/>
              <a:p>
                <a:r>
                  <a:rPr lang="en-US">
                    <a:noFill/>
                  </a:rPr>
                  <a:t> </a:t>
                </a:r>
              </a:p>
            </p:txBody>
          </p:sp>
        </mc:Fallback>
      </mc:AlternateContent>
      <p:pic>
        <p:nvPicPr>
          <p:cNvPr id="23"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71032" y="0"/>
            <a:ext cx="1330396" cy="1246729"/>
          </a:xfrm>
          <a:prstGeom prst="rect">
            <a:avLst/>
          </a:prstGeom>
        </p:spPr>
      </p:pic>
      <p:sp>
        <p:nvSpPr>
          <p:cNvPr id="21" name="Oval Callout 20"/>
          <p:cNvSpPr/>
          <p:nvPr/>
        </p:nvSpPr>
        <p:spPr>
          <a:xfrm>
            <a:off x="8382000" y="47267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6" name="Rectangle 15"/>
              <p:cNvSpPr/>
              <p:nvPr/>
            </p:nvSpPr>
            <p:spPr>
              <a:xfrm>
                <a:off x="699461" y="5600700"/>
                <a:ext cx="16840200" cy="3914277"/>
              </a:xfrm>
              <a:prstGeom prst="rect">
                <a:avLst/>
              </a:prstGeom>
            </p:spPr>
            <p:txBody>
              <a:bodyPr wrap="square">
                <a:spAutoFit/>
              </a:bodyPr>
              <a:lstStyle/>
              <a:p>
                <a:pPr algn="just">
                  <a:lnSpc>
                    <a:spcPct val="200000"/>
                  </a:lnSpc>
                  <a:spcAft>
                    <a:spcPts val="0"/>
                  </a:spcAft>
                </a:pPr>
                <a:r>
                  <a:rPr lang="fr-FR" sz="40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unc>
                      <m:funcPr>
                        <m:ctrlPr>
                          <a:rPr lang="en-US" sz="4000" i="1">
                            <a:effectLst/>
                            <a:latin typeface="Cambria Math" panose="02040503050406030204" pitchFamily="18" charset="0"/>
                            <a:ea typeface="Calibri" panose="020F0502020204030204" pitchFamily="34" charset="0"/>
                          </a:rPr>
                        </m:ctrlPr>
                      </m:funcPr>
                      <m:fName>
                        <m:r>
                          <m:rPr>
                            <m:sty m:val="p"/>
                          </m:rPr>
                          <a:rPr lang="fr-FR" sz="4000">
                            <a:effectLst/>
                            <a:latin typeface="Cambria Math" panose="02040503050406030204" pitchFamily="18" charset="0"/>
                            <a:ea typeface="Calibri" panose="020F0502020204030204" pitchFamily="34" charset="0"/>
                          </a:rPr>
                          <m:t>sin</m:t>
                        </m:r>
                      </m:fName>
                      <m:e>
                        <m:d>
                          <m:dPr>
                            <m:ctrlPr>
                              <a:rPr lang="en-US" sz="4000" i="1">
                                <a:effectLst/>
                                <a:latin typeface="Cambria Math" panose="02040503050406030204" pitchFamily="18" charset="0"/>
                                <a:ea typeface="Calibri" panose="020F0502020204030204" pitchFamily="34" charset="0"/>
                              </a:rPr>
                            </m:ctrlPr>
                          </m:dPr>
                          <m:e>
                            <m:r>
                              <a:rPr lang="fr-FR" sz="4000" i="1">
                                <a:effectLst/>
                                <a:latin typeface="Cambria Math" panose="02040503050406030204" pitchFamily="18" charset="0"/>
                                <a:ea typeface="Calibri" panose="020F0502020204030204" pitchFamily="34" charset="0"/>
                              </a:rPr>
                              <m:t>𝛼</m:t>
                            </m:r>
                            <m:r>
                              <a:rPr lang="fr-FR" sz="4000" i="1">
                                <a:effectLst/>
                                <a:latin typeface="Cambria Math" panose="02040503050406030204" pitchFamily="18" charset="0"/>
                                <a:ea typeface="Calibri" panose="020F0502020204030204" pitchFamily="34" charset="0"/>
                              </a:rPr>
                              <m:t>+</m:t>
                            </m:r>
                            <m:f>
                              <m:fPr>
                                <m:ctrlPr>
                                  <a:rPr lang="en-US" sz="4000" i="1">
                                    <a:effectLst/>
                                    <a:latin typeface="Cambria Math" panose="02040503050406030204" pitchFamily="18" charset="0"/>
                                    <a:ea typeface="Calibri" panose="020F0502020204030204" pitchFamily="34" charset="0"/>
                                  </a:rPr>
                                </m:ctrlPr>
                              </m:fPr>
                              <m:num>
                                <m:r>
                                  <a:rPr lang="fr-FR" sz="4000" i="1">
                                    <a:effectLst/>
                                    <a:latin typeface="Cambria Math" panose="02040503050406030204" pitchFamily="18" charset="0"/>
                                    <a:ea typeface="Calibri" panose="020F0502020204030204" pitchFamily="34" charset="0"/>
                                  </a:rPr>
                                  <m:t>𝜋</m:t>
                                </m:r>
                              </m:num>
                              <m:den>
                                <m:r>
                                  <a:rPr lang="fr-FR" sz="4000" i="1">
                                    <a:effectLst/>
                                    <a:latin typeface="Cambria Math" panose="02040503050406030204" pitchFamily="18" charset="0"/>
                                    <a:ea typeface="Calibri" panose="020F0502020204030204" pitchFamily="34" charset="0"/>
                                  </a:rPr>
                                  <m:t>6</m:t>
                                </m:r>
                              </m:den>
                            </m:f>
                          </m:e>
                        </m:d>
                      </m:e>
                    </m:func>
                    <m:r>
                      <a:rPr lang="fr-FR" sz="4000" i="1">
                        <a:effectLst/>
                        <a:latin typeface="Cambria Math" panose="02040503050406030204" pitchFamily="18" charset="0"/>
                        <a:ea typeface="Calibri" panose="020F0502020204030204" pitchFamily="34" charset="0"/>
                      </a:rPr>
                      <m:t>=</m:t>
                    </m:r>
                    <m:func>
                      <m:funcPr>
                        <m:ctrlPr>
                          <a:rPr lang="en-US" sz="4000" i="1">
                            <a:effectLst/>
                            <a:latin typeface="Cambria Math" panose="02040503050406030204" pitchFamily="18" charset="0"/>
                            <a:ea typeface="Calibri" panose="020F0502020204030204" pitchFamily="34" charset="0"/>
                          </a:rPr>
                        </m:ctrlPr>
                      </m:funcPr>
                      <m:fName>
                        <m:r>
                          <m:rPr>
                            <m:sty m:val="p"/>
                          </m:rPr>
                          <a:rPr lang="fr-FR" sz="4000">
                            <a:effectLst/>
                            <a:latin typeface="Cambria Math" panose="02040503050406030204" pitchFamily="18" charset="0"/>
                            <a:ea typeface="Calibri" panose="020F0502020204030204" pitchFamily="34" charset="0"/>
                          </a:rPr>
                          <m:t>sin</m:t>
                        </m:r>
                      </m:fName>
                      <m:e>
                        <m:r>
                          <a:rPr lang="fr-FR" sz="4000" i="1">
                            <a:effectLst/>
                            <a:latin typeface="Cambria Math" panose="02040503050406030204" pitchFamily="18" charset="0"/>
                            <a:ea typeface="Calibri" panose="020F0502020204030204" pitchFamily="34" charset="0"/>
                          </a:rPr>
                          <m:t>𝛼</m:t>
                        </m:r>
                      </m:e>
                    </m:func>
                    <m:func>
                      <m:funcPr>
                        <m:ctrlPr>
                          <a:rPr lang="en-US" sz="4000" i="1">
                            <a:effectLst/>
                            <a:latin typeface="Cambria Math" panose="02040503050406030204" pitchFamily="18" charset="0"/>
                            <a:ea typeface="Calibri" panose="020F0502020204030204" pitchFamily="34" charset="0"/>
                          </a:rPr>
                        </m:ctrlPr>
                      </m:funcPr>
                      <m:fName>
                        <m:r>
                          <m:rPr>
                            <m:sty m:val="p"/>
                          </m:rPr>
                          <a:rPr lang="fr-FR" sz="4000">
                            <a:effectLst/>
                            <a:latin typeface="Cambria Math" panose="02040503050406030204" pitchFamily="18" charset="0"/>
                            <a:ea typeface="Calibri" panose="020F0502020204030204" pitchFamily="34" charset="0"/>
                          </a:rPr>
                          <m:t>cos</m:t>
                        </m:r>
                      </m:fName>
                      <m:e>
                        <m:f>
                          <m:fPr>
                            <m:ctrlPr>
                              <a:rPr lang="en-US" sz="4000" i="1">
                                <a:effectLst/>
                                <a:latin typeface="Cambria Math" panose="02040503050406030204" pitchFamily="18" charset="0"/>
                                <a:ea typeface="Calibri" panose="020F0502020204030204" pitchFamily="34" charset="0"/>
                              </a:rPr>
                            </m:ctrlPr>
                          </m:fPr>
                          <m:num>
                            <m:r>
                              <a:rPr lang="fr-FR" sz="4000" i="1">
                                <a:effectLst/>
                                <a:latin typeface="Cambria Math" panose="02040503050406030204" pitchFamily="18" charset="0"/>
                                <a:ea typeface="Calibri" panose="020F0502020204030204" pitchFamily="34" charset="0"/>
                              </a:rPr>
                              <m:t>𝜋</m:t>
                            </m:r>
                          </m:num>
                          <m:den>
                            <m:r>
                              <a:rPr lang="fr-FR" sz="4000" i="1">
                                <a:effectLst/>
                                <a:latin typeface="Cambria Math" panose="02040503050406030204" pitchFamily="18" charset="0"/>
                                <a:ea typeface="Calibri" panose="020F0502020204030204" pitchFamily="34" charset="0"/>
                              </a:rPr>
                              <m:t>6</m:t>
                            </m:r>
                          </m:den>
                        </m:f>
                      </m:e>
                    </m:func>
                    <m:r>
                      <a:rPr lang="fr-FR" sz="4000" i="1">
                        <a:effectLst/>
                        <a:latin typeface="Cambria Math" panose="02040503050406030204" pitchFamily="18" charset="0"/>
                        <a:ea typeface="Calibri" panose="020F0502020204030204" pitchFamily="34" charset="0"/>
                      </a:rPr>
                      <m:t>+</m:t>
                    </m:r>
                    <m:func>
                      <m:funcPr>
                        <m:ctrlPr>
                          <a:rPr lang="en-US" sz="4000" i="1">
                            <a:effectLst/>
                            <a:latin typeface="Cambria Math" panose="02040503050406030204" pitchFamily="18" charset="0"/>
                            <a:ea typeface="Calibri" panose="020F0502020204030204" pitchFamily="34" charset="0"/>
                          </a:rPr>
                        </m:ctrlPr>
                      </m:funcPr>
                      <m:fName>
                        <m:r>
                          <m:rPr>
                            <m:sty m:val="p"/>
                          </m:rPr>
                          <a:rPr lang="fr-FR" sz="4000">
                            <a:effectLst/>
                            <a:latin typeface="Cambria Math" panose="02040503050406030204" pitchFamily="18" charset="0"/>
                            <a:ea typeface="Calibri" panose="020F0502020204030204" pitchFamily="34" charset="0"/>
                          </a:rPr>
                          <m:t>cos</m:t>
                        </m:r>
                      </m:fName>
                      <m:e>
                        <m:r>
                          <a:rPr lang="fr-FR" sz="4000" i="1">
                            <a:effectLst/>
                            <a:latin typeface="Cambria Math" panose="02040503050406030204" pitchFamily="18" charset="0"/>
                            <a:ea typeface="Calibri" panose="020F0502020204030204" pitchFamily="34" charset="0"/>
                          </a:rPr>
                          <m:t>𝛼</m:t>
                        </m:r>
                      </m:e>
                    </m:func>
                    <m:func>
                      <m:funcPr>
                        <m:ctrlPr>
                          <a:rPr lang="en-US" sz="4000" i="1">
                            <a:effectLst/>
                            <a:latin typeface="Cambria Math" panose="02040503050406030204" pitchFamily="18" charset="0"/>
                            <a:ea typeface="Calibri" panose="020F0502020204030204" pitchFamily="34" charset="0"/>
                          </a:rPr>
                        </m:ctrlPr>
                      </m:funcPr>
                      <m:fName>
                        <m:r>
                          <m:rPr>
                            <m:sty m:val="p"/>
                          </m:rPr>
                          <a:rPr lang="fr-FR" sz="4000">
                            <a:effectLst/>
                            <a:latin typeface="Cambria Math" panose="02040503050406030204" pitchFamily="18" charset="0"/>
                            <a:ea typeface="Calibri" panose="020F0502020204030204" pitchFamily="34" charset="0"/>
                          </a:rPr>
                          <m:t>sin</m:t>
                        </m:r>
                      </m:fName>
                      <m:e>
                        <m:f>
                          <m:fPr>
                            <m:ctrlPr>
                              <a:rPr lang="en-US" sz="4000" i="1">
                                <a:effectLst/>
                                <a:latin typeface="Cambria Math" panose="02040503050406030204" pitchFamily="18" charset="0"/>
                                <a:ea typeface="Calibri" panose="020F0502020204030204" pitchFamily="34" charset="0"/>
                              </a:rPr>
                            </m:ctrlPr>
                          </m:fPr>
                          <m:num>
                            <m:r>
                              <a:rPr lang="fr-FR" sz="4000" i="1">
                                <a:effectLst/>
                                <a:latin typeface="Cambria Math" panose="02040503050406030204" pitchFamily="18" charset="0"/>
                                <a:ea typeface="Calibri" panose="020F0502020204030204" pitchFamily="34" charset="0"/>
                              </a:rPr>
                              <m:t>𝜋</m:t>
                            </m:r>
                          </m:num>
                          <m:den>
                            <m:r>
                              <a:rPr lang="fr-FR" sz="4000" i="1">
                                <a:effectLst/>
                                <a:latin typeface="Cambria Math" panose="02040503050406030204" pitchFamily="18" charset="0"/>
                                <a:ea typeface="Calibri" panose="020F0502020204030204" pitchFamily="34" charset="0"/>
                              </a:rPr>
                              <m:t>6</m:t>
                            </m:r>
                          </m:den>
                        </m:f>
                      </m:e>
                    </m:func>
                    <m:r>
                      <a:rPr lang="fr-FR" sz="4000" i="1">
                        <a:effectLst/>
                        <a:latin typeface="Cambria Math" panose="02040503050406030204" pitchFamily="18" charset="0"/>
                        <a:ea typeface="Calibri" panose="020F0502020204030204" pitchFamily="34" charset="0"/>
                      </a:rPr>
                      <m:t>=</m:t>
                    </m:r>
                    <m:f>
                      <m:fPr>
                        <m:ctrlPr>
                          <a:rPr lang="en-US" sz="4000" i="1">
                            <a:effectLst/>
                            <a:latin typeface="Cambria Math" panose="02040503050406030204" pitchFamily="18" charset="0"/>
                            <a:ea typeface="Calibri" panose="020F0502020204030204" pitchFamily="34" charset="0"/>
                          </a:rPr>
                        </m:ctrlPr>
                      </m:fPr>
                      <m:num>
                        <m:rad>
                          <m:radPr>
                            <m:degHide m:val="on"/>
                            <m:ctrlPr>
                              <a:rPr lang="en-US" sz="4000" i="1">
                                <a:effectLst/>
                                <a:latin typeface="Cambria Math" panose="02040503050406030204" pitchFamily="18" charset="0"/>
                                <a:ea typeface="Calibri" panose="020F0502020204030204" pitchFamily="34" charset="0"/>
                              </a:rPr>
                            </m:ctrlPr>
                          </m:radPr>
                          <m:deg/>
                          <m:e>
                            <m:r>
                              <a:rPr lang="fr-FR" sz="4000" i="1">
                                <a:effectLst/>
                                <a:latin typeface="Cambria Math" panose="02040503050406030204" pitchFamily="18" charset="0"/>
                                <a:ea typeface="Calibri" panose="020F0502020204030204" pitchFamily="34" charset="0"/>
                              </a:rPr>
                              <m:t>6</m:t>
                            </m:r>
                          </m:e>
                        </m:rad>
                      </m:num>
                      <m:den>
                        <m:r>
                          <a:rPr lang="fr-FR" sz="4000" i="1">
                            <a:effectLst/>
                            <a:latin typeface="Cambria Math" panose="02040503050406030204" pitchFamily="18" charset="0"/>
                            <a:ea typeface="Calibri" panose="020F0502020204030204" pitchFamily="34" charset="0"/>
                          </a:rPr>
                          <m:t>3</m:t>
                        </m:r>
                      </m:den>
                    </m:f>
                    <m:r>
                      <a:rPr lang="fr-FR" sz="4000" i="1">
                        <a:effectLst/>
                        <a:latin typeface="Cambria Math" panose="02040503050406030204" pitchFamily="18" charset="0"/>
                        <a:ea typeface="Calibri" panose="020F0502020204030204" pitchFamily="34" charset="0"/>
                      </a:rPr>
                      <m:t>.</m:t>
                    </m:r>
                    <m:f>
                      <m:fPr>
                        <m:ctrlPr>
                          <a:rPr lang="en-US" sz="4000" i="1">
                            <a:effectLst/>
                            <a:latin typeface="Cambria Math" panose="02040503050406030204" pitchFamily="18" charset="0"/>
                            <a:ea typeface="Calibri" panose="020F0502020204030204" pitchFamily="34" charset="0"/>
                          </a:rPr>
                        </m:ctrlPr>
                      </m:fPr>
                      <m:num>
                        <m:rad>
                          <m:radPr>
                            <m:degHide m:val="on"/>
                            <m:ctrlPr>
                              <a:rPr lang="en-US" sz="4000" i="1">
                                <a:effectLst/>
                                <a:latin typeface="Cambria Math" panose="02040503050406030204" pitchFamily="18" charset="0"/>
                                <a:ea typeface="Calibri" panose="020F0502020204030204" pitchFamily="34" charset="0"/>
                              </a:rPr>
                            </m:ctrlPr>
                          </m:radPr>
                          <m:deg/>
                          <m:e>
                            <m:r>
                              <a:rPr lang="fr-FR" sz="4000" i="1">
                                <a:effectLst/>
                                <a:latin typeface="Cambria Math" panose="02040503050406030204" pitchFamily="18" charset="0"/>
                                <a:ea typeface="Calibri" panose="020F0502020204030204" pitchFamily="34" charset="0"/>
                              </a:rPr>
                              <m:t>3</m:t>
                            </m:r>
                          </m:e>
                        </m:rad>
                      </m:num>
                      <m:den>
                        <m:r>
                          <a:rPr lang="fr-FR" sz="4000" i="1">
                            <a:effectLst/>
                            <a:latin typeface="Cambria Math" panose="02040503050406030204" pitchFamily="18" charset="0"/>
                            <a:ea typeface="Calibri" panose="020F0502020204030204" pitchFamily="34" charset="0"/>
                          </a:rPr>
                          <m:t>2</m:t>
                        </m:r>
                      </m:den>
                    </m:f>
                    <m:r>
                      <a:rPr lang="fr-FR" sz="4000" i="1">
                        <a:effectLst/>
                        <a:latin typeface="Cambria Math" panose="02040503050406030204" pitchFamily="18" charset="0"/>
                        <a:ea typeface="Calibri" panose="020F0502020204030204" pitchFamily="34" charset="0"/>
                      </a:rPr>
                      <m:t>+</m:t>
                    </m:r>
                    <m:d>
                      <m:dPr>
                        <m:ctrlPr>
                          <a:rPr lang="en-US" sz="4000" i="1">
                            <a:effectLst/>
                            <a:latin typeface="Cambria Math" panose="02040503050406030204" pitchFamily="18" charset="0"/>
                            <a:ea typeface="Calibri" panose="020F0502020204030204" pitchFamily="34" charset="0"/>
                          </a:rPr>
                        </m:ctrlPr>
                      </m:dPr>
                      <m:e>
                        <m:r>
                          <a:rPr lang="fr-FR" sz="4000" i="1">
                            <a:effectLst/>
                            <a:latin typeface="Cambria Math" panose="02040503050406030204" pitchFamily="18" charset="0"/>
                            <a:ea typeface="Calibri" panose="020F0502020204030204" pitchFamily="34" charset="0"/>
                          </a:rPr>
                          <m:t>−</m:t>
                        </m:r>
                        <m:f>
                          <m:fPr>
                            <m:ctrlPr>
                              <a:rPr lang="en-US" sz="4000" i="1">
                                <a:effectLst/>
                                <a:latin typeface="Cambria Math" panose="02040503050406030204" pitchFamily="18" charset="0"/>
                                <a:ea typeface="Calibri" panose="020F0502020204030204" pitchFamily="34" charset="0"/>
                              </a:rPr>
                            </m:ctrlPr>
                          </m:fPr>
                          <m:num>
                            <m:r>
                              <a:rPr lang="fr-FR" sz="4000" i="1">
                                <a:effectLst/>
                                <a:latin typeface="Cambria Math" panose="02040503050406030204" pitchFamily="18" charset="0"/>
                                <a:ea typeface="Calibri" panose="020F0502020204030204" pitchFamily="34" charset="0"/>
                              </a:rPr>
                              <m:t>1</m:t>
                            </m:r>
                          </m:num>
                          <m:den>
                            <m:rad>
                              <m:radPr>
                                <m:degHide m:val="on"/>
                                <m:ctrlPr>
                                  <a:rPr lang="en-US" sz="4000" i="1">
                                    <a:effectLst/>
                                    <a:latin typeface="Cambria Math" panose="02040503050406030204" pitchFamily="18" charset="0"/>
                                    <a:ea typeface="Calibri" panose="020F0502020204030204" pitchFamily="34" charset="0"/>
                                  </a:rPr>
                                </m:ctrlPr>
                              </m:radPr>
                              <m:deg/>
                              <m:e>
                                <m:r>
                                  <a:rPr lang="fr-FR" sz="4000" i="1">
                                    <a:effectLst/>
                                    <a:latin typeface="Cambria Math" panose="02040503050406030204" pitchFamily="18" charset="0"/>
                                    <a:ea typeface="Calibri" panose="020F0502020204030204" pitchFamily="34" charset="0"/>
                                  </a:rPr>
                                  <m:t>3</m:t>
                                </m:r>
                              </m:e>
                            </m:rad>
                          </m:den>
                        </m:f>
                      </m:e>
                    </m:d>
                    <m:r>
                      <a:rPr lang="fr-FR" sz="4000" i="1">
                        <a:effectLst/>
                        <a:latin typeface="Cambria Math" panose="02040503050406030204" pitchFamily="18" charset="0"/>
                        <a:ea typeface="Calibri" panose="020F0502020204030204" pitchFamily="34" charset="0"/>
                      </a:rPr>
                      <m:t>.</m:t>
                    </m:r>
                    <m:f>
                      <m:fPr>
                        <m:ctrlPr>
                          <a:rPr lang="en-US" sz="4000" i="1">
                            <a:effectLst/>
                            <a:latin typeface="Cambria Math" panose="02040503050406030204" pitchFamily="18" charset="0"/>
                            <a:ea typeface="Calibri" panose="020F0502020204030204" pitchFamily="34" charset="0"/>
                          </a:rPr>
                        </m:ctrlPr>
                      </m:fPr>
                      <m:num>
                        <m:r>
                          <a:rPr lang="fr-FR" sz="4000" i="1">
                            <a:effectLst/>
                            <a:latin typeface="Cambria Math" panose="02040503050406030204" pitchFamily="18" charset="0"/>
                            <a:ea typeface="Calibri" panose="020F0502020204030204" pitchFamily="34" charset="0"/>
                          </a:rPr>
                          <m:t>1</m:t>
                        </m:r>
                      </m:num>
                      <m:den>
                        <m:r>
                          <a:rPr lang="fr-FR" sz="4000" i="1">
                            <a:effectLst/>
                            <a:latin typeface="Cambria Math" panose="02040503050406030204" pitchFamily="18" charset="0"/>
                            <a:ea typeface="Calibri" panose="020F0502020204030204" pitchFamily="34" charset="0"/>
                          </a:rPr>
                          <m:t>2</m:t>
                        </m:r>
                      </m:den>
                    </m:f>
                    <m:r>
                      <a:rPr lang="fr-FR" sz="4000" i="1">
                        <a:effectLst/>
                        <a:latin typeface="Cambria Math" panose="02040503050406030204" pitchFamily="18" charset="0"/>
                        <a:ea typeface="Calibri" panose="020F0502020204030204" pitchFamily="34" charset="0"/>
                      </a:rPr>
                      <m:t>=</m:t>
                    </m:r>
                    <m:f>
                      <m:fPr>
                        <m:ctrlPr>
                          <a:rPr lang="en-US" sz="4000" i="1">
                            <a:effectLst/>
                            <a:latin typeface="Cambria Math" panose="02040503050406030204" pitchFamily="18" charset="0"/>
                            <a:ea typeface="Calibri" panose="020F0502020204030204" pitchFamily="34" charset="0"/>
                          </a:rPr>
                        </m:ctrlPr>
                      </m:fPr>
                      <m:num>
                        <m:r>
                          <a:rPr lang="fr-FR" sz="4000" i="1">
                            <a:effectLst/>
                            <a:latin typeface="Cambria Math" panose="02040503050406030204" pitchFamily="18" charset="0"/>
                            <a:ea typeface="Calibri" panose="020F0502020204030204" pitchFamily="34" charset="0"/>
                          </a:rPr>
                          <m:t>3</m:t>
                        </m:r>
                        <m:rad>
                          <m:radPr>
                            <m:degHide m:val="on"/>
                            <m:ctrlPr>
                              <a:rPr lang="en-US" sz="4000" i="1">
                                <a:effectLst/>
                                <a:latin typeface="Cambria Math" panose="02040503050406030204" pitchFamily="18" charset="0"/>
                                <a:ea typeface="Calibri" panose="020F0502020204030204" pitchFamily="34" charset="0"/>
                              </a:rPr>
                            </m:ctrlPr>
                          </m:radPr>
                          <m:deg/>
                          <m:e>
                            <m:r>
                              <a:rPr lang="fr-FR" sz="4000" i="1">
                                <a:effectLst/>
                                <a:latin typeface="Cambria Math" panose="02040503050406030204" pitchFamily="18" charset="0"/>
                                <a:ea typeface="Calibri" panose="020F0502020204030204" pitchFamily="34" charset="0"/>
                              </a:rPr>
                              <m:t>2</m:t>
                            </m:r>
                          </m:e>
                        </m:rad>
                        <m:r>
                          <a:rPr lang="fr-FR" sz="4000" i="1">
                            <a:effectLst/>
                            <a:latin typeface="Cambria Math" panose="02040503050406030204" pitchFamily="18" charset="0"/>
                            <a:ea typeface="Calibri" panose="020F0502020204030204" pitchFamily="34" charset="0"/>
                          </a:rPr>
                          <m:t>−</m:t>
                        </m:r>
                        <m:rad>
                          <m:radPr>
                            <m:degHide m:val="on"/>
                            <m:ctrlPr>
                              <a:rPr lang="en-US" sz="4000" i="1">
                                <a:effectLst/>
                                <a:latin typeface="Cambria Math" panose="02040503050406030204" pitchFamily="18" charset="0"/>
                                <a:ea typeface="Calibri" panose="020F0502020204030204" pitchFamily="34" charset="0"/>
                              </a:rPr>
                            </m:ctrlPr>
                          </m:radPr>
                          <m:deg/>
                          <m:e>
                            <m:r>
                              <a:rPr lang="fr-FR" sz="4000" i="1">
                                <a:effectLst/>
                                <a:latin typeface="Cambria Math" panose="02040503050406030204" pitchFamily="18" charset="0"/>
                                <a:ea typeface="Calibri" panose="020F0502020204030204" pitchFamily="34" charset="0"/>
                              </a:rPr>
                              <m:t>3</m:t>
                            </m:r>
                          </m:e>
                        </m:rad>
                      </m:num>
                      <m:den>
                        <m:r>
                          <a:rPr lang="fr-FR" sz="4000" i="1">
                            <a:effectLst/>
                            <a:latin typeface="Cambria Math" panose="02040503050406030204" pitchFamily="18" charset="0"/>
                            <a:ea typeface="Calibri" panose="020F0502020204030204" pitchFamily="34" charset="0"/>
                          </a:rPr>
                          <m:t>6</m:t>
                        </m:r>
                      </m:den>
                    </m:f>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0"/>
                  </a:spcAft>
                </a:pPr>
                <a:r>
                  <a:rPr lang="fr-FR" sz="4000">
                    <a:effectLst/>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func>
                      <m:funcPr>
                        <m:ctrlPr>
                          <a:rPr lang="en-US" sz="4000" i="1">
                            <a:effectLst/>
                            <a:latin typeface="Cambria Math" panose="02040503050406030204" pitchFamily="18" charset="0"/>
                            <a:ea typeface="Calibri" panose="020F0502020204030204" pitchFamily="34" charset="0"/>
                          </a:rPr>
                        </m:ctrlPr>
                      </m:funcPr>
                      <m:fName>
                        <m:r>
                          <m:rPr>
                            <m:sty m:val="p"/>
                          </m:rPr>
                          <a:rPr lang="fr-FR" sz="4000">
                            <a:effectLst/>
                            <a:latin typeface="Cambria Math" panose="02040503050406030204" pitchFamily="18" charset="0"/>
                            <a:ea typeface="Calibri" panose="020F0502020204030204" pitchFamily="34" charset="0"/>
                          </a:rPr>
                          <m:t>cos</m:t>
                        </m:r>
                      </m:fName>
                      <m:e>
                        <m:d>
                          <m:dPr>
                            <m:ctrlPr>
                              <a:rPr lang="en-US" sz="4000" i="1">
                                <a:effectLst/>
                                <a:latin typeface="Cambria Math" panose="02040503050406030204" pitchFamily="18" charset="0"/>
                                <a:ea typeface="Calibri" panose="020F0502020204030204" pitchFamily="34" charset="0"/>
                              </a:rPr>
                            </m:ctrlPr>
                          </m:dPr>
                          <m:e>
                            <m:r>
                              <a:rPr lang="fr-FR" sz="4000" i="1">
                                <a:effectLst/>
                                <a:latin typeface="Cambria Math" panose="02040503050406030204" pitchFamily="18" charset="0"/>
                                <a:ea typeface="Calibri" panose="020F0502020204030204" pitchFamily="34" charset="0"/>
                              </a:rPr>
                              <m:t>𝛼</m:t>
                            </m:r>
                            <m:r>
                              <a:rPr lang="fr-FR" sz="4000" i="1">
                                <a:effectLst/>
                                <a:latin typeface="Cambria Math" panose="02040503050406030204" pitchFamily="18" charset="0"/>
                                <a:ea typeface="Calibri" panose="020F0502020204030204" pitchFamily="34" charset="0"/>
                              </a:rPr>
                              <m:t>+</m:t>
                            </m:r>
                            <m:f>
                              <m:fPr>
                                <m:ctrlPr>
                                  <a:rPr lang="en-US" sz="4000" i="1">
                                    <a:effectLst/>
                                    <a:latin typeface="Cambria Math" panose="02040503050406030204" pitchFamily="18" charset="0"/>
                                    <a:ea typeface="Calibri" panose="020F0502020204030204" pitchFamily="34" charset="0"/>
                                  </a:rPr>
                                </m:ctrlPr>
                              </m:fPr>
                              <m:num>
                                <m:r>
                                  <a:rPr lang="fr-FR" sz="4000" i="1">
                                    <a:effectLst/>
                                    <a:latin typeface="Cambria Math" panose="02040503050406030204" pitchFamily="18" charset="0"/>
                                    <a:ea typeface="Calibri" panose="020F0502020204030204" pitchFamily="34" charset="0"/>
                                  </a:rPr>
                                  <m:t>𝜋</m:t>
                                </m:r>
                              </m:num>
                              <m:den>
                                <m:r>
                                  <a:rPr lang="fr-FR" sz="4000" i="1">
                                    <a:effectLst/>
                                    <a:latin typeface="Cambria Math" panose="02040503050406030204" pitchFamily="18" charset="0"/>
                                    <a:ea typeface="Calibri" panose="020F0502020204030204" pitchFamily="34" charset="0"/>
                                  </a:rPr>
                                  <m:t>6</m:t>
                                </m:r>
                              </m:den>
                            </m:f>
                          </m:e>
                        </m:d>
                      </m:e>
                    </m:func>
                    <m:r>
                      <a:rPr lang="fr-FR" sz="4000" i="1">
                        <a:effectLst/>
                        <a:latin typeface="Cambria Math" panose="02040503050406030204" pitchFamily="18" charset="0"/>
                        <a:ea typeface="Calibri" panose="020F0502020204030204" pitchFamily="34" charset="0"/>
                      </a:rPr>
                      <m:t>=</m:t>
                    </m:r>
                    <m:func>
                      <m:funcPr>
                        <m:ctrlPr>
                          <a:rPr lang="en-US" sz="4000" i="1">
                            <a:effectLst/>
                            <a:latin typeface="Cambria Math" panose="02040503050406030204" pitchFamily="18" charset="0"/>
                            <a:ea typeface="Calibri" panose="020F0502020204030204" pitchFamily="34" charset="0"/>
                          </a:rPr>
                        </m:ctrlPr>
                      </m:funcPr>
                      <m:fName>
                        <m:r>
                          <m:rPr>
                            <m:sty m:val="p"/>
                          </m:rPr>
                          <a:rPr lang="fr-FR" sz="4000">
                            <a:effectLst/>
                            <a:latin typeface="Cambria Math" panose="02040503050406030204" pitchFamily="18" charset="0"/>
                            <a:ea typeface="Calibri" panose="020F0502020204030204" pitchFamily="34" charset="0"/>
                          </a:rPr>
                          <m:t>cos</m:t>
                        </m:r>
                      </m:fName>
                      <m:e>
                        <m:r>
                          <a:rPr lang="fr-FR" sz="4000" i="1">
                            <a:effectLst/>
                            <a:latin typeface="Cambria Math" panose="02040503050406030204" pitchFamily="18" charset="0"/>
                            <a:ea typeface="Calibri" panose="020F0502020204030204" pitchFamily="34" charset="0"/>
                          </a:rPr>
                          <m:t>𝛼</m:t>
                        </m:r>
                      </m:e>
                    </m:func>
                    <m:func>
                      <m:funcPr>
                        <m:ctrlPr>
                          <a:rPr lang="en-US" sz="4000" i="1">
                            <a:effectLst/>
                            <a:latin typeface="Cambria Math" panose="02040503050406030204" pitchFamily="18" charset="0"/>
                            <a:ea typeface="Calibri" panose="020F0502020204030204" pitchFamily="34" charset="0"/>
                          </a:rPr>
                        </m:ctrlPr>
                      </m:funcPr>
                      <m:fName>
                        <m:r>
                          <m:rPr>
                            <m:sty m:val="p"/>
                          </m:rPr>
                          <a:rPr lang="fr-FR" sz="4000">
                            <a:effectLst/>
                            <a:latin typeface="Cambria Math" panose="02040503050406030204" pitchFamily="18" charset="0"/>
                            <a:ea typeface="Calibri" panose="020F0502020204030204" pitchFamily="34" charset="0"/>
                          </a:rPr>
                          <m:t>cos</m:t>
                        </m:r>
                      </m:fName>
                      <m:e>
                        <m:f>
                          <m:fPr>
                            <m:ctrlPr>
                              <a:rPr lang="en-US" sz="4000" i="1">
                                <a:effectLst/>
                                <a:latin typeface="Cambria Math" panose="02040503050406030204" pitchFamily="18" charset="0"/>
                                <a:ea typeface="Calibri" panose="020F0502020204030204" pitchFamily="34" charset="0"/>
                              </a:rPr>
                            </m:ctrlPr>
                          </m:fPr>
                          <m:num>
                            <m:r>
                              <a:rPr lang="fr-FR" sz="4000" i="1">
                                <a:effectLst/>
                                <a:latin typeface="Cambria Math" panose="02040503050406030204" pitchFamily="18" charset="0"/>
                                <a:ea typeface="Calibri" panose="020F0502020204030204" pitchFamily="34" charset="0"/>
                              </a:rPr>
                              <m:t>𝜋</m:t>
                            </m:r>
                          </m:num>
                          <m:den>
                            <m:r>
                              <a:rPr lang="fr-FR" sz="4000" i="1">
                                <a:effectLst/>
                                <a:latin typeface="Cambria Math" panose="02040503050406030204" pitchFamily="18" charset="0"/>
                                <a:ea typeface="Calibri" panose="020F0502020204030204" pitchFamily="34" charset="0"/>
                              </a:rPr>
                              <m:t>6</m:t>
                            </m:r>
                          </m:den>
                        </m:f>
                      </m:e>
                    </m:func>
                    <m:r>
                      <a:rPr lang="fr-FR" sz="4000" i="1">
                        <a:effectLst/>
                        <a:latin typeface="Cambria Math" panose="02040503050406030204" pitchFamily="18" charset="0"/>
                        <a:ea typeface="Calibri" panose="020F0502020204030204" pitchFamily="34" charset="0"/>
                      </a:rPr>
                      <m:t>−</m:t>
                    </m:r>
                    <m:func>
                      <m:funcPr>
                        <m:ctrlPr>
                          <a:rPr lang="en-US" sz="4000" i="1">
                            <a:effectLst/>
                            <a:latin typeface="Cambria Math" panose="02040503050406030204" pitchFamily="18" charset="0"/>
                            <a:ea typeface="Calibri" panose="020F0502020204030204" pitchFamily="34" charset="0"/>
                          </a:rPr>
                        </m:ctrlPr>
                      </m:funcPr>
                      <m:fName>
                        <m:r>
                          <m:rPr>
                            <m:sty m:val="p"/>
                          </m:rPr>
                          <a:rPr lang="fr-FR" sz="4000">
                            <a:effectLst/>
                            <a:latin typeface="Cambria Math" panose="02040503050406030204" pitchFamily="18" charset="0"/>
                            <a:ea typeface="Calibri" panose="020F0502020204030204" pitchFamily="34" charset="0"/>
                          </a:rPr>
                          <m:t>sin</m:t>
                        </m:r>
                      </m:fName>
                      <m:e>
                        <m:r>
                          <a:rPr lang="fr-FR" sz="4000" i="1">
                            <a:effectLst/>
                            <a:latin typeface="Cambria Math" panose="02040503050406030204" pitchFamily="18" charset="0"/>
                            <a:ea typeface="Calibri" panose="020F0502020204030204" pitchFamily="34" charset="0"/>
                          </a:rPr>
                          <m:t>𝛼</m:t>
                        </m:r>
                      </m:e>
                    </m:func>
                    <m:func>
                      <m:funcPr>
                        <m:ctrlPr>
                          <a:rPr lang="en-US" sz="4000" i="1">
                            <a:effectLst/>
                            <a:latin typeface="Cambria Math" panose="02040503050406030204" pitchFamily="18" charset="0"/>
                            <a:ea typeface="Calibri" panose="020F0502020204030204" pitchFamily="34" charset="0"/>
                          </a:rPr>
                        </m:ctrlPr>
                      </m:funcPr>
                      <m:fName>
                        <m:r>
                          <m:rPr>
                            <m:sty m:val="p"/>
                          </m:rPr>
                          <a:rPr lang="fr-FR" sz="4000">
                            <a:effectLst/>
                            <a:latin typeface="Cambria Math" panose="02040503050406030204" pitchFamily="18" charset="0"/>
                            <a:ea typeface="Calibri" panose="020F0502020204030204" pitchFamily="34" charset="0"/>
                          </a:rPr>
                          <m:t>sin</m:t>
                        </m:r>
                      </m:fName>
                      <m:e>
                        <m:f>
                          <m:fPr>
                            <m:ctrlPr>
                              <a:rPr lang="en-US" sz="4000" i="1">
                                <a:effectLst/>
                                <a:latin typeface="Cambria Math" panose="02040503050406030204" pitchFamily="18" charset="0"/>
                                <a:ea typeface="Calibri" panose="020F0502020204030204" pitchFamily="34" charset="0"/>
                              </a:rPr>
                            </m:ctrlPr>
                          </m:fPr>
                          <m:num>
                            <m:r>
                              <a:rPr lang="fr-FR" sz="4000" i="1">
                                <a:effectLst/>
                                <a:latin typeface="Cambria Math" panose="02040503050406030204" pitchFamily="18" charset="0"/>
                                <a:ea typeface="Calibri" panose="020F0502020204030204" pitchFamily="34" charset="0"/>
                              </a:rPr>
                              <m:t>𝜋</m:t>
                            </m:r>
                          </m:num>
                          <m:den>
                            <m:r>
                              <a:rPr lang="fr-FR" sz="4000" i="1">
                                <a:effectLst/>
                                <a:latin typeface="Cambria Math" panose="02040503050406030204" pitchFamily="18" charset="0"/>
                                <a:ea typeface="Calibri" panose="020F0502020204030204" pitchFamily="34" charset="0"/>
                              </a:rPr>
                              <m:t>6</m:t>
                            </m:r>
                          </m:den>
                        </m:f>
                      </m:e>
                    </m:func>
                    <m:r>
                      <a:rPr lang="fr-FR" sz="4000" i="1">
                        <a:effectLst/>
                        <a:latin typeface="Cambria Math" panose="02040503050406030204" pitchFamily="18" charset="0"/>
                        <a:ea typeface="Calibri" panose="020F0502020204030204" pitchFamily="34" charset="0"/>
                      </a:rPr>
                      <m:t>=−</m:t>
                    </m:r>
                    <m:f>
                      <m:fPr>
                        <m:ctrlPr>
                          <a:rPr lang="en-US" sz="4000" i="1">
                            <a:effectLst/>
                            <a:latin typeface="Cambria Math" panose="02040503050406030204" pitchFamily="18" charset="0"/>
                            <a:ea typeface="Calibri" panose="020F0502020204030204" pitchFamily="34" charset="0"/>
                          </a:rPr>
                        </m:ctrlPr>
                      </m:fPr>
                      <m:num>
                        <m:r>
                          <a:rPr lang="fr-FR" sz="4000" i="1">
                            <a:effectLst/>
                            <a:latin typeface="Cambria Math" panose="02040503050406030204" pitchFamily="18" charset="0"/>
                            <a:ea typeface="Calibri" panose="020F0502020204030204" pitchFamily="34" charset="0"/>
                          </a:rPr>
                          <m:t>1</m:t>
                        </m:r>
                      </m:num>
                      <m:den>
                        <m:rad>
                          <m:radPr>
                            <m:degHide m:val="on"/>
                            <m:ctrlPr>
                              <a:rPr lang="en-US" sz="4000" i="1">
                                <a:effectLst/>
                                <a:latin typeface="Cambria Math" panose="02040503050406030204" pitchFamily="18" charset="0"/>
                                <a:ea typeface="Calibri" panose="020F0502020204030204" pitchFamily="34" charset="0"/>
                              </a:rPr>
                            </m:ctrlPr>
                          </m:radPr>
                          <m:deg/>
                          <m:e>
                            <m:r>
                              <a:rPr lang="fr-FR" sz="4000" i="1">
                                <a:effectLst/>
                                <a:latin typeface="Cambria Math" panose="02040503050406030204" pitchFamily="18" charset="0"/>
                                <a:ea typeface="Calibri" panose="020F0502020204030204" pitchFamily="34" charset="0"/>
                              </a:rPr>
                              <m:t>3</m:t>
                            </m:r>
                          </m:e>
                        </m:rad>
                      </m:den>
                    </m:f>
                    <m:r>
                      <a:rPr lang="fr-FR" sz="4000" i="1">
                        <a:effectLst/>
                        <a:latin typeface="Cambria Math" panose="02040503050406030204" pitchFamily="18" charset="0"/>
                        <a:ea typeface="Calibri" panose="020F0502020204030204" pitchFamily="34" charset="0"/>
                      </a:rPr>
                      <m:t>.</m:t>
                    </m:r>
                    <m:f>
                      <m:fPr>
                        <m:ctrlPr>
                          <a:rPr lang="en-US" sz="4000" i="1">
                            <a:effectLst/>
                            <a:latin typeface="Cambria Math" panose="02040503050406030204" pitchFamily="18" charset="0"/>
                            <a:ea typeface="Calibri" panose="020F0502020204030204" pitchFamily="34" charset="0"/>
                          </a:rPr>
                        </m:ctrlPr>
                      </m:fPr>
                      <m:num>
                        <m:rad>
                          <m:radPr>
                            <m:degHide m:val="on"/>
                            <m:ctrlPr>
                              <a:rPr lang="en-US" sz="4000" i="1">
                                <a:effectLst/>
                                <a:latin typeface="Cambria Math" panose="02040503050406030204" pitchFamily="18" charset="0"/>
                                <a:ea typeface="Calibri" panose="020F0502020204030204" pitchFamily="34" charset="0"/>
                              </a:rPr>
                            </m:ctrlPr>
                          </m:radPr>
                          <m:deg/>
                          <m:e>
                            <m:r>
                              <a:rPr lang="fr-FR" sz="4000" i="1">
                                <a:effectLst/>
                                <a:latin typeface="Cambria Math" panose="02040503050406030204" pitchFamily="18" charset="0"/>
                                <a:ea typeface="Calibri" panose="020F0502020204030204" pitchFamily="34" charset="0"/>
                              </a:rPr>
                              <m:t>3</m:t>
                            </m:r>
                          </m:e>
                        </m:rad>
                      </m:num>
                      <m:den>
                        <m:r>
                          <a:rPr lang="fr-FR" sz="4000" i="1">
                            <a:effectLst/>
                            <a:latin typeface="Cambria Math" panose="02040503050406030204" pitchFamily="18" charset="0"/>
                            <a:ea typeface="Calibri" panose="020F0502020204030204" pitchFamily="34" charset="0"/>
                          </a:rPr>
                          <m:t>2</m:t>
                        </m:r>
                      </m:den>
                    </m:f>
                    <m:r>
                      <a:rPr lang="fr-FR" sz="4000" i="1">
                        <a:effectLst/>
                        <a:latin typeface="Cambria Math" panose="02040503050406030204" pitchFamily="18" charset="0"/>
                        <a:ea typeface="Calibri" panose="020F0502020204030204" pitchFamily="34" charset="0"/>
                      </a:rPr>
                      <m:t>−</m:t>
                    </m:r>
                    <m:f>
                      <m:fPr>
                        <m:ctrlPr>
                          <a:rPr lang="en-US" sz="4000" i="1">
                            <a:effectLst/>
                            <a:latin typeface="Cambria Math" panose="02040503050406030204" pitchFamily="18" charset="0"/>
                            <a:ea typeface="Calibri" panose="020F0502020204030204" pitchFamily="34" charset="0"/>
                          </a:rPr>
                        </m:ctrlPr>
                      </m:fPr>
                      <m:num>
                        <m:rad>
                          <m:radPr>
                            <m:degHide m:val="on"/>
                            <m:ctrlPr>
                              <a:rPr lang="en-US" sz="4000" i="1">
                                <a:effectLst/>
                                <a:latin typeface="Cambria Math" panose="02040503050406030204" pitchFamily="18" charset="0"/>
                                <a:ea typeface="Calibri" panose="020F0502020204030204" pitchFamily="34" charset="0"/>
                              </a:rPr>
                            </m:ctrlPr>
                          </m:radPr>
                          <m:deg/>
                          <m:e>
                            <m:r>
                              <a:rPr lang="fr-FR" sz="4000" i="1">
                                <a:effectLst/>
                                <a:latin typeface="Cambria Math" panose="02040503050406030204" pitchFamily="18" charset="0"/>
                                <a:ea typeface="Calibri" panose="020F0502020204030204" pitchFamily="34" charset="0"/>
                              </a:rPr>
                              <m:t>6</m:t>
                            </m:r>
                          </m:e>
                        </m:rad>
                      </m:num>
                      <m:den>
                        <m:r>
                          <a:rPr lang="fr-FR" sz="4000" i="1">
                            <a:effectLst/>
                            <a:latin typeface="Cambria Math" panose="02040503050406030204" pitchFamily="18" charset="0"/>
                            <a:ea typeface="Calibri" panose="020F0502020204030204" pitchFamily="34" charset="0"/>
                          </a:rPr>
                          <m:t>3</m:t>
                        </m:r>
                      </m:den>
                    </m:f>
                    <m:r>
                      <a:rPr lang="fr-FR" sz="4000" i="1">
                        <a:effectLst/>
                        <a:latin typeface="Cambria Math" panose="02040503050406030204" pitchFamily="18" charset="0"/>
                        <a:ea typeface="Calibri" panose="020F0502020204030204" pitchFamily="34" charset="0"/>
                      </a:rPr>
                      <m:t>.</m:t>
                    </m:r>
                    <m:f>
                      <m:fPr>
                        <m:ctrlPr>
                          <a:rPr lang="en-US" sz="4000" i="1">
                            <a:effectLst/>
                            <a:latin typeface="Cambria Math" panose="02040503050406030204" pitchFamily="18" charset="0"/>
                            <a:ea typeface="Calibri" panose="020F0502020204030204" pitchFamily="34" charset="0"/>
                          </a:rPr>
                        </m:ctrlPr>
                      </m:fPr>
                      <m:num>
                        <m:r>
                          <a:rPr lang="fr-FR" sz="4000" i="1">
                            <a:effectLst/>
                            <a:latin typeface="Cambria Math" panose="02040503050406030204" pitchFamily="18" charset="0"/>
                            <a:ea typeface="Calibri" panose="020F0502020204030204" pitchFamily="34" charset="0"/>
                          </a:rPr>
                          <m:t>1</m:t>
                        </m:r>
                      </m:num>
                      <m:den>
                        <m:r>
                          <a:rPr lang="fr-FR" sz="4000" i="1">
                            <a:effectLst/>
                            <a:latin typeface="Cambria Math" panose="02040503050406030204" pitchFamily="18" charset="0"/>
                            <a:ea typeface="Calibri" panose="020F0502020204030204" pitchFamily="34" charset="0"/>
                          </a:rPr>
                          <m:t>2</m:t>
                        </m:r>
                      </m:den>
                    </m:f>
                    <m:r>
                      <a:rPr lang="fr-FR" sz="4000" i="1">
                        <a:effectLst/>
                        <a:latin typeface="Cambria Math" panose="02040503050406030204" pitchFamily="18" charset="0"/>
                        <a:ea typeface="Calibri" panose="020F0502020204030204" pitchFamily="34" charset="0"/>
                      </a:rPr>
                      <m:t>=</m:t>
                    </m:r>
                    <m:f>
                      <m:fPr>
                        <m:ctrlPr>
                          <a:rPr lang="en-US" sz="4000" i="1">
                            <a:effectLst/>
                            <a:latin typeface="Cambria Math" panose="02040503050406030204" pitchFamily="18" charset="0"/>
                            <a:ea typeface="Calibri" panose="020F0502020204030204" pitchFamily="34" charset="0"/>
                          </a:rPr>
                        </m:ctrlPr>
                      </m:fPr>
                      <m:num>
                        <m:r>
                          <a:rPr lang="fr-FR" sz="4000" i="1">
                            <a:effectLst/>
                            <a:latin typeface="Cambria Math" panose="02040503050406030204" pitchFamily="18" charset="0"/>
                            <a:ea typeface="Calibri" panose="020F0502020204030204" pitchFamily="34" charset="0"/>
                          </a:rPr>
                          <m:t>−3−</m:t>
                        </m:r>
                        <m:rad>
                          <m:radPr>
                            <m:degHide m:val="on"/>
                            <m:ctrlPr>
                              <a:rPr lang="en-US" sz="4000" i="1">
                                <a:effectLst/>
                                <a:latin typeface="Cambria Math" panose="02040503050406030204" pitchFamily="18" charset="0"/>
                                <a:ea typeface="Calibri" panose="020F0502020204030204" pitchFamily="34" charset="0"/>
                              </a:rPr>
                            </m:ctrlPr>
                          </m:radPr>
                          <m:deg/>
                          <m:e>
                            <m:r>
                              <a:rPr lang="fr-FR" sz="4000" i="1">
                                <a:effectLst/>
                                <a:latin typeface="Cambria Math" panose="02040503050406030204" pitchFamily="18" charset="0"/>
                                <a:ea typeface="Calibri" panose="020F0502020204030204" pitchFamily="34" charset="0"/>
                              </a:rPr>
                              <m:t>6</m:t>
                            </m:r>
                          </m:e>
                        </m:rad>
                      </m:num>
                      <m:den>
                        <m:r>
                          <a:rPr lang="fr-FR" sz="4000" i="1">
                            <a:effectLst/>
                            <a:latin typeface="Cambria Math" panose="02040503050406030204" pitchFamily="18" charset="0"/>
                            <a:ea typeface="Calibri" panose="020F0502020204030204" pitchFamily="34" charset="0"/>
                          </a:rPr>
                          <m:t>6</m:t>
                        </m:r>
                      </m:den>
                    </m:f>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699461" y="5600700"/>
                <a:ext cx="16840200" cy="3914277"/>
              </a:xfrm>
              <a:prstGeom prst="rect">
                <a:avLst/>
              </a:prstGeom>
              <a:blipFill>
                <a:blip r:embed="rId18"/>
                <a:stretch>
                  <a:fillRect l="-1303" b="-12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99461" y="3193102"/>
                <a:ext cx="16974262" cy="967509"/>
              </a:xfrm>
              <a:prstGeom prst="rect">
                <a:avLst/>
              </a:prstGeom>
            </p:spPr>
            <p:txBody>
              <a:bodyPr wrap="none">
                <a:spAutoFit/>
              </a:bodyPr>
              <a:lstStyle/>
              <a:p>
                <a:r>
                  <a:rPr lang="fr-FR" sz="3800" smtClean="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unc>
                      <m:funcPr>
                        <m:ctrlPr>
                          <a:rPr lang="en-US" sz="3800" i="1">
                            <a:solidFill>
                              <a:prstClr val="black"/>
                            </a:solidFill>
                            <a:latin typeface="Cambria Math" panose="02040503050406030204" pitchFamily="18" charset="0"/>
                            <a:ea typeface="Calibri" panose="020F0502020204030204" pitchFamily="34" charset="0"/>
                          </a:rPr>
                        </m:ctrlPr>
                      </m:funcPr>
                      <m:fName>
                        <m:r>
                          <m:rPr>
                            <m:sty m:val="p"/>
                          </m:rPr>
                          <a:rPr lang="fr-FR" sz="3800">
                            <a:solidFill>
                              <a:prstClr val="black"/>
                            </a:solidFill>
                            <a:latin typeface="Cambria Math" panose="02040503050406030204" pitchFamily="18" charset="0"/>
                            <a:ea typeface="Calibri" panose="020F0502020204030204" pitchFamily="34" charset="0"/>
                          </a:rPr>
                          <m:t>sin</m:t>
                        </m:r>
                      </m:fName>
                      <m:e>
                        <m:d>
                          <m:dPr>
                            <m:ctrlPr>
                              <a:rPr lang="en-US" sz="3800" i="1">
                                <a:solidFill>
                                  <a:prstClr val="black"/>
                                </a:solidFill>
                                <a:latin typeface="Cambria Math" panose="02040503050406030204" pitchFamily="18" charset="0"/>
                                <a:ea typeface="Calibri" panose="020F0502020204030204" pitchFamily="34" charset="0"/>
                              </a:rPr>
                            </m:ctrlPr>
                          </m:dPr>
                          <m:e>
                            <m:r>
                              <a:rPr lang="fr-FR" sz="3800" i="1">
                                <a:solidFill>
                                  <a:prstClr val="black"/>
                                </a:solidFill>
                                <a:latin typeface="Cambria Math" panose="02040503050406030204" pitchFamily="18" charset="0"/>
                                <a:ea typeface="Calibri" panose="020F0502020204030204" pitchFamily="34" charset="0"/>
                              </a:rPr>
                              <m:t>𝛼</m:t>
                            </m:r>
                            <m:r>
                              <a:rPr lang="fr-FR" sz="3800" i="1">
                                <a:solidFill>
                                  <a:prstClr val="black"/>
                                </a:solidFill>
                                <a:latin typeface="Cambria Math" panose="02040503050406030204" pitchFamily="18" charset="0"/>
                                <a:ea typeface="Calibri" panose="020F0502020204030204" pitchFamily="34" charset="0"/>
                              </a:rPr>
                              <m:t>+</m:t>
                            </m:r>
                            <m:f>
                              <m:fPr>
                                <m:ctrlPr>
                                  <a:rPr lang="en-US" sz="3800" i="1">
                                    <a:solidFill>
                                      <a:prstClr val="black"/>
                                    </a:solidFill>
                                    <a:latin typeface="Cambria Math" panose="02040503050406030204" pitchFamily="18" charset="0"/>
                                    <a:ea typeface="Calibri" panose="020F0502020204030204" pitchFamily="34" charset="0"/>
                                  </a:rPr>
                                </m:ctrlPr>
                              </m:fPr>
                              <m:num>
                                <m:r>
                                  <a:rPr lang="fr-FR" sz="3800" i="1">
                                    <a:solidFill>
                                      <a:prstClr val="black"/>
                                    </a:solidFill>
                                    <a:latin typeface="Cambria Math" panose="02040503050406030204" pitchFamily="18" charset="0"/>
                                    <a:ea typeface="Calibri" panose="020F0502020204030204" pitchFamily="34" charset="0"/>
                                  </a:rPr>
                                  <m:t>𝜋</m:t>
                                </m:r>
                              </m:num>
                              <m:den>
                                <m:r>
                                  <a:rPr lang="fr-FR" sz="3800" i="1">
                                    <a:solidFill>
                                      <a:prstClr val="black"/>
                                    </a:solidFill>
                                    <a:latin typeface="Cambria Math" panose="02040503050406030204" pitchFamily="18" charset="0"/>
                                    <a:ea typeface="Calibri" panose="020F0502020204030204" pitchFamily="34" charset="0"/>
                                  </a:rPr>
                                  <m:t>6</m:t>
                                </m:r>
                              </m:den>
                            </m:f>
                          </m:e>
                        </m:d>
                      </m:e>
                    </m:func>
                  </m:oMath>
                </a14:m>
                <a:r>
                  <a:rPr lang="en-US" sz="3800" smtClean="0">
                    <a:latin typeface="Arial" panose="020B0604020202020204" pitchFamily="34" charset="0"/>
                    <a:cs typeface="Arial" panose="020B0604020202020204" pitchFamily="34" charset="0"/>
                  </a:rPr>
                  <a:t> 		</a:t>
                </a:r>
                <a:r>
                  <a:rPr lang="fr-FR" sz="3800" smtClean="0">
                    <a:latin typeface="Arial" panose="020B0604020202020204" pitchFamily="34" charset="0"/>
                    <a:ea typeface="Calibri" panose="020F0502020204030204" pitchFamily="34" charset="0"/>
                    <a:cs typeface="Arial" panose="020B0604020202020204" pitchFamily="34" charset="0"/>
                  </a:rPr>
                  <a:t>b</a:t>
                </a:r>
                <a:r>
                  <a:rPr lang="fr-FR" sz="380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3800" i="1">
                            <a:latin typeface="Cambria Math" panose="02040503050406030204" pitchFamily="18" charset="0"/>
                            <a:ea typeface="Calibri" panose="020F0502020204030204" pitchFamily="34" charset="0"/>
                          </a:rPr>
                        </m:ctrlPr>
                      </m:funcPr>
                      <m:fName>
                        <m:r>
                          <m:rPr>
                            <m:sty m:val="p"/>
                          </m:rPr>
                          <a:rPr lang="fr-FR" sz="3800">
                            <a:latin typeface="Cambria Math" panose="02040503050406030204" pitchFamily="18" charset="0"/>
                            <a:ea typeface="Calibri" panose="020F0502020204030204" pitchFamily="34" charset="0"/>
                          </a:rPr>
                          <m:t>cos</m:t>
                        </m:r>
                      </m:fName>
                      <m:e>
                        <m:d>
                          <m:dPr>
                            <m:ctrlPr>
                              <a:rPr lang="en-US" sz="3800" i="1">
                                <a:latin typeface="Cambria Math" panose="02040503050406030204" pitchFamily="18" charset="0"/>
                                <a:ea typeface="Calibri" panose="020F0502020204030204" pitchFamily="34" charset="0"/>
                              </a:rPr>
                            </m:ctrlPr>
                          </m:dPr>
                          <m:e>
                            <m:r>
                              <a:rPr lang="fr-FR" sz="3800" i="1">
                                <a:latin typeface="Cambria Math" panose="02040503050406030204" pitchFamily="18" charset="0"/>
                                <a:ea typeface="Calibri" panose="020F0502020204030204" pitchFamily="34" charset="0"/>
                              </a:rPr>
                              <m:t>𝛼</m:t>
                            </m:r>
                            <m:r>
                              <a:rPr lang="fr-FR" sz="3800" i="1">
                                <a:latin typeface="Cambria Math" panose="02040503050406030204" pitchFamily="18" charset="0"/>
                                <a:ea typeface="Calibri" panose="020F0502020204030204" pitchFamily="34" charset="0"/>
                              </a:rPr>
                              <m:t>+</m:t>
                            </m:r>
                            <m:f>
                              <m:fPr>
                                <m:ctrlPr>
                                  <a:rPr lang="en-US" sz="3800" i="1">
                                    <a:latin typeface="Cambria Math" panose="02040503050406030204" pitchFamily="18" charset="0"/>
                                    <a:ea typeface="Calibri" panose="020F0502020204030204" pitchFamily="34" charset="0"/>
                                  </a:rPr>
                                </m:ctrlPr>
                              </m:fPr>
                              <m:num>
                                <m:r>
                                  <a:rPr lang="fr-FR" sz="3800" i="1">
                                    <a:latin typeface="Cambria Math" panose="02040503050406030204" pitchFamily="18" charset="0"/>
                                    <a:ea typeface="Calibri" panose="020F0502020204030204" pitchFamily="34" charset="0"/>
                                  </a:rPr>
                                  <m:t>𝜋</m:t>
                                </m:r>
                              </m:num>
                              <m:den>
                                <m:r>
                                  <a:rPr lang="fr-FR" sz="3800" i="1">
                                    <a:latin typeface="Cambria Math" panose="02040503050406030204" pitchFamily="18" charset="0"/>
                                    <a:ea typeface="Calibri" panose="020F0502020204030204" pitchFamily="34" charset="0"/>
                                  </a:rPr>
                                  <m:t>6</m:t>
                                </m:r>
                              </m:den>
                            </m:f>
                          </m:e>
                        </m:d>
                      </m:e>
                    </m:func>
                  </m:oMath>
                </a14:m>
                <a:r>
                  <a:rPr lang="en-US" sz="3800" smtClean="0">
                    <a:latin typeface="Arial" panose="020B0604020202020204" pitchFamily="34" charset="0"/>
                    <a:cs typeface="Arial" panose="020B0604020202020204" pitchFamily="34" charset="0"/>
                  </a:rPr>
                  <a:t> 		</a:t>
                </a:r>
                <a:r>
                  <a:rPr lang="fr-FR" sz="3800" smtClean="0">
                    <a:latin typeface="Arial" panose="020B0604020202020204" pitchFamily="34" charset="0"/>
                    <a:ea typeface="Calibri" panose="020F0502020204030204" pitchFamily="34" charset="0"/>
                    <a:cs typeface="Arial" panose="020B0604020202020204" pitchFamily="34" charset="0"/>
                  </a:rPr>
                  <a:t>c</a:t>
                </a:r>
                <a:r>
                  <a:rPr lang="fr-FR" sz="380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3800" i="1">
                            <a:latin typeface="Cambria Math" panose="02040503050406030204" pitchFamily="18" charset="0"/>
                            <a:ea typeface="Calibri" panose="020F0502020204030204" pitchFamily="34" charset="0"/>
                          </a:rPr>
                        </m:ctrlPr>
                      </m:funcPr>
                      <m:fName>
                        <m:r>
                          <m:rPr>
                            <m:sty m:val="p"/>
                          </m:rPr>
                          <a:rPr lang="fr-FR" sz="3800">
                            <a:latin typeface="Cambria Math" panose="02040503050406030204" pitchFamily="18" charset="0"/>
                            <a:ea typeface="Calibri" panose="020F0502020204030204" pitchFamily="34" charset="0"/>
                          </a:rPr>
                          <m:t>sin</m:t>
                        </m:r>
                      </m:fName>
                      <m:e>
                        <m:d>
                          <m:dPr>
                            <m:ctrlPr>
                              <a:rPr lang="en-US" sz="3800" i="1">
                                <a:latin typeface="Cambria Math" panose="02040503050406030204" pitchFamily="18" charset="0"/>
                                <a:ea typeface="Calibri" panose="020F0502020204030204" pitchFamily="34" charset="0"/>
                              </a:rPr>
                            </m:ctrlPr>
                          </m:dPr>
                          <m:e>
                            <m:r>
                              <a:rPr lang="fr-FR" sz="3800" i="1">
                                <a:latin typeface="Cambria Math" panose="02040503050406030204" pitchFamily="18" charset="0"/>
                                <a:ea typeface="Calibri" panose="020F0502020204030204" pitchFamily="34" charset="0"/>
                              </a:rPr>
                              <m:t>𝛼</m:t>
                            </m:r>
                            <m:r>
                              <a:rPr lang="fr-FR" sz="3800" i="1">
                                <a:latin typeface="Cambria Math" panose="02040503050406030204" pitchFamily="18" charset="0"/>
                                <a:ea typeface="Calibri" panose="020F0502020204030204" pitchFamily="34" charset="0"/>
                              </a:rPr>
                              <m:t>−</m:t>
                            </m:r>
                            <m:f>
                              <m:fPr>
                                <m:ctrlPr>
                                  <a:rPr lang="en-US" sz="3800" i="1">
                                    <a:latin typeface="Cambria Math" panose="02040503050406030204" pitchFamily="18" charset="0"/>
                                    <a:ea typeface="Calibri" panose="020F0502020204030204" pitchFamily="34" charset="0"/>
                                  </a:rPr>
                                </m:ctrlPr>
                              </m:fPr>
                              <m:num>
                                <m:r>
                                  <a:rPr lang="fr-FR" sz="3800" i="1">
                                    <a:latin typeface="Cambria Math" panose="02040503050406030204" pitchFamily="18" charset="0"/>
                                    <a:ea typeface="Calibri" panose="020F0502020204030204" pitchFamily="34" charset="0"/>
                                  </a:rPr>
                                  <m:t>𝜋</m:t>
                                </m:r>
                              </m:num>
                              <m:den>
                                <m:r>
                                  <a:rPr lang="fr-FR" sz="3800" i="1">
                                    <a:latin typeface="Cambria Math" panose="02040503050406030204" pitchFamily="18" charset="0"/>
                                    <a:ea typeface="Calibri" panose="020F0502020204030204" pitchFamily="34" charset="0"/>
                                  </a:rPr>
                                  <m:t>3</m:t>
                                </m:r>
                              </m:den>
                            </m:f>
                          </m:e>
                        </m:d>
                      </m:e>
                    </m:func>
                  </m:oMath>
                </a14:m>
                <a:r>
                  <a:rPr lang="en-US" sz="3800" smtClean="0">
                    <a:latin typeface="Arial" panose="020B0604020202020204" pitchFamily="34" charset="0"/>
                    <a:cs typeface="Arial" panose="020B0604020202020204" pitchFamily="34" charset="0"/>
                  </a:rPr>
                  <a:t> 		</a:t>
                </a:r>
                <a:r>
                  <a:rPr lang="fr-FR" sz="3800" smtClean="0">
                    <a:latin typeface="Arial" panose="020B0604020202020204" pitchFamily="34" charset="0"/>
                    <a:ea typeface="Calibri" panose="020F0502020204030204" pitchFamily="34" charset="0"/>
                    <a:cs typeface="Arial" panose="020B0604020202020204" pitchFamily="34" charset="0"/>
                  </a:rPr>
                  <a:t>d</a:t>
                </a:r>
                <a:r>
                  <a:rPr lang="fr-FR" sz="3800">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3800" i="1">
                            <a:latin typeface="Cambria Math" panose="02040503050406030204" pitchFamily="18" charset="0"/>
                            <a:ea typeface="Calibri" panose="020F0502020204030204" pitchFamily="34" charset="0"/>
                          </a:rPr>
                        </m:ctrlPr>
                      </m:funcPr>
                      <m:fName>
                        <m:r>
                          <m:rPr>
                            <m:sty m:val="p"/>
                          </m:rPr>
                          <a:rPr lang="fr-FR" sz="3800">
                            <a:latin typeface="Cambria Math" panose="02040503050406030204" pitchFamily="18" charset="0"/>
                            <a:ea typeface="Calibri" panose="020F0502020204030204" pitchFamily="34" charset="0"/>
                          </a:rPr>
                          <m:t>cos</m:t>
                        </m:r>
                      </m:fName>
                      <m:e>
                        <m:d>
                          <m:dPr>
                            <m:ctrlPr>
                              <a:rPr lang="en-US" sz="3800" i="1">
                                <a:latin typeface="Cambria Math" panose="02040503050406030204" pitchFamily="18" charset="0"/>
                                <a:ea typeface="Calibri" panose="020F0502020204030204" pitchFamily="34" charset="0"/>
                              </a:rPr>
                            </m:ctrlPr>
                          </m:dPr>
                          <m:e>
                            <m:r>
                              <a:rPr lang="fr-FR" sz="3800" i="1">
                                <a:latin typeface="Cambria Math" panose="02040503050406030204" pitchFamily="18" charset="0"/>
                                <a:ea typeface="Calibri" panose="020F0502020204030204" pitchFamily="34" charset="0"/>
                              </a:rPr>
                              <m:t>𝛼</m:t>
                            </m:r>
                            <m:r>
                              <a:rPr lang="fr-FR" sz="3800" i="1">
                                <a:latin typeface="Cambria Math" panose="02040503050406030204" pitchFamily="18" charset="0"/>
                                <a:ea typeface="Calibri" panose="020F0502020204030204" pitchFamily="34" charset="0"/>
                              </a:rPr>
                              <m:t>−</m:t>
                            </m:r>
                            <m:f>
                              <m:fPr>
                                <m:ctrlPr>
                                  <a:rPr lang="en-US" sz="3800" i="1">
                                    <a:latin typeface="Cambria Math" panose="02040503050406030204" pitchFamily="18" charset="0"/>
                                    <a:ea typeface="Calibri" panose="020F0502020204030204" pitchFamily="34" charset="0"/>
                                  </a:rPr>
                                </m:ctrlPr>
                              </m:fPr>
                              <m:num>
                                <m:r>
                                  <a:rPr lang="fr-FR" sz="3800" i="1">
                                    <a:latin typeface="Cambria Math" panose="02040503050406030204" pitchFamily="18" charset="0"/>
                                    <a:ea typeface="Calibri" panose="020F0502020204030204" pitchFamily="34" charset="0"/>
                                  </a:rPr>
                                  <m:t>𝜋</m:t>
                                </m:r>
                              </m:num>
                              <m:den>
                                <m:r>
                                  <a:rPr lang="fr-FR" sz="3800" i="1">
                                    <a:latin typeface="Cambria Math" panose="02040503050406030204" pitchFamily="18" charset="0"/>
                                    <a:ea typeface="Calibri" panose="020F0502020204030204" pitchFamily="34" charset="0"/>
                                  </a:rPr>
                                  <m:t>6</m:t>
                                </m:r>
                              </m:den>
                            </m:f>
                          </m:e>
                        </m:d>
                      </m:e>
                    </m:func>
                  </m:oMath>
                </a14:m>
                <a:endParaRPr lang="en-US" sz="380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9461" y="3193102"/>
                <a:ext cx="16974262" cy="967509"/>
              </a:xfrm>
              <a:prstGeom prst="rect">
                <a:avLst/>
              </a:prstGeom>
              <a:blipFill>
                <a:blip r:embed="rId19"/>
                <a:stretch>
                  <a:fillRect l="-1185" b="-8805"/>
                </a:stretch>
              </a:blipFill>
            </p:spPr>
            <p:txBody>
              <a:bodyPr/>
              <a:lstStyle/>
              <a:p>
                <a:r>
                  <a:rPr lang="en-US">
                    <a:noFill/>
                  </a:rPr>
                  <a:t> </a:t>
                </a:r>
              </a:p>
            </p:txBody>
          </p:sp>
        </mc:Fallback>
      </mc:AlternateContent>
      <p:pic>
        <p:nvPicPr>
          <p:cNvPr id="11" name="Picture 10"/>
          <p:cNvPicPr>
            <a:picLocks noChangeAspect="1"/>
          </p:cNvPicPr>
          <p:nvPr/>
        </p:nvPicPr>
        <p:blipFill>
          <a:blip r:embed="rId20"/>
          <a:stretch>
            <a:fillRect/>
          </a:stretch>
        </p:blipFill>
        <p:spPr>
          <a:xfrm>
            <a:off x="16862751" y="7886700"/>
            <a:ext cx="1124461" cy="228617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24" dur="500"/>
                                        <p:tgtEl>
                                          <p:spTgt spid="16">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p:bldP spid="21" grpId="0" animBg="1"/>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563854">
            <a:off x="16468012" y="246591"/>
            <a:ext cx="1295400" cy="1166396"/>
          </a:xfrm>
          <a:prstGeom prst="rect">
            <a:avLst/>
          </a:prstGeom>
        </p:spPr>
      </p:pic>
      <p:sp>
        <p:nvSpPr>
          <p:cNvPr id="17" name="Rectangle 16"/>
          <p:cNvSpPr/>
          <p:nvPr/>
        </p:nvSpPr>
        <p:spPr>
          <a:xfrm>
            <a:off x="559364" y="800100"/>
            <a:ext cx="628729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err="1">
                <a:ln>
                  <a:noFill/>
                </a:ln>
                <a:solidFill>
                  <a:srgbClr val="C0504D"/>
                </a:solidFill>
                <a:effectLst/>
                <a:uLnTx/>
                <a:uFillTx/>
                <a:latin typeface="Arial" panose="020B0604020202020204" pitchFamily="34" charset="0"/>
                <a:ea typeface="Calibri" panose="020F0502020204030204" pitchFamily="34" charset="0"/>
                <a:cs typeface="+mn-cs"/>
              </a:rPr>
              <a:t>Bài</a:t>
            </a:r>
            <a:r>
              <a:rPr kumimoji="0" lang="fr-FR" sz="4000" b="1" i="0" u="none" strike="noStrike" kern="1200" cap="none" spc="0" normalizeH="0" baseline="0" noProof="0">
                <a:ln>
                  <a:noFill/>
                </a:ln>
                <a:solidFill>
                  <a:srgbClr val="C0504D"/>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smtClean="0">
                <a:ln>
                  <a:noFill/>
                </a:ln>
                <a:solidFill>
                  <a:srgbClr val="C0504D"/>
                </a:solidFill>
                <a:effectLst/>
                <a:uLnTx/>
                <a:uFillTx/>
                <a:latin typeface="Arial" panose="020B0604020202020204" pitchFamily="34" charset="0"/>
                <a:ea typeface="Calibri" panose="020F0502020204030204" pitchFamily="34" charset="0"/>
                <a:cs typeface="+mn-cs"/>
              </a:rPr>
              <a:t>1.31 (SGK </a:t>
            </a:r>
            <a:r>
              <a:rPr kumimoji="0" lang="fr-FR" sz="4000" b="1" i="0" u="none" strike="noStrike" kern="1200" cap="none" spc="0" normalizeH="0" baseline="0" noProof="0" dirty="0">
                <a:ln>
                  <a:noFill/>
                </a:ln>
                <a:solidFill>
                  <a:srgbClr val="C0504D"/>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err="1">
                <a:ln>
                  <a:noFill/>
                </a:ln>
                <a:solidFill>
                  <a:srgbClr val="C0504D"/>
                </a:solidFill>
                <a:effectLst/>
                <a:uLnTx/>
                <a:uFillTx/>
                <a:latin typeface="Arial" panose="020B0604020202020204" pitchFamily="34" charset="0"/>
                <a:ea typeface="Calibri" panose="020F0502020204030204" pitchFamily="34" charset="0"/>
                <a:cs typeface="+mn-cs"/>
              </a:rPr>
              <a:t>trang</a:t>
            </a:r>
            <a:r>
              <a:rPr kumimoji="0" lang="fr-FR" sz="4000" b="1" i="0" u="none" strike="noStrike" kern="1200" cap="none" spc="0" normalizeH="0" baseline="0" noProof="0">
                <a:ln>
                  <a:noFill/>
                </a:ln>
                <a:solidFill>
                  <a:srgbClr val="C0504D"/>
                </a:solidFill>
                <a:effectLst/>
                <a:uLnTx/>
                <a:uFillTx/>
                <a:latin typeface="Arial" panose="020B0604020202020204" pitchFamily="34" charset="0"/>
                <a:ea typeface="Calibri" panose="020F0502020204030204" pitchFamily="34" charset="0"/>
                <a:cs typeface="+mn-cs"/>
              </a:rPr>
              <a:t> </a:t>
            </a:r>
            <a:r>
              <a:rPr kumimoji="0" lang="fr-FR" sz="4000" b="1" i="0" u="none" strike="noStrike" kern="1200" cap="none" spc="0" normalizeH="0" baseline="0" noProof="0" smtClean="0">
                <a:ln>
                  <a:noFill/>
                </a:ln>
                <a:solidFill>
                  <a:srgbClr val="C0504D"/>
                </a:solidFill>
                <a:effectLst/>
                <a:uLnTx/>
                <a:uFillTx/>
                <a:latin typeface="Arial" panose="020B0604020202020204" pitchFamily="34" charset="0"/>
                <a:ea typeface="Calibri" panose="020F0502020204030204" pitchFamily="34" charset="0"/>
                <a:cs typeface="+mn-cs"/>
              </a:rPr>
              <a:t>41)</a:t>
            </a:r>
            <a:endParaRPr kumimoji="0" lang="en-US" sz="4000" b="0" i="0" u="none" strike="noStrike" kern="1200" cap="none" spc="0" normalizeH="0" baseline="0" noProof="0" dirty="0">
              <a:ln>
                <a:noFill/>
              </a:ln>
              <a:solidFill>
                <a:srgbClr val="C0504D"/>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20" name="Rectangle 19"/>
              <p:cNvSpPr/>
              <p:nvPr/>
            </p:nvSpPr>
            <p:spPr>
              <a:xfrm>
                <a:off x="533400" y="1485900"/>
                <a:ext cx="17673723" cy="138653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1200"/>
                  </a:spcAft>
                  <a:buClrTx/>
                  <a:buSzTx/>
                  <a:buFontTx/>
                  <a:buNone/>
                  <a:tabLst/>
                  <a:defRPr/>
                </a:pPr>
                <a:r>
                  <a:rPr kumimoji="0" lang="en-US" sz="3800" b="0" i="0" u="none" strike="noStrike" kern="1200" cap="none" spc="0" normalizeH="0" baseline="0" noProof="0" smtClean="0">
                    <a:ln>
                      <a:noFill/>
                    </a:ln>
                    <a:solidFill>
                      <a:srgbClr val="000000"/>
                    </a:solidFill>
                    <a:effectLst/>
                    <a:uLnTx/>
                    <a:uFillTx/>
                    <a:latin typeface="OpenSans"/>
                    <a:ea typeface="+mn-ea"/>
                    <a:cs typeface="+mn-cs"/>
                  </a:rPr>
                  <a:t>Cho góc</a:t>
                </a:r>
                <a:r>
                  <a:rPr kumimoji="0" lang="en-US" sz="3800" b="0" i="0" u="none" strike="noStrike" kern="1200" cap="none" spc="0" normalizeH="0" baseline="0" noProof="0">
                    <a:ln>
                      <a:noFill/>
                    </a:ln>
                    <a:solidFill>
                      <a:srgbClr val="000000"/>
                    </a:solidFill>
                    <a:effectLst/>
                    <a:uLnTx/>
                    <a:uFillTx/>
                    <a:latin typeface="OpenSans"/>
                    <a:ea typeface="+mn-ea"/>
                    <a:cs typeface="+mn-cs"/>
                  </a:rPr>
                  <a:t> </a:t>
                </a:r>
                <a14:m>
                  <m:oMath xmlns:m="http://schemas.openxmlformats.org/officeDocument/2006/math">
                    <m:r>
                      <a:rPr kumimoji="0" lang="el-GR" sz="3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𝛼</m:t>
                    </m:r>
                  </m:oMath>
                </a14:m>
                <a:r>
                  <a:rPr kumimoji="0" lang="el-GR" sz="3800" b="0" i="0" u="none" strike="noStrike" kern="1200" cap="none" spc="0" normalizeH="0" baseline="0" noProof="0">
                    <a:ln>
                      <a:noFill/>
                    </a:ln>
                    <a:solidFill>
                      <a:srgbClr val="000000"/>
                    </a:solidFill>
                    <a:effectLst/>
                    <a:uLnTx/>
                    <a:uFillTx/>
                    <a:latin typeface="OpenSans"/>
                    <a:ea typeface="+mn-ea"/>
                    <a:cs typeface="+mn-cs"/>
                  </a:rPr>
                  <a:t> </a:t>
                </a:r>
                <a:r>
                  <a:rPr kumimoji="0" lang="en-US" sz="3800" b="0" i="0" u="none" strike="noStrike" kern="1200" cap="none" spc="0" normalizeH="0" baseline="0" noProof="0">
                    <a:ln>
                      <a:noFill/>
                    </a:ln>
                    <a:solidFill>
                      <a:srgbClr val="000000"/>
                    </a:solidFill>
                    <a:effectLst/>
                    <a:uLnTx/>
                    <a:uFillTx/>
                    <a:latin typeface="OpenSans"/>
                    <a:ea typeface="+mn-ea"/>
                    <a:cs typeface="+mn-cs"/>
                  </a:rPr>
                  <a:t>thỏa mãn </a:t>
                </a:r>
                <a14:m>
                  <m:oMath xmlns:m="http://schemas.openxmlformats.org/officeDocument/2006/math">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𝜋</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2</m:t>
                        </m:r>
                      </m:den>
                    </m:f>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𝛼</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&lt;</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𝜋</m:t>
                    </m:r>
                  </m:oMath>
                </a14:m>
                <a:r>
                  <a:rPr kumimoji="0" lang="el-GR" sz="3800" b="0" i="0" u="none" strike="noStrike" kern="1200" cap="none" spc="0" normalizeH="0" baseline="0" noProof="0">
                    <a:ln>
                      <a:noFill/>
                    </a:ln>
                    <a:solidFill>
                      <a:srgbClr val="000000"/>
                    </a:solidFill>
                    <a:effectLst/>
                    <a:uLnTx/>
                    <a:uFillTx/>
                    <a:latin typeface="MJXc-TeX-main-R"/>
                    <a:ea typeface="+mn-ea"/>
                    <a:cs typeface="+mn-cs"/>
                  </a:rPr>
                  <a:t>,</a:t>
                </a:r>
                <a:r>
                  <a:rPr kumimoji="0" lang="en-US" sz="3800" b="0" i="0" u="none" strike="noStrike" kern="1200" cap="none" spc="0" normalizeH="0" baseline="0" noProof="0">
                    <a:ln>
                      <a:noFill/>
                    </a:ln>
                    <a:solidFill>
                      <a:prstClr val="black"/>
                    </a:solidFill>
                    <a:effectLst/>
                    <a:uLnTx/>
                    <a:uFillTx/>
                    <a:latin typeface="Calibri"/>
                    <a:ea typeface="Calibri" panose="020F0502020204030204" pitchFamily="34" charset="0"/>
                    <a:cs typeface="+mn-cs"/>
                  </a:rPr>
                  <a:t> </a:t>
                </a:r>
                <a14:m>
                  <m:oMath xmlns:m="http://schemas.openxmlformats.org/officeDocument/2006/math">
                    <m:func>
                      <m:func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funcPr>
                      <m:fName>
                        <m:r>
                          <m:rPr>
                            <m:sty m:val="p"/>
                          </m:rPr>
                          <a:rPr kumimoji="0" lang="en-US" sz="3800" b="0" i="0"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cos</m:t>
                        </m:r>
                      </m:fName>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𝛼</m:t>
                        </m:r>
                      </m:e>
                    </m:func>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Times New Roman" panose="02020603050405020304" pitchFamily="18" charset="0"/>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fPr>
                      <m:num>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1</m:t>
                        </m:r>
                      </m:num>
                      <m:den>
                        <m:rad>
                          <m:radPr>
                            <m:degHide m:val="on"/>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radPr>
                          <m:deg/>
                          <m:e>
                            <m:r>
                              <a:rPr kumimoji="0" lang="en-US" sz="3800" b="0" i="1" u="none" strike="noStrike" kern="1200" cap="none" spc="0" normalizeH="0" baseline="0" noProof="0" smtClean="0">
                                <a:ln>
                                  <a:noFill/>
                                </a:ln>
                                <a:solidFill>
                                  <a:prstClr val="black"/>
                                </a:solidFill>
                                <a:effectLst/>
                                <a:uLnTx/>
                                <a:uFillTx/>
                                <a:latin typeface="Cambria Math" panose="02040503050406030204" pitchFamily="18" charset="0"/>
                                <a:ea typeface="Calibri" panose="020F0502020204030204" pitchFamily="34" charset="0"/>
                                <a:cs typeface="+mn-cs"/>
                              </a:rPr>
                              <m:t>3</m:t>
                            </m:r>
                          </m:e>
                        </m:rad>
                      </m:den>
                    </m:f>
                  </m:oMath>
                </a14:m>
                <a:r>
                  <a:rPr kumimoji="0" lang="en-US" sz="3800" b="0" i="0" u="none" strike="noStrike" kern="1200" cap="none" spc="0" normalizeH="0" baseline="0" noProof="0">
                    <a:ln>
                      <a:noFill/>
                    </a:ln>
                    <a:solidFill>
                      <a:srgbClr val="000000"/>
                    </a:solidFill>
                    <a:effectLst/>
                    <a:uLnTx/>
                    <a:uFillTx/>
                    <a:latin typeface="OpenSans"/>
                    <a:ea typeface="+mn-ea"/>
                    <a:cs typeface="+mn-cs"/>
                  </a:rPr>
                  <a:t>. Tính giá trị của các biểu thức sau</a:t>
                </a:r>
                <a:r>
                  <a:rPr kumimoji="0" lang="en-US" sz="3800" b="0" i="0" u="none" strike="noStrike" kern="1200" cap="none" spc="0" normalizeH="0" baseline="0" noProof="0" smtClean="0">
                    <a:ln>
                      <a:noFill/>
                    </a:ln>
                    <a:solidFill>
                      <a:srgbClr val="000000"/>
                    </a:solidFill>
                    <a:effectLst/>
                    <a:uLnTx/>
                    <a:uFillTx/>
                    <a:latin typeface="OpenSans"/>
                    <a:ea typeface="+mn-ea"/>
                    <a:cs typeface="+mn-cs"/>
                  </a:rPr>
                  <a:t>:</a:t>
                </a: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20" name="Rectangle 19"/>
              <p:cNvSpPr>
                <a:spLocks noRot="1" noChangeAspect="1" noMove="1" noResize="1" noEditPoints="1" noAdjustHandles="1" noChangeArrowheads="1" noChangeShapeType="1" noTextEdit="1"/>
              </p:cNvSpPr>
              <p:nvPr/>
            </p:nvSpPr>
            <p:spPr>
              <a:xfrm>
                <a:off x="533400" y="1485900"/>
                <a:ext cx="17673723" cy="1386533"/>
              </a:xfrm>
              <a:prstGeom prst="rect">
                <a:avLst/>
              </a:prstGeom>
              <a:blipFill>
                <a:blip r:embed="rId6"/>
                <a:stretch>
                  <a:fillRect l="-1138"/>
                </a:stretch>
              </a:blipFill>
            </p:spPr>
            <p:txBody>
              <a:bodyPr/>
              <a:lstStyle/>
              <a:p>
                <a:r>
                  <a:rPr lang="en-US">
                    <a:noFill/>
                  </a:rPr>
                  <a:t> </a:t>
                </a:r>
              </a:p>
            </p:txBody>
          </p:sp>
        </mc:Fallback>
      </mc:AlternateContent>
      <p:pic>
        <p:nvPicPr>
          <p:cNvPr id="23"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71032" y="0"/>
            <a:ext cx="1330396" cy="1246729"/>
          </a:xfrm>
          <a:prstGeom prst="rect">
            <a:avLst/>
          </a:prstGeom>
        </p:spPr>
      </p:pic>
      <p:sp>
        <p:nvSpPr>
          <p:cNvPr id="21" name="Oval Callout 20"/>
          <p:cNvSpPr/>
          <p:nvPr/>
        </p:nvSpPr>
        <p:spPr>
          <a:xfrm>
            <a:off x="8382000" y="47267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6" name="Rectangle 15"/>
              <p:cNvSpPr/>
              <p:nvPr/>
            </p:nvSpPr>
            <p:spPr>
              <a:xfrm>
                <a:off x="699461" y="5600700"/>
                <a:ext cx="16840200" cy="3911199"/>
              </a:xfrm>
              <a:prstGeom prst="rect">
                <a:avLst/>
              </a:prstGeom>
            </p:spPr>
            <p:txBody>
              <a:bodyPr wrap="square">
                <a:spAutoFit/>
              </a:bodyPr>
              <a:lstStyle/>
              <a:p>
                <a:pPr lvl="0" algn="just">
                  <a:lnSpc>
                    <a:spcPct val="200000"/>
                  </a:lnSpc>
                  <a:defRPr/>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func>
                      <m:funcPr>
                        <m:ctrlPr>
                          <a:rPr lang="en-US" sz="4000" i="1">
                            <a:solidFill>
                              <a:prstClr val="black"/>
                            </a:solidFill>
                            <a:latin typeface="Cambria Math" panose="02040503050406030204" pitchFamily="18" charset="0"/>
                            <a:ea typeface="Calibri" panose="020F0502020204030204" pitchFamily="34" charset="0"/>
                          </a:rPr>
                        </m:ctrlPr>
                      </m:funcPr>
                      <m:fName>
                        <m:r>
                          <m:rPr>
                            <m:sty m:val="p"/>
                          </m:rPr>
                          <a:rPr lang="fr-FR" sz="4000">
                            <a:solidFill>
                              <a:prstClr val="black"/>
                            </a:solidFill>
                            <a:latin typeface="Cambria Math" panose="02040503050406030204" pitchFamily="18" charset="0"/>
                            <a:ea typeface="Calibri" panose="020F0502020204030204" pitchFamily="34" charset="0"/>
                          </a:rPr>
                          <m:t>sin</m:t>
                        </m:r>
                      </m:fName>
                      <m:e>
                        <m:d>
                          <m:dPr>
                            <m:ctrlPr>
                              <a:rPr lang="en-US" sz="4000" i="1">
                                <a:solidFill>
                                  <a:prstClr val="black"/>
                                </a:solidFill>
                                <a:latin typeface="Cambria Math" panose="02040503050406030204" pitchFamily="18" charset="0"/>
                                <a:ea typeface="Calibri" panose="020F0502020204030204" pitchFamily="34" charset="0"/>
                              </a:rPr>
                            </m:ctrlPr>
                          </m:dPr>
                          <m:e>
                            <m:r>
                              <a:rPr lang="fr-FR" sz="4000" i="1">
                                <a:solidFill>
                                  <a:prstClr val="black"/>
                                </a:solidFill>
                                <a:latin typeface="Cambria Math" panose="02040503050406030204" pitchFamily="18" charset="0"/>
                                <a:ea typeface="Calibri" panose="020F0502020204030204" pitchFamily="34" charset="0"/>
                              </a:rPr>
                              <m:t>𝛼</m:t>
                            </m:r>
                            <m:r>
                              <a:rPr lang="fr-FR" sz="4000" i="1">
                                <a:solidFill>
                                  <a:prstClr val="black"/>
                                </a:solidFill>
                                <a:latin typeface="Cambria Math" panose="02040503050406030204" pitchFamily="18" charset="0"/>
                                <a:ea typeface="Calibri" panose="020F0502020204030204" pitchFamily="34" charset="0"/>
                              </a:rPr>
                              <m:t>−</m:t>
                            </m:r>
                            <m:f>
                              <m:fPr>
                                <m:ctrlPr>
                                  <a:rPr lang="en-US" sz="4000" i="1">
                                    <a:solidFill>
                                      <a:prstClr val="black"/>
                                    </a:solidFill>
                                    <a:latin typeface="Cambria Math" panose="02040503050406030204" pitchFamily="18" charset="0"/>
                                    <a:ea typeface="Calibri" panose="020F0502020204030204" pitchFamily="34" charset="0"/>
                                  </a:rPr>
                                </m:ctrlPr>
                              </m:fPr>
                              <m:num>
                                <m:r>
                                  <a:rPr lang="fr-FR" sz="4000" i="1">
                                    <a:solidFill>
                                      <a:prstClr val="black"/>
                                    </a:solidFill>
                                    <a:latin typeface="Cambria Math" panose="02040503050406030204" pitchFamily="18" charset="0"/>
                                    <a:ea typeface="Calibri" panose="020F0502020204030204" pitchFamily="34" charset="0"/>
                                  </a:rPr>
                                  <m:t>𝜋</m:t>
                                </m:r>
                              </m:num>
                              <m:den>
                                <m:r>
                                  <a:rPr lang="fr-FR" sz="4000" i="1">
                                    <a:solidFill>
                                      <a:prstClr val="black"/>
                                    </a:solidFill>
                                    <a:latin typeface="Cambria Math" panose="02040503050406030204" pitchFamily="18" charset="0"/>
                                    <a:ea typeface="Calibri" panose="020F0502020204030204" pitchFamily="34" charset="0"/>
                                  </a:rPr>
                                  <m:t>3</m:t>
                                </m:r>
                              </m:den>
                            </m:f>
                          </m:e>
                        </m:d>
                      </m:e>
                    </m:func>
                    <m:r>
                      <a:rPr lang="fr-FR" sz="4000" i="1">
                        <a:solidFill>
                          <a:prstClr val="black"/>
                        </a:solidFill>
                        <a:latin typeface="Cambria Math" panose="02040503050406030204" pitchFamily="18" charset="0"/>
                        <a:ea typeface="Calibri" panose="020F0502020204030204" pitchFamily="34" charset="0"/>
                      </a:rPr>
                      <m:t>=</m:t>
                    </m:r>
                    <m:func>
                      <m:funcPr>
                        <m:ctrlPr>
                          <a:rPr lang="en-US" sz="4000" i="1">
                            <a:solidFill>
                              <a:prstClr val="black"/>
                            </a:solidFill>
                            <a:latin typeface="Cambria Math" panose="02040503050406030204" pitchFamily="18" charset="0"/>
                            <a:ea typeface="Calibri" panose="020F0502020204030204" pitchFamily="34" charset="0"/>
                          </a:rPr>
                        </m:ctrlPr>
                      </m:funcPr>
                      <m:fName>
                        <m:r>
                          <m:rPr>
                            <m:sty m:val="p"/>
                          </m:rPr>
                          <a:rPr lang="fr-FR" sz="4000">
                            <a:solidFill>
                              <a:prstClr val="black"/>
                            </a:solidFill>
                            <a:latin typeface="Cambria Math" panose="02040503050406030204" pitchFamily="18" charset="0"/>
                            <a:ea typeface="Calibri" panose="020F0502020204030204" pitchFamily="34" charset="0"/>
                          </a:rPr>
                          <m:t>sin</m:t>
                        </m:r>
                      </m:fName>
                      <m:e>
                        <m:r>
                          <a:rPr lang="fr-FR" sz="4000" i="1">
                            <a:solidFill>
                              <a:prstClr val="black"/>
                            </a:solidFill>
                            <a:latin typeface="Cambria Math" panose="02040503050406030204" pitchFamily="18" charset="0"/>
                            <a:ea typeface="Calibri" panose="020F0502020204030204" pitchFamily="34" charset="0"/>
                          </a:rPr>
                          <m:t>𝛼</m:t>
                        </m:r>
                        <m:func>
                          <m:funcPr>
                            <m:ctrlPr>
                              <a:rPr lang="en-US" sz="4000" i="1">
                                <a:solidFill>
                                  <a:prstClr val="black"/>
                                </a:solidFill>
                                <a:latin typeface="Cambria Math" panose="02040503050406030204" pitchFamily="18" charset="0"/>
                                <a:ea typeface="Calibri" panose="020F0502020204030204" pitchFamily="34" charset="0"/>
                              </a:rPr>
                            </m:ctrlPr>
                          </m:funcPr>
                          <m:fName>
                            <m:r>
                              <m:rPr>
                                <m:sty m:val="p"/>
                              </m:rPr>
                              <a:rPr lang="fr-FR" sz="4000">
                                <a:solidFill>
                                  <a:prstClr val="black"/>
                                </a:solidFill>
                                <a:latin typeface="Cambria Math" panose="02040503050406030204" pitchFamily="18" charset="0"/>
                                <a:ea typeface="Calibri" panose="020F0502020204030204" pitchFamily="34" charset="0"/>
                              </a:rPr>
                              <m:t>cos</m:t>
                            </m:r>
                          </m:fName>
                          <m:e>
                            <m:f>
                              <m:fPr>
                                <m:ctrlPr>
                                  <a:rPr lang="en-US" sz="4000" i="1">
                                    <a:solidFill>
                                      <a:prstClr val="black"/>
                                    </a:solidFill>
                                    <a:latin typeface="Cambria Math" panose="02040503050406030204" pitchFamily="18" charset="0"/>
                                    <a:ea typeface="Calibri" panose="020F0502020204030204" pitchFamily="34" charset="0"/>
                                  </a:rPr>
                                </m:ctrlPr>
                              </m:fPr>
                              <m:num>
                                <m:r>
                                  <a:rPr lang="fr-FR" sz="4000" i="1">
                                    <a:solidFill>
                                      <a:prstClr val="black"/>
                                    </a:solidFill>
                                    <a:latin typeface="Cambria Math" panose="02040503050406030204" pitchFamily="18" charset="0"/>
                                    <a:ea typeface="Calibri" panose="020F0502020204030204" pitchFamily="34" charset="0"/>
                                  </a:rPr>
                                  <m:t>𝜋</m:t>
                                </m:r>
                              </m:num>
                              <m:den>
                                <m:r>
                                  <a:rPr lang="fr-FR" sz="4000" i="1">
                                    <a:solidFill>
                                      <a:prstClr val="black"/>
                                    </a:solidFill>
                                    <a:latin typeface="Cambria Math" panose="02040503050406030204" pitchFamily="18" charset="0"/>
                                    <a:ea typeface="Calibri" panose="020F0502020204030204" pitchFamily="34" charset="0"/>
                                  </a:rPr>
                                  <m:t>3</m:t>
                                </m:r>
                              </m:den>
                            </m:f>
                          </m:e>
                        </m:func>
                        <m:r>
                          <a:rPr lang="fr-FR" sz="4000" i="1">
                            <a:solidFill>
                              <a:prstClr val="black"/>
                            </a:solidFill>
                            <a:latin typeface="Cambria Math" panose="02040503050406030204" pitchFamily="18" charset="0"/>
                            <a:ea typeface="Calibri" panose="020F0502020204030204" pitchFamily="34" charset="0"/>
                          </a:rPr>
                          <m:t>−</m:t>
                        </m:r>
                        <m:func>
                          <m:funcPr>
                            <m:ctrlPr>
                              <a:rPr lang="en-US" sz="4000" i="1">
                                <a:solidFill>
                                  <a:prstClr val="black"/>
                                </a:solidFill>
                                <a:latin typeface="Cambria Math" panose="02040503050406030204" pitchFamily="18" charset="0"/>
                                <a:ea typeface="Calibri" panose="020F0502020204030204" pitchFamily="34" charset="0"/>
                              </a:rPr>
                            </m:ctrlPr>
                          </m:funcPr>
                          <m:fName>
                            <m:r>
                              <m:rPr>
                                <m:sty m:val="p"/>
                              </m:rPr>
                              <a:rPr lang="fr-FR" sz="4000">
                                <a:solidFill>
                                  <a:prstClr val="black"/>
                                </a:solidFill>
                                <a:latin typeface="Cambria Math" panose="02040503050406030204" pitchFamily="18" charset="0"/>
                                <a:ea typeface="Calibri" panose="020F0502020204030204" pitchFamily="34" charset="0"/>
                              </a:rPr>
                              <m:t>cos</m:t>
                            </m:r>
                          </m:fName>
                          <m:e>
                            <m:r>
                              <a:rPr lang="fr-FR" sz="4000" i="1">
                                <a:solidFill>
                                  <a:prstClr val="black"/>
                                </a:solidFill>
                                <a:latin typeface="Cambria Math" panose="02040503050406030204" pitchFamily="18" charset="0"/>
                                <a:ea typeface="Calibri" panose="020F0502020204030204" pitchFamily="34" charset="0"/>
                              </a:rPr>
                              <m:t>𝛼</m:t>
                            </m:r>
                          </m:e>
                        </m:func>
                        <m:func>
                          <m:funcPr>
                            <m:ctrlPr>
                              <a:rPr lang="en-US" sz="4000" i="1">
                                <a:solidFill>
                                  <a:prstClr val="black"/>
                                </a:solidFill>
                                <a:latin typeface="Cambria Math" panose="02040503050406030204" pitchFamily="18" charset="0"/>
                                <a:ea typeface="Calibri" panose="020F0502020204030204" pitchFamily="34" charset="0"/>
                              </a:rPr>
                            </m:ctrlPr>
                          </m:funcPr>
                          <m:fName>
                            <m:r>
                              <m:rPr>
                                <m:sty m:val="p"/>
                              </m:rPr>
                              <a:rPr lang="fr-FR" sz="4000">
                                <a:solidFill>
                                  <a:prstClr val="black"/>
                                </a:solidFill>
                                <a:latin typeface="Cambria Math" panose="02040503050406030204" pitchFamily="18" charset="0"/>
                                <a:ea typeface="Calibri" panose="020F0502020204030204" pitchFamily="34" charset="0"/>
                              </a:rPr>
                              <m:t>sin</m:t>
                            </m:r>
                          </m:fName>
                          <m:e>
                            <m:f>
                              <m:fPr>
                                <m:ctrlPr>
                                  <a:rPr lang="en-US" sz="4000" i="1">
                                    <a:solidFill>
                                      <a:prstClr val="black"/>
                                    </a:solidFill>
                                    <a:latin typeface="Cambria Math" panose="02040503050406030204" pitchFamily="18" charset="0"/>
                                    <a:ea typeface="Calibri" panose="020F0502020204030204" pitchFamily="34" charset="0"/>
                                  </a:rPr>
                                </m:ctrlPr>
                              </m:fPr>
                              <m:num>
                                <m:r>
                                  <a:rPr lang="fr-FR" sz="4000" i="1">
                                    <a:solidFill>
                                      <a:prstClr val="black"/>
                                    </a:solidFill>
                                    <a:latin typeface="Cambria Math" panose="02040503050406030204" pitchFamily="18" charset="0"/>
                                    <a:ea typeface="Calibri" panose="020F0502020204030204" pitchFamily="34" charset="0"/>
                                  </a:rPr>
                                  <m:t>𝜋</m:t>
                                </m:r>
                              </m:num>
                              <m:den>
                                <m:r>
                                  <a:rPr lang="fr-FR" sz="4000" i="1">
                                    <a:solidFill>
                                      <a:prstClr val="black"/>
                                    </a:solidFill>
                                    <a:latin typeface="Cambria Math" panose="02040503050406030204" pitchFamily="18" charset="0"/>
                                    <a:ea typeface="Calibri" panose="020F0502020204030204" pitchFamily="34" charset="0"/>
                                  </a:rPr>
                                  <m:t>3</m:t>
                                </m:r>
                              </m:den>
                            </m:f>
                          </m:e>
                        </m:func>
                      </m:e>
                    </m:func>
                    <m:r>
                      <a:rPr lang="fr-FR" sz="4000" i="1">
                        <a:solidFill>
                          <a:prstClr val="black"/>
                        </a:solidFill>
                        <a:latin typeface="Cambria Math" panose="02040503050406030204" pitchFamily="18" charset="0"/>
                        <a:ea typeface="Calibri" panose="020F0502020204030204" pitchFamily="34" charset="0"/>
                      </a:rPr>
                      <m:t>=</m:t>
                    </m:r>
                    <m:f>
                      <m:fPr>
                        <m:ctrlPr>
                          <a:rPr lang="en-US" sz="4000" i="1">
                            <a:solidFill>
                              <a:prstClr val="black"/>
                            </a:solidFill>
                            <a:latin typeface="Cambria Math" panose="02040503050406030204" pitchFamily="18" charset="0"/>
                            <a:ea typeface="Calibri" panose="020F0502020204030204" pitchFamily="34" charset="0"/>
                          </a:rPr>
                        </m:ctrlPr>
                      </m:fPr>
                      <m:num>
                        <m:rad>
                          <m:radPr>
                            <m:degHide m:val="on"/>
                            <m:ctrlPr>
                              <a:rPr lang="en-US" sz="4000" i="1">
                                <a:solidFill>
                                  <a:prstClr val="black"/>
                                </a:solidFill>
                                <a:latin typeface="Cambria Math" panose="02040503050406030204" pitchFamily="18" charset="0"/>
                                <a:ea typeface="Calibri" panose="020F0502020204030204" pitchFamily="34" charset="0"/>
                              </a:rPr>
                            </m:ctrlPr>
                          </m:radPr>
                          <m:deg/>
                          <m:e>
                            <m:r>
                              <a:rPr lang="fr-FR" sz="4000" i="1">
                                <a:solidFill>
                                  <a:prstClr val="black"/>
                                </a:solidFill>
                                <a:latin typeface="Cambria Math" panose="02040503050406030204" pitchFamily="18" charset="0"/>
                                <a:ea typeface="Calibri" panose="020F0502020204030204" pitchFamily="34" charset="0"/>
                              </a:rPr>
                              <m:t>6</m:t>
                            </m:r>
                          </m:e>
                        </m:rad>
                      </m:num>
                      <m:den>
                        <m:r>
                          <a:rPr lang="fr-FR" sz="4000" i="1">
                            <a:solidFill>
                              <a:prstClr val="black"/>
                            </a:solidFill>
                            <a:latin typeface="Cambria Math" panose="02040503050406030204" pitchFamily="18" charset="0"/>
                            <a:ea typeface="Calibri" panose="020F0502020204030204" pitchFamily="34" charset="0"/>
                          </a:rPr>
                          <m:t>3</m:t>
                        </m:r>
                      </m:den>
                    </m:f>
                    <m:r>
                      <a:rPr lang="fr-FR" sz="4000" i="1">
                        <a:solidFill>
                          <a:prstClr val="black"/>
                        </a:solidFill>
                        <a:latin typeface="Cambria Math" panose="02040503050406030204" pitchFamily="18" charset="0"/>
                        <a:ea typeface="Calibri" panose="020F0502020204030204" pitchFamily="34" charset="0"/>
                      </a:rPr>
                      <m:t> .</m:t>
                    </m:r>
                    <m:f>
                      <m:fPr>
                        <m:ctrlPr>
                          <a:rPr lang="en-US" sz="4000" i="1">
                            <a:solidFill>
                              <a:prstClr val="black"/>
                            </a:solidFill>
                            <a:latin typeface="Cambria Math" panose="02040503050406030204" pitchFamily="18" charset="0"/>
                            <a:ea typeface="Calibri" panose="020F0502020204030204" pitchFamily="34" charset="0"/>
                          </a:rPr>
                        </m:ctrlPr>
                      </m:fPr>
                      <m:num>
                        <m:r>
                          <a:rPr lang="fr-FR" sz="4000" i="1">
                            <a:solidFill>
                              <a:prstClr val="black"/>
                            </a:solidFill>
                            <a:latin typeface="Cambria Math" panose="02040503050406030204" pitchFamily="18" charset="0"/>
                            <a:ea typeface="Calibri" panose="020F0502020204030204" pitchFamily="34" charset="0"/>
                          </a:rPr>
                          <m:t>1</m:t>
                        </m:r>
                      </m:num>
                      <m:den>
                        <m:r>
                          <a:rPr lang="fr-FR" sz="4000" i="1">
                            <a:solidFill>
                              <a:prstClr val="black"/>
                            </a:solidFill>
                            <a:latin typeface="Cambria Math" panose="02040503050406030204" pitchFamily="18" charset="0"/>
                            <a:ea typeface="Calibri" panose="020F0502020204030204" pitchFamily="34" charset="0"/>
                          </a:rPr>
                          <m:t>2</m:t>
                        </m:r>
                      </m:den>
                    </m:f>
                    <m:r>
                      <a:rPr lang="fr-FR" sz="4000" i="1">
                        <a:solidFill>
                          <a:prstClr val="black"/>
                        </a:solidFill>
                        <a:latin typeface="Cambria Math" panose="02040503050406030204" pitchFamily="18" charset="0"/>
                        <a:ea typeface="Calibri" panose="020F0502020204030204" pitchFamily="34" charset="0"/>
                      </a:rPr>
                      <m:t>−</m:t>
                    </m:r>
                    <m:d>
                      <m:dPr>
                        <m:ctrlPr>
                          <a:rPr lang="en-US" sz="4000" i="1">
                            <a:solidFill>
                              <a:prstClr val="black"/>
                            </a:solidFill>
                            <a:latin typeface="Cambria Math" panose="02040503050406030204" pitchFamily="18" charset="0"/>
                            <a:ea typeface="Calibri" panose="020F0502020204030204" pitchFamily="34" charset="0"/>
                          </a:rPr>
                        </m:ctrlPr>
                      </m:dPr>
                      <m:e>
                        <m:r>
                          <a:rPr lang="fr-FR" sz="4000" i="1">
                            <a:solidFill>
                              <a:prstClr val="black"/>
                            </a:solidFill>
                            <a:latin typeface="Cambria Math" panose="02040503050406030204" pitchFamily="18" charset="0"/>
                            <a:ea typeface="Calibri" panose="020F0502020204030204" pitchFamily="34" charset="0"/>
                          </a:rPr>
                          <m:t>−</m:t>
                        </m:r>
                        <m:f>
                          <m:fPr>
                            <m:ctrlPr>
                              <a:rPr lang="en-US" sz="4000" i="1">
                                <a:solidFill>
                                  <a:prstClr val="black"/>
                                </a:solidFill>
                                <a:latin typeface="Cambria Math" panose="02040503050406030204" pitchFamily="18" charset="0"/>
                                <a:ea typeface="Calibri" panose="020F0502020204030204" pitchFamily="34" charset="0"/>
                              </a:rPr>
                            </m:ctrlPr>
                          </m:fPr>
                          <m:num>
                            <m:r>
                              <a:rPr lang="fr-FR" sz="4000" i="1">
                                <a:solidFill>
                                  <a:prstClr val="black"/>
                                </a:solidFill>
                                <a:latin typeface="Cambria Math" panose="02040503050406030204" pitchFamily="18" charset="0"/>
                                <a:ea typeface="Calibri" panose="020F0502020204030204" pitchFamily="34" charset="0"/>
                              </a:rPr>
                              <m:t>1</m:t>
                            </m:r>
                          </m:num>
                          <m:den>
                            <m:rad>
                              <m:radPr>
                                <m:degHide m:val="on"/>
                                <m:ctrlPr>
                                  <a:rPr lang="en-US" sz="4000" i="1">
                                    <a:solidFill>
                                      <a:prstClr val="black"/>
                                    </a:solidFill>
                                    <a:latin typeface="Cambria Math" panose="02040503050406030204" pitchFamily="18" charset="0"/>
                                    <a:ea typeface="Calibri" panose="020F0502020204030204" pitchFamily="34" charset="0"/>
                                  </a:rPr>
                                </m:ctrlPr>
                              </m:radPr>
                              <m:deg/>
                              <m:e>
                                <m:r>
                                  <a:rPr lang="fr-FR" sz="4000" i="1">
                                    <a:solidFill>
                                      <a:prstClr val="black"/>
                                    </a:solidFill>
                                    <a:latin typeface="Cambria Math" panose="02040503050406030204" pitchFamily="18" charset="0"/>
                                    <a:ea typeface="Calibri" panose="020F0502020204030204" pitchFamily="34" charset="0"/>
                                  </a:rPr>
                                  <m:t>3</m:t>
                                </m:r>
                              </m:e>
                            </m:rad>
                          </m:den>
                        </m:f>
                      </m:e>
                    </m:d>
                    <m:r>
                      <a:rPr lang="fr-FR" sz="4000" i="1">
                        <a:solidFill>
                          <a:prstClr val="black"/>
                        </a:solidFill>
                        <a:latin typeface="Cambria Math" panose="02040503050406030204" pitchFamily="18" charset="0"/>
                        <a:ea typeface="Calibri" panose="020F0502020204030204" pitchFamily="34" charset="0"/>
                      </a:rPr>
                      <m:t>.</m:t>
                    </m:r>
                    <m:f>
                      <m:fPr>
                        <m:ctrlPr>
                          <a:rPr lang="en-US" sz="4000" i="1">
                            <a:solidFill>
                              <a:prstClr val="black"/>
                            </a:solidFill>
                            <a:latin typeface="Cambria Math" panose="02040503050406030204" pitchFamily="18" charset="0"/>
                            <a:ea typeface="Calibri" panose="020F0502020204030204" pitchFamily="34" charset="0"/>
                          </a:rPr>
                        </m:ctrlPr>
                      </m:fPr>
                      <m:num>
                        <m:rad>
                          <m:radPr>
                            <m:degHide m:val="on"/>
                            <m:ctrlPr>
                              <a:rPr lang="en-US" sz="4000" i="1">
                                <a:solidFill>
                                  <a:prstClr val="black"/>
                                </a:solidFill>
                                <a:latin typeface="Cambria Math" panose="02040503050406030204" pitchFamily="18" charset="0"/>
                                <a:ea typeface="Calibri" panose="020F0502020204030204" pitchFamily="34" charset="0"/>
                              </a:rPr>
                            </m:ctrlPr>
                          </m:radPr>
                          <m:deg/>
                          <m:e>
                            <m:r>
                              <a:rPr lang="fr-FR" sz="4000" i="1">
                                <a:solidFill>
                                  <a:prstClr val="black"/>
                                </a:solidFill>
                                <a:latin typeface="Cambria Math" panose="02040503050406030204" pitchFamily="18" charset="0"/>
                                <a:ea typeface="Calibri" panose="020F0502020204030204" pitchFamily="34" charset="0"/>
                              </a:rPr>
                              <m:t>3</m:t>
                            </m:r>
                          </m:e>
                        </m:rad>
                      </m:num>
                      <m:den>
                        <m:r>
                          <a:rPr lang="fr-FR" sz="4000" i="1">
                            <a:solidFill>
                              <a:prstClr val="black"/>
                            </a:solidFill>
                            <a:latin typeface="Cambria Math" panose="02040503050406030204" pitchFamily="18" charset="0"/>
                            <a:ea typeface="Calibri" panose="020F0502020204030204" pitchFamily="34" charset="0"/>
                          </a:rPr>
                          <m:t>2</m:t>
                        </m:r>
                      </m:den>
                    </m:f>
                    <m:r>
                      <a:rPr lang="fr-FR" sz="4000" i="1">
                        <a:solidFill>
                          <a:prstClr val="black"/>
                        </a:solidFill>
                        <a:latin typeface="Cambria Math" panose="02040503050406030204" pitchFamily="18" charset="0"/>
                        <a:ea typeface="Calibri" panose="020F0502020204030204" pitchFamily="34" charset="0"/>
                      </a:rPr>
                      <m:t>=</m:t>
                    </m:r>
                    <m:f>
                      <m:fPr>
                        <m:ctrlPr>
                          <a:rPr lang="en-US" sz="4000" i="1">
                            <a:solidFill>
                              <a:prstClr val="black"/>
                            </a:solidFill>
                            <a:latin typeface="Cambria Math" panose="02040503050406030204" pitchFamily="18" charset="0"/>
                            <a:ea typeface="Calibri" panose="020F0502020204030204" pitchFamily="34" charset="0"/>
                          </a:rPr>
                        </m:ctrlPr>
                      </m:fPr>
                      <m:num>
                        <m:rad>
                          <m:radPr>
                            <m:degHide m:val="on"/>
                            <m:ctrlPr>
                              <a:rPr lang="en-US" sz="4000" i="1">
                                <a:solidFill>
                                  <a:prstClr val="black"/>
                                </a:solidFill>
                                <a:latin typeface="Cambria Math" panose="02040503050406030204" pitchFamily="18" charset="0"/>
                                <a:ea typeface="Calibri" panose="020F0502020204030204" pitchFamily="34" charset="0"/>
                              </a:rPr>
                            </m:ctrlPr>
                          </m:radPr>
                          <m:deg/>
                          <m:e>
                            <m:r>
                              <a:rPr lang="fr-FR" sz="4000" i="1">
                                <a:solidFill>
                                  <a:prstClr val="black"/>
                                </a:solidFill>
                                <a:latin typeface="Cambria Math" panose="02040503050406030204" pitchFamily="18" charset="0"/>
                                <a:ea typeface="Calibri" panose="020F0502020204030204" pitchFamily="34" charset="0"/>
                              </a:rPr>
                              <m:t>6</m:t>
                            </m:r>
                          </m:e>
                        </m:rad>
                        <m:r>
                          <a:rPr lang="fr-FR" sz="4000" i="1">
                            <a:solidFill>
                              <a:prstClr val="black"/>
                            </a:solidFill>
                            <a:latin typeface="Cambria Math" panose="02040503050406030204" pitchFamily="18" charset="0"/>
                            <a:ea typeface="Calibri" panose="020F0502020204030204" pitchFamily="34" charset="0"/>
                          </a:rPr>
                          <m:t>+3</m:t>
                        </m:r>
                      </m:num>
                      <m:den>
                        <m:r>
                          <a:rPr lang="fr-FR" sz="4000" i="1">
                            <a:solidFill>
                              <a:prstClr val="black"/>
                            </a:solidFill>
                            <a:latin typeface="Cambria Math" panose="02040503050406030204" pitchFamily="18" charset="0"/>
                            <a:ea typeface="Calibri" panose="020F0502020204030204" pitchFamily="34" charset="0"/>
                          </a:rPr>
                          <m:t>6</m:t>
                        </m:r>
                      </m:den>
                    </m:f>
                  </m:oMath>
                </a14:m>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200000"/>
                  </a:lnSpc>
                  <a:defRPr/>
                </a:pPr>
                <a:r>
                  <a:rPr lang="fr-FR" sz="4000">
                    <a:solidFill>
                      <a:prstClr val="black"/>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func>
                      <m:funcPr>
                        <m:ctrlPr>
                          <a:rPr lang="en-US" sz="4000" i="1">
                            <a:solidFill>
                              <a:prstClr val="black"/>
                            </a:solidFill>
                            <a:latin typeface="Cambria Math" panose="02040503050406030204" pitchFamily="18" charset="0"/>
                            <a:ea typeface="Calibri" panose="020F0502020204030204" pitchFamily="34" charset="0"/>
                          </a:rPr>
                        </m:ctrlPr>
                      </m:funcPr>
                      <m:fName>
                        <m:r>
                          <m:rPr>
                            <m:sty m:val="p"/>
                          </m:rPr>
                          <a:rPr lang="fr-FR" sz="4000">
                            <a:solidFill>
                              <a:prstClr val="black"/>
                            </a:solidFill>
                            <a:latin typeface="Cambria Math" panose="02040503050406030204" pitchFamily="18" charset="0"/>
                            <a:ea typeface="Calibri" panose="020F0502020204030204" pitchFamily="34" charset="0"/>
                          </a:rPr>
                          <m:t>cos</m:t>
                        </m:r>
                      </m:fName>
                      <m:e>
                        <m:d>
                          <m:dPr>
                            <m:ctrlPr>
                              <a:rPr lang="en-US" sz="4000" i="1">
                                <a:solidFill>
                                  <a:prstClr val="black"/>
                                </a:solidFill>
                                <a:latin typeface="Cambria Math" panose="02040503050406030204" pitchFamily="18" charset="0"/>
                                <a:ea typeface="Calibri" panose="020F0502020204030204" pitchFamily="34" charset="0"/>
                              </a:rPr>
                            </m:ctrlPr>
                          </m:dPr>
                          <m:e>
                            <m:r>
                              <a:rPr lang="fr-FR" sz="4000" i="1">
                                <a:solidFill>
                                  <a:prstClr val="black"/>
                                </a:solidFill>
                                <a:latin typeface="Cambria Math" panose="02040503050406030204" pitchFamily="18" charset="0"/>
                                <a:ea typeface="Calibri" panose="020F0502020204030204" pitchFamily="34" charset="0"/>
                              </a:rPr>
                              <m:t>𝛼</m:t>
                            </m:r>
                            <m:r>
                              <a:rPr lang="fr-FR" sz="4000" i="1">
                                <a:solidFill>
                                  <a:prstClr val="black"/>
                                </a:solidFill>
                                <a:latin typeface="Cambria Math" panose="02040503050406030204" pitchFamily="18" charset="0"/>
                                <a:ea typeface="Calibri" panose="020F0502020204030204" pitchFamily="34" charset="0"/>
                              </a:rPr>
                              <m:t>−</m:t>
                            </m:r>
                            <m:f>
                              <m:fPr>
                                <m:ctrlPr>
                                  <a:rPr lang="en-US" sz="4000" i="1">
                                    <a:solidFill>
                                      <a:prstClr val="black"/>
                                    </a:solidFill>
                                    <a:latin typeface="Cambria Math" panose="02040503050406030204" pitchFamily="18" charset="0"/>
                                    <a:ea typeface="Calibri" panose="020F0502020204030204" pitchFamily="34" charset="0"/>
                                  </a:rPr>
                                </m:ctrlPr>
                              </m:fPr>
                              <m:num>
                                <m:r>
                                  <a:rPr lang="fr-FR" sz="4000" i="1">
                                    <a:solidFill>
                                      <a:prstClr val="black"/>
                                    </a:solidFill>
                                    <a:latin typeface="Cambria Math" panose="02040503050406030204" pitchFamily="18" charset="0"/>
                                    <a:ea typeface="Calibri" panose="020F0502020204030204" pitchFamily="34" charset="0"/>
                                  </a:rPr>
                                  <m:t>𝜋</m:t>
                                </m:r>
                              </m:num>
                              <m:den>
                                <m:r>
                                  <a:rPr lang="fr-FR" sz="4000" i="1">
                                    <a:solidFill>
                                      <a:prstClr val="black"/>
                                    </a:solidFill>
                                    <a:latin typeface="Cambria Math" panose="02040503050406030204" pitchFamily="18" charset="0"/>
                                    <a:ea typeface="Calibri" panose="020F0502020204030204" pitchFamily="34" charset="0"/>
                                  </a:rPr>
                                  <m:t>6</m:t>
                                </m:r>
                              </m:den>
                            </m:f>
                          </m:e>
                        </m:d>
                      </m:e>
                    </m:func>
                    <m:r>
                      <a:rPr lang="fr-FR" sz="4000" i="1">
                        <a:solidFill>
                          <a:prstClr val="black"/>
                        </a:solidFill>
                        <a:latin typeface="Cambria Math" panose="02040503050406030204" pitchFamily="18" charset="0"/>
                        <a:ea typeface="Calibri" panose="020F0502020204030204" pitchFamily="34" charset="0"/>
                      </a:rPr>
                      <m:t>=</m:t>
                    </m:r>
                    <m:func>
                      <m:funcPr>
                        <m:ctrlPr>
                          <a:rPr lang="en-US" sz="4000" i="1">
                            <a:solidFill>
                              <a:prstClr val="black"/>
                            </a:solidFill>
                            <a:latin typeface="Cambria Math" panose="02040503050406030204" pitchFamily="18" charset="0"/>
                            <a:ea typeface="Calibri" panose="020F0502020204030204" pitchFamily="34" charset="0"/>
                          </a:rPr>
                        </m:ctrlPr>
                      </m:funcPr>
                      <m:fName>
                        <m:r>
                          <m:rPr>
                            <m:sty m:val="p"/>
                          </m:rPr>
                          <a:rPr lang="fr-FR" sz="4000">
                            <a:solidFill>
                              <a:prstClr val="black"/>
                            </a:solidFill>
                            <a:latin typeface="Cambria Math" panose="02040503050406030204" pitchFamily="18" charset="0"/>
                            <a:ea typeface="Calibri" panose="020F0502020204030204" pitchFamily="34" charset="0"/>
                          </a:rPr>
                          <m:t>cos</m:t>
                        </m:r>
                      </m:fName>
                      <m:e>
                        <m:r>
                          <a:rPr lang="fr-FR" sz="4000" i="1">
                            <a:solidFill>
                              <a:prstClr val="black"/>
                            </a:solidFill>
                            <a:latin typeface="Cambria Math" panose="02040503050406030204" pitchFamily="18" charset="0"/>
                            <a:ea typeface="Calibri" panose="020F0502020204030204" pitchFamily="34" charset="0"/>
                          </a:rPr>
                          <m:t>𝛼</m:t>
                        </m:r>
                      </m:e>
                    </m:func>
                    <m:func>
                      <m:funcPr>
                        <m:ctrlPr>
                          <a:rPr lang="en-US" sz="4000" i="1">
                            <a:solidFill>
                              <a:prstClr val="black"/>
                            </a:solidFill>
                            <a:latin typeface="Cambria Math" panose="02040503050406030204" pitchFamily="18" charset="0"/>
                            <a:ea typeface="Calibri" panose="020F0502020204030204" pitchFamily="34" charset="0"/>
                          </a:rPr>
                        </m:ctrlPr>
                      </m:funcPr>
                      <m:fName>
                        <m:r>
                          <m:rPr>
                            <m:sty m:val="p"/>
                          </m:rPr>
                          <a:rPr lang="fr-FR" sz="4000">
                            <a:solidFill>
                              <a:prstClr val="black"/>
                            </a:solidFill>
                            <a:latin typeface="Cambria Math" panose="02040503050406030204" pitchFamily="18" charset="0"/>
                            <a:ea typeface="Calibri" panose="020F0502020204030204" pitchFamily="34" charset="0"/>
                          </a:rPr>
                          <m:t>cos</m:t>
                        </m:r>
                      </m:fName>
                      <m:e>
                        <m:f>
                          <m:fPr>
                            <m:ctrlPr>
                              <a:rPr lang="en-US" sz="4000" i="1">
                                <a:solidFill>
                                  <a:prstClr val="black"/>
                                </a:solidFill>
                                <a:latin typeface="Cambria Math" panose="02040503050406030204" pitchFamily="18" charset="0"/>
                                <a:ea typeface="Calibri" panose="020F0502020204030204" pitchFamily="34" charset="0"/>
                              </a:rPr>
                            </m:ctrlPr>
                          </m:fPr>
                          <m:num>
                            <m:r>
                              <a:rPr lang="fr-FR" sz="4000" i="1">
                                <a:solidFill>
                                  <a:prstClr val="black"/>
                                </a:solidFill>
                                <a:latin typeface="Cambria Math" panose="02040503050406030204" pitchFamily="18" charset="0"/>
                                <a:ea typeface="Calibri" panose="020F0502020204030204" pitchFamily="34" charset="0"/>
                              </a:rPr>
                              <m:t>𝜋</m:t>
                            </m:r>
                          </m:num>
                          <m:den>
                            <m:r>
                              <a:rPr lang="fr-FR" sz="4000" i="1">
                                <a:solidFill>
                                  <a:prstClr val="black"/>
                                </a:solidFill>
                                <a:latin typeface="Cambria Math" panose="02040503050406030204" pitchFamily="18" charset="0"/>
                                <a:ea typeface="Calibri" panose="020F0502020204030204" pitchFamily="34" charset="0"/>
                              </a:rPr>
                              <m:t>6</m:t>
                            </m:r>
                          </m:den>
                        </m:f>
                      </m:e>
                    </m:func>
                    <m:r>
                      <a:rPr lang="fr-FR" sz="4000" i="1">
                        <a:solidFill>
                          <a:prstClr val="black"/>
                        </a:solidFill>
                        <a:latin typeface="Cambria Math" panose="02040503050406030204" pitchFamily="18" charset="0"/>
                        <a:ea typeface="Calibri" panose="020F0502020204030204" pitchFamily="34" charset="0"/>
                      </a:rPr>
                      <m:t>+</m:t>
                    </m:r>
                    <m:func>
                      <m:funcPr>
                        <m:ctrlPr>
                          <a:rPr lang="en-US" sz="4000" i="1">
                            <a:solidFill>
                              <a:prstClr val="black"/>
                            </a:solidFill>
                            <a:latin typeface="Cambria Math" panose="02040503050406030204" pitchFamily="18" charset="0"/>
                            <a:ea typeface="Calibri" panose="020F0502020204030204" pitchFamily="34" charset="0"/>
                          </a:rPr>
                        </m:ctrlPr>
                      </m:funcPr>
                      <m:fName>
                        <m:r>
                          <m:rPr>
                            <m:sty m:val="p"/>
                          </m:rPr>
                          <a:rPr lang="fr-FR" sz="4000">
                            <a:solidFill>
                              <a:prstClr val="black"/>
                            </a:solidFill>
                            <a:latin typeface="Cambria Math" panose="02040503050406030204" pitchFamily="18" charset="0"/>
                            <a:ea typeface="Calibri" panose="020F0502020204030204" pitchFamily="34" charset="0"/>
                          </a:rPr>
                          <m:t>sin</m:t>
                        </m:r>
                      </m:fName>
                      <m:e>
                        <m:r>
                          <a:rPr lang="fr-FR" sz="4000" i="1">
                            <a:solidFill>
                              <a:prstClr val="black"/>
                            </a:solidFill>
                            <a:latin typeface="Cambria Math" panose="02040503050406030204" pitchFamily="18" charset="0"/>
                            <a:ea typeface="Calibri" panose="020F0502020204030204" pitchFamily="34" charset="0"/>
                          </a:rPr>
                          <m:t>𝛼</m:t>
                        </m:r>
                      </m:e>
                    </m:func>
                    <m:func>
                      <m:funcPr>
                        <m:ctrlPr>
                          <a:rPr lang="en-US" sz="4000" i="1">
                            <a:solidFill>
                              <a:prstClr val="black"/>
                            </a:solidFill>
                            <a:latin typeface="Cambria Math" panose="02040503050406030204" pitchFamily="18" charset="0"/>
                            <a:ea typeface="Calibri" panose="020F0502020204030204" pitchFamily="34" charset="0"/>
                          </a:rPr>
                        </m:ctrlPr>
                      </m:funcPr>
                      <m:fName>
                        <m:r>
                          <m:rPr>
                            <m:sty m:val="p"/>
                          </m:rPr>
                          <a:rPr lang="fr-FR" sz="4000">
                            <a:solidFill>
                              <a:prstClr val="black"/>
                            </a:solidFill>
                            <a:latin typeface="Cambria Math" panose="02040503050406030204" pitchFamily="18" charset="0"/>
                            <a:ea typeface="Calibri" panose="020F0502020204030204" pitchFamily="34" charset="0"/>
                          </a:rPr>
                          <m:t>sin</m:t>
                        </m:r>
                      </m:fName>
                      <m:e>
                        <m:f>
                          <m:fPr>
                            <m:ctrlPr>
                              <a:rPr lang="en-US" sz="4000" i="1">
                                <a:solidFill>
                                  <a:prstClr val="black"/>
                                </a:solidFill>
                                <a:latin typeface="Cambria Math" panose="02040503050406030204" pitchFamily="18" charset="0"/>
                                <a:ea typeface="Calibri" panose="020F0502020204030204" pitchFamily="34" charset="0"/>
                              </a:rPr>
                            </m:ctrlPr>
                          </m:fPr>
                          <m:num>
                            <m:r>
                              <a:rPr lang="fr-FR" sz="4000" i="1">
                                <a:solidFill>
                                  <a:prstClr val="black"/>
                                </a:solidFill>
                                <a:latin typeface="Cambria Math" panose="02040503050406030204" pitchFamily="18" charset="0"/>
                                <a:ea typeface="Calibri" panose="020F0502020204030204" pitchFamily="34" charset="0"/>
                              </a:rPr>
                              <m:t>𝜋</m:t>
                            </m:r>
                          </m:num>
                          <m:den>
                            <m:r>
                              <a:rPr lang="fr-FR" sz="4000" i="1">
                                <a:solidFill>
                                  <a:prstClr val="black"/>
                                </a:solidFill>
                                <a:latin typeface="Cambria Math" panose="02040503050406030204" pitchFamily="18" charset="0"/>
                                <a:ea typeface="Calibri" panose="020F0502020204030204" pitchFamily="34" charset="0"/>
                              </a:rPr>
                              <m:t>6</m:t>
                            </m:r>
                          </m:den>
                        </m:f>
                      </m:e>
                    </m:func>
                    <m:r>
                      <a:rPr lang="fr-FR" sz="4000" i="1">
                        <a:solidFill>
                          <a:prstClr val="black"/>
                        </a:solidFill>
                        <a:latin typeface="Cambria Math" panose="02040503050406030204" pitchFamily="18" charset="0"/>
                        <a:ea typeface="Calibri" panose="020F0502020204030204" pitchFamily="34" charset="0"/>
                      </a:rPr>
                      <m:t>=−</m:t>
                    </m:r>
                    <m:f>
                      <m:fPr>
                        <m:ctrlPr>
                          <a:rPr lang="en-US" sz="4000" i="1">
                            <a:solidFill>
                              <a:prstClr val="black"/>
                            </a:solidFill>
                            <a:latin typeface="Cambria Math" panose="02040503050406030204" pitchFamily="18" charset="0"/>
                            <a:ea typeface="Calibri" panose="020F0502020204030204" pitchFamily="34" charset="0"/>
                          </a:rPr>
                        </m:ctrlPr>
                      </m:fPr>
                      <m:num>
                        <m:r>
                          <a:rPr lang="fr-FR" sz="4000" i="1">
                            <a:solidFill>
                              <a:prstClr val="black"/>
                            </a:solidFill>
                            <a:latin typeface="Cambria Math" panose="02040503050406030204" pitchFamily="18" charset="0"/>
                            <a:ea typeface="Calibri" panose="020F0502020204030204" pitchFamily="34" charset="0"/>
                          </a:rPr>
                          <m:t>1</m:t>
                        </m:r>
                      </m:num>
                      <m:den>
                        <m:rad>
                          <m:radPr>
                            <m:degHide m:val="on"/>
                            <m:ctrlPr>
                              <a:rPr lang="en-US" sz="4000" i="1">
                                <a:solidFill>
                                  <a:prstClr val="black"/>
                                </a:solidFill>
                                <a:latin typeface="Cambria Math" panose="02040503050406030204" pitchFamily="18" charset="0"/>
                                <a:ea typeface="Calibri" panose="020F0502020204030204" pitchFamily="34" charset="0"/>
                              </a:rPr>
                            </m:ctrlPr>
                          </m:radPr>
                          <m:deg/>
                          <m:e>
                            <m:r>
                              <a:rPr lang="fr-FR" sz="4000" i="1">
                                <a:solidFill>
                                  <a:prstClr val="black"/>
                                </a:solidFill>
                                <a:latin typeface="Cambria Math" panose="02040503050406030204" pitchFamily="18" charset="0"/>
                                <a:ea typeface="Calibri" panose="020F0502020204030204" pitchFamily="34" charset="0"/>
                              </a:rPr>
                              <m:t>3</m:t>
                            </m:r>
                          </m:e>
                        </m:rad>
                      </m:den>
                    </m:f>
                    <m:r>
                      <a:rPr lang="fr-FR" sz="4000" i="1">
                        <a:solidFill>
                          <a:prstClr val="black"/>
                        </a:solidFill>
                        <a:latin typeface="Cambria Math" panose="02040503050406030204" pitchFamily="18" charset="0"/>
                        <a:ea typeface="Calibri" panose="020F0502020204030204" pitchFamily="34" charset="0"/>
                      </a:rPr>
                      <m:t>.</m:t>
                    </m:r>
                    <m:f>
                      <m:fPr>
                        <m:ctrlPr>
                          <a:rPr lang="en-US" sz="4000" i="1">
                            <a:solidFill>
                              <a:prstClr val="black"/>
                            </a:solidFill>
                            <a:latin typeface="Cambria Math" panose="02040503050406030204" pitchFamily="18" charset="0"/>
                            <a:ea typeface="Calibri" panose="020F0502020204030204" pitchFamily="34" charset="0"/>
                          </a:rPr>
                        </m:ctrlPr>
                      </m:fPr>
                      <m:num>
                        <m:rad>
                          <m:radPr>
                            <m:degHide m:val="on"/>
                            <m:ctrlPr>
                              <a:rPr lang="en-US" sz="4000" i="1">
                                <a:solidFill>
                                  <a:prstClr val="black"/>
                                </a:solidFill>
                                <a:latin typeface="Cambria Math" panose="02040503050406030204" pitchFamily="18" charset="0"/>
                                <a:ea typeface="Calibri" panose="020F0502020204030204" pitchFamily="34" charset="0"/>
                              </a:rPr>
                            </m:ctrlPr>
                          </m:radPr>
                          <m:deg/>
                          <m:e>
                            <m:r>
                              <a:rPr lang="fr-FR" sz="4000" i="1">
                                <a:solidFill>
                                  <a:prstClr val="black"/>
                                </a:solidFill>
                                <a:latin typeface="Cambria Math" panose="02040503050406030204" pitchFamily="18" charset="0"/>
                                <a:ea typeface="Calibri" panose="020F0502020204030204" pitchFamily="34" charset="0"/>
                              </a:rPr>
                              <m:t>3</m:t>
                            </m:r>
                          </m:e>
                        </m:rad>
                      </m:num>
                      <m:den>
                        <m:r>
                          <a:rPr lang="fr-FR" sz="4000" i="1">
                            <a:solidFill>
                              <a:prstClr val="black"/>
                            </a:solidFill>
                            <a:latin typeface="Cambria Math" panose="02040503050406030204" pitchFamily="18" charset="0"/>
                            <a:ea typeface="Calibri" panose="020F0502020204030204" pitchFamily="34" charset="0"/>
                          </a:rPr>
                          <m:t>2</m:t>
                        </m:r>
                      </m:den>
                    </m:f>
                    <m:r>
                      <a:rPr lang="fr-FR" sz="4000" i="1">
                        <a:solidFill>
                          <a:prstClr val="black"/>
                        </a:solidFill>
                        <a:latin typeface="Cambria Math" panose="02040503050406030204" pitchFamily="18" charset="0"/>
                        <a:ea typeface="Calibri" panose="020F0502020204030204" pitchFamily="34" charset="0"/>
                      </a:rPr>
                      <m:t>+</m:t>
                    </m:r>
                    <m:f>
                      <m:fPr>
                        <m:ctrlPr>
                          <a:rPr lang="en-US" sz="4000" i="1">
                            <a:solidFill>
                              <a:prstClr val="black"/>
                            </a:solidFill>
                            <a:latin typeface="Cambria Math" panose="02040503050406030204" pitchFamily="18" charset="0"/>
                            <a:ea typeface="Calibri" panose="020F0502020204030204" pitchFamily="34" charset="0"/>
                          </a:rPr>
                        </m:ctrlPr>
                      </m:fPr>
                      <m:num>
                        <m:rad>
                          <m:radPr>
                            <m:degHide m:val="on"/>
                            <m:ctrlPr>
                              <a:rPr lang="en-US" sz="4000" i="1">
                                <a:solidFill>
                                  <a:prstClr val="black"/>
                                </a:solidFill>
                                <a:latin typeface="Cambria Math" panose="02040503050406030204" pitchFamily="18" charset="0"/>
                                <a:ea typeface="Calibri" panose="020F0502020204030204" pitchFamily="34" charset="0"/>
                              </a:rPr>
                            </m:ctrlPr>
                          </m:radPr>
                          <m:deg/>
                          <m:e>
                            <m:r>
                              <a:rPr lang="fr-FR" sz="4000" i="1">
                                <a:solidFill>
                                  <a:prstClr val="black"/>
                                </a:solidFill>
                                <a:latin typeface="Cambria Math" panose="02040503050406030204" pitchFamily="18" charset="0"/>
                                <a:ea typeface="Calibri" panose="020F0502020204030204" pitchFamily="34" charset="0"/>
                              </a:rPr>
                              <m:t>6</m:t>
                            </m:r>
                          </m:e>
                        </m:rad>
                      </m:num>
                      <m:den>
                        <m:r>
                          <a:rPr lang="fr-FR" sz="4000" i="1">
                            <a:solidFill>
                              <a:prstClr val="black"/>
                            </a:solidFill>
                            <a:latin typeface="Cambria Math" panose="02040503050406030204" pitchFamily="18" charset="0"/>
                            <a:ea typeface="Calibri" panose="020F0502020204030204" pitchFamily="34" charset="0"/>
                          </a:rPr>
                          <m:t>3</m:t>
                        </m:r>
                      </m:den>
                    </m:f>
                    <m:r>
                      <a:rPr lang="fr-FR" sz="4000" i="1">
                        <a:solidFill>
                          <a:prstClr val="black"/>
                        </a:solidFill>
                        <a:latin typeface="Cambria Math" panose="02040503050406030204" pitchFamily="18" charset="0"/>
                        <a:ea typeface="Calibri" panose="020F0502020204030204" pitchFamily="34" charset="0"/>
                      </a:rPr>
                      <m:t>.</m:t>
                    </m:r>
                    <m:f>
                      <m:fPr>
                        <m:ctrlPr>
                          <a:rPr lang="en-US" sz="4000" i="1">
                            <a:solidFill>
                              <a:prstClr val="black"/>
                            </a:solidFill>
                            <a:latin typeface="Cambria Math" panose="02040503050406030204" pitchFamily="18" charset="0"/>
                            <a:ea typeface="Calibri" panose="020F0502020204030204" pitchFamily="34" charset="0"/>
                          </a:rPr>
                        </m:ctrlPr>
                      </m:fPr>
                      <m:num>
                        <m:r>
                          <a:rPr lang="fr-FR" sz="4000" i="1">
                            <a:solidFill>
                              <a:prstClr val="black"/>
                            </a:solidFill>
                            <a:latin typeface="Cambria Math" panose="02040503050406030204" pitchFamily="18" charset="0"/>
                            <a:ea typeface="Calibri" panose="020F0502020204030204" pitchFamily="34" charset="0"/>
                          </a:rPr>
                          <m:t>1</m:t>
                        </m:r>
                      </m:num>
                      <m:den>
                        <m:r>
                          <a:rPr lang="fr-FR" sz="4000" i="1">
                            <a:solidFill>
                              <a:prstClr val="black"/>
                            </a:solidFill>
                            <a:latin typeface="Cambria Math" panose="02040503050406030204" pitchFamily="18" charset="0"/>
                            <a:ea typeface="Calibri" panose="020F0502020204030204" pitchFamily="34" charset="0"/>
                          </a:rPr>
                          <m:t>2</m:t>
                        </m:r>
                      </m:den>
                    </m:f>
                    <m:r>
                      <a:rPr lang="fr-FR" sz="4000" i="1">
                        <a:solidFill>
                          <a:prstClr val="black"/>
                        </a:solidFill>
                        <a:latin typeface="Cambria Math" panose="02040503050406030204" pitchFamily="18" charset="0"/>
                        <a:ea typeface="Calibri" panose="020F0502020204030204" pitchFamily="34" charset="0"/>
                      </a:rPr>
                      <m:t>=</m:t>
                    </m:r>
                    <m:f>
                      <m:fPr>
                        <m:ctrlPr>
                          <a:rPr lang="en-US" sz="4000" i="1">
                            <a:solidFill>
                              <a:prstClr val="black"/>
                            </a:solidFill>
                            <a:latin typeface="Cambria Math" panose="02040503050406030204" pitchFamily="18" charset="0"/>
                            <a:ea typeface="Calibri" panose="020F0502020204030204" pitchFamily="34" charset="0"/>
                          </a:rPr>
                        </m:ctrlPr>
                      </m:fPr>
                      <m:num>
                        <m:r>
                          <a:rPr lang="fr-FR" sz="4000" i="1">
                            <a:solidFill>
                              <a:prstClr val="black"/>
                            </a:solidFill>
                            <a:latin typeface="Cambria Math" panose="02040503050406030204" pitchFamily="18" charset="0"/>
                            <a:ea typeface="Calibri" panose="020F0502020204030204" pitchFamily="34" charset="0"/>
                          </a:rPr>
                          <m:t>−3+</m:t>
                        </m:r>
                        <m:rad>
                          <m:radPr>
                            <m:degHide m:val="on"/>
                            <m:ctrlPr>
                              <a:rPr lang="en-US" sz="4000" i="1">
                                <a:solidFill>
                                  <a:prstClr val="black"/>
                                </a:solidFill>
                                <a:latin typeface="Cambria Math" panose="02040503050406030204" pitchFamily="18" charset="0"/>
                                <a:ea typeface="Calibri" panose="020F0502020204030204" pitchFamily="34" charset="0"/>
                              </a:rPr>
                            </m:ctrlPr>
                          </m:radPr>
                          <m:deg/>
                          <m:e>
                            <m:r>
                              <a:rPr lang="fr-FR" sz="4000" i="1">
                                <a:solidFill>
                                  <a:prstClr val="black"/>
                                </a:solidFill>
                                <a:latin typeface="Cambria Math" panose="02040503050406030204" pitchFamily="18" charset="0"/>
                                <a:ea typeface="Calibri" panose="020F0502020204030204" pitchFamily="34" charset="0"/>
                              </a:rPr>
                              <m:t>6</m:t>
                            </m:r>
                          </m:e>
                        </m:rad>
                      </m:num>
                      <m:den>
                        <m:r>
                          <a:rPr lang="fr-FR" sz="4000" i="1">
                            <a:solidFill>
                              <a:prstClr val="black"/>
                            </a:solidFill>
                            <a:latin typeface="Cambria Math" panose="02040503050406030204" pitchFamily="18" charset="0"/>
                            <a:ea typeface="Calibri" panose="020F0502020204030204" pitchFamily="34" charset="0"/>
                          </a:rPr>
                          <m:t>6</m:t>
                        </m:r>
                      </m:den>
                    </m:f>
                  </m:oMath>
                </a14:m>
                <a:endParaRPr lang="en-US" sz="40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6" name="Rectangle 15"/>
              <p:cNvSpPr>
                <a:spLocks noRot="1" noChangeAspect="1" noMove="1" noResize="1" noEditPoints="1" noAdjustHandles="1" noChangeArrowheads="1" noChangeShapeType="1" noTextEdit="1"/>
              </p:cNvSpPr>
              <p:nvPr/>
            </p:nvSpPr>
            <p:spPr>
              <a:xfrm>
                <a:off x="699461" y="5600700"/>
                <a:ext cx="16840200" cy="3911199"/>
              </a:xfrm>
              <a:prstGeom prst="rect">
                <a:avLst/>
              </a:prstGeom>
              <a:blipFill>
                <a:blip r:embed="rId18"/>
                <a:stretch>
                  <a:fillRect l="-1303" b="-124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Rectangle 1"/>
              <p:cNvSpPr/>
              <p:nvPr/>
            </p:nvSpPr>
            <p:spPr>
              <a:xfrm>
                <a:off x="699461" y="3193102"/>
                <a:ext cx="16974262" cy="96750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unc>
                      <m:func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funcPr>
                      <m:fName>
                        <m:r>
                          <m:rPr>
                            <m:sty m:val="p"/>
                          </m:rPr>
                          <a:rPr kumimoji="0" lang="fr-FR"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sin</m:t>
                        </m:r>
                      </m:fName>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𝛼</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𝜋</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6</m:t>
                                </m:r>
                              </m:den>
                            </m:f>
                          </m:e>
                        </m:d>
                      </m:e>
                    </m:func>
                  </m:oMath>
                </a14:m>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b</a:t>
                </a: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funcPr>
                      <m:fName>
                        <m:r>
                          <m:rPr>
                            <m:sty m:val="p"/>
                          </m:rPr>
                          <a:rPr kumimoji="0" lang="fr-FR"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cos</m:t>
                        </m:r>
                      </m:fName>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𝛼</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𝜋</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6</m:t>
                                </m:r>
                              </m:den>
                            </m:f>
                          </m:e>
                        </m:d>
                      </m:e>
                    </m:func>
                  </m:oMath>
                </a14:m>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a:t>
                </a: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funcPr>
                      <m:fName>
                        <m:r>
                          <m:rPr>
                            <m:sty m:val="p"/>
                          </m:rPr>
                          <a:rPr kumimoji="0" lang="fr-FR"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sin</m:t>
                        </m:r>
                      </m:fName>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𝛼</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𝜋</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3</m:t>
                                </m:r>
                              </m:den>
                            </m:f>
                          </m:e>
                        </m:d>
                      </m:e>
                    </m:func>
                  </m:oMath>
                </a14:m>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fr-FR" sz="3800" b="0" i="0" u="none" strike="noStrike" kern="1200" cap="none" spc="0" normalizeH="0" baseline="0" noProof="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d</a:t>
                </a:r>
                <a:r>
                  <a:rPr kumimoji="0" lang="fr-FR" sz="38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funcPr>
                      <m:fName>
                        <m:r>
                          <m:rPr>
                            <m:sty m:val="p"/>
                          </m:rPr>
                          <a:rPr kumimoji="0" lang="fr-FR" sz="3800" b="0" i="0"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cos</m:t>
                        </m:r>
                      </m:fName>
                      <m:e>
                        <m:d>
                          <m:d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dPr>
                          <m:e>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𝛼</m:t>
                            </m:r>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m:t>
                            </m:r>
                            <m:f>
                              <m:fPr>
                                <m:ctrlPr>
                                  <a:rPr kumimoji="0" lang="en-US"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ctrlPr>
                              </m:fPr>
                              <m:num>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𝜋</m:t>
                                </m:r>
                              </m:num>
                              <m:den>
                                <m:r>
                                  <a:rPr kumimoji="0" lang="fr-FR" sz="3800" b="0" i="1" u="none" strike="noStrike" kern="1200" cap="none" spc="0" normalizeH="0" baseline="0" noProof="0">
                                    <a:ln>
                                      <a:noFill/>
                                    </a:ln>
                                    <a:solidFill>
                                      <a:prstClr val="black"/>
                                    </a:solidFill>
                                    <a:effectLst/>
                                    <a:uLnTx/>
                                    <a:uFillTx/>
                                    <a:latin typeface="Cambria Math" panose="02040503050406030204" pitchFamily="18" charset="0"/>
                                    <a:ea typeface="Calibri" panose="020F0502020204030204" pitchFamily="34" charset="0"/>
                                    <a:cs typeface="+mn-cs"/>
                                  </a:rPr>
                                  <m:t>6</m:t>
                                </m:r>
                              </m:den>
                            </m:f>
                          </m:e>
                        </m:d>
                      </m:e>
                    </m:func>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699461" y="3193102"/>
                <a:ext cx="16974262" cy="967509"/>
              </a:xfrm>
              <a:prstGeom prst="rect">
                <a:avLst/>
              </a:prstGeom>
              <a:blipFill>
                <a:blip r:embed="rId19"/>
                <a:stretch>
                  <a:fillRect l="-1185" b="-8805"/>
                </a:stretch>
              </a:blipFill>
            </p:spPr>
            <p:txBody>
              <a:bodyPr/>
              <a:lstStyle/>
              <a:p>
                <a:r>
                  <a:rPr lang="en-US">
                    <a:noFill/>
                  </a:rPr>
                  <a:t> </a:t>
                </a:r>
              </a:p>
            </p:txBody>
          </p:sp>
        </mc:Fallback>
      </mc:AlternateContent>
      <p:pic>
        <p:nvPicPr>
          <p:cNvPr id="3" name="Picture 2"/>
          <p:cNvPicPr>
            <a:picLocks noChangeAspect="1"/>
          </p:cNvPicPr>
          <p:nvPr/>
        </p:nvPicPr>
        <p:blipFill>
          <a:blip r:embed="rId20"/>
          <a:stretch>
            <a:fillRect/>
          </a:stretch>
        </p:blipFill>
        <p:spPr>
          <a:xfrm>
            <a:off x="16862751" y="7886700"/>
            <a:ext cx="1124461" cy="2286178"/>
          </a:xfrm>
          <a:prstGeom prst="rect">
            <a:avLst/>
          </a:prstGeom>
        </p:spPr>
      </p:pic>
    </p:spTree>
    <p:extLst>
      <p:ext uri="{BB962C8B-B14F-4D97-AF65-F5344CB8AC3E}">
        <p14:creationId xmlns:p14="http://schemas.microsoft.com/office/powerpoint/2010/main" val="355165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randombar(horizontal)">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fade">
                                      <p:cBhvr>
                                        <p:cTn id="12"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840200" y="-621136"/>
            <a:ext cx="2067774" cy="2139999"/>
          </a:xfrm>
          <a:prstGeom prst="rect">
            <a:avLst/>
          </a:prstGeom>
        </p:spPr>
      </p:pic>
      <p:sp>
        <p:nvSpPr>
          <p:cNvPr id="10" name="Oval Callout 9"/>
          <p:cNvSpPr/>
          <p:nvPr/>
        </p:nvSpPr>
        <p:spPr>
          <a:xfrm>
            <a:off x="8452873" y="32385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25"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533400" y="9410700"/>
            <a:ext cx="1981200" cy="747963"/>
          </a:xfrm>
          <a:prstGeom prst="rect">
            <a:avLst/>
          </a:prstGeom>
        </p:spPr>
      </p:pic>
      <p:sp>
        <p:nvSpPr>
          <p:cNvPr id="13" name="Rectangle 12"/>
          <p:cNvSpPr/>
          <p:nvPr/>
        </p:nvSpPr>
        <p:spPr>
          <a:xfrm>
            <a:off x="794084" y="742835"/>
            <a:ext cx="6287299" cy="707886"/>
          </a:xfrm>
          <a:prstGeom prst="rect">
            <a:avLst/>
          </a:prstGeom>
        </p:spPr>
        <p:txBody>
          <a:bodyPr wrap="none">
            <a:spAutoFit/>
          </a:bodyPr>
          <a:lstStyle/>
          <a:p>
            <a:r>
              <a:rPr lang="fr-FR" sz="4000" b="1">
                <a:solidFill>
                  <a:srgbClr val="FFFF00"/>
                </a:solidFill>
                <a:latin typeface="Arial" panose="020B0604020202020204" pitchFamily="34" charset="0"/>
                <a:ea typeface="Calibri" panose="020F0502020204030204" pitchFamily="34" charset="0"/>
              </a:rPr>
              <a:t>Bài </a:t>
            </a:r>
            <a:r>
              <a:rPr lang="fr-FR" sz="4000" b="1" smtClean="0">
                <a:solidFill>
                  <a:srgbClr val="FFFF00"/>
                </a:solidFill>
                <a:latin typeface="Arial" panose="020B0604020202020204" pitchFamily="34" charset="0"/>
                <a:ea typeface="Calibri" panose="020F0502020204030204" pitchFamily="34" charset="0"/>
              </a:rPr>
              <a:t>1.32 </a:t>
            </a:r>
            <a:r>
              <a:rPr lang="fr-FR" sz="4000" b="1">
                <a:solidFill>
                  <a:srgbClr val="FFFF00"/>
                </a:solidFill>
                <a:latin typeface="Arial" panose="020B0604020202020204" pitchFamily="34" charset="0"/>
                <a:ea typeface="Calibri" panose="020F0502020204030204" pitchFamily="34" charset="0"/>
              </a:rPr>
              <a:t>(SGK – trang </a:t>
            </a:r>
            <a:r>
              <a:rPr lang="fr-FR" sz="4000" b="1" smtClean="0">
                <a:solidFill>
                  <a:srgbClr val="FFFF00"/>
                </a:solidFill>
                <a:latin typeface="Arial" panose="020B0604020202020204" pitchFamily="34" charset="0"/>
                <a:ea typeface="Calibri" panose="020F0502020204030204" pitchFamily="34" charset="0"/>
              </a:rPr>
              <a:t>41)</a:t>
            </a:r>
            <a:endParaRPr lang="fr-FR" sz="4000" b="1" dirty="0" err="1">
              <a:solidFill>
                <a:srgbClr val="FFFF00"/>
              </a:solidFill>
              <a:latin typeface="Arial" panose="020B0604020202020204" pitchFamily="34" charset="0"/>
              <a:ea typeface="Calibri" panose="020F0502020204030204" pitchFamily="34" charset="0"/>
            </a:endParaRPr>
          </a:p>
        </p:txBody>
      </p:sp>
      <p:sp>
        <p:nvSpPr>
          <p:cNvPr id="5" name="Rectangle 4"/>
          <p:cNvSpPr/>
          <p:nvPr/>
        </p:nvSpPr>
        <p:spPr>
          <a:xfrm>
            <a:off x="7081383" y="612136"/>
            <a:ext cx="7144905" cy="861133"/>
          </a:xfrm>
          <a:prstGeom prst="rect">
            <a:avLst/>
          </a:prstGeom>
        </p:spPr>
        <p:txBody>
          <a:bodyPr wrap="none">
            <a:spAutoFit/>
          </a:bodyPr>
          <a:lstStyle/>
          <a:p>
            <a:pPr lvl="0" algn="just">
              <a:lnSpc>
                <a:spcPct val="150000"/>
              </a:lnSpc>
            </a:pPr>
            <a:r>
              <a:rPr lang="en-US" sz="3800">
                <a:solidFill>
                  <a:prstClr val="white"/>
                </a:solidFill>
                <a:latin typeface="Arial" panose="020B0604020202020204" pitchFamily="34" charset="0"/>
                <a:cs typeface="Arial" panose="020B0604020202020204" pitchFamily="34" charset="0"/>
              </a:rPr>
              <a:t>Chứng minh các đẳng thức sau:</a:t>
            </a:r>
          </a:p>
        </p:txBody>
      </p:sp>
      <p:pic>
        <p:nvPicPr>
          <p:cNvPr id="9" name="Picture 8"/>
          <p:cNvPicPr>
            <a:picLocks noChangeAspect="1"/>
          </p:cNvPicPr>
          <p:nvPr/>
        </p:nvPicPr>
        <p:blipFill>
          <a:blip r:embed="rId19"/>
          <a:stretch>
            <a:fillRect/>
          </a:stretch>
        </p:blipFill>
        <p:spPr>
          <a:xfrm>
            <a:off x="16087804" y="8267700"/>
            <a:ext cx="1786283" cy="173141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838200" y="1880425"/>
                <a:ext cx="15170500" cy="748475"/>
              </a:xfrm>
              <a:prstGeom prst="rect">
                <a:avLst/>
              </a:prstGeom>
            </p:spPr>
            <p:txBody>
              <a:bodyPr wrap="none">
                <a:spAutoFit/>
              </a:bodyPr>
              <a:lstStyle/>
              <a:p>
                <a:r>
                  <a:rPr lang="fr-FR" sz="3800" smtClean="0">
                    <a:solidFill>
                      <a:schemeClr val="bg1"/>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lang="fr-FR"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m:rPr>
                        <m:sty m:val="p"/>
                      </m:rPr>
                      <a:rPr lang="fr-FR"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sin</m:t>
                    </m:r>
                    <m:r>
                      <a:rPr lang="fr-FR"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m:rPr>
                        <m:sty m:val="p"/>
                      </m:rP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cos</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3800" i="1" baseline="3000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fr-FR"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1 + </m:t>
                    </m:r>
                    <m:r>
                      <m:rPr>
                        <m:sty m:val="p"/>
                      </m:rP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sin</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oMath>
                </a14:m>
                <a:r>
                  <a:rPr lang="en-US" sz="3800" smtClean="0">
                    <a:solidFill>
                      <a:schemeClr val="bg1"/>
                    </a:solidFill>
                    <a:latin typeface="Arial" panose="020B0604020202020204" pitchFamily="34" charset="0"/>
                    <a:cs typeface="Arial" panose="020B0604020202020204" pitchFamily="34" charset="0"/>
                  </a:rPr>
                  <a:t>              </a:t>
                </a:r>
                <a:r>
                  <a:rPr lang="fr-FR" sz="3800" smtClean="0">
                    <a:solidFill>
                      <a:schemeClr val="bg1"/>
                    </a:solidFill>
                    <a:latin typeface="Arial" panose="020B0604020202020204" pitchFamily="34" charset="0"/>
                    <a:ea typeface="Times New Roman" panose="02020603050405020304" pitchFamily="18" charset="0"/>
                    <a:cs typeface="Arial" panose="020B0604020202020204" pitchFamily="34" charset="0"/>
                  </a:rPr>
                  <a:t>b</a:t>
                </a:r>
                <a:r>
                  <a:rPr lang="fr-FR" sz="3800">
                    <a:solidFill>
                      <a:schemeClr val="bg1"/>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cos</m:t>
                    </m:r>
                    <m:r>
                      <a:rPr lang="fr-FR" sz="3800" i="1" baseline="3000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m:rPr>
                        <m:sty m:val="p"/>
                      </m:rP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sin</m:t>
                    </m:r>
                    <m:r>
                      <a:rPr lang="fr-FR" sz="3800" i="1" baseline="30000">
                        <a:solidFill>
                          <a:schemeClr val="bg1"/>
                        </a:solidFill>
                        <a:latin typeface="Cambria Math" panose="02040503050406030204" pitchFamily="18" charset="0"/>
                        <a:ea typeface="Times New Roman" panose="02020603050405020304" pitchFamily="18" charset="0"/>
                        <a:cs typeface="Arial" panose="020B0604020202020204" pitchFamily="34" charset="0"/>
                      </a:rPr>
                      <m:t>4</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m:rPr>
                        <m:sty m:val="p"/>
                      </m:rP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cos</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oMath>
                </a14:m>
                <a:endParaRPr lang="en-US" sz="3800">
                  <a:solidFill>
                    <a:schemeClr val="bg1"/>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8200" y="1880425"/>
                <a:ext cx="15170500" cy="748475"/>
              </a:xfrm>
              <a:prstGeom prst="rect">
                <a:avLst/>
              </a:prstGeom>
              <a:blipFill>
                <a:blip r:embed="rId20"/>
                <a:stretch>
                  <a:fillRect l="-1326" t="-3252" b="-325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90073" y="4381500"/>
                <a:ext cx="16046116" cy="5055999"/>
              </a:xfrm>
              <a:prstGeom prst="rect">
                <a:avLst/>
              </a:prstGeom>
            </p:spPr>
            <p:txBody>
              <a:bodyPr wrap="square">
                <a:spAutoFit/>
              </a:bodyPr>
              <a:lstStyle/>
              <a:p>
                <a:pPr algn="just">
                  <a:lnSpc>
                    <a:spcPct val="200000"/>
                  </a:lnSpc>
                  <a:spcAft>
                    <a:spcPts val="0"/>
                  </a:spcAft>
                </a:pPr>
                <a:r>
                  <a:rPr lang="fr-FR" sz="3800" smtClean="0">
                    <a:solidFill>
                      <a:schemeClr val="bg1"/>
                    </a:solidFill>
                    <a:latin typeface="Arial" panose="020B0604020202020204" pitchFamily="34" charset="0"/>
                    <a:ea typeface="Times New Roman" panose="02020603050405020304" pitchFamily="18" charset="0"/>
                    <a:cs typeface="Arial" panose="020B0604020202020204" pitchFamily="34" charset="0"/>
                  </a:rPr>
                  <a:t>a) Áp dụng hệ thức lượng giác cơ bản: </a:t>
                </a:r>
                <a14:m>
                  <m:oMath xmlns:m="http://schemas.openxmlformats.org/officeDocument/2006/math">
                    <m:r>
                      <m:rPr>
                        <m:sty m:val="p"/>
                      </m:rPr>
                      <a:rPr lang="fr-FR"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sin</m:t>
                    </m:r>
                    <m:r>
                      <a:rPr lang="fr-FR" sz="3800" i="1" baseline="3000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m:rPr>
                        <m:sty m:val="p"/>
                      </m:rP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cos</m:t>
                    </m:r>
                    <m:r>
                      <a:rPr lang="fr-FR" sz="3800" i="1" baseline="3000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1</m:t>
                    </m:r>
                  </m:oMath>
                </a14:m>
                <a:endParaRPr lang="en-US" sz="38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0"/>
                  </a:spcAft>
                </a:pPr>
                <a:r>
                  <a:rPr lang="fr-FR" sz="3800">
                    <a:solidFill>
                      <a:schemeClr val="bg1"/>
                    </a:solidFill>
                    <a:latin typeface="Arial" panose="020B0604020202020204" pitchFamily="34" charset="0"/>
                    <a:ea typeface="Times New Roman" panose="02020603050405020304" pitchFamily="18" charset="0"/>
                    <a:cs typeface="Arial" panose="020B0604020202020204" pitchFamily="34" charset="0"/>
                  </a:rPr>
                  <a:t>và công thức nhân đôi: </a:t>
                </a:r>
                <a14:m>
                  <m:oMath xmlns:m="http://schemas.openxmlformats.org/officeDocument/2006/math">
                    <m:r>
                      <m:rPr>
                        <m:sty m:val="p"/>
                      </m:rPr>
                      <a:rPr lang="fr-FR"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sin</m:t>
                    </m:r>
                    <m:r>
                      <a:rPr lang="fr-FR"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2</m:t>
                    </m:r>
                    <m:r>
                      <m:rPr>
                        <m:sty m:val="p"/>
                      </m:rP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sin</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m:rPr>
                        <m:sty m:val="p"/>
                      </m:rP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cos</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a14:m>
                <a:endParaRPr lang="en-US" sz="380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0"/>
                  </a:spcAft>
                </a:pPr>
                <a:r>
                  <a:rPr lang="fr-FR" sz="3800">
                    <a:solidFill>
                      <a:schemeClr val="bg1"/>
                    </a:solidFill>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a:rPr lang="fr-FR"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𝑉𝑇</m:t>
                    </m:r>
                    <m:r>
                      <a:rPr lang="fr-FR"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m:rPr>
                        <m:sty m:val="p"/>
                      </m:rPr>
                      <a:rPr lang="fr-FR"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sin</m:t>
                    </m:r>
                    <m:r>
                      <a:rPr lang="fr-FR"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m:rPr>
                        <m:sty m:val="p"/>
                      </m:rP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cos</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fr-FR" sz="3800" i="1" baseline="3000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m:rPr>
                        <m:sty m:val="p"/>
                      </m:rP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sin</m:t>
                    </m:r>
                    <m:r>
                      <a:rPr lang="fr-FR" sz="3800" i="1" baseline="3000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m:rPr>
                        <m:sty m:val="p"/>
                      </m:rP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cos</m:t>
                    </m:r>
                    <m:r>
                      <a:rPr lang="fr-FR" sz="3800" i="1" baseline="30000">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+ 2</m:t>
                    </m:r>
                    <m:r>
                      <m:rPr>
                        <m:sty m:val="p"/>
                      </m:rP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sin</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m:rPr>
                        <m:sty m:val="p"/>
                      </m:rP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cos</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oMath>
                </a14:m>
                <a:endParaRPr lang="fr-FR" sz="3800" smtClean="0">
                  <a:solidFill>
                    <a:schemeClr val="bg1"/>
                  </a:solidFill>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0"/>
                  </a:spcAft>
                </a:pPr>
                <a14:m>
                  <m:oMathPara xmlns:m="http://schemas.openxmlformats.org/officeDocument/2006/math">
                    <m:oMathParaPr>
                      <m:jc m:val="left"/>
                    </m:oMathParaPr>
                    <m:oMath xmlns:m="http://schemas.openxmlformats.org/officeDocument/2006/math">
                      <m:r>
                        <a:rPr lang="fr-FR"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en-US" sz="3800" b="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m:t>
                      </m:r>
                      <m:r>
                        <a:rPr lang="fr-FR"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1 + </m:t>
                      </m:r>
                      <m:r>
                        <m:rPr>
                          <m:sty m:val="p"/>
                        </m:rP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sin</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⁡2</m:t>
                      </m:r>
                      <m:r>
                        <a:rPr lang="en-US"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𝛼</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 </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𝑉𝑃</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 (đ</m:t>
                      </m:r>
                      <m:r>
                        <a:rPr lang="fr-FR" sz="3800" i="1">
                          <a:solidFill>
                            <a:schemeClr val="bg1"/>
                          </a:solidFill>
                          <a:latin typeface="Cambria Math" panose="02040503050406030204" pitchFamily="18" charset="0"/>
                          <a:ea typeface="Times New Roman" panose="02020603050405020304" pitchFamily="18" charset="0"/>
                          <a:cs typeface="Arial" panose="020B0604020202020204" pitchFamily="34" charset="0"/>
                        </a:rPr>
                        <m:t>𝑝𝑐𝑚</m:t>
                      </m:r>
                      <m:r>
                        <a:rPr lang="fr-FR" sz="3800" i="1" smtClean="0">
                          <a:solidFill>
                            <a:schemeClr val="bg1"/>
                          </a:solidFill>
                          <a:latin typeface="Cambria Math" panose="02040503050406030204" pitchFamily="18" charset="0"/>
                          <a:ea typeface="Times New Roman" panose="02020603050405020304" pitchFamily="18" charset="0"/>
                          <a:cs typeface="Arial" panose="020B0604020202020204" pitchFamily="34" charset="0"/>
                        </a:rPr>
                        <m:t>).</m:t>
                      </m:r>
                    </m:oMath>
                  </m:oMathPara>
                </a14:m>
                <a:endParaRPr lang="en-US" sz="3800">
                  <a:solidFill>
                    <a:schemeClr val="bg1"/>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90073" y="4381500"/>
                <a:ext cx="16046116" cy="5055999"/>
              </a:xfrm>
              <a:prstGeom prst="rect">
                <a:avLst/>
              </a:prstGeom>
              <a:blipFill>
                <a:blip r:embed="rId21"/>
                <a:stretch>
                  <a:fillRect l="-125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Effect transition="in" filter="fade">
                                      <p:cBhvr>
                                        <p:cTn id="31" dur="500"/>
                                        <p:tgtEl>
                                          <p:spTgt spid="11">
                                            <p:txEl>
                                              <p:pRg st="1" end="1"/>
                                            </p:txEl>
                                          </p:spTgt>
                                        </p:tgtEl>
                                      </p:cBhvr>
                                    </p:animEffect>
                                  </p:childTnLst>
                                </p:cTn>
                              </p:par>
                            </p:childTnLst>
                          </p:cTn>
                        </p:par>
                        <p:par>
                          <p:cTn id="32" fill="hold">
                            <p:stCondLst>
                              <p:cond delay="500"/>
                            </p:stCondLst>
                            <p:childTnLst>
                              <p:par>
                                <p:cTn id="33" presetID="2" presetClass="entr" presetSubtype="4" fill="hold" nodeType="afterEffect">
                                  <p:stCondLst>
                                    <p:cond delay="0"/>
                                  </p:stCondLst>
                                  <p:childTnLst>
                                    <p:set>
                                      <p:cBhvr>
                                        <p:cTn id="34" dur="1" fill="hold">
                                          <p:stCondLst>
                                            <p:cond delay="0"/>
                                          </p:stCondLst>
                                        </p:cTn>
                                        <p:tgtEl>
                                          <p:spTgt spid="11">
                                            <p:txEl>
                                              <p:pRg st="2" end="2"/>
                                            </p:txEl>
                                          </p:spTgt>
                                        </p:tgtEl>
                                        <p:attrNameLst>
                                          <p:attrName>style.visibility</p:attrName>
                                        </p:attrNameLst>
                                      </p:cBhvr>
                                      <p:to>
                                        <p:strVal val="visible"/>
                                      </p:to>
                                    </p:set>
                                    <p:anim calcmode="lin" valueType="num">
                                      <p:cBhvr additive="base">
                                        <p:cTn id="35"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xEl>
                                              <p:pRg st="3" end="3"/>
                                            </p:txEl>
                                          </p:spTgt>
                                        </p:tgtEl>
                                        <p:attrNameLst>
                                          <p:attrName>style.visibility</p:attrName>
                                        </p:attrNameLst>
                                      </p:cBhvr>
                                      <p:to>
                                        <p:strVal val="visible"/>
                                      </p:to>
                                    </p:set>
                                    <p:anim calcmode="lin" valueType="num">
                                      <p:cBhvr additive="base">
                                        <p:cTn id="39"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840200" y="-621136"/>
            <a:ext cx="2067774" cy="2139999"/>
          </a:xfrm>
          <a:prstGeom prst="rect">
            <a:avLst/>
          </a:prstGeom>
        </p:spPr>
      </p:pic>
      <p:sp>
        <p:nvSpPr>
          <p:cNvPr id="10" name="Oval Callout 9"/>
          <p:cNvSpPr/>
          <p:nvPr/>
        </p:nvSpPr>
        <p:spPr>
          <a:xfrm>
            <a:off x="8452873" y="32385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8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8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13" name="Rectangle 12"/>
          <p:cNvSpPr/>
          <p:nvPr/>
        </p:nvSpPr>
        <p:spPr>
          <a:xfrm>
            <a:off x="794084" y="742835"/>
            <a:ext cx="628729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mn-cs"/>
              </a:rPr>
              <a:t>Bài </a:t>
            </a:r>
            <a:r>
              <a:rPr kumimoji="0" lang="fr-FR" sz="4000" b="1" i="0" u="none" strike="noStrike" kern="1200" cap="none" spc="0" normalizeH="0" baseline="0" noProof="0" smtClean="0">
                <a:ln>
                  <a:noFill/>
                </a:ln>
                <a:solidFill>
                  <a:srgbClr val="FFFF00"/>
                </a:solidFill>
                <a:effectLst/>
                <a:uLnTx/>
                <a:uFillTx/>
                <a:latin typeface="Arial" panose="020B0604020202020204" pitchFamily="34" charset="0"/>
                <a:ea typeface="Calibri" panose="020F0502020204030204" pitchFamily="34" charset="0"/>
                <a:cs typeface="+mn-cs"/>
              </a:rPr>
              <a:t>1.32 </a:t>
            </a:r>
            <a:r>
              <a:rPr kumimoji="0" lang="fr-FR" sz="4000" b="1" i="0" u="none" strike="noStrike" kern="1200" cap="none" spc="0" normalizeH="0" baseline="0" noProof="0">
                <a:ln>
                  <a:noFill/>
                </a:ln>
                <a:solidFill>
                  <a:srgbClr val="FFFF00"/>
                </a:solidFill>
                <a:effectLst/>
                <a:uLnTx/>
                <a:uFillTx/>
                <a:latin typeface="Arial" panose="020B0604020202020204" pitchFamily="34" charset="0"/>
                <a:ea typeface="Calibri" panose="020F0502020204030204" pitchFamily="34" charset="0"/>
                <a:cs typeface="+mn-cs"/>
              </a:rPr>
              <a:t>(SGK – trang </a:t>
            </a:r>
            <a:r>
              <a:rPr kumimoji="0" lang="fr-FR" sz="4000" b="1" i="0" u="none" strike="noStrike" kern="1200" cap="none" spc="0" normalizeH="0" baseline="0" noProof="0" smtClean="0">
                <a:ln>
                  <a:noFill/>
                </a:ln>
                <a:solidFill>
                  <a:srgbClr val="FFFF00"/>
                </a:solidFill>
                <a:effectLst/>
                <a:uLnTx/>
                <a:uFillTx/>
                <a:latin typeface="Arial" panose="020B0604020202020204" pitchFamily="34" charset="0"/>
                <a:ea typeface="Calibri" panose="020F0502020204030204" pitchFamily="34" charset="0"/>
                <a:cs typeface="+mn-cs"/>
              </a:rPr>
              <a:t>41)</a:t>
            </a:r>
            <a:endParaRPr kumimoji="0" lang="fr-FR" sz="4000" b="1" i="0" u="none" strike="noStrike" kern="1200" cap="none" spc="0" normalizeH="0" baseline="0" noProof="0" dirty="0" err="1">
              <a:ln>
                <a:noFill/>
              </a:ln>
              <a:solidFill>
                <a:srgbClr val="FFFF00"/>
              </a:solidFill>
              <a:effectLst/>
              <a:uLnTx/>
              <a:uFillTx/>
              <a:latin typeface="Arial" panose="020B0604020202020204" pitchFamily="34" charset="0"/>
              <a:ea typeface="Calibri" panose="020F0502020204030204" pitchFamily="34" charset="0"/>
              <a:cs typeface="+mn-cs"/>
            </a:endParaRPr>
          </a:p>
        </p:txBody>
      </p:sp>
      <p:sp>
        <p:nvSpPr>
          <p:cNvPr id="5" name="Rectangle 4"/>
          <p:cNvSpPr/>
          <p:nvPr/>
        </p:nvSpPr>
        <p:spPr>
          <a:xfrm>
            <a:off x="7081383" y="612136"/>
            <a:ext cx="7144905" cy="861133"/>
          </a:xfrm>
          <a:prstGeom prst="rect">
            <a:avLst/>
          </a:prstGeom>
        </p:spPr>
        <p:txBody>
          <a:bodyPr wrap="non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Chứng minh các đẳng thức sau:</a:t>
            </a:r>
          </a:p>
        </p:txBody>
      </p:sp>
      <p:pic>
        <p:nvPicPr>
          <p:cNvPr id="9" name="Picture 8"/>
          <p:cNvPicPr>
            <a:picLocks noChangeAspect="1"/>
          </p:cNvPicPr>
          <p:nvPr/>
        </p:nvPicPr>
        <p:blipFill>
          <a:blip r:embed="rId12"/>
          <a:stretch>
            <a:fillRect/>
          </a:stretch>
        </p:blipFill>
        <p:spPr>
          <a:xfrm>
            <a:off x="16087804" y="8267700"/>
            <a:ext cx="1786283" cy="1731414"/>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838200" y="1880425"/>
                <a:ext cx="15170500" cy="7484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8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r>
                      <a:rPr kumimoji="0" lang="fr-FR"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m:t>
                    </m:r>
                    <m:r>
                      <m:rPr>
                        <m:sty m:val="p"/>
                      </m:rPr>
                      <a:rPr kumimoji="0" lang="fr-FR"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sin</m:t>
                    </m:r>
                    <m:r>
                      <a:rPr kumimoji="0" lang="fr-FR"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m:rPr>
                        <m:sty m:val="p"/>
                      </m:r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cos</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fr-FR"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1 + </m:t>
                    </m:r>
                    <m:r>
                      <m:rPr>
                        <m:sty m:val="p"/>
                      </m:r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sin</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oMath>
                </a14:m>
                <a:r>
                  <a:rPr kumimoji="0" lang="en-US" sz="3800" b="0" i="0" u="none" strike="noStrike" kern="1200" cap="none" spc="0" normalizeH="0" baseline="0" noProof="0" smtClean="0">
                    <a:ln>
                      <a:noFill/>
                    </a:ln>
                    <a:solidFill>
                      <a:prstClr val="white"/>
                    </a:solidFill>
                    <a:effectLst/>
                    <a:uLnTx/>
                    <a:uFillTx/>
                    <a:latin typeface="Arial" panose="020B0604020202020204" pitchFamily="34" charset="0"/>
                    <a:ea typeface="+mn-ea"/>
                    <a:cs typeface="Arial" panose="020B0604020202020204" pitchFamily="34" charset="0"/>
                  </a:rPr>
                  <a:t>              </a:t>
                </a:r>
                <a:r>
                  <a:rPr kumimoji="0" lang="fr-FR" sz="38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a:t>
                </a:r>
                <a:r>
                  <a:rPr kumimoji="0" lang="fr-FR"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m:rPr>
                        <m:sty m:val="p"/>
                      </m:r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cos</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4</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m:rPr>
                        <m:sty m:val="p"/>
                      </m:r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sin</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4</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m:rPr>
                        <m:sty m:val="p"/>
                      </m:r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cos</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oMath>
                </a14:m>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38200" y="1880425"/>
                <a:ext cx="15170500" cy="748475"/>
              </a:xfrm>
              <a:prstGeom prst="rect">
                <a:avLst/>
              </a:prstGeom>
              <a:blipFill>
                <a:blip r:embed="rId13"/>
                <a:stretch>
                  <a:fillRect l="-1326" t="-3252" b="-325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62000" y="4590072"/>
                <a:ext cx="16002000" cy="4973028"/>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smtClean="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b</a:t>
                </a:r>
                <a:r>
                  <a:rPr kumimoji="0" lang="fr-FR"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Áp dụng hệ thức lượng giác cơ bản: </a:t>
                </a:r>
                <a14:m>
                  <m:oMath xmlns:m="http://schemas.openxmlformats.org/officeDocument/2006/math">
                    <m:r>
                      <m:rPr>
                        <m:sty m:val="p"/>
                      </m:rPr>
                      <a:rPr kumimoji="0" lang="fr-FR"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sin</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m:rPr>
                        <m:sty m:val="p"/>
                      </m:r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cos</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 1</m:t>
                    </m:r>
                  </m:oMath>
                </a14:m>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và công thức nhân đôi: </a:t>
                </a:r>
                <a14:m>
                  <m:oMath xmlns:m="http://schemas.openxmlformats.org/officeDocument/2006/math">
                    <m:r>
                      <m:rPr>
                        <m:sty m:val="p"/>
                      </m:rPr>
                      <a:rPr kumimoji="0" lang="fr-FR"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cos</m:t>
                    </m:r>
                    <m:r>
                      <a:rPr kumimoji="0" lang="fr-FR"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m:rPr>
                        <m:sty m:val="p"/>
                      </m:r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cos</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m:rPr>
                        <m:sty m:val="p"/>
                      </m:r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sin</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Ta có: </a:t>
                </a:r>
                <a14:m>
                  <m:oMath xmlns:m="http://schemas.openxmlformats.org/officeDocument/2006/math">
                    <m:r>
                      <a:rPr kumimoji="0" lang="fr-FR"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𝑉𝑇</m:t>
                    </m:r>
                    <m:r>
                      <a:rPr kumimoji="0" lang="fr-FR"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m:rPr>
                        <m:sty m:val="p"/>
                      </m:rPr>
                      <a:rPr kumimoji="0" lang="fr-FR"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cos</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4</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m:rPr>
                        <m:sty m:val="p"/>
                      </m:r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sin</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4</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m:rPr>
                        <m:sty m:val="p"/>
                      </m:r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cos</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m:rPr>
                        <m:sty m:val="p"/>
                      </m:r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sin</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oMath>
                </a14:m>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u="none" strike="noStrike" kern="1200" cap="none" spc="0" normalizeH="0" baseline="0" noProof="0" smtClean="0">
                    <a:ln>
                      <a:noFill/>
                    </a:ln>
                    <a:solidFill>
                      <a:prstClr val="white"/>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fr-FR"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d>
                      <m:dPr>
                        <m:ctrlPr>
                          <a:rPr kumimoji="0" lang="fr-FR"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m:rPr>
                            <m:sty m:val="p"/>
                          </m:rPr>
                          <a:rPr kumimoji="0" lang="fr-FR"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cos</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m:rPr>
                            <m:sty m:val="p"/>
                          </m:r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sin</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e>
                    </m:d>
                    <m:d>
                      <m:dPr>
                        <m:ctrl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ctrlPr>
                      </m:dPr>
                      <m:e>
                        <m:r>
                          <m:rPr>
                            <m:sty m:val="p"/>
                          </m:r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cos</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m:rPr>
                            <m:sty m:val="p"/>
                          </m:r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sin</m:t>
                        </m:r>
                        <m:r>
                          <a:rPr kumimoji="0" lang="fr-FR" sz="3800" b="0" i="1" u="none" strike="noStrike" kern="1200" cap="none" spc="0" normalizeH="0" baseline="3000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e>
                    </m:d>
                  </m:oMath>
                </a14:m>
                <a:endParaRPr kumimoji="0" lang="en-US" sz="3800" b="0" i="1" u="none" strike="noStrike" kern="1200" cap="none" spc="0" normalizeH="0" baseline="0" noProof="0" smtClean="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fr-FR" sz="3800" b="0" u="none" strike="noStrike" kern="1200" cap="none" spc="0" normalizeH="0" baseline="0" noProof="0" smtClean="0">
                    <a:ln>
                      <a:noFill/>
                    </a:ln>
                    <a:solidFill>
                      <a:prstClr val="white"/>
                    </a:solidFill>
                    <a:effectLst/>
                    <a:uLnTx/>
                    <a:uFillTx/>
                    <a:ea typeface="Times New Roman" panose="02020603050405020304" pitchFamily="18" charset="0"/>
                    <a:cs typeface="Arial" panose="020B0604020202020204" pitchFamily="34" charset="0"/>
                  </a:rPr>
                  <a:t>                                                        </a:t>
                </a:r>
                <a14:m>
                  <m:oMath xmlns:m="http://schemas.openxmlformats.org/officeDocument/2006/math">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1 . </m:t>
                    </m:r>
                    <m:r>
                      <m:rPr>
                        <m:sty m:val="p"/>
                      </m:r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cos</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m:rPr>
                        <m:sty m:val="p"/>
                      </m:rP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cos</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⁡2</m:t>
                    </m:r>
                    <m:r>
                      <a:rPr kumimoji="0" lang="en-US"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𝛼</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 </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𝑉𝑃</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 (đ</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𝑝𝑐𝑚</m:t>
                    </m:r>
                    <m:r>
                      <a:rPr kumimoji="0" lang="fr-FR" sz="3800" b="0" i="1" u="none" strike="noStrike" kern="1200" cap="none" spc="0" normalizeH="0" baseline="0" noProof="0">
                        <a:ln>
                          <a:noFill/>
                        </a:ln>
                        <a:solidFill>
                          <a:prstClr val="white"/>
                        </a:solidFill>
                        <a:effectLst/>
                        <a:uLnTx/>
                        <a:uFillTx/>
                        <a:latin typeface="Cambria Math" panose="02040503050406030204" pitchFamily="18" charset="0"/>
                        <a:ea typeface="Times New Roman" panose="02020603050405020304" pitchFamily="18" charset="0"/>
                        <a:cs typeface="Arial" panose="020B0604020202020204" pitchFamily="34" charset="0"/>
                      </a:rPr>
                      <m:t>).</m:t>
                    </m:r>
                  </m:oMath>
                </a14:m>
                <a:endParaRPr kumimoji="0" lang="en-US" sz="3800" b="0" i="0" u="none" strike="noStrike" kern="1200" cap="none" spc="0" normalizeH="0" baseline="0" noProof="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1" name="Rectangle 10"/>
              <p:cNvSpPr>
                <a:spLocks noRot="1" noChangeAspect="1" noMove="1" noResize="1" noEditPoints="1" noAdjustHandles="1" noChangeArrowheads="1" noChangeShapeType="1" noTextEdit="1"/>
              </p:cNvSpPr>
              <p:nvPr/>
            </p:nvSpPr>
            <p:spPr>
              <a:xfrm>
                <a:off x="762000" y="4590072"/>
                <a:ext cx="16002000" cy="4973028"/>
              </a:xfrm>
              <a:prstGeom prst="rect">
                <a:avLst/>
              </a:prstGeom>
              <a:blipFill>
                <a:blip r:embed="rId14"/>
                <a:stretch>
                  <a:fillRect l="-1257"/>
                </a:stretch>
              </a:blipFill>
            </p:spPr>
            <p:txBody>
              <a:bodyPr/>
              <a:lstStyle/>
              <a:p>
                <a:r>
                  <a:rPr lang="en-US">
                    <a:noFill/>
                  </a:rPr>
                  <a:t> </a:t>
                </a:r>
              </a:p>
            </p:txBody>
          </p:sp>
        </mc:Fallback>
      </mc:AlternateContent>
      <p:pic>
        <p:nvPicPr>
          <p:cNvPr id="12" name="Picture 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533400" y="9410700"/>
            <a:ext cx="1981200" cy="747963"/>
          </a:xfrm>
          <a:prstGeom prst="rect">
            <a:avLst/>
          </a:prstGeom>
        </p:spPr>
      </p:pic>
    </p:spTree>
    <p:extLst>
      <p:ext uri="{BB962C8B-B14F-4D97-AF65-F5344CB8AC3E}">
        <p14:creationId xmlns:p14="http://schemas.microsoft.com/office/powerpoint/2010/main" val="3405961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500"/>
                                        <p:tgtEl>
                                          <p:spTgt spid="11">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11">
                                            <p:txEl>
                                              <p:pRg st="2" end="2"/>
                                            </p:txEl>
                                          </p:spTgt>
                                        </p:tgtEl>
                                        <p:attrNameLst>
                                          <p:attrName>style.visibility</p:attrName>
                                        </p:attrNameLst>
                                      </p:cBhvr>
                                      <p:to>
                                        <p:strVal val="visible"/>
                                      </p:to>
                                    </p:set>
                                    <p:anim calcmode="lin" valueType="num">
                                      <p:cBhvr additive="base">
                                        <p:cTn id="14"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11">
                                            <p:txEl>
                                              <p:pRg st="3" end="3"/>
                                            </p:txEl>
                                          </p:spTgt>
                                        </p:tgtEl>
                                        <p:attrNameLst>
                                          <p:attrName>style.visibility</p:attrName>
                                        </p:attrNameLst>
                                      </p:cBhvr>
                                      <p:to>
                                        <p:strVal val="visible"/>
                                      </p:to>
                                    </p:set>
                                    <p:anim calcmode="lin" valueType="num">
                                      <p:cBhvr additive="base">
                                        <p:cTn id="18"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11">
                                            <p:txEl>
                                              <p:pRg st="4" end="4"/>
                                            </p:txEl>
                                          </p:spTgt>
                                        </p:tgtEl>
                                        <p:attrNameLst>
                                          <p:attrName>style.visibility</p:attrName>
                                        </p:attrNameLst>
                                      </p:cBhvr>
                                      <p:to>
                                        <p:strVal val="visible"/>
                                      </p:to>
                                    </p:set>
                                    <p:anim calcmode="lin" valueType="num">
                                      <p:cBhvr additive="base">
                                        <p:cTn id="22"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2050" y="342900"/>
            <a:ext cx="846543" cy="1562413"/>
          </a:xfrm>
          <a:prstGeom prst="rect">
            <a:avLst/>
          </a:prstGeom>
        </p:spPr>
      </p:pic>
      <p:sp>
        <p:nvSpPr>
          <p:cNvPr id="11" name="Rectangle 10"/>
          <p:cNvSpPr/>
          <p:nvPr/>
        </p:nvSpPr>
        <p:spPr>
          <a:xfrm>
            <a:off x="1752600" y="589799"/>
            <a:ext cx="6588663"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200" b="1" i="0" u="none" strike="noStrike" kern="1200" cap="none" spc="0" normalizeH="0" baseline="0" noProof="0" err="1">
                <a:ln>
                  <a:noFill/>
                </a:ln>
                <a:solidFill>
                  <a:srgbClr val="C0504D"/>
                </a:solidFill>
                <a:effectLst/>
                <a:uLnTx/>
                <a:uFillTx/>
                <a:latin typeface="Arial" panose="020B0604020202020204" pitchFamily="34" charset="0"/>
                <a:ea typeface="Calibri" panose="020F0502020204030204" pitchFamily="34" charset="0"/>
                <a:cs typeface="+mn-cs"/>
              </a:rPr>
              <a:t>Bài</a:t>
            </a:r>
            <a:r>
              <a:rPr kumimoji="0" lang="fr-FR" sz="4200" b="1" i="0" u="none" strike="noStrike" kern="1200" cap="none" spc="0" normalizeH="0" baseline="0" noProof="0">
                <a:ln>
                  <a:noFill/>
                </a:ln>
                <a:solidFill>
                  <a:srgbClr val="C0504D"/>
                </a:solidFill>
                <a:effectLst/>
                <a:uLnTx/>
                <a:uFillTx/>
                <a:latin typeface="Arial" panose="020B0604020202020204" pitchFamily="34" charset="0"/>
                <a:ea typeface="Calibri" panose="020F0502020204030204" pitchFamily="34" charset="0"/>
                <a:cs typeface="+mn-cs"/>
              </a:rPr>
              <a:t> </a:t>
            </a:r>
            <a:r>
              <a:rPr kumimoji="0" lang="fr-FR" sz="4200" b="1" i="0" u="none" strike="noStrike" kern="1200" cap="none" spc="0" normalizeH="0" baseline="0" noProof="0" smtClean="0">
                <a:ln>
                  <a:noFill/>
                </a:ln>
                <a:solidFill>
                  <a:srgbClr val="C0504D"/>
                </a:solidFill>
                <a:effectLst/>
                <a:uLnTx/>
                <a:uFillTx/>
                <a:latin typeface="Arial" panose="020B0604020202020204" pitchFamily="34" charset="0"/>
                <a:ea typeface="Calibri" panose="020F0502020204030204" pitchFamily="34" charset="0"/>
                <a:cs typeface="+mn-cs"/>
              </a:rPr>
              <a:t>1.33 (SGK </a:t>
            </a:r>
            <a:r>
              <a:rPr kumimoji="0" lang="fr-FR" sz="4200" b="1" i="0" u="none" strike="noStrike" kern="1200" cap="none" spc="0" normalizeH="0" baseline="0" noProof="0" dirty="0">
                <a:ln>
                  <a:noFill/>
                </a:ln>
                <a:solidFill>
                  <a:srgbClr val="C0504D"/>
                </a:solidFill>
                <a:effectLst/>
                <a:uLnTx/>
                <a:uFillTx/>
                <a:latin typeface="Arial" panose="020B0604020202020204" pitchFamily="34" charset="0"/>
                <a:ea typeface="Calibri" panose="020F0502020204030204" pitchFamily="34" charset="0"/>
                <a:cs typeface="+mn-cs"/>
              </a:rPr>
              <a:t>– </a:t>
            </a:r>
            <a:r>
              <a:rPr kumimoji="0" lang="fr-FR" sz="4200" b="1" i="0" u="none" strike="noStrike" kern="1200" cap="none" spc="0" normalizeH="0" baseline="0" noProof="0" err="1">
                <a:ln>
                  <a:noFill/>
                </a:ln>
                <a:solidFill>
                  <a:srgbClr val="C0504D"/>
                </a:solidFill>
                <a:effectLst/>
                <a:uLnTx/>
                <a:uFillTx/>
                <a:latin typeface="Arial" panose="020B0604020202020204" pitchFamily="34" charset="0"/>
                <a:ea typeface="Calibri" panose="020F0502020204030204" pitchFamily="34" charset="0"/>
                <a:cs typeface="+mn-cs"/>
              </a:rPr>
              <a:t>trang</a:t>
            </a:r>
            <a:r>
              <a:rPr kumimoji="0" lang="fr-FR" sz="4200" b="1" i="0" u="none" strike="noStrike" kern="1200" cap="none" spc="0" normalizeH="0" baseline="0" noProof="0">
                <a:ln>
                  <a:noFill/>
                </a:ln>
                <a:solidFill>
                  <a:srgbClr val="C0504D"/>
                </a:solidFill>
                <a:effectLst/>
                <a:uLnTx/>
                <a:uFillTx/>
                <a:latin typeface="Arial" panose="020B0604020202020204" pitchFamily="34" charset="0"/>
                <a:ea typeface="Calibri" panose="020F0502020204030204" pitchFamily="34" charset="0"/>
                <a:cs typeface="+mn-cs"/>
              </a:rPr>
              <a:t> </a:t>
            </a:r>
            <a:r>
              <a:rPr kumimoji="0" lang="fr-FR" sz="4200" b="1" i="0" u="none" strike="noStrike" kern="1200" cap="none" spc="0" normalizeH="0" baseline="0" noProof="0" smtClean="0">
                <a:ln>
                  <a:noFill/>
                </a:ln>
                <a:solidFill>
                  <a:srgbClr val="C0504D"/>
                </a:solidFill>
                <a:effectLst/>
                <a:uLnTx/>
                <a:uFillTx/>
                <a:latin typeface="Arial" panose="020B0604020202020204" pitchFamily="34" charset="0"/>
                <a:ea typeface="Calibri" panose="020F0502020204030204" pitchFamily="34" charset="0"/>
                <a:cs typeface="+mn-cs"/>
              </a:rPr>
              <a:t>41)</a:t>
            </a:r>
            <a:endParaRPr kumimoji="0" lang="en-US" sz="4200" b="0" i="0" u="none" strike="noStrike" kern="1200" cap="none" spc="0" normalizeH="0" baseline="0" noProof="0" dirty="0">
              <a:ln>
                <a:noFill/>
              </a:ln>
              <a:solidFill>
                <a:srgbClr val="C0504D"/>
              </a:solidFill>
              <a:effectLst/>
              <a:uLnTx/>
              <a:uFillTx/>
              <a:latin typeface="Calibri"/>
              <a:cs typeface="+mn-cs"/>
            </a:endParaRPr>
          </a:p>
        </p:txBody>
      </p:sp>
      <p:sp>
        <p:nvSpPr>
          <p:cNvPr id="2" name="Rectangle 1"/>
          <p:cNvSpPr/>
          <p:nvPr/>
        </p:nvSpPr>
        <p:spPr>
          <a:xfrm>
            <a:off x="8305800" y="611857"/>
            <a:ext cx="8170827" cy="707886"/>
          </a:xfrm>
          <a:prstGeom prst="rect">
            <a:avLst/>
          </a:prstGeom>
        </p:spPr>
        <p:txBody>
          <a:bodyPr wrap="none">
            <a:spAutoFit/>
          </a:bodyPr>
          <a:lstStyle/>
          <a:p>
            <a:r>
              <a:rPr lang="en-US" sz="4000">
                <a:solidFill>
                  <a:srgbClr val="000000"/>
                </a:solidFill>
                <a:latin typeface="Arial" panose="020B0604020202020204" pitchFamily="34" charset="0"/>
                <a:cs typeface="Arial" panose="020B0604020202020204" pitchFamily="34" charset="0"/>
              </a:rPr>
              <a:t>Tìm tập giá trị của các hàm số sau</a:t>
            </a:r>
            <a:r>
              <a:rPr lang="en-US" sz="4000" smtClean="0">
                <a:solidFill>
                  <a:srgbClr val="000000"/>
                </a:solidFill>
                <a:latin typeface="Arial" panose="020B0604020202020204" pitchFamily="34" charset="0"/>
                <a:cs typeface="Arial" panose="020B0604020202020204" pitchFamily="34" charset="0"/>
              </a:rPr>
              <a:t>:</a:t>
            </a:r>
            <a:endParaRPr lang="en-US" sz="4000">
              <a:solidFill>
                <a:srgbClr val="000000"/>
              </a:solidFill>
              <a:latin typeface="Arial" panose="020B0604020202020204" pitchFamily="34" charset="0"/>
              <a:cs typeface="Arial" panose="020B0604020202020204" pitchFamily="34" charset="0"/>
            </a:endParaRPr>
          </a:p>
        </p:txBody>
      </p:sp>
      <p:sp>
        <p:nvSpPr>
          <p:cNvPr id="16" name="Oval Callout 15"/>
          <p:cNvSpPr/>
          <p:nvPr/>
        </p:nvSpPr>
        <p:spPr>
          <a:xfrm>
            <a:off x="7918092" y="3353056"/>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4" name="Picture 13"/>
          <p:cNvPicPr>
            <a:picLocks noChangeAspect="1"/>
          </p:cNvPicPr>
          <p:nvPr/>
        </p:nvPicPr>
        <p:blipFill>
          <a:blip r:embed="rId10"/>
          <a:stretch>
            <a:fillRect/>
          </a:stretch>
        </p:blipFill>
        <p:spPr>
          <a:xfrm>
            <a:off x="16476627" y="6911144"/>
            <a:ext cx="1523899" cy="3130831"/>
          </a:xfrm>
          <a:prstGeom prst="rect">
            <a:avLst/>
          </a:prstGeom>
        </p:spPr>
      </p:pic>
      <p:pic>
        <p:nvPicPr>
          <p:cNvPr id="23" name="Picture 22"/>
          <p:cNvPicPr>
            <a:picLocks noChangeAspect="1"/>
          </p:cNvPicPr>
          <p:nvPr/>
        </p:nvPicPr>
        <p:blipFill>
          <a:blip r:embed="rId11"/>
          <a:stretch>
            <a:fillRect/>
          </a:stretch>
        </p:blipFill>
        <p:spPr>
          <a:xfrm rot="10800000">
            <a:off x="237416" y="8953500"/>
            <a:ext cx="1702353" cy="1663882"/>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200400" y="1790600"/>
                <a:ext cx="11118428" cy="1013547"/>
              </a:xfrm>
              <a:prstGeom prst="rect">
                <a:avLst/>
              </a:prstGeom>
            </p:spPr>
            <p:txBody>
              <a:bodyPr wrap="none">
                <a:spAutoFit/>
              </a:bodyPr>
              <a:lstStyle/>
              <a:p>
                <a:r>
                  <a:rPr lang="en-US" sz="4000" smtClean="0">
                    <a:latin typeface="Arial" panose="020B0604020202020204" pitchFamily="34" charset="0"/>
                    <a:cs typeface="Arial" panose="020B0604020202020204" pitchFamily="34" charset="0"/>
                  </a:rPr>
                  <a:t>a) </a:t>
                </a:r>
                <a14:m>
                  <m:oMath xmlns:m="http://schemas.openxmlformats.org/officeDocument/2006/math">
                    <m:r>
                      <a:rPr lang="en-US" sz="4000">
                        <a:latin typeface="Cambria Math" panose="02040503050406030204" pitchFamily="18" charset="0"/>
                      </a:rPr>
                      <m:t>2</m:t>
                    </m:r>
                    <m:func>
                      <m:funcPr>
                        <m:ctrlPr>
                          <a:rPr lang="en-US" sz="4000" i="1">
                            <a:latin typeface="Cambria Math" panose="02040503050406030204" pitchFamily="18" charset="0"/>
                          </a:rPr>
                        </m:ctrlPr>
                      </m:funcPr>
                      <m:fName>
                        <m:r>
                          <m:rPr>
                            <m:sty m:val="p"/>
                          </m:rPr>
                          <a:rPr lang="en-US" sz="4000" i="0">
                            <a:latin typeface="Cambria Math" panose="02040503050406030204" pitchFamily="18" charset="0"/>
                          </a:rPr>
                          <m:t>cos</m:t>
                        </m:r>
                      </m:fName>
                      <m:e>
                        <m:d>
                          <m:dPr>
                            <m:ctrlPr>
                              <a:rPr lang="en-US" sz="4000" i="1">
                                <a:latin typeface="Cambria Math" panose="02040503050406030204" pitchFamily="18" charset="0"/>
                              </a:rPr>
                            </m:ctrlPr>
                          </m:dPr>
                          <m:e>
                            <m:r>
                              <a:rPr lang="en-US" sz="4000" i="0">
                                <a:latin typeface="Cambria Math" panose="02040503050406030204" pitchFamily="18" charset="0"/>
                              </a:rPr>
                              <m:t>2</m:t>
                            </m:r>
                            <m:r>
                              <a:rPr lang="en-US" sz="4000" i="1">
                                <a:latin typeface="Cambria Math" panose="02040503050406030204" pitchFamily="18" charset="0"/>
                              </a:rPr>
                              <m:t>𝑥</m:t>
                            </m:r>
                            <m:r>
                              <a:rPr lang="en-US" sz="4000" i="0">
                                <a:latin typeface="Cambria Math" panose="02040503050406030204" pitchFamily="18" charset="0"/>
                              </a:rPr>
                              <m:t>−</m:t>
                            </m:r>
                            <m:f>
                              <m:fPr>
                                <m:ctrlPr>
                                  <a:rPr lang="en-US" sz="4000" i="1">
                                    <a:latin typeface="Cambria Math" panose="02040503050406030204" pitchFamily="18" charset="0"/>
                                  </a:rPr>
                                </m:ctrlPr>
                              </m:fPr>
                              <m:num>
                                <m:r>
                                  <a:rPr lang="en-US" sz="4000" i="1">
                                    <a:latin typeface="Cambria Math" panose="02040503050406030204" pitchFamily="18" charset="0"/>
                                  </a:rPr>
                                  <m:t>𝜋</m:t>
                                </m:r>
                              </m:num>
                              <m:den>
                                <m:r>
                                  <a:rPr lang="en-US" sz="4000" i="0">
                                    <a:latin typeface="Cambria Math" panose="02040503050406030204" pitchFamily="18" charset="0"/>
                                  </a:rPr>
                                  <m:t>3</m:t>
                                </m:r>
                              </m:den>
                            </m:f>
                          </m:e>
                        </m:d>
                      </m:e>
                    </m:func>
                    <m:r>
                      <a:rPr lang="en-US" sz="4000" i="0">
                        <a:latin typeface="Cambria Math" panose="02040503050406030204" pitchFamily="18" charset="0"/>
                      </a:rPr>
                      <m:t>−1</m:t>
                    </m:r>
                  </m:oMath>
                </a14:m>
                <a:r>
                  <a:rPr lang="en-US" sz="4000" smtClean="0">
                    <a:latin typeface="Arial" panose="020B0604020202020204" pitchFamily="34" charset="0"/>
                    <a:cs typeface="Arial" panose="020B0604020202020204" pitchFamily="34" charset="0"/>
                  </a:rPr>
                  <a:t>                    b) </a:t>
                </a:r>
                <a14:m>
                  <m:oMath xmlns:m="http://schemas.openxmlformats.org/officeDocument/2006/math">
                    <m:func>
                      <m:funcPr>
                        <m:ctrlPr>
                          <a:rPr lang="en-US" sz="4000" i="1">
                            <a:latin typeface="Cambria Math" panose="02040503050406030204" pitchFamily="18" charset="0"/>
                            <a:ea typeface="Dotum" panose="020B0600000101010101" pitchFamily="34" charset="-127"/>
                          </a:rPr>
                        </m:ctrlPr>
                      </m:funcPr>
                      <m:fNa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sin</m:t>
                        </m:r>
                      </m:fName>
                      <m:e>
                        <m:r>
                          <a:rPr lang="en-US" sz="4000" i="1">
                            <a:effectLst/>
                            <a:latin typeface="Cambria Math" panose="02040503050406030204" pitchFamily="18" charset="0"/>
                            <a:ea typeface="Dotum" panose="020B0600000101010101" pitchFamily="34" charset="-127"/>
                            <a:cs typeface="Times New Roman" panose="02020603050405020304" pitchFamily="18" charset="0"/>
                          </a:rPr>
                          <m:t>𝑥</m:t>
                        </m:r>
                      </m:e>
                    </m:func>
                    <m:r>
                      <a:rPr lang="en-US" sz="4000" i="1">
                        <a:effectLst/>
                        <a:latin typeface="Cambria Math" panose="02040503050406030204" pitchFamily="18" charset="0"/>
                        <a:ea typeface="Dotum" panose="020B0600000101010101" pitchFamily="34" charset="-127"/>
                        <a:cs typeface="Times New Roman" panose="02020603050405020304" pitchFamily="18" charset="0"/>
                      </a:rPr>
                      <m:t>+</m:t>
                    </m:r>
                    <m:func>
                      <m:funcPr>
                        <m:ctrlPr>
                          <a:rPr lang="en-US" sz="4000" i="1">
                            <a:effectLst/>
                            <a:latin typeface="Cambria Math" panose="02040503050406030204" pitchFamily="18" charset="0"/>
                            <a:ea typeface="Dotum" panose="020B0600000101010101" pitchFamily="34" charset="-127"/>
                          </a:rPr>
                        </m:ctrlPr>
                      </m:funcPr>
                      <m:fName>
                        <m:r>
                          <m:rPr>
                            <m:sty m:val="p"/>
                          </m:rPr>
                          <a:rPr lang="en-US" sz="4000">
                            <a:effectLst/>
                            <a:latin typeface="Cambria Math" panose="02040503050406030204" pitchFamily="18" charset="0"/>
                            <a:ea typeface="Dotum" panose="020B0600000101010101" pitchFamily="34" charset="-127"/>
                            <a:cs typeface="Times New Roman" panose="02020603050405020304" pitchFamily="18" charset="0"/>
                          </a:rPr>
                          <m:t>cos</m:t>
                        </m:r>
                      </m:fName>
                      <m:e>
                        <m:r>
                          <a:rPr lang="en-US" sz="4000" i="1">
                            <a:effectLst/>
                            <a:latin typeface="Cambria Math" panose="02040503050406030204" pitchFamily="18" charset="0"/>
                            <a:ea typeface="Dotum" panose="020B0600000101010101" pitchFamily="34" charset="-127"/>
                            <a:cs typeface="Times New Roman" panose="02020603050405020304" pitchFamily="18" charset="0"/>
                          </a:rPr>
                          <m:t>𝑥</m:t>
                        </m:r>
                      </m:e>
                    </m:func>
                  </m:oMath>
                </a14:m>
                <a:r>
                  <a:rPr lang="en-US" sz="4000" smtClean="0">
                    <a:latin typeface="Arial" panose="020B0604020202020204" pitchFamily="34" charset="0"/>
                    <a:cs typeface="Arial" panose="020B0604020202020204" pitchFamily="34" charset="0"/>
                  </a:rPr>
                  <a:t> </a:t>
                </a:r>
                <a:endParaRPr lang="en-US" sz="400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00400" y="1790600"/>
                <a:ext cx="11118428" cy="1013547"/>
              </a:xfrm>
              <a:prstGeom prst="rect">
                <a:avLst/>
              </a:prstGeom>
              <a:blipFill>
                <a:blip r:embed="rId12"/>
                <a:stretch>
                  <a:fillRect l="-1919" b="-9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272524" y="4554806"/>
                <a:ext cx="11662676" cy="5008294"/>
              </a:xfrm>
              <a:prstGeom prst="rect">
                <a:avLst/>
              </a:prstGeom>
            </p:spPr>
            <p:txBody>
              <a:bodyPr wrap="square">
                <a:spAutoFit/>
              </a:bodyPr>
              <a:lstStyle/>
              <a:p>
                <a:pPr algn="just">
                  <a:lnSpc>
                    <a:spcPct val="200000"/>
                  </a:lnSpc>
                  <a:spcAft>
                    <a:spcPts val="0"/>
                  </a:spcAft>
                </a:pPr>
                <a:r>
                  <a:rPr lang="en-US" sz="4000">
                    <a:latin typeface="Arial" panose="020B0604020202020204" pitchFamily="34" charset="0"/>
                    <a:ea typeface="Times New Roman" panose="02020603050405020304" pitchFamily="18" charset="0"/>
                    <a:cs typeface="Arial" panose="020B0604020202020204" pitchFamily="34" charset="0"/>
                  </a:rPr>
                  <a:t>a) Ta có: </a:t>
                </a:r>
                <a14:m>
                  <m:oMath xmlns:m="http://schemas.openxmlformats.org/officeDocument/2006/math">
                    <m:r>
                      <a:rPr lang="en-US" sz="4000" i="1">
                        <a:effectLst/>
                        <a:latin typeface="Cambria Math" panose="02040503050406030204" pitchFamily="18" charset="0"/>
                        <a:ea typeface="Times New Roman" panose="02020603050405020304" pitchFamily="18" charset="0"/>
                      </a:rPr>
                      <m:t>−1≤</m:t>
                    </m:r>
                    <m:func>
                      <m:funcPr>
                        <m:ctrlPr>
                          <a:rPr lang="en-US" sz="4000" i="1">
                            <a:effectLst/>
                            <a:latin typeface="Cambria Math" panose="02040503050406030204" pitchFamily="18" charset="0"/>
                            <a:ea typeface="Times New Roman" panose="02020603050405020304" pitchFamily="18" charset="0"/>
                          </a:rPr>
                        </m:ctrlPr>
                      </m:funcPr>
                      <m:fName>
                        <m:r>
                          <m:rPr>
                            <m:sty m:val="p"/>
                          </m:rPr>
                          <a:rPr lang="en-US" sz="4000">
                            <a:effectLst/>
                            <a:latin typeface="Cambria Math" panose="02040503050406030204" pitchFamily="18" charset="0"/>
                            <a:ea typeface="Times New Roman" panose="02020603050405020304" pitchFamily="18" charset="0"/>
                          </a:rPr>
                          <m:t>cos</m:t>
                        </m:r>
                      </m:fName>
                      <m:e>
                        <m:d>
                          <m:dPr>
                            <m:ctrlPr>
                              <a:rPr lang="en-US" sz="4000" i="1">
                                <a:effectLst/>
                                <a:latin typeface="Cambria Math" panose="02040503050406030204" pitchFamily="18" charset="0"/>
                                <a:ea typeface="Times New Roman" panose="02020603050405020304" pitchFamily="18" charset="0"/>
                              </a:rPr>
                            </m:ctrlPr>
                          </m:dPr>
                          <m:e>
                            <m:r>
                              <a:rPr lang="en-US" sz="4000" i="1">
                                <a:effectLst/>
                                <a:latin typeface="Cambria Math" panose="02040503050406030204" pitchFamily="18" charset="0"/>
                                <a:ea typeface="Times New Roman" panose="02020603050405020304" pitchFamily="18" charset="0"/>
                              </a:rPr>
                              <m:t>2</m:t>
                            </m:r>
                            <m:r>
                              <a:rPr lang="en-US" sz="4000" i="1">
                                <a:effectLst/>
                                <a:latin typeface="Cambria Math" panose="02040503050406030204" pitchFamily="18" charset="0"/>
                                <a:ea typeface="Times New Roman" panose="02020603050405020304" pitchFamily="18" charset="0"/>
                              </a:rPr>
                              <m:t>𝑥</m:t>
                            </m:r>
                            <m:r>
                              <a:rPr lang="en-US" sz="4000" i="1">
                                <a:effectLst/>
                                <a:latin typeface="Cambria Math" panose="02040503050406030204" pitchFamily="18" charset="0"/>
                                <a:ea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rPr>
                                  <m:t>𝜋</m:t>
                                </m:r>
                              </m:num>
                              <m:den>
                                <m:r>
                                  <a:rPr lang="en-US" sz="4000" i="1">
                                    <a:effectLst/>
                                    <a:latin typeface="Cambria Math" panose="02040503050406030204" pitchFamily="18" charset="0"/>
                                    <a:ea typeface="Times New Roman" panose="02020603050405020304" pitchFamily="18" charset="0"/>
                                  </a:rPr>
                                  <m:t>3</m:t>
                                </m:r>
                              </m:den>
                            </m:f>
                          </m:e>
                        </m:d>
                        <m:r>
                          <a:rPr lang="en-US" sz="4000" i="1">
                            <a:effectLst/>
                            <a:latin typeface="Cambria Math" panose="02040503050406030204" pitchFamily="18" charset="0"/>
                            <a:ea typeface="Times New Roman" panose="02020603050405020304" pitchFamily="18" charset="0"/>
                          </a:rPr>
                          <m:t>≤1</m:t>
                        </m:r>
                      </m:e>
                    </m:func>
                    <m:r>
                      <a:rPr lang="en-US" sz="4000" i="1">
                        <a:effectLst/>
                        <a:latin typeface="Cambria Math" panose="02040503050406030204" pitchFamily="18" charset="0"/>
                        <a:ea typeface="Times New Roman" panose="02020603050405020304" pitchFamily="18" charset="0"/>
                      </a:rPr>
                      <m:t>, ∀</m:t>
                    </m:r>
                    <m:r>
                      <a:rPr lang="en-US" sz="4000" i="1">
                        <a:effectLst/>
                        <a:latin typeface="Cambria Math" panose="02040503050406030204" pitchFamily="18" charset="0"/>
                        <a:ea typeface="Times New Roman" panose="02020603050405020304" pitchFamily="18" charset="0"/>
                      </a:rPr>
                      <m:t>𝑥</m:t>
                    </m:r>
                    <m:r>
                      <a:rPr lang="en-US" sz="4000" i="1">
                        <a:effectLst/>
                        <a:latin typeface="Cambria Math" panose="02040503050406030204" pitchFamily="18" charset="0"/>
                        <a:ea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rPr>
                      <m:t>𝑅</m:t>
                    </m:r>
                  </m:oMath>
                </a14:m>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0"/>
                  </a:spcAft>
                </a:pPr>
                <a14:m>
                  <m:oMath xmlns:m="http://schemas.openxmlformats.org/officeDocument/2006/math">
                    <m:r>
                      <a:rPr lang="en-US" sz="4000" i="1">
                        <a:effectLst/>
                        <a:latin typeface="Cambria Math" panose="02040503050406030204" pitchFamily="18" charset="0"/>
                        <a:ea typeface="Times New Roman" panose="02020603050405020304" pitchFamily="18" charset="0"/>
                      </a:rPr>
                      <m:t>⟺−2−1≤2</m:t>
                    </m:r>
                    <m:func>
                      <m:funcPr>
                        <m:ctrlPr>
                          <a:rPr lang="en-US" sz="4000" i="1">
                            <a:effectLst/>
                            <a:latin typeface="Cambria Math" panose="02040503050406030204" pitchFamily="18" charset="0"/>
                            <a:ea typeface="Times New Roman" panose="02020603050405020304" pitchFamily="18" charset="0"/>
                          </a:rPr>
                        </m:ctrlPr>
                      </m:funcPr>
                      <m:fName>
                        <m:r>
                          <m:rPr>
                            <m:sty m:val="p"/>
                          </m:rPr>
                          <a:rPr lang="en-US" sz="4000">
                            <a:effectLst/>
                            <a:latin typeface="Cambria Math" panose="02040503050406030204" pitchFamily="18" charset="0"/>
                            <a:ea typeface="Times New Roman" panose="02020603050405020304" pitchFamily="18" charset="0"/>
                          </a:rPr>
                          <m:t>cos</m:t>
                        </m:r>
                      </m:fName>
                      <m:e>
                        <m:d>
                          <m:dPr>
                            <m:ctrlPr>
                              <a:rPr lang="en-US" sz="4000" i="1">
                                <a:effectLst/>
                                <a:latin typeface="Cambria Math" panose="02040503050406030204" pitchFamily="18" charset="0"/>
                                <a:ea typeface="Times New Roman" panose="02020603050405020304" pitchFamily="18" charset="0"/>
                              </a:rPr>
                            </m:ctrlPr>
                          </m:dPr>
                          <m:e>
                            <m:r>
                              <a:rPr lang="en-US" sz="4000" i="1">
                                <a:effectLst/>
                                <a:latin typeface="Cambria Math" panose="02040503050406030204" pitchFamily="18" charset="0"/>
                                <a:ea typeface="Times New Roman" panose="02020603050405020304" pitchFamily="18" charset="0"/>
                              </a:rPr>
                              <m:t>2</m:t>
                            </m:r>
                            <m:r>
                              <a:rPr lang="en-US" sz="4000" i="1">
                                <a:effectLst/>
                                <a:latin typeface="Cambria Math" panose="02040503050406030204" pitchFamily="18" charset="0"/>
                                <a:ea typeface="Times New Roman" panose="02020603050405020304" pitchFamily="18" charset="0"/>
                              </a:rPr>
                              <m:t>𝑥</m:t>
                            </m:r>
                            <m:r>
                              <a:rPr lang="en-US" sz="4000" i="1">
                                <a:effectLst/>
                                <a:latin typeface="Cambria Math" panose="02040503050406030204" pitchFamily="18" charset="0"/>
                                <a:ea typeface="Times New Roman" panose="02020603050405020304" pitchFamily="18" charset="0"/>
                              </a:rPr>
                              <m:t>−</m:t>
                            </m:r>
                            <m:f>
                              <m:fPr>
                                <m:ctrlPr>
                                  <a:rPr lang="en-US" sz="4000" i="1">
                                    <a:effectLst/>
                                    <a:latin typeface="Cambria Math" panose="02040503050406030204" pitchFamily="18" charset="0"/>
                                    <a:ea typeface="Times New Roman" panose="02020603050405020304" pitchFamily="18" charset="0"/>
                                  </a:rPr>
                                </m:ctrlPr>
                              </m:fPr>
                              <m:num>
                                <m:r>
                                  <a:rPr lang="en-US" sz="4000" i="1">
                                    <a:effectLst/>
                                    <a:latin typeface="Cambria Math" panose="02040503050406030204" pitchFamily="18" charset="0"/>
                                    <a:ea typeface="Times New Roman" panose="02020603050405020304" pitchFamily="18" charset="0"/>
                                  </a:rPr>
                                  <m:t>𝜋</m:t>
                                </m:r>
                              </m:num>
                              <m:den>
                                <m:r>
                                  <a:rPr lang="en-US" sz="4000" i="1">
                                    <a:effectLst/>
                                    <a:latin typeface="Cambria Math" panose="02040503050406030204" pitchFamily="18" charset="0"/>
                                    <a:ea typeface="Times New Roman" panose="02020603050405020304" pitchFamily="18" charset="0"/>
                                  </a:rPr>
                                  <m:t>3</m:t>
                                </m:r>
                              </m:den>
                            </m:f>
                          </m:e>
                        </m:d>
                      </m:e>
                    </m:func>
                    <m:r>
                      <a:rPr lang="en-US" sz="4000" i="1">
                        <a:effectLst/>
                        <a:latin typeface="Cambria Math" panose="02040503050406030204" pitchFamily="18" charset="0"/>
                        <a:ea typeface="Times New Roman" panose="02020603050405020304" pitchFamily="18" charset="0"/>
                      </a:rPr>
                      <m:t>−1≤2−1, ∀</m:t>
                    </m:r>
                    <m:r>
                      <a:rPr lang="en-US" sz="4000" i="1">
                        <a:effectLst/>
                        <a:latin typeface="Cambria Math" panose="02040503050406030204" pitchFamily="18" charset="0"/>
                        <a:ea typeface="Times New Roman" panose="02020603050405020304" pitchFamily="18" charset="0"/>
                      </a:rPr>
                      <m:t>𝑥</m:t>
                    </m:r>
                    <m:r>
                      <a:rPr lang="en-US" sz="4000" i="1">
                        <a:effectLst/>
                        <a:latin typeface="Cambria Math" panose="02040503050406030204" pitchFamily="18" charset="0"/>
                        <a:ea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rPr>
                      <m:t>𝑅</m:t>
                    </m:r>
                  </m:oMath>
                </a14:m>
                <a:r>
                  <a:rPr lang="en-US" sz="4000">
                    <a:effectLst/>
                    <a:latin typeface="Arial" panose="020B0604020202020204" pitchFamily="34" charset="0"/>
                    <a:ea typeface="Dotum" panose="020B0600000101010101" pitchFamily="34" charset="-127"/>
                    <a:cs typeface="Arial" panose="020B0604020202020204" pitchFamily="34" charset="0"/>
                  </a:rPr>
                  <a:t> </a:t>
                </a:r>
                <a:endParaRPr lang="en-US" sz="400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spcAft>
                    <a:spcPts val="0"/>
                  </a:spcAft>
                </a:pPr>
                <a14:m>
                  <m:oMath xmlns:m="http://schemas.openxmlformats.org/officeDocument/2006/math">
                    <m:r>
                      <a:rPr lang="en-US" sz="4000" i="1">
                        <a:effectLst/>
                        <a:latin typeface="Cambria Math" panose="02040503050406030204" pitchFamily="18" charset="0"/>
                        <a:ea typeface="Times New Roman" panose="02020603050405020304" pitchFamily="18" charset="0"/>
                      </a:rPr>
                      <m:t>⟺</m:t>
                    </m:r>
                    <m:r>
                      <a:rPr lang="en-US" sz="4000" i="1">
                        <a:effectLst/>
                        <a:latin typeface="Cambria Math" panose="02040503050406030204" pitchFamily="18" charset="0"/>
                        <a:ea typeface="Dotum" panose="020B0600000101010101" pitchFamily="34" charset="-127"/>
                      </a:rPr>
                      <m:t> −3≤</m:t>
                    </m:r>
                    <m:r>
                      <a:rPr lang="en-US" sz="4000" i="1">
                        <a:effectLst/>
                        <a:latin typeface="Cambria Math" panose="02040503050406030204" pitchFamily="18" charset="0"/>
                        <a:ea typeface="Dotum" panose="020B0600000101010101" pitchFamily="34" charset="-127"/>
                      </a:rPr>
                      <m:t>𝑦</m:t>
                    </m:r>
                    <m:r>
                      <a:rPr lang="en-US" sz="4000" i="1">
                        <a:effectLst/>
                        <a:latin typeface="Cambria Math" panose="02040503050406030204" pitchFamily="18" charset="0"/>
                        <a:ea typeface="Dotum" panose="020B0600000101010101" pitchFamily="34" charset="-127"/>
                      </a:rPr>
                      <m:t>≤1, ∀</m:t>
                    </m:r>
                    <m:r>
                      <a:rPr lang="en-US" sz="4000" i="1">
                        <a:effectLst/>
                        <a:latin typeface="Cambria Math" panose="02040503050406030204" pitchFamily="18" charset="0"/>
                        <a:ea typeface="Times New Roman" panose="02020603050405020304" pitchFamily="18" charset="0"/>
                      </a:rPr>
                      <m:t>𝑥</m:t>
                    </m:r>
                    <m:r>
                      <a:rPr lang="en-US" sz="4000" i="1">
                        <a:effectLst/>
                        <a:latin typeface="Cambria Math" panose="02040503050406030204" pitchFamily="18" charset="0"/>
                        <a:ea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rPr>
                      <m:t>𝑅</m:t>
                    </m:r>
                  </m:oMath>
                </a14:m>
                <a:r>
                  <a:rPr lang="en-US" sz="4000" smtClean="0">
                    <a:effectLst/>
                    <a:latin typeface="Arial" panose="020B0604020202020204" pitchFamily="34" charset="0"/>
                    <a:ea typeface="Dotum" panose="020B0600000101010101" pitchFamily="34" charset="-127"/>
                    <a:cs typeface="Arial" panose="020B0604020202020204" pitchFamily="34" charset="0"/>
                  </a:rPr>
                  <a:t>.</a:t>
                </a:r>
                <a:endParaRPr lang="en-US" sz="40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272524" y="4554806"/>
                <a:ext cx="11662676" cy="5008294"/>
              </a:xfrm>
              <a:prstGeom prst="rect">
                <a:avLst/>
              </a:prstGeom>
              <a:blipFill>
                <a:blip r:embed="rId13"/>
                <a:stretch>
                  <a:fillRect l="-1882" b="-487"/>
                </a:stretch>
              </a:blipFill>
            </p:spPr>
            <p:txBody>
              <a:bodyPr/>
              <a:lstStyle/>
              <a:p>
                <a:r>
                  <a:rPr lang="en-US">
                    <a:noFill/>
                  </a:rPr>
                  <a:t> </a:t>
                </a:r>
              </a:p>
            </p:txBody>
          </p:sp>
        </mc:Fallback>
      </mc:AlternateContent>
    </p:spTree>
    <p:extLst>
      <p:ext uri="{BB962C8B-B14F-4D97-AF65-F5344CB8AC3E}">
        <p14:creationId xmlns:p14="http://schemas.microsoft.com/office/powerpoint/2010/main" val="267677825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par>
                                <p:cTn id="12" presetID="14" presetClass="entr" presetSubtype="1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Effect transition="in" filter="fade">
                                      <p:cBhvr>
                                        <p:cTn id="24" dur="500"/>
                                        <p:tgtEl>
                                          <p:spTgt spid="6">
                                            <p:txEl>
                                              <p:pRg st="0" end="0"/>
                                            </p:txEl>
                                          </p:spTgt>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wipe(down)">
                                      <p:cBhvr>
                                        <p:cTn id="28" dur="500"/>
                                        <p:tgtEl>
                                          <p:spTgt spid="6">
                                            <p:txEl>
                                              <p:pRg st="1" end="1"/>
                                            </p:txEl>
                                          </p:spTgt>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fade">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16" grpId="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42050" y="342900"/>
            <a:ext cx="846543" cy="1562413"/>
          </a:xfrm>
          <a:prstGeom prst="rect">
            <a:avLst/>
          </a:prstGeom>
        </p:spPr>
      </p:pic>
      <p:sp>
        <p:nvSpPr>
          <p:cNvPr id="11" name="Rectangle 10"/>
          <p:cNvSpPr/>
          <p:nvPr/>
        </p:nvSpPr>
        <p:spPr>
          <a:xfrm>
            <a:off x="1752600" y="589799"/>
            <a:ext cx="6588663" cy="73866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200" b="1" i="0" u="none" strike="noStrike" kern="1200" cap="none" spc="0" normalizeH="0" baseline="0" noProof="0" err="1">
                <a:ln>
                  <a:noFill/>
                </a:ln>
                <a:solidFill>
                  <a:srgbClr val="C0504D"/>
                </a:solidFill>
                <a:effectLst/>
                <a:uLnTx/>
                <a:uFillTx/>
                <a:latin typeface="Arial" panose="020B0604020202020204" pitchFamily="34" charset="0"/>
                <a:ea typeface="Calibri" panose="020F0502020204030204" pitchFamily="34" charset="0"/>
                <a:cs typeface="+mn-cs"/>
              </a:rPr>
              <a:t>Bài</a:t>
            </a:r>
            <a:r>
              <a:rPr kumimoji="0" lang="fr-FR" sz="4200" b="1" i="0" u="none" strike="noStrike" kern="1200" cap="none" spc="0" normalizeH="0" baseline="0" noProof="0">
                <a:ln>
                  <a:noFill/>
                </a:ln>
                <a:solidFill>
                  <a:srgbClr val="C0504D"/>
                </a:solidFill>
                <a:effectLst/>
                <a:uLnTx/>
                <a:uFillTx/>
                <a:latin typeface="Arial" panose="020B0604020202020204" pitchFamily="34" charset="0"/>
                <a:ea typeface="Calibri" panose="020F0502020204030204" pitchFamily="34" charset="0"/>
                <a:cs typeface="+mn-cs"/>
              </a:rPr>
              <a:t> </a:t>
            </a:r>
            <a:r>
              <a:rPr kumimoji="0" lang="fr-FR" sz="4200" b="1" i="0" u="none" strike="noStrike" kern="1200" cap="none" spc="0" normalizeH="0" baseline="0" noProof="0" smtClean="0">
                <a:ln>
                  <a:noFill/>
                </a:ln>
                <a:solidFill>
                  <a:srgbClr val="C0504D"/>
                </a:solidFill>
                <a:effectLst/>
                <a:uLnTx/>
                <a:uFillTx/>
                <a:latin typeface="Arial" panose="020B0604020202020204" pitchFamily="34" charset="0"/>
                <a:ea typeface="Calibri" panose="020F0502020204030204" pitchFamily="34" charset="0"/>
                <a:cs typeface="+mn-cs"/>
              </a:rPr>
              <a:t>1.33 (SGK </a:t>
            </a:r>
            <a:r>
              <a:rPr kumimoji="0" lang="fr-FR" sz="4200" b="1" i="0" u="none" strike="noStrike" kern="1200" cap="none" spc="0" normalizeH="0" baseline="0" noProof="0" dirty="0">
                <a:ln>
                  <a:noFill/>
                </a:ln>
                <a:solidFill>
                  <a:srgbClr val="C0504D"/>
                </a:solidFill>
                <a:effectLst/>
                <a:uLnTx/>
                <a:uFillTx/>
                <a:latin typeface="Arial" panose="020B0604020202020204" pitchFamily="34" charset="0"/>
                <a:ea typeface="Calibri" panose="020F0502020204030204" pitchFamily="34" charset="0"/>
                <a:cs typeface="+mn-cs"/>
              </a:rPr>
              <a:t>– </a:t>
            </a:r>
            <a:r>
              <a:rPr kumimoji="0" lang="fr-FR" sz="4200" b="1" i="0" u="none" strike="noStrike" kern="1200" cap="none" spc="0" normalizeH="0" baseline="0" noProof="0" err="1">
                <a:ln>
                  <a:noFill/>
                </a:ln>
                <a:solidFill>
                  <a:srgbClr val="C0504D"/>
                </a:solidFill>
                <a:effectLst/>
                <a:uLnTx/>
                <a:uFillTx/>
                <a:latin typeface="Arial" panose="020B0604020202020204" pitchFamily="34" charset="0"/>
                <a:ea typeface="Calibri" panose="020F0502020204030204" pitchFamily="34" charset="0"/>
                <a:cs typeface="+mn-cs"/>
              </a:rPr>
              <a:t>trang</a:t>
            </a:r>
            <a:r>
              <a:rPr kumimoji="0" lang="fr-FR" sz="4200" b="1" i="0" u="none" strike="noStrike" kern="1200" cap="none" spc="0" normalizeH="0" baseline="0" noProof="0">
                <a:ln>
                  <a:noFill/>
                </a:ln>
                <a:solidFill>
                  <a:srgbClr val="C0504D"/>
                </a:solidFill>
                <a:effectLst/>
                <a:uLnTx/>
                <a:uFillTx/>
                <a:latin typeface="Arial" panose="020B0604020202020204" pitchFamily="34" charset="0"/>
                <a:ea typeface="Calibri" panose="020F0502020204030204" pitchFamily="34" charset="0"/>
                <a:cs typeface="+mn-cs"/>
              </a:rPr>
              <a:t> </a:t>
            </a:r>
            <a:r>
              <a:rPr kumimoji="0" lang="fr-FR" sz="4200" b="1" i="0" u="none" strike="noStrike" kern="1200" cap="none" spc="0" normalizeH="0" baseline="0" noProof="0" smtClean="0">
                <a:ln>
                  <a:noFill/>
                </a:ln>
                <a:solidFill>
                  <a:srgbClr val="C0504D"/>
                </a:solidFill>
                <a:effectLst/>
                <a:uLnTx/>
                <a:uFillTx/>
                <a:latin typeface="Arial" panose="020B0604020202020204" pitchFamily="34" charset="0"/>
                <a:ea typeface="Calibri" panose="020F0502020204030204" pitchFamily="34" charset="0"/>
                <a:cs typeface="+mn-cs"/>
              </a:rPr>
              <a:t>41)</a:t>
            </a:r>
            <a:endParaRPr kumimoji="0" lang="en-US" sz="4200" b="0" i="0" u="none" strike="noStrike" kern="1200" cap="none" spc="0" normalizeH="0" baseline="0" noProof="0" dirty="0">
              <a:ln>
                <a:noFill/>
              </a:ln>
              <a:solidFill>
                <a:srgbClr val="C0504D"/>
              </a:solidFill>
              <a:effectLst/>
              <a:uLnTx/>
              <a:uFillTx/>
              <a:latin typeface="Calibri"/>
              <a:ea typeface="+mn-ea"/>
              <a:cs typeface="+mn-cs"/>
            </a:endParaRPr>
          </a:p>
        </p:txBody>
      </p:sp>
      <p:sp>
        <p:nvSpPr>
          <p:cNvPr id="2" name="Rectangle 1"/>
          <p:cNvSpPr/>
          <p:nvPr/>
        </p:nvSpPr>
        <p:spPr>
          <a:xfrm>
            <a:off x="8305800" y="611857"/>
            <a:ext cx="8170827"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Tìm tập giá trị của các hàm số sau</a:t>
            </a:r>
            <a:r>
              <a:rPr kumimoji="0" lang="en-US" sz="4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4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 name="Oval Callout 15"/>
          <p:cNvSpPr/>
          <p:nvPr/>
        </p:nvSpPr>
        <p:spPr>
          <a:xfrm>
            <a:off x="7918092" y="3353056"/>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40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4" name="Picture 13"/>
          <p:cNvPicPr>
            <a:picLocks noChangeAspect="1"/>
          </p:cNvPicPr>
          <p:nvPr/>
        </p:nvPicPr>
        <p:blipFill>
          <a:blip r:embed="rId10"/>
          <a:stretch>
            <a:fillRect/>
          </a:stretch>
        </p:blipFill>
        <p:spPr>
          <a:xfrm>
            <a:off x="16476627" y="6911144"/>
            <a:ext cx="1523899" cy="3130831"/>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3200400" y="1790600"/>
                <a:ext cx="11118428" cy="101354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func>
                      <m:func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uncPr>
                      <m:fNa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cos</m:t>
                        </m:r>
                      </m:fName>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𝜋</m:t>
                                </m:r>
                              </m:num>
                              <m:den>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3</m:t>
                                </m:r>
                              </m:den>
                            </m:f>
                          </m:e>
                        </m:d>
                      </m:e>
                    </m:func>
                    <m: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oMath>
                </a14:m>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b) </a:t>
                </a:r>
                <a14:m>
                  <m:oMath xmlns:m="http://schemas.openxmlformats.org/officeDocument/2006/math">
                    <m:func>
                      <m:func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mn-cs"/>
                          </a:rPr>
                        </m:ctrlPr>
                      </m:funcPr>
                      <m:fNa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sin</m:t>
                        </m:r>
                      </m:fName>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e>
                    </m:func>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m:t>
                    </m:r>
                    <m:func>
                      <m:func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mn-cs"/>
                          </a:rPr>
                        </m:ctrlPr>
                      </m:funcPr>
                      <m:fNa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cos</m:t>
                        </m:r>
                      </m:fName>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cs typeface="Times New Roman" panose="02020603050405020304" pitchFamily="18" charset="0"/>
                          </a:rPr>
                          <m:t>𝑥</m:t>
                        </m:r>
                      </m:e>
                    </m:func>
                  </m:oMath>
                </a14:m>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3200400" y="1790600"/>
                <a:ext cx="11118428" cy="1013547"/>
              </a:xfrm>
              <a:prstGeom prst="rect">
                <a:avLst/>
              </a:prstGeom>
              <a:blipFill>
                <a:blip r:embed="rId11"/>
                <a:stretch>
                  <a:fillRect l="-1919" b="-9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911013" y="4448415"/>
                <a:ext cx="15929187" cy="5648085"/>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b</a:t>
                </a: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Ta có: </a:t>
                </a:r>
                <a14:m>
                  <m:oMath xmlns:m="http://schemas.openxmlformats.org/officeDocument/2006/math">
                    <m:func>
                      <m:func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funcPr>
                      <m:fNa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sin</m:t>
                        </m:r>
                      </m:fName>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𝑥</m:t>
                        </m:r>
                      </m:e>
                    </m:func>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m:t>
                    </m:r>
                    <m:func>
                      <m:func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funcPr>
                      <m:fNa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cos</m:t>
                        </m:r>
                      </m:fName>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𝑥</m:t>
                        </m:r>
                      </m:e>
                    </m:func>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m:t>
                    </m:r>
                    <m:rad>
                      <m:radPr>
                        <m:degHide m:val="on"/>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radPr>
                      <m:deg/>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2</m:t>
                        </m:r>
                      </m:e>
                    </m:rad>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dPr>
                      <m:e>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fPr>
                          <m:num>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1</m:t>
                            </m:r>
                          </m:num>
                          <m:den>
                            <m:rad>
                              <m:radPr>
                                <m:degHide m:val="on"/>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radPr>
                              <m:deg/>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2</m:t>
                                </m:r>
                              </m:e>
                            </m:rad>
                          </m:den>
                        </m:f>
                        <m:func>
                          <m:func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funcPr>
                          <m:fNa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sin</m:t>
                            </m:r>
                          </m:fName>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𝑥</m:t>
                            </m:r>
                          </m:e>
                        </m:func>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fPr>
                          <m:num>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1</m:t>
                            </m:r>
                          </m:num>
                          <m:den>
                            <m:rad>
                              <m:radPr>
                                <m:degHide m:val="on"/>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radPr>
                              <m:deg/>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2</m:t>
                                </m:r>
                              </m:e>
                            </m:rad>
                          </m:den>
                        </m:f>
                        <m:func>
                          <m:func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funcPr>
                          <m:fNa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cos</m:t>
                            </m:r>
                          </m:fName>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𝑥</m:t>
                            </m:r>
                          </m:e>
                        </m:func>
                      </m:e>
                    </m:d>
                  </m:oMath>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u="none" strike="noStrike" kern="1200" cap="none" spc="0" normalizeH="0" baseline="0" noProof="0" smtClean="0">
                    <a:ln>
                      <a:noFill/>
                    </a:ln>
                    <a:solidFill>
                      <a:prstClr val="black"/>
                    </a:solidFill>
                    <a:effectLst/>
                    <a:uLnTx/>
                    <a:uFillTx/>
                    <a:ea typeface="Times New Roman" panose="02020603050405020304" pitchFamily="18" charset="0"/>
                  </a:rPr>
                  <a:t>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m:t>
                    </m:r>
                    <m:rad>
                      <m:radPr>
                        <m:degHide m:val="on"/>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ctrlPr>
                      </m:radPr>
                      <m:deg/>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2</m:t>
                        </m:r>
                      </m:e>
                    </m:rad>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m:t>
                    </m:r>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ctrlPr>
                      </m:dPr>
                      <m:e>
                        <m:func>
                          <m:func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ctrlPr>
                          </m:funcPr>
                          <m:fNa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cos</m:t>
                            </m:r>
                          </m:fName>
                          <m:e>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ctrlPr>
                              </m:fPr>
                              <m:num>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𝜋</m:t>
                                </m:r>
                              </m:num>
                              <m:den>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4</m:t>
                                </m:r>
                              </m:den>
                            </m:f>
                          </m:e>
                        </m:func>
                        <m:func>
                          <m:func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ctrlPr>
                          </m:funcPr>
                          <m:fNa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sin</m:t>
                            </m:r>
                          </m:fName>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𝑥</m:t>
                            </m:r>
                          </m:e>
                        </m:func>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m:t>
                        </m:r>
                        <m:func>
                          <m:func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ctrlPr>
                          </m:funcPr>
                          <m:fNa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sin</m:t>
                            </m:r>
                          </m:fName>
                          <m:e>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ctrlPr>
                              </m:fPr>
                              <m:num>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𝜋</m:t>
                                </m:r>
                              </m:num>
                              <m:den>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4</m:t>
                                </m:r>
                              </m:den>
                            </m:f>
                          </m:e>
                        </m:func>
                        <m:func>
                          <m:func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ctrlPr>
                          </m:funcPr>
                          <m:fNa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cos</m:t>
                            </m:r>
                          </m:fName>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𝑥</m:t>
                            </m:r>
                          </m:e>
                        </m:func>
                      </m:e>
                    </m:d>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m:t>
                    </m:r>
                    <m:rad>
                      <m:radPr>
                        <m:degHide m:val="on"/>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ctrlPr>
                      </m:radPr>
                      <m:deg/>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2</m:t>
                        </m:r>
                      </m:e>
                    </m:rad>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ctrlPr>
                      </m:d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𝑥</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ctrlPr>
                          </m:fPr>
                          <m:num>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𝜋</m:t>
                            </m:r>
                          </m:num>
                          <m:den>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4</m:t>
                            </m:r>
                          </m:den>
                        </m:f>
                      </m:e>
                    </m:d>
                  </m:oMath>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Khi đó ta có hàm số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𝑦</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m:t>
                    </m:r>
                    <m:rad>
                      <m:radPr>
                        <m:degHide m:val="on"/>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radPr>
                      <m:deg/>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2</m:t>
                        </m:r>
                      </m:e>
                    </m:rad>
                    <m:func>
                      <m:func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funcPr>
                      <m:fNa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sin</m:t>
                        </m:r>
                      </m:fName>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d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𝑥</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fPr>
                              <m:num>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𝜋</m:t>
                                </m:r>
                              </m:num>
                              <m:den>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4</m:t>
                                </m:r>
                              </m:den>
                            </m:f>
                          </m:e>
                        </m:d>
                      </m:e>
                    </m:func>
                  </m:oMath>
                </a14:m>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Lại có: </a:t>
                </a:r>
                <a14:m>
                  <m:oMath xmlns:m="http://schemas.openxmlformats.org/officeDocument/2006/math">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−1≤</m:t>
                    </m:r>
                    <m:func>
                      <m:func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funcPr>
                      <m:fName>
                        <m:r>
                          <m:rPr>
                            <m:sty m:val="p"/>
                          </m:rPr>
                          <a:rPr kumimoji="0" lang="en-US" sz="4000" b="0" i="0"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sin</m:t>
                        </m:r>
                      </m:fName>
                      <m:e>
                        <m:d>
                          <m:d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dPr>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𝑥</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m:t>
                            </m:r>
                            <m:f>
                              <m:fPr>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ctrlPr>
                              </m:fPr>
                              <m:num>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𝜋</m:t>
                                </m:r>
                              </m:num>
                              <m:den>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4</m:t>
                                </m:r>
                              </m:den>
                            </m:f>
                          </m:e>
                        </m:d>
                      </m:e>
                    </m:func>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Dotum" panose="020B0600000101010101" pitchFamily="34" charset="-127"/>
                      </a:rPr>
                      <m:t>≤1, </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𝑥</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𝑅</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m:t>
                    </m:r>
                    <m:rad>
                      <m:radPr>
                        <m:degHide m:val="on"/>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ctrlPr>
                      </m:radPr>
                      <m:deg/>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2</m:t>
                        </m:r>
                      </m:e>
                    </m:rad>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𝑦</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m:t>
                    </m:r>
                    <m:rad>
                      <m:radPr>
                        <m:degHide m:val="on"/>
                        <m:ctrlP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ctrlPr>
                      </m:radPr>
                      <m:deg/>
                      <m:e>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2</m:t>
                        </m:r>
                      </m:e>
                    </m:rad>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 ∀</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𝑥</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m:t>
                    </m:r>
                    <m:r>
                      <a:rPr kumimoji="0" lang="en-US" sz="40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rPr>
                      <m:t>𝑅</m:t>
                    </m:r>
                  </m:oMath>
                </a14:m>
                <a:r>
                  <a:rPr kumimoji="0" lang="en-US" sz="40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endParaRPr kumimoji="0" lang="en-US" sz="4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911013" y="4448415"/>
                <a:ext cx="15929187" cy="5648085"/>
              </a:xfrm>
              <a:prstGeom prst="rect">
                <a:avLst/>
              </a:prstGeom>
              <a:blipFill>
                <a:blip r:embed="rId12"/>
                <a:stretch>
                  <a:fillRect l="-1339"/>
                </a:stretch>
              </a:blipFill>
            </p:spPr>
            <p:txBody>
              <a:bodyPr/>
              <a:lstStyle/>
              <a:p>
                <a:r>
                  <a:rPr lang="en-US">
                    <a:noFill/>
                  </a:rPr>
                  <a:t> </a:t>
                </a:r>
              </a:p>
            </p:txBody>
          </p:sp>
        </mc:Fallback>
      </mc:AlternateContent>
    </p:spTree>
    <p:extLst>
      <p:ext uri="{BB962C8B-B14F-4D97-AF65-F5344CB8AC3E}">
        <p14:creationId xmlns:p14="http://schemas.microsoft.com/office/powerpoint/2010/main" val="353672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down)">
                                      <p:cBhvr>
                                        <p:cTn id="11" dur="500"/>
                                        <p:tgtEl>
                                          <p:spTgt spid="6">
                                            <p:txEl>
                                              <p:pRg st="1" end="1"/>
                                            </p:txEl>
                                          </p:spTgt>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74759" y="-806621"/>
            <a:ext cx="1613241" cy="161324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609599" y="-342900"/>
            <a:ext cx="4191000" cy="201321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V="1">
            <a:off x="-358615" y="-593884"/>
            <a:ext cx="2941225" cy="3443194"/>
          </a:xfrm>
          <a:prstGeom prst="rect">
            <a:avLst/>
          </a:prstGeom>
        </p:spPr>
      </p:pic>
      <p:sp>
        <p:nvSpPr>
          <p:cNvPr id="18" name="Rectangle 17"/>
          <p:cNvSpPr/>
          <p:nvPr/>
        </p:nvSpPr>
        <p:spPr>
          <a:xfrm>
            <a:off x="466241" y="2242892"/>
            <a:ext cx="5858359" cy="923330"/>
          </a:xfrm>
          <a:prstGeom prst="rect">
            <a:avLst/>
          </a:prstGeom>
        </p:spPr>
        <p:txBody>
          <a:bodyPr wrap="square">
            <a:spAutoFit/>
          </a:bodyPr>
          <a:lstStyle/>
          <a:p>
            <a:pPr lvl="0" algn="just">
              <a:lnSpc>
                <a:spcPct val="150000"/>
              </a:lnSpc>
              <a:spcBef>
                <a:spcPts val="600"/>
              </a:spcBef>
              <a:spcAft>
                <a:spcPts val="800"/>
              </a:spcAft>
            </a:pPr>
            <a:r>
              <a:rPr lang="vi-VN" sz="3600">
                <a:solidFill>
                  <a:prstClr val="black"/>
                </a:solidFill>
                <a:ea typeface="Calibri" panose="020F0502020204030204" pitchFamily="34" charset="0"/>
                <a:cs typeface="Arial" panose="020B0604020202020204" pitchFamily="34" charset="0"/>
              </a:rPr>
              <a:t>Giải các phương trình sau:</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867400" y="533627"/>
            <a:ext cx="628729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mn-cs"/>
              </a:rPr>
              <a:t>Bài </a:t>
            </a:r>
            <a:r>
              <a:rPr kumimoji="0" lang="fr-FR"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mn-cs"/>
              </a:rPr>
              <a:t>1.34 </a:t>
            </a:r>
            <a:r>
              <a:rPr kumimoji="0" lang="fr-FR"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mn-cs"/>
              </a:rPr>
              <a:t>(SGK – trang </a:t>
            </a:r>
            <a:r>
              <a:rPr kumimoji="0" lang="fr-FR"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mn-cs"/>
              </a:rPr>
              <a:t>41)</a:t>
            </a:r>
            <a:endPar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endParaRPr>
          </a:p>
        </p:txBody>
      </p:sp>
      <mc:AlternateContent xmlns:mc="http://schemas.openxmlformats.org/markup-compatibility/2006" xmlns:a14="http://schemas.microsoft.com/office/drawing/2010/main">
        <mc:Choice Requires="a14">
          <p:sp>
            <p:nvSpPr>
              <p:cNvPr id="2" name="Rectangle 1"/>
              <p:cNvSpPr/>
              <p:nvPr/>
            </p:nvSpPr>
            <p:spPr>
              <a:xfrm>
                <a:off x="7731829" y="3169108"/>
                <a:ext cx="10286999" cy="1441485"/>
              </a:xfrm>
              <a:prstGeom prst="rect">
                <a:avLst/>
              </a:prstGeom>
            </p:spPr>
            <p:txBody>
              <a:bodyPr wrap="square">
                <a:spAutoFit/>
              </a:bodyPr>
              <a:lstStyle/>
              <a:p>
                <a:pPr algn="just">
                  <a:lnSpc>
                    <a:spcPct val="150000"/>
                  </a:lnSpc>
                  <a:spcAft>
                    <a:spcPts val="0"/>
                  </a:spcAft>
                </a:pPr>
                <a:r>
                  <a:rPr lang="en-US" sz="3600" smtClean="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func>
                      <m:funcPr>
                        <m:ctrlPr>
                          <a:rPr lang="en-US" sz="3600" i="1">
                            <a:effectLst/>
                            <a:latin typeface="Cambria Math" panose="02040503050406030204" pitchFamily="18" charset="0"/>
                            <a:ea typeface="Times New Roman" panose="02020603050405020304" pitchFamily="18" charset="0"/>
                          </a:rPr>
                        </m:ctrlPr>
                      </m:funcPr>
                      <m:fName>
                        <m:r>
                          <m:rPr>
                            <m:sty m:val="p"/>
                          </m:rPr>
                          <a:rPr lang="en-US" sz="3600">
                            <a:effectLst/>
                            <a:latin typeface="Cambria Math" panose="02040503050406030204" pitchFamily="18" charset="0"/>
                            <a:ea typeface="Times New Roman" panose="02020603050405020304" pitchFamily="18" charset="0"/>
                          </a:rPr>
                          <m:t>cos</m:t>
                        </m:r>
                      </m:fName>
                      <m:e>
                        <m:d>
                          <m:dPr>
                            <m:ctrlPr>
                              <a:rPr lang="en-US" sz="3600" i="1">
                                <a:effectLst/>
                                <a:latin typeface="Cambria Math" panose="02040503050406030204" pitchFamily="18" charset="0"/>
                                <a:ea typeface="Times New Roman" panose="02020603050405020304" pitchFamily="18" charset="0"/>
                              </a:rPr>
                            </m:ctrlPr>
                          </m:dPr>
                          <m:e>
                            <m:r>
                              <a:rPr lang="en-US" sz="3600" i="1">
                                <a:effectLst/>
                                <a:latin typeface="Cambria Math" panose="02040503050406030204" pitchFamily="18" charset="0"/>
                                <a:ea typeface="Times New Roman" panose="02020603050405020304" pitchFamily="18" charset="0"/>
                              </a:rPr>
                              <m:t>3</m:t>
                            </m:r>
                            <m:r>
                              <a:rPr lang="en-US" sz="3600" i="1">
                                <a:effectLst/>
                                <a:latin typeface="Cambria Math" panose="02040503050406030204" pitchFamily="18" charset="0"/>
                                <a:ea typeface="Times New Roman" panose="02020603050405020304" pitchFamily="18" charset="0"/>
                              </a:rPr>
                              <m:t>𝑥</m:t>
                            </m:r>
                            <m:r>
                              <a:rPr lang="en-US" sz="3600" i="1">
                                <a:effectLst/>
                                <a:latin typeface="Cambria Math" panose="02040503050406030204" pitchFamily="18" charset="0"/>
                                <a:ea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rPr>
                                </m:ctrlPr>
                              </m:fPr>
                              <m:num>
                                <m:r>
                                  <a:rPr lang="en-US" sz="3600" i="1">
                                    <a:effectLst/>
                                    <a:latin typeface="Cambria Math" panose="02040503050406030204" pitchFamily="18" charset="0"/>
                                    <a:ea typeface="Times New Roman" panose="02020603050405020304" pitchFamily="18" charset="0"/>
                                  </a:rPr>
                                  <m:t>𝜋</m:t>
                                </m:r>
                              </m:num>
                              <m:den>
                                <m:r>
                                  <a:rPr lang="en-US" sz="3600" i="1">
                                    <a:effectLst/>
                                    <a:latin typeface="Cambria Math" panose="02040503050406030204" pitchFamily="18" charset="0"/>
                                    <a:ea typeface="Times New Roman" panose="02020603050405020304" pitchFamily="18" charset="0"/>
                                  </a:rPr>
                                  <m:t>4</m:t>
                                </m:r>
                              </m:den>
                            </m:f>
                          </m:e>
                        </m:d>
                      </m:e>
                    </m:func>
                    <m:r>
                      <a:rPr lang="en-US" sz="3600" i="1">
                        <a:effectLst/>
                        <a:latin typeface="Cambria Math" panose="02040503050406030204" pitchFamily="18" charset="0"/>
                        <a:ea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rPr>
                        </m:ctrlPr>
                      </m:fPr>
                      <m:num>
                        <m:rad>
                          <m:radPr>
                            <m:degHide m:val="on"/>
                            <m:ctrlPr>
                              <a:rPr lang="en-US" sz="3600" i="1">
                                <a:effectLst/>
                                <a:latin typeface="Cambria Math" panose="02040503050406030204" pitchFamily="18" charset="0"/>
                                <a:ea typeface="Times New Roman" panose="02020603050405020304" pitchFamily="18" charset="0"/>
                              </a:rPr>
                            </m:ctrlPr>
                          </m:radPr>
                          <m:deg/>
                          <m:e>
                            <m:r>
                              <a:rPr lang="en-US" sz="3600" i="1">
                                <a:effectLst/>
                                <a:latin typeface="Cambria Math" panose="02040503050406030204" pitchFamily="18" charset="0"/>
                                <a:ea typeface="Times New Roman" panose="02020603050405020304" pitchFamily="18" charset="0"/>
                              </a:rPr>
                              <m:t>2</m:t>
                            </m:r>
                          </m:e>
                        </m:rad>
                      </m:num>
                      <m:den>
                        <m:r>
                          <a:rPr lang="en-US" sz="3600" i="1">
                            <a:effectLst/>
                            <a:latin typeface="Cambria Math" panose="02040503050406030204" pitchFamily="18" charset="0"/>
                            <a:ea typeface="Times New Roman" panose="02020603050405020304" pitchFamily="18" charset="0"/>
                          </a:rPr>
                          <m:t>2</m:t>
                        </m:r>
                      </m:den>
                    </m:f>
                    <m:r>
                      <a:rPr lang="en-US" sz="3600" i="1">
                        <a:effectLst/>
                        <a:latin typeface="Cambria Math" panose="02040503050406030204" pitchFamily="18" charset="0"/>
                        <a:ea typeface="Times New Roman" panose="02020603050405020304" pitchFamily="18" charset="0"/>
                      </a:rPr>
                      <m:t>⟺</m:t>
                    </m:r>
                    <m:func>
                      <m:funcPr>
                        <m:ctrlPr>
                          <a:rPr lang="en-US" sz="3600" i="1">
                            <a:effectLst/>
                            <a:latin typeface="Cambria Math" panose="02040503050406030204" pitchFamily="18" charset="0"/>
                            <a:ea typeface="Times New Roman" panose="02020603050405020304" pitchFamily="18" charset="0"/>
                          </a:rPr>
                        </m:ctrlPr>
                      </m:funcPr>
                      <m:fName>
                        <m:r>
                          <m:rPr>
                            <m:sty m:val="p"/>
                          </m:rPr>
                          <a:rPr lang="en-US" sz="3600">
                            <a:effectLst/>
                            <a:latin typeface="Cambria Math" panose="02040503050406030204" pitchFamily="18" charset="0"/>
                            <a:ea typeface="Times New Roman" panose="02020603050405020304" pitchFamily="18" charset="0"/>
                          </a:rPr>
                          <m:t>cos</m:t>
                        </m:r>
                      </m:fName>
                      <m:e>
                        <m:d>
                          <m:dPr>
                            <m:ctrlPr>
                              <a:rPr lang="en-US" sz="3600" i="1">
                                <a:effectLst/>
                                <a:latin typeface="Cambria Math" panose="02040503050406030204" pitchFamily="18" charset="0"/>
                                <a:ea typeface="Times New Roman" panose="02020603050405020304" pitchFamily="18" charset="0"/>
                              </a:rPr>
                            </m:ctrlPr>
                          </m:dPr>
                          <m:e>
                            <m:r>
                              <a:rPr lang="en-US" sz="3600" i="1">
                                <a:effectLst/>
                                <a:latin typeface="Cambria Math" panose="02040503050406030204" pitchFamily="18" charset="0"/>
                                <a:ea typeface="Times New Roman" panose="02020603050405020304" pitchFamily="18" charset="0"/>
                              </a:rPr>
                              <m:t>3</m:t>
                            </m:r>
                            <m:r>
                              <a:rPr lang="en-US" sz="3600" i="1">
                                <a:effectLst/>
                                <a:latin typeface="Cambria Math" panose="02040503050406030204" pitchFamily="18" charset="0"/>
                                <a:ea typeface="Times New Roman" panose="02020603050405020304" pitchFamily="18" charset="0"/>
                              </a:rPr>
                              <m:t>𝑥</m:t>
                            </m:r>
                            <m:r>
                              <a:rPr lang="en-US" sz="3600" i="1">
                                <a:effectLst/>
                                <a:latin typeface="Cambria Math" panose="02040503050406030204" pitchFamily="18" charset="0"/>
                                <a:ea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rPr>
                                </m:ctrlPr>
                              </m:fPr>
                              <m:num>
                                <m:r>
                                  <a:rPr lang="en-US" sz="3600" i="1">
                                    <a:effectLst/>
                                    <a:latin typeface="Cambria Math" panose="02040503050406030204" pitchFamily="18" charset="0"/>
                                    <a:ea typeface="Times New Roman" panose="02020603050405020304" pitchFamily="18" charset="0"/>
                                  </a:rPr>
                                  <m:t>𝜋</m:t>
                                </m:r>
                              </m:num>
                              <m:den>
                                <m:r>
                                  <a:rPr lang="en-US" sz="3600" i="1">
                                    <a:effectLst/>
                                    <a:latin typeface="Cambria Math" panose="02040503050406030204" pitchFamily="18" charset="0"/>
                                    <a:ea typeface="Times New Roman" panose="02020603050405020304" pitchFamily="18" charset="0"/>
                                  </a:rPr>
                                  <m:t>4</m:t>
                                </m:r>
                              </m:den>
                            </m:f>
                          </m:e>
                        </m:d>
                      </m:e>
                    </m:func>
                    <m:r>
                      <a:rPr lang="en-US" sz="3600" i="1">
                        <a:effectLst/>
                        <a:latin typeface="Cambria Math" panose="02040503050406030204" pitchFamily="18" charset="0"/>
                        <a:ea typeface="Times New Roman" panose="02020603050405020304" pitchFamily="18" charset="0"/>
                      </a:rPr>
                      <m:t>=</m:t>
                    </m:r>
                    <m:func>
                      <m:funcPr>
                        <m:ctrlPr>
                          <a:rPr lang="en-US" sz="3600" i="1">
                            <a:effectLst/>
                            <a:latin typeface="Cambria Math" panose="02040503050406030204" pitchFamily="18" charset="0"/>
                            <a:ea typeface="Times New Roman" panose="02020603050405020304" pitchFamily="18" charset="0"/>
                          </a:rPr>
                        </m:ctrlPr>
                      </m:funcPr>
                      <m:fName>
                        <m:r>
                          <m:rPr>
                            <m:sty m:val="p"/>
                          </m:rPr>
                          <a:rPr lang="en-US" sz="3600">
                            <a:effectLst/>
                            <a:latin typeface="Cambria Math" panose="02040503050406030204" pitchFamily="18" charset="0"/>
                            <a:ea typeface="Times New Roman" panose="02020603050405020304" pitchFamily="18" charset="0"/>
                          </a:rPr>
                          <m:t>cos</m:t>
                        </m:r>
                      </m:fName>
                      <m:e>
                        <m:f>
                          <m:fPr>
                            <m:ctrlPr>
                              <a:rPr lang="en-US" sz="3600" i="1">
                                <a:effectLst/>
                                <a:latin typeface="Cambria Math" panose="02040503050406030204" pitchFamily="18" charset="0"/>
                                <a:ea typeface="Times New Roman" panose="02020603050405020304" pitchFamily="18" charset="0"/>
                              </a:rPr>
                            </m:ctrlPr>
                          </m:fPr>
                          <m:num>
                            <m:r>
                              <a:rPr lang="en-US" sz="3600" i="1">
                                <a:effectLst/>
                                <a:latin typeface="Cambria Math" panose="02040503050406030204" pitchFamily="18" charset="0"/>
                                <a:ea typeface="Times New Roman" panose="02020603050405020304" pitchFamily="18" charset="0"/>
                              </a:rPr>
                              <m:t>3</m:t>
                            </m:r>
                            <m:r>
                              <a:rPr lang="en-US" sz="3600" i="1">
                                <a:effectLst/>
                                <a:latin typeface="Cambria Math" panose="02040503050406030204" pitchFamily="18" charset="0"/>
                                <a:ea typeface="Times New Roman" panose="02020603050405020304" pitchFamily="18" charset="0"/>
                              </a:rPr>
                              <m:t>𝜋</m:t>
                            </m:r>
                          </m:num>
                          <m:den>
                            <m:r>
                              <a:rPr lang="en-US" sz="3600" i="1">
                                <a:effectLst/>
                                <a:latin typeface="Cambria Math" panose="02040503050406030204" pitchFamily="18" charset="0"/>
                                <a:ea typeface="Times New Roman" panose="02020603050405020304" pitchFamily="18" charset="0"/>
                              </a:rPr>
                              <m:t>4</m:t>
                            </m:r>
                          </m:den>
                        </m:f>
                      </m:e>
                    </m:func>
                  </m:oMath>
                </a14:m>
                <a:endParaRPr lang="en-US" sz="3600">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7731829" y="3169108"/>
                <a:ext cx="10286999" cy="1441485"/>
              </a:xfrm>
              <a:prstGeom prst="rect">
                <a:avLst/>
              </a:prstGeom>
              <a:blipFill>
                <a:blip r:embed="rId10"/>
                <a:stretch>
                  <a:fillRect l="-177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494315" y="2628900"/>
                <a:ext cx="6288970" cy="5798767"/>
              </a:xfrm>
              <a:prstGeom prst="rect">
                <a:avLst/>
              </a:prstGeom>
            </p:spPr>
            <p:txBody>
              <a:bodyPr wrap="square">
                <a:spAutoFit/>
              </a:bodyPr>
              <a:lstStyle/>
              <a:p>
                <a:pPr>
                  <a:lnSpc>
                    <a:spcPct val="250000"/>
                  </a:lnSpc>
                </a:pPr>
                <a:r>
                  <a:rPr lang="en-US" sz="3600" smtClean="0">
                    <a:solidFill>
                      <a:prstClr val="black"/>
                    </a:solidFill>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func>
                      <m:funcPr>
                        <m:ctrlPr>
                          <a:rPr lang="en-US" sz="3600" i="1">
                            <a:solidFill>
                              <a:prstClr val="black"/>
                            </a:solidFill>
                            <a:latin typeface="Cambria Math" panose="02040503050406030204" pitchFamily="18" charset="0"/>
                            <a:ea typeface="Times New Roman" panose="02020603050405020304" pitchFamily="18" charset="0"/>
                          </a:rPr>
                        </m:ctrlPr>
                      </m:funcPr>
                      <m:fName>
                        <m:r>
                          <m:rPr>
                            <m:sty m:val="p"/>
                          </m:rPr>
                          <a:rPr lang="en-US" sz="3600">
                            <a:solidFill>
                              <a:prstClr val="black"/>
                            </a:solidFill>
                            <a:latin typeface="Cambria Math" panose="02040503050406030204" pitchFamily="18" charset="0"/>
                            <a:ea typeface="Times New Roman" panose="02020603050405020304" pitchFamily="18" charset="0"/>
                          </a:rPr>
                          <m:t>cos</m:t>
                        </m:r>
                      </m:fName>
                      <m:e>
                        <m:d>
                          <m:dPr>
                            <m:ctrlPr>
                              <a:rPr lang="en-US" sz="3600" i="1">
                                <a:solidFill>
                                  <a:prstClr val="black"/>
                                </a:solidFill>
                                <a:latin typeface="Cambria Math" panose="02040503050406030204" pitchFamily="18" charset="0"/>
                                <a:ea typeface="Times New Roman" panose="02020603050405020304" pitchFamily="18" charset="0"/>
                              </a:rPr>
                            </m:ctrlPr>
                          </m:dPr>
                          <m:e>
                            <m:r>
                              <a:rPr lang="en-US" sz="3600" i="1">
                                <a:solidFill>
                                  <a:prstClr val="black"/>
                                </a:solidFill>
                                <a:latin typeface="Cambria Math" panose="02040503050406030204" pitchFamily="18" charset="0"/>
                                <a:ea typeface="Times New Roman" panose="02020603050405020304" pitchFamily="18" charset="0"/>
                              </a:rPr>
                              <m:t>3</m:t>
                            </m:r>
                            <m:r>
                              <a:rPr lang="en-US" sz="3600" i="1">
                                <a:solidFill>
                                  <a:prstClr val="black"/>
                                </a:solidFill>
                                <a:latin typeface="Cambria Math" panose="02040503050406030204" pitchFamily="18" charset="0"/>
                                <a:ea typeface="Times New Roman" panose="02020603050405020304" pitchFamily="18" charset="0"/>
                              </a:rPr>
                              <m:t>𝑥</m:t>
                            </m:r>
                            <m:r>
                              <a:rPr lang="en-US" sz="3600" i="1">
                                <a:solidFill>
                                  <a:prstClr val="black"/>
                                </a:solidFill>
                                <a:latin typeface="Cambria Math" panose="02040503050406030204" pitchFamily="18" charset="0"/>
                                <a:ea typeface="Times New Roman" panose="02020603050405020304" pitchFamily="18" charset="0"/>
                              </a:rPr>
                              <m:t>−</m:t>
                            </m:r>
                            <m:f>
                              <m:fPr>
                                <m:ctrlPr>
                                  <a:rPr lang="en-US" sz="3600" i="1">
                                    <a:solidFill>
                                      <a:prstClr val="black"/>
                                    </a:solidFill>
                                    <a:latin typeface="Cambria Math" panose="02040503050406030204" pitchFamily="18" charset="0"/>
                                    <a:ea typeface="Times New Roman" panose="02020603050405020304" pitchFamily="18" charset="0"/>
                                  </a:rPr>
                                </m:ctrlPr>
                              </m:fPr>
                              <m:num>
                                <m:r>
                                  <a:rPr lang="en-US" sz="3600" i="1">
                                    <a:solidFill>
                                      <a:prstClr val="black"/>
                                    </a:solidFill>
                                    <a:latin typeface="Cambria Math" panose="02040503050406030204" pitchFamily="18" charset="0"/>
                                    <a:ea typeface="Times New Roman" panose="02020603050405020304" pitchFamily="18" charset="0"/>
                                  </a:rPr>
                                  <m:t>𝜋</m:t>
                                </m:r>
                              </m:num>
                              <m:den>
                                <m:r>
                                  <a:rPr lang="en-US" sz="3600" i="1">
                                    <a:solidFill>
                                      <a:prstClr val="black"/>
                                    </a:solidFill>
                                    <a:latin typeface="Cambria Math" panose="02040503050406030204" pitchFamily="18" charset="0"/>
                                    <a:ea typeface="Times New Roman" panose="02020603050405020304" pitchFamily="18" charset="0"/>
                                  </a:rPr>
                                  <m:t>4</m:t>
                                </m:r>
                              </m:den>
                            </m:f>
                          </m:e>
                        </m:d>
                      </m:e>
                    </m:func>
                    <m:r>
                      <a:rPr lang="en-US" sz="3600" i="1">
                        <a:solidFill>
                          <a:prstClr val="black"/>
                        </a:solidFill>
                        <a:latin typeface="Cambria Math" panose="02040503050406030204" pitchFamily="18" charset="0"/>
                        <a:ea typeface="Times New Roman" panose="02020603050405020304" pitchFamily="18" charset="0"/>
                      </a:rPr>
                      <m:t>=−</m:t>
                    </m:r>
                    <m:f>
                      <m:fPr>
                        <m:ctrlPr>
                          <a:rPr lang="en-US" sz="3600" i="1">
                            <a:solidFill>
                              <a:prstClr val="black"/>
                            </a:solidFill>
                            <a:latin typeface="Cambria Math" panose="02040503050406030204" pitchFamily="18" charset="0"/>
                            <a:ea typeface="Times New Roman" panose="02020603050405020304" pitchFamily="18" charset="0"/>
                          </a:rPr>
                        </m:ctrlPr>
                      </m:fPr>
                      <m:num>
                        <m:rad>
                          <m:radPr>
                            <m:degHide m:val="on"/>
                            <m:ctrlPr>
                              <a:rPr lang="en-US" sz="3600" i="1">
                                <a:solidFill>
                                  <a:prstClr val="black"/>
                                </a:solidFill>
                                <a:latin typeface="Cambria Math" panose="02040503050406030204" pitchFamily="18" charset="0"/>
                                <a:ea typeface="Times New Roman" panose="02020603050405020304" pitchFamily="18" charset="0"/>
                              </a:rPr>
                            </m:ctrlPr>
                          </m:radPr>
                          <m:deg/>
                          <m:e>
                            <m:r>
                              <a:rPr lang="en-US" sz="3600" i="1">
                                <a:solidFill>
                                  <a:prstClr val="black"/>
                                </a:solidFill>
                                <a:latin typeface="Cambria Math" panose="02040503050406030204" pitchFamily="18" charset="0"/>
                                <a:ea typeface="Times New Roman" panose="02020603050405020304" pitchFamily="18" charset="0"/>
                              </a:rPr>
                              <m:t>2</m:t>
                            </m:r>
                          </m:e>
                        </m:rad>
                      </m:num>
                      <m:den>
                        <m:r>
                          <a:rPr lang="en-US" sz="3600" i="1">
                            <a:solidFill>
                              <a:prstClr val="black"/>
                            </a:solidFill>
                            <a:latin typeface="Cambria Math" panose="02040503050406030204" pitchFamily="18" charset="0"/>
                            <a:ea typeface="Times New Roman" panose="02020603050405020304" pitchFamily="18" charset="0"/>
                          </a:rPr>
                          <m:t>2</m:t>
                        </m:r>
                      </m:den>
                    </m:f>
                  </m:oMath>
                </a14:m>
                <a:r>
                  <a:rPr lang="en-US" sz="3600" smtClean="0">
                    <a:latin typeface="Arial" panose="020B0604020202020204" pitchFamily="34" charset="0"/>
                    <a:cs typeface="Arial" panose="020B0604020202020204" pitchFamily="34" charset="0"/>
                  </a:rPr>
                  <a:t>          </a:t>
                </a:r>
              </a:p>
              <a:p>
                <a:pPr>
                  <a:lnSpc>
                    <a:spcPct val="250000"/>
                  </a:lnSpc>
                </a:pPr>
                <a:r>
                  <a:rPr lang="en-US" sz="3600" smtClean="0">
                    <a:latin typeface="Arial" panose="020B0604020202020204" pitchFamily="34" charset="0"/>
                    <a:ea typeface="Times New Roman" panose="02020603050405020304" pitchFamily="18" charset="0"/>
                    <a:cs typeface="Arial" panose="020B0604020202020204" pitchFamily="34" charset="0"/>
                  </a:rPr>
                  <a:t>b</a:t>
                </a:r>
                <a:r>
                  <a:rPr lang="en-US" sz="360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lang="en-US" sz="3600" i="1">
                        <a:latin typeface="Cambria Math" panose="02040503050406030204" pitchFamily="18" charset="0"/>
                        <a:ea typeface="Times New Roman" panose="02020603050405020304" pitchFamily="18" charset="0"/>
                      </a:rPr>
                      <m:t>2</m:t>
                    </m:r>
                    <m:func>
                      <m:funcPr>
                        <m:ctrlPr>
                          <a:rPr lang="en-US" sz="3600" i="1">
                            <a:latin typeface="Cambria Math" panose="02040503050406030204" pitchFamily="18" charset="0"/>
                            <a:ea typeface="Times New Roman" panose="02020603050405020304" pitchFamily="18" charset="0"/>
                          </a:rPr>
                        </m:ctrlPr>
                      </m:funcPr>
                      <m:fName>
                        <m:sSup>
                          <m:sSupPr>
                            <m:ctrlPr>
                              <a:rPr lang="en-US" sz="3600" i="1">
                                <a:latin typeface="Cambria Math" panose="02040503050406030204" pitchFamily="18" charset="0"/>
                                <a:ea typeface="Times New Roman" panose="02020603050405020304" pitchFamily="18" charset="0"/>
                              </a:rPr>
                            </m:ctrlPr>
                          </m:sSupPr>
                          <m:e>
                            <m:r>
                              <m:rPr>
                                <m:sty m:val="p"/>
                              </m:rPr>
                              <a:rPr lang="en-US" sz="3600">
                                <a:latin typeface="Cambria Math" panose="02040503050406030204" pitchFamily="18" charset="0"/>
                                <a:ea typeface="Times New Roman" panose="02020603050405020304" pitchFamily="18" charset="0"/>
                              </a:rPr>
                              <m:t>sin</m:t>
                            </m:r>
                          </m:e>
                          <m:sup>
                            <m:r>
                              <a:rPr lang="en-US" sz="3600" i="1">
                                <a:latin typeface="Cambria Math" panose="02040503050406030204" pitchFamily="18" charset="0"/>
                                <a:ea typeface="Times New Roman" panose="02020603050405020304" pitchFamily="18" charset="0"/>
                              </a:rPr>
                              <m:t>2</m:t>
                            </m:r>
                          </m:sup>
                        </m:sSup>
                      </m:fName>
                      <m:e>
                        <m:r>
                          <a:rPr lang="en-US" sz="3600" i="1">
                            <a:latin typeface="Cambria Math" panose="02040503050406030204" pitchFamily="18" charset="0"/>
                            <a:ea typeface="Times New Roman" panose="02020603050405020304" pitchFamily="18" charset="0"/>
                          </a:rPr>
                          <m:t>𝑥</m:t>
                        </m:r>
                      </m:e>
                    </m:func>
                    <m:r>
                      <a:rPr lang="en-US" sz="3600" i="1">
                        <a:latin typeface="Cambria Math" panose="02040503050406030204" pitchFamily="18" charset="0"/>
                        <a:ea typeface="Times New Roman" panose="02020603050405020304" pitchFamily="18" charset="0"/>
                      </a:rPr>
                      <m:t>−1+</m:t>
                    </m:r>
                    <m:func>
                      <m:funcPr>
                        <m:ctrlPr>
                          <a:rPr lang="en-US" sz="3600" i="1">
                            <a:latin typeface="Cambria Math" panose="02040503050406030204" pitchFamily="18" charset="0"/>
                            <a:ea typeface="Times New Roman" panose="02020603050405020304" pitchFamily="18" charset="0"/>
                          </a:rPr>
                        </m:ctrlPr>
                      </m:funcPr>
                      <m:fName>
                        <m:r>
                          <m:rPr>
                            <m:sty m:val="p"/>
                          </m:rPr>
                          <a:rPr lang="en-US" sz="3600">
                            <a:latin typeface="Cambria Math" panose="02040503050406030204" pitchFamily="18" charset="0"/>
                            <a:ea typeface="Times New Roman" panose="02020603050405020304" pitchFamily="18" charset="0"/>
                          </a:rPr>
                          <m:t>cos</m:t>
                        </m:r>
                      </m:fName>
                      <m:e>
                        <m:r>
                          <a:rPr lang="en-US" sz="3600" i="1">
                            <a:latin typeface="Cambria Math" panose="02040503050406030204" pitchFamily="18" charset="0"/>
                            <a:ea typeface="Times New Roman" panose="02020603050405020304" pitchFamily="18" charset="0"/>
                          </a:rPr>
                          <m:t>3</m:t>
                        </m:r>
                        <m:r>
                          <a:rPr lang="en-US" sz="3600" i="1">
                            <a:latin typeface="Cambria Math" panose="02040503050406030204" pitchFamily="18" charset="0"/>
                            <a:ea typeface="Times New Roman" panose="02020603050405020304" pitchFamily="18" charset="0"/>
                          </a:rPr>
                          <m:t>𝑥</m:t>
                        </m:r>
                      </m:e>
                    </m:func>
                    <m:r>
                      <a:rPr lang="en-US" sz="3600" i="1">
                        <a:latin typeface="Cambria Math" panose="02040503050406030204" pitchFamily="18" charset="0"/>
                        <a:ea typeface="Times New Roman" panose="02020603050405020304" pitchFamily="18" charset="0"/>
                      </a:rPr>
                      <m:t>=0</m:t>
                    </m:r>
                  </m:oMath>
                </a14:m>
                <a:r>
                  <a:rPr lang="en-US" sz="3600" smtClean="0">
                    <a:latin typeface="Arial" panose="020B0604020202020204" pitchFamily="34" charset="0"/>
                    <a:cs typeface="Arial" panose="020B0604020202020204" pitchFamily="34" charset="0"/>
                  </a:rPr>
                  <a:t>           </a:t>
                </a:r>
              </a:p>
              <a:p>
                <a:pPr>
                  <a:lnSpc>
                    <a:spcPct val="250000"/>
                  </a:lnSpc>
                </a:pPr>
                <a:r>
                  <a:rPr lang="en-US" sz="3600" smtClean="0">
                    <a:latin typeface="Arial" panose="020B0604020202020204" pitchFamily="34" charset="0"/>
                    <a:ea typeface="Times New Roman" panose="02020603050405020304" pitchFamily="18" charset="0"/>
                    <a:cs typeface="Arial" panose="020B0604020202020204" pitchFamily="34" charset="0"/>
                  </a:rPr>
                  <a:t>c</a:t>
                </a:r>
                <a:r>
                  <a:rPr lang="en-US" sz="3600">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unc>
                      <m:funcPr>
                        <m:ctrlPr>
                          <a:rPr lang="en-US" sz="3600" i="1">
                            <a:latin typeface="Cambria Math" panose="02040503050406030204" pitchFamily="18" charset="0"/>
                            <a:ea typeface="Times New Roman" panose="02020603050405020304" pitchFamily="18" charset="0"/>
                          </a:rPr>
                        </m:ctrlPr>
                      </m:funcPr>
                      <m:fName>
                        <m:r>
                          <m:rPr>
                            <m:sty m:val="p"/>
                          </m:rPr>
                          <a:rPr lang="en-US" sz="3600">
                            <a:latin typeface="Cambria Math" panose="02040503050406030204" pitchFamily="18" charset="0"/>
                            <a:ea typeface="Times New Roman" panose="02020603050405020304" pitchFamily="18" charset="0"/>
                          </a:rPr>
                          <m:t>tan</m:t>
                        </m:r>
                      </m:fName>
                      <m:e>
                        <m:d>
                          <m:dPr>
                            <m:ctrlPr>
                              <a:rPr lang="en-US" sz="3600" i="1">
                                <a:latin typeface="Cambria Math" panose="02040503050406030204" pitchFamily="18" charset="0"/>
                                <a:ea typeface="Times New Roman" panose="02020603050405020304" pitchFamily="18" charset="0"/>
                              </a:rPr>
                            </m:ctrlPr>
                          </m:dPr>
                          <m:e>
                            <m:r>
                              <a:rPr lang="en-US" sz="3600" i="1">
                                <a:latin typeface="Cambria Math" panose="02040503050406030204" pitchFamily="18" charset="0"/>
                                <a:ea typeface="Times New Roman" panose="02020603050405020304" pitchFamily="18" charset="0"/>
                              </a:rPr>
                              <m:t>2</m:t>
                            </m:r>
                            <m:r>
                              <a:rPr lang="en-US" sz="3600" i="1">
                                <a:latin typeface="Cambria Math" panose="02040503050406030204" pitchFamily="18" charset="0"/>
                                <a:ea typeface="Times New Roman" panose="02020603050405020304" pitchFamily="18" charset="0"/>
                              </a:rPr>
                              <m:t>𝑥</m:t>
                            </m:r>
                            <m:r>
                              <a:rPr lang="en-US" sz="3600" i="1">
                                <a:latin typeface="Cambria Math" panose="02040503050406030204" pitchFamily="18" charset="0"/>
                                <a:ea typeface="Times New Roman" panose="02020603050405020304" pitchFamily="18" charset="0"/>
                              </a:rPr>
                              <m:t>+</m:t>
                            </m:r>
                            <m:f>
                              <m:fPr>
                                <m:ctrlPr>
                                  <a:rPr lang="en-US" sz="3600" i="1">
                                    <a:latin typeface="Cambria Math" panose="02040503050406030204" pitchFamily="18" charset="0"/>
                                    <a:ea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rPr>
                                  <m:t>𝜋</m:t>
                                </m:r>
                              </m:num>
                              <m:den>
                                <m:r>
                                  <a:rPr lang="en-US" sz="3600" i="1">
                                    <a:latin typeface="Cambria Math" panose="02040503050406030204" pitchFamily="18" charset="0"/>
                                    <a:ea typeface="Times New Roman" panose="02020603050405020304" pitchFamily="18" charset="0"/>
                                  </a:rPr>
                                  <m:t>5</m:t>
                                </m:r>
                              </m:den>
                            </m:f>
                          </m:e>
                        </m:d>
                        <m:r>
                          <a:rPr lang="en-US" sz="3600" i="1">
                            <a:latin typeface="Cambria Math" panose="02040503050406030204" pitchFamily="18" charset="0"/>
                            <a:ea typeface="Times New Roman" panose="02020603050405020304" pitchFamily="18" charset="0"/>
                          </a:rPr>
                          <m:t>=</m:t>
                        </m:r>
                        <m:func>
                          <m:funcPr>
                            <m:ctrlPr>
                              <a:rPr lang="en-US" sz="3600" i="1">
                                <a:latin typeface="Cambria Math" panose="02040503050406030204" pitchFamily="18" charset="0"/>
                                <a:ea typeface="Times New Roman" panose="02020603050405020304" pitchFamily="18" charset="0"/>
                              </a:rPr>
                            </m:ctrlPr>
                          </m:funcPr>
                          <m:fName>
                            <m:r>
                              <m:rPr>
                                <m:sty m:val="p"/>
                              </m:rPr>
                              <a:rPr lang="en-US" sz="3600">
                                <a:latin typeface="Cambria Math" panose="02040503050406030204" pitchFamily="18" charset="0"/>
                                <a:ea typeface="Times New Roman" panose="02020603050405020304" pitchFamily="18" charset="0"/>
                              </a:rPr>
                              <m:t>tan</m:t>
                            </m:r>
                          </m:fName>
                          <m:e>
                            <m:d>
                              <m:dPr>
                                <m:ctrlPr>
                                  <a:rPr lang="en-US" sz="3600" i="1">
                                    <a:latin typeface="Cambria Math" panose="02040503050406030204" pitchFamily="18" charset="0"/>
                                    <a:ea typeface="Times New Roman" panose="02020603050405020304" pitchFamily="18" charset="0"/>
                                  </a:rPr>
                                </m:ctrlPr>
                              </m:dPr>
                              <m:e>
                                <m:r>
                                  <a:rPr lang="en-US" sz="3600" i="1">
                                    <a:latin typeface="Cambria Math" panose="02040503050406030204" pitchFamily="18" charset="0"/>
                                    <a:ea typeface="Times New Roman" panose="02020603050405020304" pitchFamily="18" charset="0"/>
                                  </a:rPr>
                                  <m:t>𝑥</m:t>
                                </m:r>
                                <m:r>
                                  <a:rPr lang="en-US" sz="3600" i="1">
                                    <a:latin typeface="Cambria Math" panose="02040503050406030204" pitchFamily="18" charset="0"/>
                                    <a:ea typeface="Times New Roman" panose="02020603050405020304" pitchFamily="18" charset="0"/>
                                  </a:rPr>
                                  <m:t>−</m:t>
                                </m:r>
                                <m:f>
                                  <m:fPr>
                                    <m:ctrlPr>
                                      <a:rPr lang="en-US" sz="3600" i="1">
                                        <a:latin typeface="Cambria Math" panose="02040503050406030204" pitchFamily="18" charset="0"/>
                                        <a:ea typeface="Times New Roman" panose="02020603050405020304" pitchFamily="18" charset="0"/>
                                      </a:rPr>
                                    </m:ctrlPr>
                                  </m:fPr>
                                  <m:num>
                                    <m:r>
                                      <a:rPr lang="en-US" sz="3600" i="1">
                                        <a:latin typeface="Cambria Math" panose="02040503050406030204" pitchFamily="18" charset="0"/>
                                        <a:ea typeface="Times New Roman" panose="02020603050405020304" pitchFamily="18" charset="0"/>
                                      </a:rPr>
                                      <m:t>𝜋</m:t>
                                    </m:r>
                                  </m:num>
                                  <m:den>
                                    <m:r>
                                      <a:rPr lang="en-US" sz="3600" i="1">
                                        <a:latin typeface="Cambria Math" panose="02040503050406030204" pitchFamily="18" charset="0"/>
                                        <a:ea typeface="Times New Roman" panose="02020603050405020304" pitchFamily="18" charset="0"/>
                                      </a:rPr>
                                      <m:t>6</m:t>
                                    </m:r>
                                  </m:den>
                                </m:f>
                              </m:e>
                            </m:d>
                          </m:e>
                        </m:func>
                      </m:e>
                    </m:func>
                  </m:oMath>
                </a14:m>
                <a:endParaRPr lang="en-US" sz="3600">
                  <a:latin typeface="Arial" panose="020B0604020202020204" pitchFamily="34"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4315" y="2628900"/>
                <a:ext cx="6288970" cy="5798767"/>
              </a:xfrm>
              <a:prstGeom prst="rect">
                <a:avLst/>
              </a:prstGeom>
              <a:blipFill>
                <a:blip r:embed="rId11"/>
                <a:stretch>
                  <a:fillRect l="-2907"/>
                </a:stretch>
              </a:blipFill>
            </p:spPr>
            <p:txBody>
              <a:bodyPr/>
              <a:lstStyle/>
              <a:p>
                <a:r>
                  <a:rPr lang="en-US">
                    <a:noFill/>
                  </a:rPr>
                  <a:t> </a:t>
                </a:r>
              </a:p>
            </p:txBody>
          </p:sp>
        </mc:Fallback>
      </mc:AlternateContent>
      <p:cxnSp>
        <p:nvCxnSpPr>
          <p:cNvPr id="10" name="Straight Connector 9"/>
          <p:cNvCxnSpPr/>
          <p:nvPr/>
        </p:nvCxnSpPr>
        <p:spPr>
          <a:xfrm>
            <a:off x="6934200" y="2302014"/>
            <a:ext cx="0" cy="7984986"/>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11811000" y="2059219"/>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13" name="Rectangle 12"/>
              <p:cNvSpPr/>
              <p:nvPr/>
            </p:nvSpPr>
            <p:spPr>
              <a:xfrm>
                <a:off x="8303328" y="4000500"/>
                <a:ext cx="9144000" cy="3169842"/>
              </a:xfrm>
              <a:prstGeom prst="rect">
                <a:avLst/>
              </a:prstGeom>
            </p:spPr>
            <p:txBody>
              <a:bodyPr>
                <a:spAutoFit/>
              </a:bodyPr>
              <a:lstStyle/>
              <a:p>
                <a:pPr lvl="0" algn="just">
                  <a:lnSpc>
                    <a:spcPct val="150000"/>
                  </a:lnSpc>
                </a:pPr>
                <a14:m>
                  <m:oMath xmlns:m="http://schemas.openxmlformats.org/officeDocument/2006/math">
                    <m:r>
                      <a:rPr lang="en-US" sz="3600" i="1">
                        <a:solidFill>
                          <a:prstClr val="black"/>
                        </a:solidFill>
                        <a:latin typeface="Cambria Math" panose="02040503050406030204" pitchFamily="18" charset="0"/>
                        <a:ea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d>
                      <m:dPr>
                        <m:begChr m:val="["/>
                        <m:endChr m:val=""/>
                        <m:ctrlPr>
                          <a:rPr lang="en-US" sz="3600" i="1">
                            <a:solidFill>
                              <a:prstClr val="black"/>
                            </a:solidFill>
                            <a:latin typeface="Cambria Math" panose="02040503050406030204" pitchFamily="18" charset="0"/>
                            <a:ea typeface="Dotum" panose="020B0600000101010101" pitchFamily="34" charset="-127"/>
                          </a:rPr>
                        </m:ctrlPr>
                      </m:dPr>
                      <m:e>
                        <m:d>
                          <m:dPr>
                            <m:begChr m:val=""/>
                            <m:endChr m:val=""/>
                            <m:ctrlPr>
                              <a:rPr lang="en-US" sz="3600" i="1">
                                <a:solidFill>
                                  <a:prstClr val="black"/>
                                </a:solidFill>
                                <a:latin typeface="Cambria Math" panose="02040503050406030204" pitchFamily="18" charset="0"/>
                                <a:ea typeface="Dotum" panose="020B0600000101010101" pitchFamily="34" charset="-127"/>
                              </a:rPr>
                            </m:ctrlPr>
                          </m:dPr>
                          <m:e>
                            <m:eqArr>
                              <m:eqArrPr>
                                <m:ctrlPr>
                                  <a:rPr lang="en-US" sz="3600" i="1">
                                    <a:solidFill>
                                      <a:prstClr val="black"/>
                                    </a:solidFill>
                                    <a:latin typeface="Cambria Math" panose="02040503050406030204" pitchFamily="18" charset="0"/>
                                    <a:ea typeface="Dotum" panose="020B0600000101010101" pitchFamily="34" charset="-127"/>
                                  </a:rPr>
                                </m:ctrlPr>
                              </m:eqArrPr>
                              <m:e>
                                <m:r>
                                  <a:rPr lang="en-US" sz="3600" i="1">
                                    <a:solidFill>
                                      <a:prstClr val="black"/>
                                    </a:solidFill>
                                    <a:latin typeface="Cambria Math" panose="02040503050406030204" pitchFamily="18" charset="0"/>
                                    <a:ea typeface="Dotum" panose="020B0600000101010101" pitchFamily="34" charset="-127"/>
                                  </a:rPr>
                                  <m:t>3</m:t>
                                </m:r>
                                <m:r>
                                  <a:rPr lang="en-US" sz="3600" i="1">
                                    <a:solidFill>
                                      <a:prstClr val="black"/>
                                    </a:solidFill>
                                    <a:latin typeface="Cambria Math" panose="02040503050406030204" pitchFamily="18" charset="0"/>
                                    <a:ea typeface="Dotum" panose="020B0600000101010101" pitchFamily="34" charset="-127"/>
                                  </a:rPr>
                                  <m:t>𝑥</m:t>
                                </m:r>
                                <m:r>
                                  <a:rPr lang="en-US" sz="3600" i="1">
                                    <a:solidFill>
                                      <a:prstClr val="black"/>
                                    </a:solidFill>
                                    <a:latin typeface="Cambria Math" panose="02040503050406030204" pitchFamily="18" charset="0"/>
                                    <a:ea typeface="Dotum" panose="020B0600000101010101" pitchFamily="34" charset="-127"/>
                                  </a:rPr>
                                  <m:t>−</m:t>
                                </m:r>
                                <m:f>
                                  <m:fPr>
                                    <m:ctrlPr>
                                      <a:rPr lang="en-US" sz="3600" i="1">
                                        <a:solidFill>
                                          <a:prstClr val="black"/>
                                        </a:solidFill>
                                        <a:latin typeface="Cambria Math" panose="02040503050406030204" pitchFamily="18" charset="0"/>
                                        <a:ea typeface="Dotum" panose="020B0600000101010101" pitchFamily="34" charset="-127"/>
                                      </a:rPr>
                                    </m:ctrlPr>
                                  </m:fPr>
                                  <m:num>
                                    <m:r>
                                      <a:rPr lang="en-US" sz="3600" i="1">
                                        <a:solidFill>
                                          <a:prstClr val="black"/>
                                        </a:solidFill>
                                        <a:latin typeface="Cambria Math" panose="02040503050406030204" pitchFamily="18" charset="0"/>
                                        <a:ea typeface="Dotum" panose="020B0600000101010101" pitchFamily="34" charset="-127"/>
                                      </a:rPr>
                                      <m:t>𝜋</m:t>
                                    </m:r>
                                  </m:num>
                                  <m:den>
                                    <m:r>
                                      <a:rPr lang="en-US" sz="3600" i="1">
                                        <a:solidFill>
                                          <a:prstClr val="black"/>
                                        </a:solidFill>
                                        <a:latin typeface="Cambria Math" panose="02040503050406030204" pitchFamily="18" charset="0"/>
                                        <a:ea typeface="Dotum" panose="020B0600000101010101" pitchFamily="34" charset="-127"/>
                                      </a:rPr>
                                      <m:t>4</m:t>
                                    </m:r>
                                  </m:den>
                                </m:f>
                                <m:r>
                                  <a:rPr lang="en-US" sz="3600" i="1">
                                    <a:solidFill>
                                      <a:prstClr val="black"/>
                                    </a:solidFill>
                                    <a:latin typeface="Cambria Math" panose="02040503050406030204" pitchFamily="18" charset="0"/>
                                    <a:ea typeface="Dotum" panose="020B0600000101010101" pitchFamily="34" charset="-127"/>
                                  </a:rPr>
                                  <m:t>=</m:t>
                                </m:r>
                                <m:f>
                                  <m:fPr>
                                    <m:ctrlPr>
                                      <a:rPr lang="en-US" sz="3600" i="1">
                                        <a:solidFill>
                                          <a:prstClr val="black"/>
                                        </a:solidFill>
                                        <a:latin typeface="Cambria Math" panose="02040503050406030204" pitchFamily="18" charset="0"/>
                                        <a:ea typeface="Dotum" panose="020B0600000101010101" pitchFamily="34" charset="-127"/>
                                      </a:rPr>
                                    </m:ctrlPr>
                                  </m:fPr>
                                  <m:num>
                                    <m:r>
                                      <a:rPr lang="en-US" sz="3600" i="1">
                                        <a:solidFill>
                                          <a:prstClr val="black"/>
                                        </a:solidFill>
                                        <a:latin typeface="Cambria Math" panose="02040503050406030204" pitchFamily="18" charset="0"/>
                                        <a:ea typeface="Dotum" panose="020B0600000101010101" pitchFamily="34" charset="-127"/>
                                      </a:rPr>
                                      <m:t>3</m:t>
                                    </m:r>
                                    <m:r>
                                      <a:rPr lang="en-US" sz="3600" i="1">
                                        <a:solidFill>
                                          <a:prstClr val="black"/>
                                        </a:solidFill>
                                        <a:latin typeface="Cambria Math" panose="02040503050406030204" pitchFamily="18" charset="0"/>
                                        <a:ea typeface="Dotum" panose="020B0600000101010101" pitchFamily="34" charset="-127"/>
                                      </a:rPr>
                                      <m:t>𝜋</m:t>
                                    </m:r>
                                  </m:num>
                                  <m:den>
                                    <m:r>
                                      <a:rPr lang="en-US" sz="3600" i="1">
                                        <a:solidFill>
                                          <a:prstClr val="black"/>
                                        </a:solidFill>
                                        <a:latin typeface="Cambria Math" panose="02040503050406030204" pitchFamily="18" charset="0"/>
                                        <a:ea typeface="Dotum" panose="020B0600000101010101" pitchFamily="34" charset="-127"/>
                                      </a:rPr>
                                      <m:t>4</m:t>
                                    </m:r>
                                  </m:den>
                                </m:f>
                                <m:r>
                                  <a:rPr lang="en-US" sz="3600" i="1">
                                    <a:solidFill>
                                      <a:prstClr val="black"/>
                                    </a:solidFill>
                                    <a:latin typeface="Cambria Math" panose="02040503050406030204" pitchFamily="18" charset="0"/>
                                    <a:ea typeface="Dotum" panose="020B0600000101010101" pitchFamily="34" charset="-127"/>
                                  </a:rPr>
                                  <m:t>+</m:t>
                                </m:r>
                                <m:r>
                                  <a:rPr lang="en-US" sz="3600" i="1">
                                    <a:solidFill>
                                      <a:prstClr val="black"/>
                                    </a:solidFill>
                                    <a:latin typeface="Cambria Math" panose="02040503050406030204" pitchFamily="18" charset="0"/>
                                    <a:ea typeface="Dotum" panose="020B0600000101010101" pitchFamily="34" charset="-127"/>
                                  </a:rPr>
                                  <m:t>𝑘</m:t>
                                </m:r>
                                <m:r>
                                  <a:rPr lang="en-US" sz="3600" i="1">
                                    <a:solidFill>
                                      <a:prstClr val="black"/>
                                    </a:solidFill>
                                    <a:latin typeface="Cambria Math" panose="02040503050406030204" pitchFamily="18" charset="0"/>
                                    <a:ea typeface="Dotum" panose="020B0600000101010101" pitchFamily="34" charset="-127"/>
                                  </a:rPr>
                                  <m:t>2</m:t>
                                </m:r>
                                <m:r>
                                  <a:rPr lang="en-US" sz="3600" i="1">
                                    <a:solidFill>
                                      <a:prstClr val="black"/>
                                    </a:solidFill>
                                    <a:latin typeface="Cambria Math" panose="02040503050406030204" pitchFamily="18" charset="0"/>
                                    <a:ea typeface="Dotum" panose="020B0600000101010101" pitchFamily="34" charset="-127"/>
                                  </a:rPr>
                                  <m:t>𝜋</m:t>
                                </m:r>
                                <m:r>
                                  <a:rPr lang="en-US" sz="3600" i="1">
                                    <a:solidFill>
                                      <a:prstClr val="black"/>
                                    </a:solidFill>
                                    <a:latin typeface="Cambria Math" panose="02040503050406030204" pitchFamily="18" charset="0"/>
                                    <a:ea typeface="Dotum" panose="020B0600000101010101" pitchFamily="34" charset="-127"/>
                                  </a:rPr>
                                  <m:t>    </m:t>
                                </m:r>
                              </m:e>
                              <m:e>
                                <m:r>
                                  <a:rPr lang="en-US" sz="3600" i="1">
                                    <a:solidFill>
                                      <a:prstClr val="black"/>
                                    </a:solidFill>
                                    <a:latin typeface="Cambria Math" panose="02040503050406030204" pitchFamily="18" charset="0"/>
                                    <a:ea typeface="Dotum" panose="020B0600000101010101" pitchFamily="34" charset="-127"/>
                                  </a:rPr>
                                  <m:t> </m:t>
                                </m:r>
                              </m:e>
                              <m:e>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3</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𝑥</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f>
                                  <m:fPr>
                                    <m:ctrlP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𝜋</m:t>
                                    </m:r>
                                  </m:num>
                                  <m:den>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4</m:t>
                                    </m:r>
                                  </m:den>
                                </m:f>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f>
                                  <m:fPr>
                                    <m:ctrlP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3</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𝜋</m:t>
                                    </m:r>
                                  </m:num>
                                  <m:den>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4</m:t>
                                    </m:r>
                                  </m:den>
                                </m:f>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𝑘</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2</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𝜋</m:t>
                                </m:r>
                              </m:e>
                            </m:eqArr>
                            <m:r>
                              <a:rPr lang="en-US" sz="3600" i="1">
                                <a:solidFill>
                                  <a:prstClr val="black"/>
                                </a:solidFill>
                                <a:latin typeface="Cambria Math" panose="02040503050406030204" pitchFamily="18" charset="0"/>
                                <a:ea typeface="Dotum" panose="020B0600000101010101" pitchFamily="34" charset="-127"/>
                              </a:rPr>
                              <m:t> </m:t>
                            </m:r>
                            <m:d>
                              <m:dPr>
                                <m:ctrlPr>
                                  <a:rPr lang="en-US" sz="3600" i="1">
                                    <a:solidFill>
                                      <a:prstClr val="black"/>
                                    </a:solidFill>
                                    <a:latin typeface="Cambria Math" panose="02040503050406030204" pitchFamily="18" charset="0"/>
                                    <a:ea typeface="Dotum" panose="020B0600000101010101" pitchFamily="34" charset="-127"/>
                                  </a:rPr>
                                </m:ctrlPr>
                              </m:dPr>
                              <m:e>
                                <m:r>
                                  <a:rPr lang="en-US" sz="3600" i="1">
                                    <a:solidFill>
                                      <a:prstClr val="black"/>
                                    </a:solidFill>
                                    <a:latin typeface="Cambria Math" panose="02040503050406030204" pitchFamily="18" charset="0"/>
                                    <a:ea typeface="Dotum" panose="020B0600000101010101" pitchFamily="34" charset="-127"/>
                                  </a:rPr>
                                  <m:t>𝑘</m:t>
                                </m:r>
                                <m:r>
                                  <a:rPr lang="en-US" sz="3600" i="1">
                                    <a:solidFill>
                                      <a:prstClr val="black"/>
                                    </a:solidFill>
                                    <a:latin typeface="Cambria Math" panose="02040503050406030204" pitchFamily="18" charset="0"/>
                                    <a:ea typeface="Dotum" panose="020B0600000101010101" pitchFamily="34" charset="-127"/>
                                  </a:rPr>
                                  <m:t>∈</m:t>
                                </m:r>
                                <m:r>
                                  <a:rPr lang="en-US" sz="3600" i="1">
                                    <a:solidFill>
                                      <a:prstClr val="black"/>
                                    </a:solidFill>
                                    <a:latin typeface="Cambria Math" panose="02040503050406030204" pitchFamily="18" charset="0"/>
                                    <a:ea typeface="Dotum" panose="020B0600000101010101" pitchFamily="34" charset="-127"/>
                                  </a:rPr>
                                  <m:t>𝑍</m:t>
                                </m:r>
                              </m:e>
                            </m:d>
                          </m:e>
                        </m:d>
                      </m:e>
                    </m:d>
                  </m:oMath>
                </a14:m>
                <a:endParaRPr lang="en-US" sz="3600">
                  <a:solidFill>
                    <a:prstClr val="black"/>
                  </a:solidFill>
                  <a:latin typeface="Arial" panose="020B0604020202020204" pitchFamily="34" charset="0"/>
                  <a:ea typeface="Dotum" panose="020B0600000101010101" pitchFamily="34" charset="-127"/>
                  <a:cs typeface="Arial" panose="020B0604020202020204" pitchFamily="34" charset="0"/>
                </a:endParaRPr>
              </a:p>
            </p:txBody>
          </p:sp>
        </mc:Choice>
        <mc:Fallback xmlns="">
          <p:sp>
            <p:nvSpPr>
              <p:cNvPr id="13" name="Rectangle 12"/>
              <p:cNvSpPr>
                <a:spLocks noRot="1" noChangeAspect="1" noMove="1" noResize="1" noEditPoints="1" noAdjustHandles="1" noChangeArrowheads="1" noChangeShapeType="1" noTextEdit="1"/>
              </p:cNvSpPr>
              <p:nvPr/>
            </p:nvSpPr>
            <p:spPr>
              <a:xfrm>
                <a:off x="8303328" y="4000500"/>
                <a:ext cx="9144000" cy="316984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8213558" y="6743700"/>
                <a:ext cx="5691815" cy="3175036"/>
              </a:xfrm>
              <a:prstGeom prst="rect">
                <a:avLst/>
              </a:prstGeom>
            </p:spPr>
            <p:txBody>
              <a:bodyPr wrap="none">
                <a:spAutoFit/>
              </a:bodyPr>
              <a:lstStyle/>
              <a:p>
                <a:pPr lvl="0" algn="just">
                  <a:lnSpc>
                    <a:spcPct val="150000"/>
                  </a:lnSpc>
                </a:pPr>
                <a14:m>
                  <m:oMath xmlns:m="http://schemas.openxmlformats.org/officeDocument/2006/math">
                    <m:r>
                      <a:rPr lang="en-US" sz="3600" i="1">
                        <a:solidFill>
                          <a:prstClr val="black"/>
                        </a:solidFill>
                        <a:latin typeface="Cambria Math" panose="02040503050406030204" pitchFamily="18" charset="0"/>
                        <a:ea typeface="Times New Roman" panose="02020603050405020304" pitchFamily="18" charset="0"/>
                      </a:rPr>
                      <m:t>⟺ </m:t>
                    </m:r>
                    <m:d>
                      <m:dPr>
                        <m:begChr m:val="["/>
                        <m:endChr m:val=""/>
                        <m:ctrlPr>
                          <a:rPr lang="en-US" sz="3600" i="1">
                            <a:solidFill>
                              <a:prstClr val="black"/>
                            </a:solidFill>
                            <a:latin typeface="Cambria Math" panose="02040503050406030204" pitchFamily="18" charset="0"/>
                            <a:ea typeface="Dotum" panose="020B0600000101010101" pitchFamily="34" charset="-127"/>
                          </a:rPr>
                        </m:ctrlPr>
                      </m:dPr>
                      <m:e>
                        <m:d>
                          <m:dPr>
                            <m:begChr m:val=""/>
                            <m:endChr m:val=""/>
                            <m:ctrlPr>
                              <a:rPr lang="en-US" sz="3600" i="1">
                                <a:solidFill>
                                  <a:prstClr val="black"/>
                                </a:solidFill>
                                <a:latin typeface="Cambria Math" panose="02040503050406030204" pitchFamily="18" charset="0"/>
                                <a:ea typeface="Dotum" panose="020B0600000101010101" pitchFamily="34" charset="-127"/>
                              </a:rPr>
                            </m:ctrlPr>
                          </m:dPr>
                          <m:e>
                            <m:eqArr>
                              <m:eqArrPr>
                                <m:ctrlPr>
                                  <a:rPr lang="en-US" sz="3600" i="1">
                                    <a:solidFill>
                                      <a:prstClr val="black"/>
                                    </a:solidFill>
                                    <a:latin typeface="Cambria Math" panose="02040503050406030204" pitchFamily="18" charset="0"/>
                                    <a:ea typeface="Dotum" panose="020B0600000101010101" pitchFamily="34" charset="-127"/>
                                  </a:rPr>
                                </m:ctrlPr>
                              </m:eqArrPr>
                              <m:e>
                                <m:r>
                                  <a:rPr lang="en-US" sz="3600" i="1">
                                    <a:solidFill>
                                      <a:prstClr val="black"/>
                                    </a:solidFill>
                                    <a:latin typeface="Cambria Math" panose="02040503050406030204" pitchFamily="18" charset="0"/>
                                    <a:ea typeface="Dotum" panose="020B0600000101010101" pitchFamily="34" charset="-127"/>
                                  </a:rPr>
                                  <m:t>𝑥</m:t>
                                </m:r>
                                <m:r>
                                  <a:rPr lang="en-US" sz="3600" i="1">
                                    <a:solidFill>
                                      <a:prstClr val="black"/>
                                    </a:solidFill>
                                    <a:latin typeface="Cambria Math" panose="02040503050406030204" pitchFamily="18" charset="0"/>
                                    <a:ea typeface="Dotum" panose="020B0600000101010101" pitchFamily="34" charset="-127"/>
                                  </a:rPr>
                                  <m:t>=</m:t>
                                </m:r>
                                <m:f>
                                  <m:fPr>
                                    <m:ctrlPr>
                                      <a:rPr lang="en-US" sz="3600" i="1">
                                        <a:solidFill>
                                          <a:prstClr val="black"/>
                                        </a:solidFill>
                                        <a:latin typeface="Cambria Math" panose="02040503050406030204" pitchFamily="18" charset="0"/>
                                        <a:ea typeface="Dotum" panose="020B0600000101010101" pitchFamily="34" charset="-127"/>
                                      </a:rPr>
                                    </m:ctrlPr>
                                  </m:fPr>
                                  <m:num>
                                    <m:r>
                                      <a:rPr lang="en-US" sz="3600" i="1">
                                        <a:solidFill>
                                          <a:prstClr val="black"/>
                                        </a:solidFill>
                                        <a:latin typeface="Cambria Math" panose="02040503050406030204" pitchFamily="18" charset="0"/>
                                        <a:ea typeface="Dotum" panose="020B0600000101010101" pitchFamily="34" charset="-127"/>
                                      </a:rPr>
                                      <m:t>𝜋</m:t>
                                    </m:r>
                                  </m:num>
                                  <m:den>
                                    <m:r>
                                      <a:rPr lang="en-US" sz="3600" i="1">
                                        <a:solidFill>
                                          <a:prstClr val="black"/>
                                        </a:solidFill>
                                        <a:latin typeface="Cambria Math" panose="02040503050406030204" pitchFamily="18" charset="0"/>
                                        <a:ea typeface="Dotum" panose="020B0600000101010101" pitchFamily="34" charset="-127"/>
                                      </a:rPr>
                                      <m:t>3</m:t>
                                    </m:r>
                                  </m:den>
                                </m:f>
                                <m:r>
                                  <a:rPr lang="en-US" sz="3600" i="1">
                                    <a:solidFill>
                                      <a:prstClr val="black"/>
                                    </a:solidFill>
                                    <a:latin typeface="Cambria Math" panose="02040503050406030204" pitchFamily="18" charset="0"/>
                                    <a:ea typeface="Dotum" panose="020B0600000101010101" pitchFamily="34" charset="-127"/>
                                  </a:rPr>
                                  <m:t>+</m:t>
                                </m:r>
                                <m:r>
                                  <a:rPr lang="en-US" sz="3600" i="1">
                                    <a:solidFill>
                                      <a:prstClr val="black"/>
                                    </a:solidFill>
                                    <a:latin typeface="Cambria Math" panose="02040503050406030204" pitchFamily="18" charset="0"/>
                                    <a:ea typeface="Dotum" panose="020B0600000101010101" pitchFamily="34" charset="-127"/>
                                  </a:rPr>
                                  <m:t>𝑘</m:t>
                                </m:r>
                                <m:f>
                                  <m:fPr>
                                    <m:ctrlPr>
                                      <a:rPr lang="en-US" sz="3600" i="1">
                                        <a:solidFill>
                                          <a:prstClr val="black"/>
                                        </a:solidFill>
                                        <a:latin typeface="Cambria Math" panose="02040503050406030204" pitchFamily="18" charset="0"/>
                                        <a:ea typeface="Dotum" panose="020B0600000101010101" pitchFamily="34" charset="-127"/>
                                      </a:rPr>
                                    </m:ctrlPr>
                                  </m:fPr>
                                  <m:num>
                                    <m:r>
                                      <a:rPr lang="en-US" sz="3600" i="1">
                                        <a:solidFill>
                                          <a:prstClr val="black"/>
                                        </a:solidFill>
                                        <a:latin typeface="Cambria Math" panose="02040503050406030204" pitchFamily="18" charset="0"/>
                                        <a:ea typeface="Dotum" panose="020B0600000101010101" pitchFamily="34" charset="-127"/>
                                      </a:rPr>
                                      <m:t>2</m:t>
                                    </m:r>
                                    <m:r>
                                      <a:rPr lang="en-US" sz="3600" i="1">
                                        <a:solidFill>
                                          <a:prstClr val="black"/>
                                        </a:solidFill>
                                        <a:latin typeface="Cambria Math" panose="02040503050406030204" pitchFamily="18" charset="0"/>
                                        <a:ea typeface="Dotum" panose="020B0600000101010101" pitchFamily="34" charset="-127"/>
                                      </a:rPr>
                                      <m:t>𝜋</m:t>
                                    </m:r>
                                  </m:num>
                                  <m:den>
                                    <m:r>
                                      <a:rPr lang="en-US" sz="3600" i="1">
                                        <a:solidFill>
                                          <a:prstClr val="black"/>
                                        </a:solidFill>
                                        <a:latin typeface="Cambria Math" panose="02040503050406030204" pitchFamily="18" charset="0"/>
                                        <a:ea typeface="Dotum" panose="020B0600000101010101" pitchFamily="34" charset="-127"/>
                                      </a:rPr>
                                      <m:t>3</m:t>
                                    </m:r>
                                  </m:den>
                                </m:f>
                                <m:r>
                                  <a:rPr lang="en-US" sz="3600" i="1">
                                    <a:solidFill>
                                      <a:prstClr val="black"/>
                                    </a:solidFill>
                                    <a:latin typeface="Cambria Math" panose="02040503050406030204" pitchFamily="18" charset="0"/>
                                    <a:ea typeface="Dotum" panose="020B0600000101010101" pitchFamily="34" charset="-127"/>
                                  </a:rPr>
                                  <m:t>    </m:t>
                                </m:r>
                              </m:e>
                              <m:e>
                                <m:r>
                                  <a:rPr lang="en-US" sz="3600" i="1">
                                    <a:solidFill>
                                      <a:prstClr val="black"/>
                                    </a:solidFill>
                                    <a:latin typeface="Cambria Math" panose="02040503050406030204" pitchFamily="18" charset="0"/>
                                    <a:ea typeface="Dotum" panose="020B0600000101010101" pitchFamily="34" charset="-127"/>
                                  </a:rPr>
                                  <m:t> </m:t>
                                </m:r>
                              </m:e>
                              <m:e>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𝑥</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f>
                                  <m:fPr>
                                    <m:ctrlP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𝜋</m:t>
                                    </m:r>
                                  </m:num>
                                  <m:den>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6</m:t>
                                    </m:r>
                                  </m:den>
                                </m:f>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𝑘</m:t>
                                </m:r>
                                <m:f>
                                  <m:fPr>
                                    <m:ctrlP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2</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𝜋</m:t>
                                    </m:r>
                                  </m:num>
                                  <m:den>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3</m:t>
                                    </m:r>
                                  </m:den>
                                </m:f>
                              </m:e>
                            </m:eqArr>
                          </m:e>
                        </m:d>
                      </m:e>
                    </m:d>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rPr>
                      <m:t>(</m:t>
                    </m:r>
                    <m:r>
                      <a:rPr lang="en-US" sz="3600" i="1">
                        <a:solidFill>
                          <a:prstClr val="black"/>
                        </a:solidFill>
                        <a:latin typeface="Cambria Math" panose="02040503050406030204" pitchFamily="18" charset="0"/>
                        <a:ea typeface="Dotum" panose="020B0600000101010101" pitchFamily="34" charset="-127"/>
                      </a:rPr>
                      <m:t>𝑘</m:t>
                    </m:r>
                    <m:r>
                      <a:rPr lang="en-US" sz="3600" i="1">
                        <a:solidFill>
                          <a:prstClr val="black"/>
                        </a:solidFill>
                        <a:latin typeface="Cambria Math" panose="02040503050406030204" pitchFamily="18" charset="0"/>
                        <a:ea typeface="Dotum" panose="020B0600000101010101" pitchFamily="34" charset="-127"/>
                      </a:rPr>
                      <m:t>∈</m:t>
                    </m:r>
                    <m:r>
                      <a:rPr lang="en-US" sz="3600" i="1">
                        <a:solidFill>
                          <a:prstClr val="black"/>
                        </a:solidFill>
                        <a:latin typeface="Cambria Math" panose="02040503050406030204" pitchFamily="18" charset="0"/>
                        <a:ea typeface="Dotum" panose="020B0600000101010101" pitchFamily="34" charset="-127"/>
                      </a:rPr>
                      <m:t>𝑍</m:t>
                    </m:r>
                    <m:r>
                      <a:rPr lang="en-US" sz="3600" i="1">
                        <a:solidFill>
                          <a:prstClr val="black"/>
                        </a:solidFill>
                        <a:latin typeface="Cambria Math" panose="02040503050406030204" pitchFamily="18" charset="0"/>
                        <a:ea typeface="Dotum" panose="020B0600000101010101" pitchFamily="34" charset="-127"/>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8213558" y="6743700"/>
                <a:ext cx="5691815" cy="3175036"/>
              </a:xfrm>
              <a:prstGeom prst="rect">
                <a:avLst/>
              </a:prstGeom>
              <a:blipFill>
                <a:blip r:embed="rId13"/>
                <a:stretch>
                  <a:fillRect r="-2355"/>
                </a:stretch>
              </a:blipFill>
            </p:spPr>
            <p:txBody>
              <a:bodyPr/>
              <a:lstStyle/>
              <a:p>
                <a:r>
                  <a:rPr lang="en-US">
                    <a:noFill/>
                  </a:rPr>
                  <a:t> </a:t>
                </a:r>
              </a:p>
            </p:txBody>
          </p:sp>
        </mc:Fallback>
      </mc:AlternateContent>
      <p:pic>
        <p:nvPicPr>
          <p:cNvPr id="17" name="Picture 16"/>
          <p:cNvPicPr>
            <a:picLocks noChangeAspect="1"/>
          </p:cNvPicPr>
          <p:nvPr/>
        </p:nvPicPr>
        <p:blipFill>
          <a:blip r:embed="rId14"/>
          <a:stretch>
            <a:fillRect/>
          </a:stretch>
        </p:blipFill>
        <p:spPr>
          <a:xfrm>
            <a:off x="16838544" y="8953500"/>
            <a:ext cx="1168252" cy="1102895"/>
          </a:xfrm>
          <a:prstGeom prst="rect">
            <a:avLst/>
          </a:prstGeom>
        </p:spPr>
      </p:pic>
    </p:spTree>
    <p:extLst>
      <p:ext uri="{BB962C8B-B14F-4D97-AF65-F5344CB8AC3E}">
        <p14:creationId xmlns:p14="http://schemas.microsoft.com/office/powerpoint/2010/main" val="1087500895"/>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up)">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1" grpId="0"/>
      <p:bldP spid="2" grpId="0"/>
      <p:bldP spid="3" grpId="0"/>
      <p:bldP spid="15" grpId="0" animBg="1"/>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74759" y="-806621"/>
            <a:ext cx="1613241" cy="161324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609599" y="-342900"/>
            <a:ext cx="4191000" cy="201321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V="1">
            <a:off x="-358615" y="-593884"/>
            <a:ext cx="2941225" cy="3443194"/>
          </a:xfrm>
          <a:prstGeom prst="rect">
            <a:avLst/>
          </a:prstGeom>
        </p:spPr>
      </p:pic>
      <p:sp>
        <p:nvSpPr>
          <p:cNvPr id="18" name="Rectangle 17"/>
          <p:cNvSpPr/>
          <p:nvPr/>
        </p:nvSpPr>
        <p:spPr>
          <a:xfrm>
            <a:off x="466241" y="2242892"/>
            <a:ext cx="5858359" cy="923330"/>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Giải các phương trình sau:</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867400" y="533627"/>
            <a:ext cx="628729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mn-cs"/>
              </a:rPr>
              <a:t>Bài </a:t>
            </a:r>
            <a:r>
              <a:rPr kumimoji="0" lang="fr-FR"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mn-cs"/>
              </a:rPr>
              <a:t>1.34 </a:t>
            </a:r>
            <a:r>
              <a:rPr kumimoji="0" lang="fr-FR"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mn-cs"/>
              </a:rPr>
              <a:t>(SGK – trang </a:t>
            </a:r>
            <a:r>
              <a:rPr kumimoji="0" lang="fr-FR"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mn-cs"/>
              </a:rPr>
              <a:t>41)</a:t>
            </a:r>
            <a:endPar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endParaRPr>
          </a:p>
        </p:txBody>
      </p:sp>
      <mc:AlternateContent xmlns:mc="http://schemas.openxmlformats.org/markup-compatibility/2006" xmlns:a14="http://schemas.microsoft.com/office/drawing/2010/main">
        <mc:Choice Requires="a14">
          <p:sp>
            <p:nvSpPr>
              <p:cNvPr id="3" name="Rectangle 2"/>
              <p:cNvSpPr/>
              <p:nvPr/>
            </p:nvSpPr>
            <p:spPr>
              <a:xfrm>
                <a:off x="494315" y="2628900"/>
                <a:ext cx="6288970" cy="5798767"/>
              </a:xfrm>
              <a:prstGeom prst="rect">
                <a:avLst/>
              </a:prstGeom>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func>
                      <m:func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uncPr>
                      <m:fNa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cos</m:t>
                        </m:r>
                      </m:fName>
                      <m:e>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𝜋</m:t>
                                </m:r>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4</m:t>
                                </m:r>
                              </m:den>
                            </m:f>
                          </m:e>
                        </m:d>
                      </m:e>
                    </m:func>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ad>
                          <m:radPr>
                            <m:degHide m:val="on"/>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radPr>
                          <m:deg/>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e>
                        </m:rad>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den>
                    </m:f>
                  </m:oMath>
                </a14:m>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func>
                      <m:func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uncPr>
                      <m:fName>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sin</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sup>
                        </m:sSup>
                      </m:fName>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e>
                    </m:func>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−1+</m:t>
                    </m:r>
                    <m:func>
                      <m:func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uncPr>
                      <m:fNa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cos</m:t>
                        </m:r>
                      </m:fName>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e>
                    </m:func>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m:t>
                    </m:r>
                  </m:oMath>
                </a14:m>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unc>
                      <m:func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uncPr>
                      <m:fNa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tan</m:t>
                        </m:r>
                      </m:fName>
                      <m:e>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𝜋</m:t>
                                </m:r>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5</m:t>
                                </m:r>
                              </m:den>
                            </m:f>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unc>
                          <m:func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uncPr>
                          <m:fNa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tan</m:t>
                            </m:r>
                          </m:fName>
                          <m:e>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𝜋</m:t>
                                    </m:r>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6</m:t>
                                    </m:r>
                                  </m:den>
                                </m:f>
                              </m:e>
                            </m:d>
                          </m:e>
                        </m:func>
                      </m:e>
                    </m:func>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4315" y="2628900"/>
                <a:ext cx="6288970" cy="5798767"/>
              </a:xfrm>
              <a:prstGeom prst="rect">
                <a:avLst/>
              </a:prstGeom>
              <a:blipFill>
                <a:blip r:embed="rId10"/>
                <a:stretch>
                  <a:fillRect l="-2907"/>
                </a:stretch>
              </a:blipFill>
            </p:spPr>
            <p:txBody>
              <a:bodyPr/>
              <a:lstStyle/>
              <a:p>
                <a:r>
                  <a:rPr lang="en-US">
                    <a:noFill/>
                  </a:rPr>
                  <a:t> </a:t>
                </a:r>
              </a:p>
            </p:txBody>
          </p:sp>
        </mc:Fallback>
      </mc:AlternateContent>
      <p:cxnSp>
        <p:nvCxnSpPr>
          <p:cNvPr id="10" name="Straight Connector 9"/>
          <p:cNvCxnSpPr/>
          <p:nvPr/>
        </p:nvCxnSpPr>
        <p:spPr>
          <a:xfrm>
            <a:off x="6934200" y="2302014"/>
            <a:ext cx="0" cy="7984986"/>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11811000" y="2059219"/>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7" name="Picture 16"/>
          <p:cNvPicPr>
            <a:picLocks noChangeAspect="1"/>
          </p:cNvPicPr>
          <p:nvPr/>
        </p:nvPicPr>
        <p:blipFill>
          <a:blip r:embed="rId11"/>
          <a:stretch>
            <a:fillRect/>
          </a:stretch>
        </p:blipFill>
        <p:spPr>
          <a:xfrm>
            <a:off x="152400" y="8953500"/>
            <a:ext cx="1168252" cy="1102895"/>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7696200" y="3390900"/>
                <a:ext cx="11123715" cy="3416320"/>
              </a:xfrm>
              <a:prstGeom prst="rect">
                <a:avLst/>
              </a:prstGeom>
            </p:spPr>
            <p:txBody>
              <a:bodyPr wrap="square">
                <a:spAutoFit/>
              </a:bodyPr>
              <a:lstStyle/>
              <a:p>
                <a:pPr lvl="0" algn="just">
                  <a:lnSpc>
                    <a:spcPct val="200000"/>
                  </a:lnSpc>
                  <a:defRPr/>
                </a:pPr>
                <a:r>
                  <a:rPr lang="en-US" sz="3600" smtClean="0">
                    <a:solidFill>
                      <a:prstClr val="black"/>
                    </a:solidFill>
                    <a:latin typeface="Arial" panose="020B0604020202020204" pitchFamily="34" charset="0"/>
                    <a:ea typeface="Times New Roman" panose="02020603050405020304" pitchFamily="18" charset="0"/>
                    <a:cs typeface="Arial" panose="020B0604020202020204" pitchFamily="34" charset="0"/>
                  </a:rPr>
                  <a:t>b) </a:t>
                </a:r>
                <a14:m>
                  <m:oMath xmlns:m="http://schemas.openxmlformats.org/officeDocument/2006/math">
                    <m:r>
                      <a:rPr lang="en-US" sz="3600" i="1">
                        <a:solidFill>
                          <a:prstClr val="black"/>
                        </a:solidFill>
                        <a:latin typeface="Cambria Math" panose="02040503050406030204" pitchFamily="18" charset="0"/>
                        <a:ea typeface="Times New Roman" panose="02020603050405020304" pitchFamily="18" charset="0"/>
                      </a:rPr>
                      <m:t>2</m:t>
                    </m:r>
                    <m:func>
                      <m:funcPr>
                        <m:ctrlPr>
                          <a:rPr lang="en-US" sz="3600" i="1">
                            <a:solidFill>
                              <a:prstClr val="black"/>
                            </a:solidFill>
                            <a:latin typeface="Cambria Math" panose="02040503050406030204" pitchFamily="18" charset="0"/>
                            <a:ea typeface="Times New Roman" panose="02020603050405020304" pitchFamily="18" charset="0"/>
                          </a:rPr>
                        </m:ctrlPr>
                      </m:funcPr>
                      <m:fName>
                        <m:sSup>
                          <m:sSupPr>
                            <m:ctrlPr>
                              <a:rPr lang="en-US" sz="3600" i="1">
                                <a:solidFill>
                                  <a:prstClr val="black"/>
                                </a:solidFill>
                                <a:latin typeface="Cambria Math" panose="02040503050406030204" pitchFamily="18" charset="0"/>
                                <a:ea typeface="Times New Roman" panose="02020603050405020304" pitchFamily="18" charset="0"/>
                              </a:rPr>
                            </m:ctrlPr>
                          </m:sSupPr>
                          <m:e>
                            <m:r>
                              <m:rPr>
                                <m:sty m:val="p"/>
                              </m:rPr>
                              <a:rPr lang="en-US" sz="3600">
                                <a:solidFill>
                                  <a:prstClr val="black"/>
                                </a:solidFill>
                                <a:latin typeface="Cambria Math" panose="02040503050406030204" pitchFamily="18" charset="0"/>
                                <a:ea typeface="Times New Roman" panose="02020603050405020304" pitchFamily="18" charset="0"/>
                              </a:rPr>
                              <m:t>sin</m:t>
                            </m:r>
                          </m:e>
                          <m:sup>
                            <m:r>
                              <a:rPr lang="en-US" sz="3600" i="1">
                                <a:solidFill>
                                  <a:prstClr val="black"/>
                                </a:solidFill>
                                <a:latin typeface="Cambria Math" panose="02040503050406030204" pitchFamily="18" charset="0"/>
                                <a:ea typeface="Times New Roman" panose="02020603050405020304" pitchFamily="18" charset="0"/>
                              </a:rPr>
                              <m:t>2</m:t>
                            </m:r>
                          </m:sup>
                        </m:sSup>
                      </m:fName>
                      <m:e>
                        <m:r>
                          <a:rPr lang="en-US" sz="3600" i="1">
                            <a:solidFill>
                              <a:prstClr val="black"/>
                            </a:solidFill>
                            <a:latin typeface="Cambria Math" panose="02040503050406030204" pitchFamily="18" charset="0"/>
                            <a:ea typeface="Times New Roman" panose="02020603050405020304" pitchFamily="18" charset="0"/>
                          </a:rPr>
                          <m:t>𝑥</m:t>
                        </m:r>
                      </m:e>
                    </m:func>
                    <m:r>
                      <a:rPr lang="en-US" sz="3600" i="1">
                        <a:solidFill>
                          <a:prstClr val="black"/>
                        </a:solidFill>
                        <a:latin typeface="Cambria Math" panose="02040503050406030204" pitchFamily="18" charset="0"/>
                        <a:ea typeface="Times New Roman" panose="02020603050405020304" pitchFamily="18" charset="0"/>
                      </a:rPr>
                      <m:t>−1+</m:t>
                    </m:r>
                    <m:func>
                      <m:funcPr>
                        <m:ctrlPr>
                          <a:rPr lang="en-US" sz="3600" i="1">
                            <a:solidFill>
                              <a:prstClr val="black"/>
                            </a:solidFill>
                            <a:latin typeface="Cambria Math" panose="02040503050406030204" pitchFamily="18" charset="0"/>
                            <a:ea typeface="Times New Roman" panose="02020603050405020304" pitchFamily="18" charset="0"/>
                          </a:rPr>
                        </m:ctrlPr>
                      </m:funcPr>
                      <m:fName>
                        <m:r>
                          <m:rPr>
                            <m:sty m:val="p"/>
                          </m:rPr>
                          <a:rPr lang="en-US" sz="3600">
                            <a:solidFill>
                              <a:prstClr val="black"/>
                            </a:solidFill>
                            <a:latin typeface="Cambria Math" panose="02040503050406030204" pitchFamily="18" charset="0"/>
                            <a:ea typeface="Times New Roman" panose="02020603050405020304" pitchFamily="18" charset="0"/>
                          </a:rPr>
                          <m:t>cos</m:t>
                        </m:r>
                      </m:fName>
                      <m:e>
                        <m:r>
                          <a:rPr lang="en-US" sz="3600" i="1">
                            <a:solidFill>
                              <a:prstClr val="black"/>
                            </a:solidFill>
                            <a:latin typeface="Cambria Math" panose="02040503050406030204" pitchFamily="18" charset="0"/>
                            <a:ea typeface="Times New Roman" panose="02020603050405020304" pitchFamily="18" charset="0"/>
                          </a:rPr>
                          <m:t>3</m:t>
                        </m:r>
                        <m:r>
                          <a:rPr lang="en-US" sz="3600" i="1">
                            <a:solidFill>
                              <a:prstClr val="black"/>
                            </a:solidFill>
                            <a:latin typeface="Cambria Math" panose="02040503050406030204" pitchFamily="18" charset="0"/>
                            <a:ea typeface="Times New Roman" panose="02020603050405020304" pitchFamily="18" charset="0"/>
                          </a:rPr>
                          <m:t>𝑥</m:t>
                        </m:r>
                      </m:e>
                    </m:func>
                    <m:r>
                      <a:rPr lang="en-US" sz="3600" i="1">
                        <a:solidFill>
                          <a:prstClr val="black"/>
                        </a:solidFill>
                        <a:latin typeface="Cambria Math" panose="02040503050406030204" pitchFamily="18" charset="0"/>
                        <a:ea typeface="Times New Roman" panose="02020603050405020304" pitchFamily="18" charset="0"/>
                      </a:rPr>
                      <m:t>=0</m:t>
                    </m:r>
                  </m:oMath>
                </a14:m>
                <a:endParaRPr lang="en-US" sz="3600" i="1" smtClean="0">
                  <a:solidFill>
                    <a:prstClr val="black"/>
                  </a:solidFill>
                  <a:latin typeface="Cambria Math" panose="02040503050406030204" pitchFamily="18" charset="0"/>
                  <a:ea typeface="Times New Roman" panose="02020603050405020304" pitchFamily="18" charset="0"/>
                </a:endParaRPr>
              </a:p>
              <a:p>
                <a:pPr lvl="0" algn="just">
                  <a:lnSpc>
                    <a:spcPct val="200000"/>
                  </a:lnSpc>
                  <a:defRPr/>
                </a:pPr>
                <a14:m>
                  <m:oMathPara xmlns:m="http://schemas.openxmlformats.org/officeDocument/2006/math">
                    <m:oMathParaPr>
                      <m:jc m:val="left"/>
                    </m:oMathParaPr>
                    <m:oMath xmlns:m="http://schemas.openxmlformats.org/officeDocument/2006/math">
                      <m:r>
                        <a:rPr lang="en-US" sz="3600" i="1">
                          <a:solidFill>
                            <a:prstClr val="black"/>
                          </a:solidFill>
                          <a:latin typeface="Cambria Math" panose="02040503050406030204" pitchFamily="18" charset="0"/>
                          <a:ea typeface="Times New Roman" panose="02020603050405020304" pitchFamily="18" charset="0"/>
                        </a:rPr>
                        <m:t>⟺−</m:t>
                      </m:r>
                      <m:d>
                        <m:dPr>
                          <m:ctrlPr>
                            <a:rPr lang="en-US" sz="3600" i="1">
                              <a:solidFill>
                                <a:prstClr val="black"/>
                              </a:solidFill>
                              <a:latin typeface="Cambria Math" panose="02040503050406030204" pitchFamily="18" charset="0"/>
                              <a:ea typeface="Times New Roman" panose="02020603050405020304" pitchFamily="18" charset="0"/>
                            </a:rPr>
                          </m:ctrlPr>
                        </m:dPr>
                        <m:e>
                          <m:r>
                            <a:rPr lang="en-US" sz="3600" i="1">
                              <a:solidFill>
                                <a:prstClr val="black"/>
                              </a:solidFill>
                              <a:latin typeface="Cambria Math" panose="02040503050406030204" pitchFamily="18" charset="0"/>
                              <a:ea typeface="Times New Roman" panose="02020603050405020304" pitchFamily="18" charset="0"/>
                            </a:rPr>
                            <m:t>1−2</m:t>
                          </m:r>
                          <m:func>
                            <m:funcPr>
                              <m:ctrlPr>
                                <a:rPr lang="en-US" sz="3600" i="1">
                                  <a:solidFill>
                                    <a:prstClr val="black"/>
                                  </a:solidFill>
                                  <a:latin typeface="Cambria Math" panose="02040503050406030204" pitchFamily="18" charset="0"/>
                                  <a:ea typeface="Times New Roman" panose="02020603050405020304" pitchFamily="18" charset="0"/>
                                </a:rPr>
                              </m:ctrlPr>
                            </m:funcPr>
                            <m:fName>
                              <m:sSup>
                                <m:sSupPr>
                                  <m:ctrlPr>
                                    <a:rPr lang="en-US" sz="3600" i="1">
                                      <a:solidFill>
                                        <a:prstClr val="black"/>
                                      </a:solidFill>
                                      <a:latin typeface="Cambria Math" panose="02040503050406030204" pitchFamily="18" charset="0"/>
                                      <a:ea typeface="Times New Roman" panose="02020603050405020304" pitchFamily="18" charset="0"/>
                                    </a:rPr>
                                  </m:ctrlPr>
                                </m:sSupPr>
                                <m:e>
                                  <m:r>
                                    <m:rPr>
                                      <m:sty m:val="p"/>
                                    </m:rPr>
                                    <a:rPr lang="en-US" sz="3600">
                                      <a:solidFill>
                                        <a:prstClr val="black"/>
                                      </a:solidFill>
                                      <a:latin typeface="Cambria Math" panose="02040503050406030204" pitchFamily="18" charset="0"/>
                                      <a:ea typeface="Times New Roman" panose="02020603050405020304" pitchFamily="18" charset="0"/>
                                    </a:rPr>
                                    <m:t>sin</m:t>
                                  </m:r>
                                </m:e>
                                <m:sup>
                                  <m:r>
                                    <a:rPr lang="en-US" sz="3600" i="1">
                                      <a:solidFill>
                                        <a:prstClr val="black"/>
                                      </a:solidFill>
                                      <a:latin typeface="Cambria Math" panose="02040503050406030204" pitchFamily="18" charset="0"/>
                                      <a:ea typeface="Times New Roman" panose="02020603050405020304" pitchFamily="18" charset="0"/>
                                    </a:rPr>
                                    <m:t>2</m:t>
                                  </m:r>
                                </m:sup>
                              </m:sSup>
                            </m:fName>
                            <m:e>
                              <m:r>
                                <a:rPr lang="en-US" sz="3600" i="1">
                                  <a:solidFill>
                                    <a:prstClr val="black"/>
                                  </a:solidFill>
                                  <a:latin typeface="Cambria Math" panose="02040503050406030204" pitchFamily="18" charset="0"/>
                                  <a:ea typeface="Times New Roman" panose="02020603050405020304" pitchFamily="18" charset="0"/>
                                </a:rPr>
                                <m:t>𝑥</m:t>
                              </m:r>
                            </m:e>
                          </m:func>
                        </m:e>
                      </m:d>
                      <m:r>
                        <a:rPr lang="en-US" sz="3600" i="1">
                          <a:solidFill>
                            <a:prstClr val="black"/>
                          </a:solidFill>
                          <a:latin typeface="Cambria Math" panose="02040503050406030204" pitchFamily="18" charset="0"/>
                          <a:ea typeface="Times New Roman" panose="02020603050405020304" pitchFamily="18" charset="0"/>
                        </a:rPr>
                        <m:t>+</m:t>
                      </m:r>
                      <m:func>
                        <m:funcPr>
                          <m:ctrlPr>
                            <a:rPr lang="en-US" sz="3600" i="1">
                              <a:solidFill>
                                <a:prstClr val="black"/>
                              </a:solidFill>
                              <a:latin typeface="Cambria Math" panose="02040503050406030204" pitchFamily="18" charset="0"/>
                              <a:ea typeface="Times New Roman" panose="02020603050405020304" pitchFamily="18" charset="0"/>
                            </a:rPr>
                          </m:ctrlPr>
                        </m:funcPr>
                        <m:fName>
                          <m:r>
                            <m:rPr>
                              <m:sty m:val="p"/>
                            </m:rPr>
                            <a:rPr lang="en-US" sz="3600">
                              <a:solidFill>
                                <a:prstClr val="black"/>
                              </a:solidFill>
                              <a:latin typeface="Cambria Math" panose="02040503050406030204" pitchFamily="18" charset="0"/>
                              <a:ea typeface="Times New Roman" panose="02020603050405020304" pitchFamily="18" charset="0"/>
                            </a:rPr>
                            <m:t>cos</m:t>
                          </m:r>
                        </m:fName>
                        <m:e>
                          <m:r>
                            <a:rPr lang="en-US" sz="3600" i="1">
                              <a:solidFill>
                                <a:prstClr val="black"/>
                              </a:solidFill>
                              <a:latin typeface="Cambria Math" panose="02040503050406030204" pitchFamily="18" charset="0"/>
                              <a:ea typeface="Times New Roman" panose="02020603050405020304" pitchFamily="18" charset="0"/>
                            </a:rPr>
                            <m:t>3</m:t>
                          </m:r>
                          <m:r>
                            <a:rPr lang="en-US" sz="3600" i="1">
                              <a:solidFill>
                                <a:prstClr val="black"/>
                              </a:solidFill>
                              <a:latin typeface="Cambria Math" panose="02040503050406030204" pitchFamily="18" charset="0"/>
                              <a:ea typeface="Times New Roman" panose="02020603050405020304" pitchFamily="18" charset="0"/>
                            </a:rPr>
                            <m:t>𝑥</m:t>
                          </m:r>
                        </m:e>
                      </m:func>
                      <m:r>
                        <a:rPr lang="en-US" sz="3600" i="1">
                          <a:solidFill>
                            <a:prstClr val="black"/>
                          </a:solidFill>
                          <a:latin typeface="Cambria Math" panose="02040503050406030204" pitchFamily="18" charset="0"/>
                          <a:ea typeface="Times New Roman" panose="02020603050405020304" pitchFamily="18" charset="0"/>
                        </a:rPr>
                        <m:t>=</m:t>
                      </m:r>
                      <m:r>
                        <a:rPr lang="en-US" sz="3600" i="1" smtClean="0">
                          <a:solidFill>
                            <a:prstClr val="black"/>
                          </a:solidFill>
                          <a:latin typeface="Cambria Math" panose="02040503050406030204" pitchFamily="18" charset="0"/>
                          <a:ea typeface="Times New Roman" panose="02020603050405020304" pitchFamily="18" charset="0"/>
                        </a:rPr>
                        <m:t>0</m:t>
                      </m:r>
                    </m:oMath>
                  </m:oMathPara>
                </a14:m>
                <a:endParaRPr lang="en-US" sz="3600" smtClean="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200000"/>
                  </a:lnSpc>
                  <a:defRPr/>
                </a:pPr>
                <a14:m>
                  <m:oMathPara xmlns:m="http://schemas.openxmlformats.org/officeDocument/2006/math">
                    <m:oMathParaPr>
                      <m:jc m:val="left"/>
                    </m:oMathParaPr>
                    <m:oMath xmlns:m="http://schemas.openxmlformats.org/officeDocument/2006/math">
                      <m:r>
                        <a:rPr lang="en-US" sz="3600" i="1">
                          <a:solidFill>
                            <a:prstClr val="black"/>
                          </a:solidFill>
                          <a:latin typeface="Cambria Math" panose="02040503050406030204" pitchFamily="18" charset="0"/>
                          <a:ea typeface="Times New Roman" panose="02020603050405020304" pitchFamily="18" charset="0"/>
                        </a:rPr>
                        <m:t>⟺</m:t>
                      </m:r>
                      <m:r>
                        <a:rPr lang="en-US" sz="3600" i="1">
                          <a:solidFill>
                            <a:prstClr val="black"/>
                          </a:solidFill>
                          <a:latin typeface="Cambria Math" panose="02040503050406030204" pitchFamily="18" charset="0"/>
                          <a:ea typeface="Dotum" panose="020B0600000101010101" pitchFamily="34" charset="-127"/>
                        </a:rPr>
                        <m:t>−</m:t>
                      </m:r>
                      <m:func>
                        <m:funcPr>
                          <m:ctrlPr>
                            <a:rPr lang="en-US" sz="3600" i="1">
                              <a:solidFill>
                                <a:prstClr val="black"/>
                              </a:solidFill>
                              <a:latin typeface="Cambria Math" panose="02040503050406030204" pitchFamily="18" charset="0"/>
                              <a:ea typeface="Dotum" panose="020B0600000101010101" pitchFamily="34" charset="-127"/>
                            </a:rPr>
                          </m:ctrlPr>
                        </m:funcPr>
                        <m:fName>
                          <m:r>
                            <m:rPr>
                              <m:sty m:val="p"/>
                            </m:rPr>
                            <a:rPr lang="en-US" sz="3600">
                              <a:solidFill>
                                <a:prstClr val="black"/>
                              </a:solidFill>
                              <a:latin typeface="Cambria Math" panose="02040503050406030204" pitchFamily="18" charset="0"/>
                              <a:ea typeface="Dotum" panose="020B0600000101010101" pitchFamily="34" charset="-127"/>
                            </a:rPr>
                            <m:t>cos</m:t>
                          </m:r>
                        </m:fName>
                        <m:e>
                          <m:r>
                            <a:rPr lang="en-US" sz="3600" i="1">
                              <a:solidFill>
                                <a:prstClr val="black"/>
                              </a:solidFill>
                              <a:latin typeface="Cambria Math" panose="02040503050406030204" pitchFamily="18" charset="0"/>
                              <a:ea typeface="Dotum" panose="020B0600000101010101" pitchFamily="34" charset="-127"/>
                            </a:rPr>
                            <m:t>2</m:t>
                          </m:r>
                          <m:r>
                            <a:rPr lang="en-US" sz="3600" i="1">
                              <a:solidFill>
                                <a:prstClr val="black"/>
                              </a:solidFill>
                              <a:latin typeface="Cambria Math" panose="02040503050406030204" pitchFamily="18" charset="0"/>
                              <a:ea typeface="Dotum" panose="020B0600000101010101" pitchFamily="34" charset="-127"/>
                            </a:rPr>
                            <m:t>𝑥</m:t>
                          </m:r>
                        </m:e>
                      </m:func>
                      <m:r>
                        <a:rPr lang="en-US" sz="3600" i="1">
                          <a:solidFill>
                            <a:prstClr val="black"/>
                          </a:solidFill>
                          <a:latin typeface="Cambria Math" panose="02040503050406030204" pitchFamily="18" charset="0"/>
                          <a:ea typeface="Dotum" panose="020B0600000101010101" pitchFamily="34" charset="-127"/>
                        </a:rPr>
                        <m:t>+</m:t>
                      </m:r>
                      <m:func>
                        <m:funcPr>
                          <m:ctrlPr>
                            <a:rPr lang="en-US" sz="3600" i="1">
                              <a:solidFill>
                                <a:prstClr val="black"/>
                              </a:solidFill>
                              <a:latin typeface="Cambria Math" panose="02040503050406030204" pitchFamily="18" charset="0"/>
                              <a:ea typeface="Dotum" panose="020B0600000101010101" pitchFamily="34" charset="-127"/>
                            </a:rPr>
                          </m:ctrlPr>
                        </m:funcPr>
                        <m:fName>
                          <m:r>
                            <m:rPr>
                              <m:sty m:val="p"/>
                            </m:rPr>
                            <a:rPr lang="en-US" sz="3600">
                              <a:solidFill>
                                <a:prstClr val="black"/>
                              </a:solidFill>
                              <a:latin typeface="Cambria Math" panose="02040503050406030204" pitchFamily="18" charset="0"/>
                              <a:ea typeface="Dotum" panose="020B0600000101010101" pitchFamily="34" charset="-127"/>
                            </a:rPr>
                            <m:t>cos</m:t>
                          </m:r>
                        </m:fName>
                        <m:e>
                          <m:r>
                            <a:rPr lang="en-US" sz="3600" i="1">
                              <a:solidFill>
                                <a:prstClr val="black"/>
                              </a:solidFill>
                              <a:latin typeface="Cambria Math" panose="02040503050406030204" pitchFamily="18" charset="0"/>
                              <a:ea typeface="Dotum" panose="020B0600000101010101" pitchFamily="34" charset="-127"/>
                            </a:rPr>
                            <m:t>3</m:t>
                          </m:r>
                          <m:r>
                            <a:rPr lang="en-US" sz="3600" i="1">
                              <a:solidFill>
                                <a:prstClr val="black"/>
                              </a:solidFill>
                              <a:latin typeface="Cambria Math" panose="02040503050406030204" pitchFamily="18" charset="0"/>
                              <a:ea typeface="Dotum" panose="020B0600000101010101" pitchFamily="34" charset="-127"/>
                            </a:rPr>
                            <m:t>𝑥</m:t>
                          </m:r>
                          <m:r>
                            <a:rPr lang="en-US" sz="3600" i="1">
                              <a:solidFill>
                                <a:prstClr val="black"/>
                              </a:solidFill>
                              <a:latin typeface="Cambria Math" panose="02040503050406030204" pitchFamily="18" charset="0"/>
                              <a:ea typeface="Dotum" panose="020B0600000101010101" pitchFamily="34" charset="-127"/>
                            </a:rPr>
                            <m:t>=0</m:t>
                          </m:r>
                        </m:e>
                      </m:func>
                      <m:r>
                        <a:rPr lang="en-US" sz="3600" i="1">
                          <a:solidFill>
                            <a:prstClr val="black"/>
                          </a:solidFill>
                          <a:latin typeface="Cambria Math" panose="02040503050406030204" pitchFamily="18" charset="0"/>
                          <a:ea typeface="Dotum" panose="020B0600000101010101" pitchFamily="34" charset="-127"/>
                        </a:rPr>
                        <m:t>⟺</m:t>
                      </m:r>
                      <m:func>
                        <m:funcPr>
                          <m:ctrlPr>
                            <a:rPr lang="en-US" sz="3600" i="1">
                              <a:solidFill>
                                <a:prstClr val="black"/>
                              </a:solidFill>
                              <a:latin typeface="Cambria Math" panose="02040503050406030204" pitchFamily="18" charset="0"/>
                              <a:ea typeface="Dotum" panose="020B0600000101010101" pitchFamily="34" charset="-127"/>
                            </a:rPr>
                          </m:ctrlPr>
                        </m:funcPr>
                        <m:fName>
                          <m:r>
                            <m:rPr>
                              <m:sty m:val="p"/>
                            </m:rPr>
                            <a:rPr lang="en-US" sz="3600">
                              <a:solidFill>
                                <a:prstClr val="black"/>
                              </a:solidFill>
                              <a:latin typeface="Cambria Math" panose="02040503050406030204" pitchFamily="18" charset="0"/>
                              <a:ea typeface="Dotum" panose="020B0600000101010101" pitchFamily="34" charset="-127"/>
                            </a:rPr>
                            <m:t>cos</m:t>
                          </m:r>
                        </m:fName>
                        <m:e>
                          <m:r>
                            <a:rPr lang="en-US" sz="3600" i="1">
                              <a:solidFill>
                                <a:prstClr val="black"/>
                              </a:solidFill>
                              <a:latin typeface="Cambria Math" panose="02040503050406030204" pitchFamily="18" charset="0"/>
                              <a:ea typeface="Dotum" panose="020B0600000101010101" pitchFamily="34" charset="-127"/>
                            </a:rPr>
                            <m:t>3</m:t>
                          </m:r>
                          <m:r>
                            <a:rPr lang="en-US" sz="3600" i="1">
                              <a:solidFill>
                                <a:prstClr val="black"/>
                              </a:solidFill>
                              <a:latin typeface="Cambria Math" panose="02040503050406030204" pitchFamily="18" charset="0"/>
                              <a:ea typeface="Dotum" panose="020B0600000101010101" pitchFamily="34" charset="-127"/>
                            </a:rPr>
                            <m:t>𝑥</m:t>
                          </m:r>
                        </m:e>
                      </m:func>
                      <m:r>
                        <a:rPr lang="en-US" sz="3600" i="1">
                          <a:solidFill>
                            <a:prstClr val="black"/>
                          </a:solidFill>
                          <a:latin typeface="Cambria Math" panose="02040503050406030204" pitchFamily="18" charset="0"/>
                          <a:ea typeface="Dotum" panose="020B0600000101010101" pitchFamily="34" charset="-127"/>
                        </a:rPr>
                        <m:t>=</m:t>
                      </m:r>
                      <m:func>
                        <m:funcPr>
                          <m:ctrlPr>
                            <a:rPr lang="en-US" sz="3600" i="1">
                              <a:solidFill>
                                <a:prstClr val="black"/>
                              </a:solidFill>
                              <a:latin typeface="Cambria Math" panose="02040503050406030204" pitchFamily="18" charset="0"/>
                              <a:ea typeface="Dotum" panose="020B0600000101010101" pitchFamily="34" charset="-127"/>
                            </a:rPr>
                          </m:ctrlPr>
                        </m:funcPr>
                        <m:fName>
                          <m:r>
                            <m:rPr>
                              <m:sty m:val="p"/>
                            </m:rPr>
                            <a:rPr lang="en-US" sz="3600">
                              <a:solidFill>
                                <a:prstClr val="black"/>
                              </a:solidFill>
                              <a:latin typeface="Cambria Math" panose="02040503050406030204" pitchFamily="18" charset="0"/>
                              <a:ea typeface="Dotum" panose="020B0600000101010101" pitchFamily="34" charset="-127"/>
                            </a:rPr>
                            <m:t>cos</m:t>
                          </m:r>
                        </m:fName>
                        <m:e>
                          <m:r>
                            <a:rPr lang="en-US" sz="3600" i="1">
                              <a:solidFill>
                                <a:prstClr val="black"/>
                              </a:solidFill>
                              <a:latin typeface="Cambria Math" panose="02040503050406030204" pitchFamily="18" charset="0"/>
                              <a:ea typeface="Dotum" panose="020B0600000101010101" pitchFamily="34" charset="-127"/>
                            </a:rPr>
                            <m:t>2</m:t>
                          </m:r>
                          <m:r>
                            <a:rPr lang="en-US" sz="3600" i="1">
                              <a:solidFill>
                                <a:prstClr val="black"/>
                              </a:solidFill>
                              <a:latin typeface="Cambria Math" panose="02040503050406030204" pitchFamily="18" charset="0"/>
                              <a:ea typeface="Dotum" panose="020B0600000101010101" pitchFamily="34" charset="-127"/>
                            </a:rPr>
                            <m:t>𝑥</m:t>
                          </m:r>
                        </m:e>
                      </m:func>
                    </m:oMath>
                  </m:oMathPara>
                </a14:m>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7696200" y="3390900"/>
                <a:ext cx="11123715" cy="3416320"/>
              </a:xfrm>
              <a:prstGeom prst="rect">
                <a:avLst/>
              </a:prstGeom>
              <a:blipFill>
                <a:blip r:embed="rId12"/>
                <a:stretch>
                  <a:fillRect l="-17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p:cNvSpPr/>
              <p:nvPr/>
            </p:nvSpPr>
            <p:spPr>
              <a:xfrm>
                <a:off x="7696200" y="5693552"/>
                <a:ext cx="10310596" cy="4174348"/>
              </a:xfrm>
              <a:prstGeom prst="rect">
                <a:avLst/>
              </a:prstGeom>
            </p:spPr>
            <p:txBody>
              <a:bodyPr wrap="square">
                <a:spAutoFit/>
              </a:bodyPr>
              <a:lstStyle/>
              <a:p>
                <a:pPr lvl="0" algn="just">
                  <a:lnSpc>
                    <a:spcPct val="200000"/>
                  </a:lnSpc>
                  <a:defRPr/>
                </a:pPr>
                <a14:m>
                  <m:oMath xmlns:m="http://schemas.openxmlformats.org/officeDocument/2006/math">
                    <m:r>
                      <a:rPr lang="en-US" sz="3600" i="1">
                        <a:solidFill>
                          <a:prstClr val="black"/>
                        </a:solidFill>
                        <a:latin typeface="Cambria Math" panose="02040503050406030204" pitchFamily="18" charset="0"/>
                        <a:ea typeface="Times New Roman" panose="02020603050405020304" pitchFamily="18" charset="0"/>
                      </a:rPr>
                      <m:t>⟺</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d>
                      <m:dPr>
                        <m:begChr m:val="["/>
                        <m:endChr m:val=""/>
                        <m:ctrlPr>
                          <a:rPr lang="en-US" sz="3600" i="1">
                            <a:solidFill>
                              <a:prstClr val="black"/>
                            </a:solidFill>
                            <a:latin typeface="Cambria Math" panose="02040503050406030204" pitchFamily="18" charset="0"/>
                            <a:ea typeface="Dotum" panose="020B0600000101010101" pitchFamily="34" charset="-127"/>
                          </a:rPr>
                        </m:ctrlPr>
                      </m:dPr>
                      <m:e>
                        <m:d>
                          <m:dPr>
                            <m:begChr m:val=""/>
                            <m:endChr m:val=""/>
                            <m:ctrlPr>
                              <a:rPr lang="en-US" sz="3600" i="1">
                                <a:solidFill>
                                  <a:prstClr val="black"/>
                                </a:solidFill>
                                <a:latin typeface="Cambria Math" panose="02040503050406030204" pitchFamily="18" charset="0"/>
                                <a:ea typeface="Dotum" panose="020B0600000101010101" pitchFamily="34" charset="-127"/>
                              </a:rPr>
                            </m:ctrlPr>
                          </m:dPr>
                          <m:e>
                            <m:eqArr>
                              <m:eqArrPr>
                                <m:ctrlPr>
                                  <a:rPr lang="en-US" sz="3600" i="1">
                                    <a:solidFill>
                                      <a:prstClr val="black"/>
                                    </a:solidFill>
                                    <a:latin typeface="Cambria Math" panose="02040503050406030204" pitchFamily="18" charset="0"/>
                                    <a:ea typeface="Dotum" panose="020B0600000101010101" pitchFamily="34" charset="-127"/>
                                  </a:rPr>
                                </m:ctrlPr>
                              </m:eqArrPr>
                              <m:e>
                                <m:r>
                                  <a:rPr lang="en-US" sz="3600" i="1">
                                    <a:solidFill>
                                      <a:prstClr val="black"/>
                                    </a:solidFill>
                                    <a:latin typeface="Cambria Math" panose="02040503050406030204" pitchFamily="18" charset="0"/>
                                    <a:ea typeface="Dotum" panose="020B0600000101010101" pitchFamily="34" charset="-127"/>
                                  </a:rPr>
                                  <m:t>3</m:t>
                                </m:r>
                                <m:r>
                                  <a:rPr lang="en-US" sz="3600" i="1">
                                    <a:solidFill>
                                      <a:prstClr val="black"/>
                                    </a:solidFill>
                                    <a:latin typeface="Cambria Math" panose="02040503050406030204" pitchFamily="18" charset="0"/>
                                    <a:ea typeface="Dotum" panose="020B0600000101010101" pitchFamily="34" charset="-127"/>
                                  </a:rPr>
                                  <m:t>𝑥</m:t>
                                </m:r>
                                <m:r>
                                  <a:rPr lang="en-US" sz="3600" i="1">
                                    <a:solidFill>
                                      <a:prstClr val="black"/>
                                    </a:solidFill>
                                    <a:latin typeface="Cambria Math" panose="02040503050406030204" pitchFamily="18" charset="0"/>
                                    <a:ea typeface="Dotum" panose="020B0600000101010101" pitchFamily="34" charset="-127"/>
                                  </a:rPr>
                                  <m:t>=2</m:t>
                                </m:r>
                                <m:r>
                                  <a:rPr lang="en-US" sz="3600" i="1">
                                    <a:solidFill>
                                      <a:prstClr val="black"/>
                                    </a:solidFill>
                                    <a:latin typeface="Cambria Math" panose="02040503050406030204" pitchFamily="18" charset="0"/>
                                    <a:ea typeface="Dotum" panose="020B0600000101010101" pitchFamily="34" charset="-127"/>
                                  </a:rPr>
                                  <m:t>𝑥</m:t>
                                </m:r>
                                <m:r>
                                  <a:rPr lang="en-US" sz="3600" i="1">
                                    <a:solidFill>
                                      <a:prstClr val="black"/>
                                    </a:solidFill>
                                    <a:latin typeface="Cambria Math" panose="02040503050406030204" pitchFamily="18" charset="0"/>
                                    <a:ea typeface="Dotum" panose="020B0600000101010101" pitchFamily="34" charset="-127"/>
                                  </a:rPr>
                                  <m:t>+</m:t>
                                </m:r>
                                <m:r>
                                  <a:rPr lang="en-US" sz="3600" i="1">
                                    <a:solidFill>
                                      <a:prstClr val="black"/>
                                    </a:solidFill>
                                    <a:latin typeface="Cambria Math" panose="02040503050406030204" pitchFamily="18" charset="0"/>
                                    <a:ea typeface="Dotum" panose="020B0600000101010101" pitchFamily="34" charset="-127"/>
                                  </a:rPr>
                                  <m:t>𝑘</m:t>
                                </m:r>
                                <m:r>
                                  <a:rPr lang="en-US" sz="3600" i="1">
                                    <a:solidFill>
                                      <a:prstClr val="black"/>
                                    </a:solidFill>
                                    <a:latin typeface="Cambria Math" panose="02040503050406030204" pitchFamily="18" charset="0"/>
                                    <a:ea typeface="Dotum" panose="020B0600000101010101" pitchFamily="34" charset="-127"/>
                                  </a:rPr>
                                  <m:t>2</m:t>
                                </m:r>
                                <m:r>
                                  <a:rPr lang="en-US" sz="3600" i="1">
                                    <a:solidFill>
                                      <a:prstClr val="black"/>
                                    </a:solidFill>
                                    <a:latin typeface="Cambria Math" panose="02040503050406030204" pitchFamily="18" charset="0"/>
                                    <a:ea typeface="Dotum" panose="020B0600000101010101" pitchFamily="34" charset="-127"/>
                                  </a:rPr>
                                  <m:t>𝜋</m:t>
                                </m:r>
                              </m:e>
                              <m:e>
                                <m:r>
                                  <a:rPr lang="en-US" sz="3600" i="1">
                                    <a:solidFill>
                                      <a:prstClr val="black"/>
                                    </a:solidFill>
                                    <a:latin typeface="Cambria Math" panose="02040503050406030204" pitchFamily="18" charset="0"/>
                                    <a:ea typeface="Dotum" panose="020B0600000101010101" pitchFamily="34" charset="-127"/>
                                  </a:rPr>
                                  <m:t> </m:t>
                                </m:r>
                              </m:e>
                              <m:e>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3</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𝑥</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=−2</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𝑥</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𝑘</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2</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𝜋</m:t>
                                </m:r>
                              </m:e>
                            </m:eqArr>
                            <m:r>
                              <a:rPr lang="en-US" sz="3600" i="1">
                                <a:solidFill>
                                  <a:prstClr val="black"/>
                                </a:solidFill>
                                <a:latin typeface="Cambria Math" panose="02040503050406030204" pitchFamily="18" charset="0"/>
                                <a:ea typeface="Dotum" panose="020B0600000101010101" pitchFamily="34" charset="-127"/>
                              </a:rPr>
                              <m:t>(</m:t>
                            </m:r>
                            <m:r>
                              <a:rPr lang="en-US" sz="3600" i="1">
                                <a:solidFill>
                                  <a:prstClr val="black"/>
                                </a:solidFill>
                                <a:latin typeface="Cambria Math" panose="02040503050406030204" pitchFamily="18" charset="0"/>
                                <a:ea typeface="Dotum" panose="020B0600000101010101" pitchFamily="34" charset="-127"/>
                              </a:rPr>
                              <m:t>𝑘</m:t>
                            </m:r>
                            <m:r>
                              <a:rPr lang="en-US" sz="3600" i="1">
                                <a:solidFill>
                                  <a:prstClr val="black"/>
                                </a:solidFill>
                                <a:latin typeface="Cambria Math" panose="02040503050406030204" pitchFamily="18" charset="0"/>
                                <a:ea typeface="Dotum" panose="020B0600000101010101" pitchFamily="34" charset="-127"/>
                              </a:rPr>
                              <m:t>∈</m:t>
                            </m:r>
                            <m:r>
                              <a:rPr lang="en-US" sz="3600" i="1">
                                <a:solidFill>
                                  <a:prstClr val="black"/>
                                </a:solidFill>
                                <a:latin typeface="Cambria Math" panose="02040503050406030204" pitchFamily="18" charset="0"/>
                                <a:ea typeface="Dotum" panose="020B0600000101010101" pitchFamily="34" charset="-127"/>
                              </a:rPr>
                              <m:t>𝑍</m:t>
                            </m:r>
                            <m:r>
                              <a:rPr lang="en-US" sz="3600" i="1">
                                <a:solidFill>
                                  <a:prstClr val="black"/>
                                </a:solidFill>
                                <a:latin typeface="Cambria Math" panose="02040503050406030204" pitchFamily="18" charset="0"/>
                                <a:ea typeface="Dotum" panose="020B0600000101010101" pitchFamily="34" charset="-127"/>
                              </a:rPr>
                              <m:t>)</m:t>
                            </m:r>
                          </m:e>
                        </m:d>
                        <m:r>
                          <a:rPr lang="en-US" sz="3600" i="1">
                            <a:solidFill>
                              <a:prstClr val="black"/>
                            </a:solidFill>
                            <a:latin typeface="Cambria Math" panose="02040503050406030204" pitchFamily="18" charset="0"/>
                            <a:ea typeface="Dotum" panose="020B0600000101010101" pitchFamily="34" charset="-127"/>
                          </a:rPr>
                          <m:t>⟺</m:t>
                        </m:r>
                      </m:e>
                    </m:d>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d>
                      <m:dPr>
                        <m:begChr m:val="["/>
                        <m:endChr m:val=""/>
                        <m:ctrlPr>
                          <a:rPr lang="en-US" sz="3600" i="1">
                            <a:solidFill>
                              <a:prstClr val="black"/>
                            </a:solidFill>
                            <a:latin typeface="Cambria Math" panose="02040503050406030204" pitchFamily="18" charset="0"/>
                            <a:ea typeface="Dotum" panose="020B0600000101010101" pitchFamily="34" charset="-127"/>
                          </a:rPr>
                        </m:ctrlPr>
                      </m:dPr>
                      <m:e>
                        <m:d>
                          <m:dPr>
                            <m:begChr m:val=""/>
                            <m:endChr m:val=""/>
                            <m:ctrlPr>
                              <a:rPr lang="en-US" sz="3600" i="1">
                                <a:solidFill>
                                  <a:prstClr val="black"/>
                                </a:solidFill>
                                <a:latin typeface="Cambria Math" panose="02040503050406030204" pitchFamily="18" charset="0"/>
                                <a:ea typeface="Dotum" panose="020B0600000101010101" pitchFamily="34" charset="-127"/>
                              </a:rPr>
                            </m:ctrlPr>
                          </m:dPr>
                          <m:e>
                            <m:eqArr>
                              <m:eqArrPr>
                                <m:ctrlPr>
                                  <a:rPr lang="en-US" sz="3600" i="1">
                                    <a:solidFill>
                                      <a:prstClr val="black"/>
                                    </a:solidFill>
                                    <a:latin typeface="Cambria Math" panose="02040503050406030204" pitchFamily="18" charset="0"/>
                                    <a:ea typeface="Dotum" panose="020B0600000101010101" pitchFamily="34" charset="-127"/>
                                  </a:rPr>
                                </m:ctrlPr>
                              </m:eqArrPr>
                              <m:e>
                                <m:r>
                                  <a:rPr lang="en-US" sz="3600" i="1">
                                    <a:solidFill>
                                      <a:prstClr val="black"/>
                                    </a:solidFill>
                                    <a:latin typeface="Cambria Math" panose="02040503050406030204" pitchFamily="18" charset="0"/>
                                    <a:ea typeface="Dotum" panose="020B0600000101010101" pitchFamily="34" charset="-127"/>
                                  </a:rPr>
                                  <m:t>𝑥</m:t>
                                </m:r>
                                <m:r>
                                  <a:rPr lang="en-US" sz="3600" i="1">
                                    <a:solidFill>
                                      <a:prstClr val="black"/>
                                    </a:solidFill>
                                    <a:latin typeface="Cambria Math" panose="02040503050406030204" pitchFamily="18" charset="0"/>
                                    <a:ea typeface="Dotum" panose="020B0600000101010101" pitchFamily="34" charset="-127"/>
                                  </a:rPr>
                                  <m:t>=</m:t>
                                </m:r>
                                <m:r>
                                  <a:rPr lang="en-US" sz="3600" i="1">
                                    <a:solidFill>
                                      <a:prstClr val="black"/>
                                    </a:solidFill>
                                    <a:latin typeface="Cambria Math" panose="02040503050406030204" pitchFamily="18" charset="0"/>
                                    <a:ea typeface="Dotum" panose="020B0600000101010101" pitchFamily="34" charset="-127"/>
                                  </a:rPr>
                                  <m:t>𝑘</m:t>
                                </m:r>
                                <m:r>
                                  <a:rPr lang="en-US" sz="3600" i="1">
                                    <a:solidFill>
                                      <a:prstClr val="black"/>
                                    </a:solidFill>
                                    <a:latin typeface="Cambria Math" panose="02040503050406030204" pitchFamily="18" charset="0"/>
                                    <a:ea typeface="Dotum" panose="020B0600000101010101" pitchFamily="34" charset="-127"/>
                                  </a:rPr>
                                  <m:t>2</m:t>
                                </m:r>
                                <m:r>
                                  <a:rPr lang="en-US" sz="3600" i="1">
                                    <a:solidFill>
                                      <a:prstClr val="black"/>
                                    </a:solidFill>
                                    <a:latin typeface="Cambria Math" panose="02040503050406030204" pitchFamily="18" charset="0"/>
                                    <a:ea typeface="Dotum" panose="020B0600000101010101" pitchFamily="34" charset="-127"/>
                                  </a:rPr>
                                  <m:t>𝜋</m:t>
                                </m:r>
                              </m:e>
                              <m:e>
                                <m:r>
                                  <a:rPr lang="en-US" sz="3600" i="1">
                                    <a:solidFill>
                                      <a:prstClr val="black"/>
                                    </a:solidFill>
                                    <a:latin typeface="Cambria Math" panose="02040503050406030204" pitchFamily="18" charset="0"/>
                                    <a:ea typeface="Dotum" panose="020B0600000101010101" pitchFamily="34" charset="-127"/>
                                  </a:rPr>
                                  <m:t> </m:t>
                                </m:r>
                              </m:e>
                              <m:e>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𝑥</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𝑘</m:t>
                                </m:r>
                                <m:f>
                                  <m:fPr>
                                    <m:ctrlP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ctrlPr>
                                  </m:fPr>
                                  <m:num>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2</m:t>
                                    </m:r>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𝜋</m:t>
                                    </m:r>
                                  </m:num>
                                  <m:den>
                                    <m:r>
                                      <a:rPr lang="en-US" sz="3600" i="1">
                                        <a:solidFill>
                                          <a:prstClr val="black"/>
                                        </a:solidFill>
                                        <a:latin typeface="Cambria Math" panose="02040503050406030204" pitchFamily="18" charset="0"/>
                                        <a:ea typeface="Cambria Math" panose="02040503050406030204" pitchFamily="18" charset="0"/>
                                        <a:cs typeface="Cambria Math" panose="02040503050406030204" pitchFamily="18" charset="0"/>
                                      </a:rPr>
                                      <m:t>5</m:t>
                                    </m:r>
                                  </m:den>
                                </m:f>
                              </m:e>
                            </m:eqArr>
                            <m:d>
                              <m:dPr>
                                <m:ctrlPr>
                                  <a:rPr lang="en-US" sz="3600" i="1">
                                    <a:solidFill>
                                      <a:prstClr val="black"/>
                                    </a:solidFill>
                                    <a:latin typeface="Cambria Math" panose="02040503050406030204" pitchFamily="18" charset="0"/>
                                    <a:ea typeface="Dotum" panose="020B0600000101010101" pitchFamily="34" charset="-127"/>
                                  </a:rPr>
                                </m:ctrlPr>
                              </m:dPr>
                              <m:e>
                                <m:r>
                                  <a:rPr lang="en-US" sz="3600" i="1">
                                    <a:solidFill>
                                      <a:prstClr val="black"/>
                                    </a:solidFill>
                                    <a:latin typeface="Cambria Math" panose="02040503050406030204" pitchFamily="18" charset="0"/>
                                    <a:ea typeface="Dotum" panose="020B0600000101010101" pitchFamily="34" charset="-127"/>
                                  </a:rPr>
                                  <m:t>𝑘</m:t>
                                </m:r>
                                <m:r>
                                  <a:rPr lang="en-US" sz="3600" i="1">
                                    <a:solidFill>
                                      <a:prstClr val="black"/>
                                    </a:solidFill>
                                    <a:latin typeface="Cambria Math" panose="02040503050406030204" pitchFamily="18" charset="0"/>
                                    <a:ea typeface="Dotum" panose="020B0600000101010101" pitchFamily="34" charset="-127"/>
                                  </a:rPr>
                                  <m:t>∈</m:t>
                                </m:r>
                                <m:r>
                                  <a:rPr lang="en-US" sz="3600" i="1">
                                    <a:solidFill>
                                      <a:prstClr val="black"/>
                                    </a:solidFill>
                                    <a:latin typeface="Cambria Math" panose="02040503050406030204" pitchFamily="18" charset="0"/>
                                    <a:ea typeface="Dotum" panose="020B0600000101010101" pitchFamily="34" charset="-127"/>
                                  </a:rPr>
                                  <m:t>𝑍</m:t>
                                </m:r>
                              </m:e>
                            </m:d>
                            <m:r>
                              <a:rPr lang="en-US" sz="3600" i="1">
                                <a:solidFill>
                                  <a:prstClr val="black"/>
                                </a:solidFill>
                                <a:latin typeface="Cambria Math" panose="02040503050406030204" pitchFamily="18" charset="0"/>
                                <a:ea typeface="Dotum" panose="020B0600000101010101" pitchFamily="34" charset="-127"/>
                              </a:rPr>
                              <m:t>.</m:t>
                            </m:r>
                          </m:e>
                        </m:d>
                      </m:e>
                    </m:d>
                  </m:oMath>
                </a14:m>
                <a:endParaRPr lang="en-US" sz="3600">
                  <a:solidFill>
                    <a:prstClr val="black"/>
                  </a:solidFill>
                </a:endParaRPr>
              </a:p>
            </p:txBody>
          </p:sp>
        </mc:Choice>
        <mc:Fallback xmlns="">
          <p:sp>
            <p:nvSpPr>
              <p:cNvPr id="8" name="Rectangle 7"/>
              <p:cNvSpPr>
                <a:spLocks noRot="1" noChangeAspect="1" noMove="1" noResize="1" noEditPoints="1" noAdjustHandles="1" noChangeArrowheads="1" noChangeShapeType="1" noTextEdit="1"/>
              </p:cNvSpPr>
              <p:nvPr/>
            </p:nvSpPr>
            <p:spPr>
              <a:xfrm>
                <a:off x="7696200" y="5693552"/>
                <a:ext cx="10310596" cy="4174348"/>
              </a:xfrm>
              <a:prstGeom prst="rect">
                <a:avLst/>
              </a:prstGeom>
              <a:blipFill>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2599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039600" y="6098005"/>
            <a:ext cx="4581130" cy="3898125"/>
          </a:xfrm>
          <a:prstGeom prst="rect">
            <a:avLst/>
          </a:prstGeom>
        </p:spPr>
      </p:pic>
      <p:sp>
        <p:nvSpPr>
          <p:cNvPr id="2" name="Rectangle 1"/>
          <p:cNvSpPr/>
          <p:nvPr/>
        </p:nvSpPr>
        <p:spPr>
          <a:xfrm>
            <a:off x="1597442" y="4076700"/>
            <a:ext cx="15365579" cy="5180714"/>
          </a:xfrm>
          <a:prstGeom prst="rect">
            <a:avLst/>
          </a:prstGeom>
        </p:spPr>
        <p:txBody>
          <a:bodyPr wrap="square">
            <a:spAutoFit/>
          </a:bodyPr>
          <a:lstStyle/>
          <a:p>
            <a:pPr algn="just">
              <a:lnSpc>
                <a:spcPct val="200000"/>
              </a:lnSpc>
            </a:pPr>
            <a:r>
              <a:rPr lang="en-US" sz="4300" smtClean="0">
                <a:solidFill>
                  <a:srgbClr val="000000"/>
                </a:solidFill>
                <a:latin typeface="Arial" panose="020B0604020202020204" pitchFamily="34" charset="0"/>
                <a:cs typeface="Arial" panose="020B0604020202020204" pitchFamily="34" charset="0"/>
              </a:rPr>
              <a:t>A. </a:t>
            </a:r>
            <a:r>
              <a:rPr lang="en-US" sz="4300" smtClean="0">
                <a:latin typeface="Arial" panose="020B0604020202020204" pitchFamily="34" charset="0"/>
                <a:ea typeface="Times New Roman" panose="02020603050405020304" pitchFamily="18" charset="0"/>
                <a:cs typeface="Arial" panose="020B0604020202020204" pitchFamily="34" charset="0"/>
              </a:rPr>
              <a:t>sin(π </a:t>
            </a:r>
            <a:r>
              <a:rPr lang="en-US" sz="4300">
                <a:latin typeface="Arial" panose="020B0604020202020204" pitchFamily="34" charset="0"/>
                <a:ea typeface="Times New Roman" panose="02020603050405020304" pitchFamily="18" charset="0"/>
                <a:cs typeface="Arial" panose="020B0604020202020204" pitchFamily="34" charset="0"/>
              </a:rPr>
              <a:t>– α) = sin α </a:t>
            </a:r>
            <a:endParaRPr lang="en-US" sz="4300" smtClean="0">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pPr>
            <a:r>
              <a:rPr lang="en-US" sz="4300" smtClean="0">
                <a:solidFill>
                  <a:srgbClr val="000000"/>
                </a:solidFill>
                <a:latin typeface="Arial" panose="020B0604020202020204" pitchFamily="34" charset="0"/>
                <a:cs typeface="Arial" panose="020B0604020202020204" pitchFamily="34" charset="0"/>
              </a:rPr>
              <a:t>B</a:t>
            </a:r>
            <a:r>
              <a:rPr lang="en-US" sz="4300">
                <a:solidFill>
                  <a:srgbClr val="000000"/>
                </a:solidFill>
                <a:latin typeface="Arial" panose="020B0604020202020204" pitchFamily="34" charset="0"/>
                <a:cs typeface="Arial" panose="020B0604020202020204" pitchFamily="34" charset="0"/>
              </a:rPr>
              <a:t>. </a:t>
            </a:r>
            <a:r>
              <a:rPr lang="en-US" sz="4300">
                <a:latin typeface="Arial" panose="020B0604020202020204" pitchFamily="34" charset="0"/>
                <a:ea typeface="Times New Roman" panose="02020603050405020304" pitchFamily="18" charset="0"/>
                <a:cs typeface="Arial" panose="020B0604020202020204" pitchFamily="34" charset="0"/>
              </a:rPr>
              <a:t>cos(π – α) = </a:t>
            </a:r>
            <a:r>
              <a:rPr lang="en-US" sz="4300" smtClean="0">
                <a:latin typeface="Arial" panose="020B0604020202020204" pitchFamily="34" charset="0"/>
                <a:ea typeface="Times New Roman" panose="02020603050405020304" pitchFamily="18" charset="0"/>
                <a:cs typeface="Arial" panose="020B0604020202020204" pitchFamily="34" charset="0"/>
              </a:rPr>
              <a:t>cos </a:t>
            </a:r>
            <a:r>
              <a:rPr lang="en-US" sz="4300">
                <a:latin typeface="Arial" panose="020B0604020202020204" pitchFamily="34" charset="0"/>
                <a:ea typeface="Times New Roman" panose="02020603050405020304" pitchFamily="18" charset="0"/>
                <a:cs typeface="Arial" panose="020B0604020202020204" pitchFamily="34" charset="0"/>
              </a:rPr>
              <a:t>α </a:t>
            </a:r>
            <a:endParaRPr lang="en-US" sz="4300" smtClean="0">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pPr>
            <a:r>
              <a:rPr lang="en-US" sz="4300" smtClean="0">
                <a:solidFill>
                  <a:srgbClr val="000000"/>
                </a:solidFill>
                <a:latin typeface="Arial" panose="020B0604020202020204" pitchFamily="34" charset="0"/>
                <a:cs typeface="Arial" panose="020B0604020202020204" pitchFamily="34" charset="0"/>
              </a:rPr>
              <a:t>C</a:t>
            </a:r>
            <a:r>
              <a:rPr lang="en-US" sz="4300">
                <a:solidFill>
                  <a:srgbClr val="000000"/>
                </a:solidFill>
                <a:latin typeface="Arial" panose="020B0604020202020204" pitchFamily="34" charset="0"/>
                <a:cs typeface="Arial" panose="020B0604020202020204" pitchFamily="34" charset="0"/>
              </a:rPr>
              <a:t>. </a:t>
            </a:r>
            <a:r>
              <a:rPr lang="en-US" sz="4300">
                <a:latin typeface="Arial" panose="020B0604020202020204" pitchFamily="34" charset="0"/>
                <a:ea typeface="Times New Roman" panose="02020603050405020304" pitchFamily="18" charset="0"/>
                <a:cs typeface="Arial" panose="020B0604020202020204" pitchFamily="34" charset="0"/>
              </a:rPr>
              <a:t>sin(π + α) = – sin α </a:t>
            </a:r>
            <a:endParaRPr lang="en-US" sz="4300" smtClean="0">
              <a:latin typeface="Arial" panose="020B0604020202020204" pitchFamily="34" charset="0"/>
              <a:ea typeface="Times New Roman" panose="02020603050405020304" pitchFamily="18" charset="0"/>
              <a:cs typeface="Arial" panose="020B0604020202020204" pitchFamily="34" charset="0"/>
            </a:endParaRPr>
          </a:p>
          <a:p>
            <a:pPr algn="just">
              <a:lnSpc>
                <a:spcPct val="200000"/>
              </a:lnSpc>
            </a:pPr>
            <a:r>
              <a:rPr lang="en-US" sz="4300" smtClean="0">
                <a:solidFill>
                  <a:srgbClr val="000000"/>
                </a:solidFill>
                <a:latin typeface="Arial" panose="020B0604020202020204" pitchFamily="34" charset="0"/>
                <a:cs typeface="Arial" panose="020B0604020202020204" pitchFamily="34" charset="0"/>
              </a:rPr>
              <a:t>D</a:t>
            </a:r>
            <a:r>
              <a:rPr lang="en-US" sz="4300">
                <a:solidFill>
                  <a:srgbClr val="000000"/>
                </a:solidFill>
                <a:latin typeface="Arial" panose="020B0604020202020204" pitchFamily="34" charset="0"/>
                <a:cs typeface="Arial" panose="020B0604020202020204" pitchFamily="34" charset="0"/>
              </a:rPr>
              <a:t>. </a:t>
            </a:r>
            <a:r>
              <a:rPr lang="en-US" sz="4300">
                <a:latin typeface="Arial" panose="020B0604020202020204" pitchFamily="34" charset="0"/>
                <a:ea typeface="Times New Roman" panose="02020603050405020304" pitchFamily="18" charset="0"/>
                <a:cs typeface="Arial" panose="020B0604020202020204" pitchFamily="34" charset="0"/>
              </a:rPr>
              <a:t>cos(π + α) = – cos α</a:t>
            </a:r>
            <a:endParaRPr lang="en-US" sz="4300" b="0" i="0">
              <a:solidFill>
                <a:srgbClr val="000000"/>
              </a:solidFill>
              <a:effectLst/>
              <a:latin typeface="Arial" panose="020B0604020202020204" pitchFamily="34" charset="0"/>
              <a:cs typeface="Arial" panose="020B0604020202020204" pitchFamily="34" charset="0"/>
            </a:endParaRPr>
          </a:p>
        </p:txBody>
      </p:sp>
      <p:sp>
        <p:nvSpPr>
          <p:cNvPr id="7" name="Rectangle 6"/>
          <p:cNvSpPr/>
          <p:nvPr/>
        </p:nvSpPr>
        <p:spPr>
          <a:xfrm>
            <a:off x="1573379" y="2019300"/>
            <a:ext cx="15190621" cy="2123658"/>
          </a:xfrm>
          <a:prstGeom prst="rect">
            <a:avLst/>
          </a:prstGeom>
        </p:spPr>
        <p:txBody>
          <a:bodyPr wrap="square">
            <a:spAutoFit/>
          </a:bodyPr>
          <a:lstStyle/>
          <a:p>
            <a:pPr lvl="0" algn="just">
              <a:lnSpc>
                <a:spcPct val="150000"/>
              </a:lnSpc>
            </a:pPr>
            <a:r>
              <a:rPr lang="en-US" altLang="en-US" sz="4400" b="1" smtClean="0">
                <a:solidFill>
                  <a:srgbClr val="000000"/>
                </a:solidFill>
                <a:latin typeface="Arial" panose="020B0604020202020204" pitchFamily="34" charset="0"/>
                <a:cs typeface="Arial" panose="020B0604020202020204" pitchFamily="34" charset="0"/>
              </a:rPr>
              <a:t>1.24 </a:t>
            </a:r>
            <a:r>
              <a:rPr lang="en-US" altLang="en-US" sz="4400" b="1">
                <a:solidFill>
                  <a:srgbClr val="000000"/>
                </a:solidFill>
                <a:latin typeface="Arial" panose="020B0604020202020204" pitchFamily="34" charset="0"/>
                <a:cs typeface="Arial" panose="020B0604020202020204" pitchFamily="34" charset="0"/>
              </a:rPr>
              <a:t>(Sgk – </a:t>
            </a:r>
            <a:r>
              <a:rPr lang="en-US" altLang="en-US" sz="4400" b="1" smtClean="0">
                <a:solidFill>
                  <a:srgbClr val="000000"/>
                </a:solidFill>
                <a:latin typeface="Arial" panose="020B0604020202020204" pitchFamily="34" charset="0"/>
                <a:cs typeface="Arial" panose="020B0604020202020204" pitchFamily="34" charset="0"/>
              </a:rPr>
              <a:t>tr40) </a:t>
            </a:r>
            <a:r>
              <a:rPr lang="en-US" sz="4400">
                <a:solidFill>
                  <a:srgbClr val="000000"/>
                </a:solidFill>
                <a:latin typeface="Arial" panose="020B0604020202020204" pitchFamily="34" charset="0"/>
                <a:cs typeface="Arial" panose="020B0604020202020204" pitchFamily="34" charset="0"/>
              </a:rPr>
              <a:t>Trong các khẳng định sau, khẳng định nào là </a:t>
            </a:r>
            <a:r>
              <a:rPr lang="en-US" sz="4400" b="1">
                <a:solidFill>
                  <a:srgbClr val="000000"/>
                </a:solidFill>
                <a:latin typeface="Arial" panose="020B0604020202020204" pitchFamily="34" charset="0"/>
                <a:cs typeface="Arial" panose="020B0604020202020204" pitchFamily="34" charset="0"/>
              </a:rPr>
              <a:t>sai</a:t>
            </a:r>
            <a:r>
              <a:rPr lang="en-US" sz="4400" smtClean="0">
                <a:solidFill>
                  <a:srgbClr val="000000"/>
                </a:solidFill>
                <a:latin typeface="Arial" panose="020B0604020202020204" pitchFamily="34" charset="0"/>
                <a:cs typeface="Arial" panose="020B0604020202020204" pitchFamily="34" charset="0"/>
              </a:rPr>
              <a:t>?</a:t>
            </a:r>
            <a:endParaRPr lang="en-US" sz="4400">
              <a:solidFill>
                <a:srgbClr val="000000"/>
              </a:solidFill>
              <a:latin typeface="Arial" panose="020B0604020202020204" pitchFamily="34" charset="0"/>
              <a:cs typeface="Arial" panose="020B0604020202020204" pitchFamily="34" charset="0"/>
            </a:endParaRPr>
          </a:p>
        </p:txBody>
      </p:sp>
      <p:sp>
        <p:nvSpPr>
          <p:cNvPr id="18" name="Oval 17"/>
          <p:cNvSpPr/>
          <p:nvPr/>
        </p:nvSpPr>
        <p:spPr>
          <a:xfrm>
            <a:off x="1295400" y="57531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28400872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674759" y="-806621"/>
            <a:ext cx="1613241" cy="1613241"/>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V="1">
            <a:off x="-609599" y="-342900"/>
            <a:ext cx="4191000" cy="2013216"/>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V="1">
            <a:off x="-358615" y="-593884"/>
            <a:ext cx="2941225" cy="3443194"/>
          </a:xfrm>
          <a:prstGeom prst="rect">
            <a:avLst/>
          </a:prstGeom>
        </p:spPr>
      </p:pic>
      <p:sp>
        <p:nvSpPr>
          <p:cNvPr id="18" name="Rectangle 17"/>
          <p:cNvSpPr/>
          <p:nvPr/>
        </p:nvSpPr>
        <p:spPr>
          <a:xfrm>
            <a:off x="466241" y="2242892"/>
            <a:ext cx="5858359" cy="923330"/>
          </a:xfrm>
          <a:prstGeom prst="rect">
            <a:avLst/>
          </a:prstGeom>
        </p:spPr>
        <p:txBody>
          <a:bodyPr wrap="square">
            <a:spAutoFit/>
          </a:bodyPr>
          <a:lstStyle/>
          <a:p>
            <a:pPr marL="0" marR="0" lvl="0" indent="0" algn="just" defTabSz="914400" rtl="0" eaLnBrk="1" fontAlgn="auto" latinLnBrk="0" hangingPunct="1">
              <a:lnSpc>
                <a:spcPct val="150000"/>
              </a:lnSpc>
              <a:spcBef>
                <a:spcPts val="600"/>
              </a:spcBef>
              <a:spcAft>
                <a:spcPts val="800"/>
              </a:spcAft>
              <a:buClrTx/>
              <a:buSzTx/>
              <a:buFontTx/>
              <a:buNone/>
              <a:tabLst/>
              <a:defRPr/>
            </a:pPr>
            <a:r>
              <a:rPr kumimoji="0" lang="vi-VN" sz="36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Giải các phương trình sau:</a:t>
            </a:r>
            <a:endParaRPr kumimoji="0" lang="en-US" sz="36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endParaRPr>
          </a:p>
        </p:txBody>
      </p:sp>
      <p:sp>
        <p:nvSpPr>
          <p:cNvPr id="11" name="Rectangle 10"/>
          <p:cNvSpPr/>
          <p:nvPr/>
        </p:nvSpPr>
        <p:spPr>
          <a:xfrm>
            <a:off x="5867400" y="533627"/>
            <a:ext cx="6287299" cy="707886"/>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mn-cs"/>
              </a:rPr>
              <a:t>Bài </a:t>
            </a:r>
            <a:r>
              <a:rPr kumimoji="0" lang="fr-FR"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mn-cs"/>
              </a:rPr>
              <a:t>1.34 </a:t>
            </a:r>
            <a:r>
              <a:rPr kumimoji="0" lang="fr-FR" sz="40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mn-cs"/>
              </a:rPr>
              <a:t>(SGK – trang </a:t>
            </a:r>
            <a:r>
              <a:rPr kumimoji="0" lang="fr-FR" sz="4000" b="1" i="0" u="none" strike="noStrike" kern="1200" cap="none" spc="0" normalizeH="0" baseline="0" noProof="0" smtClean="0">
                <a:ln>
                  <a:noFill/>
                </a:ln>
                <a:solidFill>
                  <a:srgbClr val="C00000"/>
                </a:solidFill>
                <a:effectLst/>
                <a:uLnTx/>
                <a:uFillTx/>
                <a:latin typeface="Arial" panose="020B0604020202020204" pitchFamily="34" charset="0"/>
                <a:ea typeface="Calibri" panose="020F0502020204030204" pitchFamily="34" charset="0"/>
                <a:cs typeface="+mn-cs"/>
              </a:rPr>
              <a:t>41)</a:t>
            </a:r>
            <a:endParaRPr kumimoji="0" lang="fr-FR" sz="4000" b="1" i="0" u="none" strike="noStrike" kern="1200" cap="none" spc="0" normalizeH="0" baseline="0" noProof="0" dirty="0" err="1">
              <a:ln>
                <a:noFill/>
              </a:ln>
              <a:solidFill>
                <a:srgbClr val="C00000"/>
              </a:solidFill>
              <a:effectLst/>
              <a:uLnTx/>
              <a:uFillTx/>
              <a:latin typeface="Arial" panose="020B0604020202020204" pitchFamily="34" charset="0"/>
              <a:ea typeface="Calibri" panose="020F0502020204030204" pitchFamily="34" charset="0"/>
              <a:cs typeface="+mn-cs"/>
            </a:endParaRPr>
          </a:p>
        </p:txBody>
      </p:sp>
      <mc:AlternateContent xmlns:mc="http://schemas.openxmlformats.org/markup-compatibility/2006" xmlns:a14="http://schemas.microsoft.com/office/drawing/2010/main">
        <mc:Choice Requires="a14">
          <p:sp>
            <p:nvSpPr>
              <p:cNvPr id="3" name="Rectangle 2"/>
              <p:cNvSpPr/>
              <p:nvPr/>
            </p:nvSpPr>
            <p:spPr>
              <a:xfrm>
                <a:off x="494315" y="2628900"/>
                <a:ext cx="6288970" cy="5798767"/>
              </a:xfrm>
              <a:prstGeom prst="rect">
                <a:avLst/>
              </a:prstGeom>
            </p:spPr>
            <p:txBody>
              <a:bodyPr wrap="square">
                <a:spAutoFit/>
              </a:bodyPr>
              <a:lstStyle/>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func>
                      <m:func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uncPr>
                      <m:fNa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cos</m:t>
                        </m:r>
                      </m:fName>
                      <m:e>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𝜋</m:t>
                                </m:r>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4</m:t>
                                </m:r>
                              </m:den>
                            </m:f>
                          </m:e>
                        </m:d>
                      </m:e>
                    </m:func>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ad>
                          <m:radPr>
                            <m:degHide m:val="on"/>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radPr>
                          <m:deg/>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e>
                        </m:rad>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den>
                    </m:f>
                  </m:oMath>
                </a14:m>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func>
                      <m:func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uncPr>
                      <m:fName>
                        <m:sSup>
                          <m:sSup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sSupPr>
                          <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sin</m:t>
                            </m:r>
                          </m:e>
                          <m:sup>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sup>
                        </m:sSup>
                      </m:fName>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e>
                    </m:func>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−1+</m:t>
                    </m:r>
                    <m:func>
                      <m:func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uncPr>
                      <m:fNa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cos</m:t>
                        </m:r>
                      </m:fName>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3</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e>
                    </m:func>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=0</m:t>
                    </m:r>
                  </m:oMath>
                </a14:m>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250000"/>
                  </a:lnSpc>
                  <a:spcBef>
                    <a:spcPts val="0"/>
                  </a:spcBef>
                  <a:spcAft>
                    <a:spcPts val="0"/>
                  </a:spcAft>
                  <a:buClrTx/>
                  <a:buSzTx/>
                  <a:buFontTx/>
                  <a:buNone/>
                  <a:tabLst/>
                  <a:defRPr/>
                </a:pPr>
                <a:r>
                  <a:rPr kumimoji="0" lang="en-US" sz="3600" b="0" i="0" u="none" strike="noStrike" kern="1200" cap="none" spc="0" normalizeH="0" baseline="0" noProof="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a:t>
                </a:r>
                <a:r>
                  <a:rPr kumimoji="0" lang="en-US" sz="36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unc>
                      <m:func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uncPr>
                      <m:fNa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tan</m:t>
                        </m:r>
                      </m:fName>
                      <m:e>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2</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𝜋</m:t>
                                </m:r>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5</m:t>
                                </m:r>
                              </m:den>
                            </m:f>
                          </m:e>
                        </m:d>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unc>
                          <m:func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uncPr>
                          <m:fName>
                            <m:r>
                              <m:rPr>
                                <m:sty m:val="p"/>
                              </m:rPr>
                              <a:rPr kumimoji="0" lang="en-US" sz="3600" b="0" i="0"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tan</m:t>
                            </m:r>
                          </m:fName>
                          <m:e>
                            <m:d>
                              <m:d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dPr>
                              <m:e>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𝑥</m:t>
                                </m:r>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m:t>
                                </m:r>
                                <m:f>
                                  <m:fPr>
                                    <m:ctrlP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ctrlPr>
                                  </m:fPr>
                                  <m:num>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𝜋</m:t>
                                    </m:r>
                                  </m:num>
                                  <m:den>
                                    <m:r>
                                      <a:rPr kumimoji="0" lang="en-US" sz="3600" b="0" i="1" u="none" strike="noStrike" kern="1200" cap="none" spc="0" normalizeH="0" baseline="0" noProof="0">
                                        <a:ln>
                                          <a:noFill/>
                                        </a:ln>
                                        <a:solidFill>
                                          <a:prstClr val="black"/>
                                        </a:solidFill>
                                        <a:effectLst/>
                                        <a:uLnTx/>
                                        <a:uFillTx/>
                                        <a:latin typeface="Cambria Math" panose="02040503050406030204" pitchFamily="18" charset="0"/>
                                        <a:ea typeface="Times New Roman" panose="02020603050405020304" pitchFamily="18" charset="0"/>
                                        <a:cs typeface="+mn-cs"/>
                                      </a:rPr>
                                      <m:t>6</m:t>
                                    </m:r>
                                  </m:den>
                                </m:f>
                              </m:e>
                            </m:d>
                          </m:e>
                        </m:func>
                      </m:e>
                    </m:func>
                  </m:oMath>
                </a14:m>
                <a:endParaRPr kumimoji="0" lang="en-US" sz="36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494315" y="2628900"/>
                <a:ext cx="6288970" cy="5798767"/>
              </a:xfrm>
              <a:prstGeom prst="rect">
                <a:avLst/>
              </a:prstGeom>
              <a:blipFill>
                <a:blip r:embed="rId10"/>
                <a:stretch>
                  <a:fillRect l="-2907"/>
                </a:stretch>
              </a:blipFill>
            </p:spPr>
            <p:txBody>
              <a:bodyPr/>
              <a:lstStyle/>
              <a:p>
                <a:r>
                  <a:rPr lang="en-US">
                    <a:noFill/>
                  </a:rPr>
                  <a:t> </a:t>
                </a:r>
              </a:p>
            </p:txBody>
          </p:sp>
        </mc:Fallback>
      </mc:AlternateContent>
      <p:cxnSp>
        <p:nvCxnSpPr>
          <p:cNvPr id="10" name="Straight Connector 9"/>
          <p:cNvCxnSpPr/>
          <p:nvPr/>
        </p:nvCxnSpPr>
        <p:spPr>
          <a:xfrm>
            <a:off x="6934200" y="2302014"/>
            <a:ext cx="0" cy="7984986"/>
          </a:xfrm>
          <a:prstGeom prst="line">
            <a:avLst/>
          </a:prstGeom>
        </p:spPr>
        <p:style>
          <a:lnRef idx="1">
            <a:schemeClr val="accent1"/>
          </a:lnRef>
          <a:fillRef idx="0">
            <a:schemeClr val="accent1"/>
          </a:fillRef>
          <a:effectRef idx="0">
            <a:schemeClr val="accent1"/>
          </a:effectRef>
          <a:fontRef idx="minor">
            <a:schemeClr val="tx1"/>
          </a:fontRef>
        </p:style>
      </p:cxnSp>
      <p:sp>
        <p:nvSpPr>
          <p:cNvPr id="15" name="Oval Callout 14"/>
          <p:cNvSpPr/>
          <p:nvPr/>
        </p:nvSpPr>
        <p:spPr>
          <a:xfrm>
            <a:off x="11811000" y="2059219"/>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p:pic>
        <p:nvPicPr>
          <p:cNvPr id="17" name="Picture 16"/>
          <p:cNvPicPr>
            <a:picLocks noChangeAspect="1"/>
          </p:cNvPicPr>
          <p:nvPr/>
        </p:nvPicPr>
        <p:blipFill>
          <a:blip r:embed="rId11"/>
          <a:stretch>
            <a:fillRect/>
          </a:stretch>
        </p:blipFill>
        <p:spPr>
          <a:xfrm>
            <a:off x="16306800" y="8572500"/>
            <a:ext cx="1632050" cy="1540746"/>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8153400" y="3086100"/>
                <a:ext cx="9144000" cy="5015668"/>
              </a:xfrm>
              <a:prstGeom prst="rect">
                <a:avLst/>
              </a:prstGeom>
            </p:spPr>
            <p:txBody>
              <a:bodyPr>
                <a:spAutoFit/>
              </a:bodyPr>
              <a:lstStyle/>
              <a:p>
                <a:pPr lvl="0" algn="just">
                  <a:lnSpc>
                    <a:spcPct val="200000"/>
                  </a:lnSpc>
                  <a:defRPr/>
                </a:pPr>
                <a:r>
                  <a:rPr lang="en-US" sz="3600" smtClean="0">
                    <a:solidFill>
                      <a:prstClr val="black"/>
                    </a:solidFill>
                    <a:latin typeface="Arial" panose="020B0604020202020204" pitchFamily="34" charset="0"/>
                    <a:ea typeface="Times New Roman" panose="02020603050405020304" pitchFamily="18" charset="0"/>
                    <a:cs typeface="Arial" panose="020B0604020202020204" pitchFamily="34" charset="0"/>
                  </a:rPr>
                  <a:t>c</a:t>
                </a:r>
                <a:r>
                  <a:rPr lang="en-US" sz="3600">
                    <a:solidFill>
                      <a:prstClr val="black"/>
                    </a:solidFill>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unc>
                      <m:funcPr>
                        <m:ctrlPr>
                          <a:rPr lang="en-US" sz="3600" i="1">
                            <a:solidFill>
                              <a:prstClr val="black"/>
                            </a:solidFill>
                            <a:latin typeface="Cambria Math" panose="02040503050406030204" pitchFamily="18" charset="0"/>
                            <a:ea typeface="Times New Roman" panose="02020603050405020304" pitchFamily="18" charset="0"/>
                          </a:rPr>
                        </m:ctrlPr>
                      </m:funcPr>
                      <m:fName>
                        <m:r>
                          <m:rPr>
                            <m:sty m:val="p"/>
                          </m:rPr>
                          <a:rPr lang="en-US" sz="3600">
                            <a:solidFill>
                              <a:prstClr val="black"/>
                            </a:solidFill>
                            <a:latin typeface="Cambria Math" panose="02040503050406030204" pitchFamily="18" charset="0"/>
                            <a:ea typeface="Times New Roman" panose="02020603050405020304" pitchFamily="18" charset="0"/>
                          </a:rPr>
                          <m:t>tan</m:t>
                        </m:r>
                      </m:fName>
                      <m:e>
                        <m:d>
                          <m:dPr>
                            <m:ctrlPr>
                              <a:rPr lang="en-US" sz="3600" i="1">
                                <a:solidFill>
                                  <a:prstClr val="black"/>
                                </a:solidFill>
                                <a:latin typeface="Cambria Math" panose="02040503050406030204" pitchFamily="18" charset="0"/>
                                <a:ea typeface="Times New Roman" panose="02020603050405020304" pitchFamily="18" charset="0"/>
                              </a:rPr>
                            </m:ctrlPr>
                          </m:dPr>
                          <m:e>
                            <m:r>
                              <a:rPr lang="en-US" sz="3600" i="1">
                                <a:solidFill>
                                  <a:prstClr val="black"/>
                                </a:solidFill>
                                <a:latin typeface="Cambria Math" panose="02040503050406030204" pitchFamily="18" charset="0"/>
                                <a:ea typeface="Times New Roman" panose="02020603050405020304" pitchFamily="18" charset="0"/>
                              </a:rPr>
                              <m:t>2</m:t>
                            </m:r>
                            <m:r>
                              <a:rPr lang="en-US" sz="3600" i="1">
                                <a:solidFill>
                                  <a:prstClr val="black"/>
                                </a:solidFill>
                                <a:latin typeface="Cambria Math" panose="02040503050406030204" pitchFamily="18" charset="0"/>
                                <a:ea typeface="Times New Roman" panose="02020603050405020304" pitchFamily="18" charset="0"/>
                              </a:rPr>
                              <m:t>𝑥</m:t>
                            </m:r>
                            <m:r>
                              <a:rPr lang="en-US" sz="3600" i="1">
                                <a:solidFill>
                                  <a:prstClr val="black"/>
                                </a:solidFill>
                                <a:latin typeface="Cambria Math" panose="02040503050406030204" pitchFamily="18" charset="0"/>
                                <a:ea typeface="Times New Roman" panose="02020603050405020304" pitchFamily="18" charset="0"/>
                              </a:rPr>
                              <m:t>+</m:t>
                            </m:r>
                            <m:f>
                              <m:fPr>
                                <m:ctrlPr>
                                  <a:rPr lang="en-US" sz="3600" i="1">
                                    <a:solidFill>
                                      <a:prstClr val="black"/>
                                    </a:solidFill>
                                    <a:latin typeface="Cambria Math" panose="02040503050406030204" pitchFamily="18" charset="0"/>
                                    <a:ea typeface="Times New Roman" panose="02020603050405020304" pitchFamily="18" charset="0"/>
                                  </a:rPr>
                                </m:ctrlPr>
                              </m:fPr>
                              <m:num>
                                <m:r>
                                  <a:rPr lang="en-US" sz="3600" i="1">
                                    <a:solidFill>
                                      <a:prstClr val="black"/>
                                    </a:solidFill>
                                    <a:latin typeface="Cambria Math" panose="02040503050406030204" pitchFamily="18" charset="0"/>
                                    <a:ea typeface="Times New Roman" panose="02020603050405020304" pitchFamily="18" charset="0"/>
                                  </a:rPr>
                                  <m:t>𝜋</m:t>
                                </m:r>
                              </m:num>
                              <m:den>
                                <m:r>
                                  <a:rPr lang="en-US" sz="3600" i="1">
                                    <a:solidFill>
                                      <a:prstClr val="black"/>
                                    </a:solidFill>
                                    <a:latin typeface="Cambria Math" panose="02040503050406030204" pitchFamily="18" charset="0"/>
                                    <a:ea typeface="Times New Roman" panose="02020603050405020304" pitchFamily="18" charset="0"/>
                                  </a:rPr>
                                  <m:t>5</m:t>
                                </m:r>
                              </m:den>
                            </m:f>
                          </m:e>
                        </m:d>
                        <m:r>
                          <a:rPr lang="en-US" sz="3600" i="1">
                            <a:solidFill>
                              <a:prstClr val="black"/>
                            </a:solidFill>
                            <a:latin typeface="Cambria Math" panose="02040503050406030204" pitchFamily="18" charset="0"/>
                            <a:ea typeface="Times New Roman" panose="02020603050405020304" pitchFamily="18" charset="0"/>
                          </a:rPr>
                          <m:t>=</m:t>
                        </m:r>
                        <m:func>
                          <m:funcPr>
                            <m:ctrlPr>
                              <a:rPr lang="en-US" sz="3600" i="1">
                                <a:solidFill>
                                  <a:prstClr val="black"/>
                                </a:solidFill>
                                <a:latin typeface="Cambria Math" panose="02040503050406030204" pitchFamily="18" charset="0"/>
                                <a:ea typeface="Times New Roman" panose="02020603050405020304" pitchFamily="18" charset="0"/>
                              </a:rPr>
                            </m:ctrlPr>
                          </m:funcPr>
                          <m:fName>
                            <m:r>
                              <m:rPr>
                                <m:sty m:val="p"/>
                              </m:rPr>
                              <a:rPr lang="en-US" sz="3600">
                                <a:solidFill>
                                  <a:prstClr val="black"/>
                                </a:solidFill>
                                <a:latin typeface="Cambria Math" panose="02040503050406030204" pitchFamily="18" charset="0"/>
                                <a:ea typeface="Times New Roman" panose="02020603050405020304" pitchFamily="18" charset="0"/>
                              </a:rPr>
                              <m:t>tan</m:t>
                            </m:r>
                          </m:fName>
                          <m:e>
                            <m:d>
                              <m:dPr>
                                <m:ctrlPr>
                                  <a:rPr lang="en-US" sz="3600" i="1">
                                    <a:solidFill>
                                      <a:prstClr val="black"/>
                                    </a:solidFill>
                                    <a:latin typeface="Cambria Math" panose="02040503050406030204" pitchFamily="18" charset="0"/>
                                    <a:ea typeface="Times New Roman" panose="02020603050405020304" pitchFamily="18" charset="0"/>
                                  </a:rPr>
                                </m:ctrlPr>
                              </m:dPr>
                              <m:e>
                                <m:r>
                                  <a:rPr lang="en-US" sz="3600" i="1">
                                    <a:solidFill>
                                      <a:prstClr val="black"/>
                                    </a:solidFill>
                                    <a:latin typeface="Cambria Math" panose="02040503050406030204" pitchFamily="18" charset="0"/>
                                    <a:ea typeface="Times New Roman" panose="02020603050405020304" pitchFamily="18" charset="0"/>
                                  </a:rPr>
                                  <m:t>𝑥</m:t>
                                </m:r>
                                <m:r>
                                  <a:rPr lang="en-US" sz="3600" i="1">
                                    <a:solidFill>
                                      <a:prstClr val="black"/>
                                    </a:solidFill>
                                    <a:latin typeface="Cambria Math" panose="02040503050406030204" pitchFamily="18" charset="0"/>
                                    <a:ea typeface="Times New Roman" panose="02020603050405020304" pitchFamily="18" charset="0"/>
                                  </a:rPr>
                                  <m:t>−</m:t>
                                </m:r>
                                <m:f>
                                  <m:fPr>
                                    <m:ctrlPr>
                                      <a:rPr lang="en-US" sz="3600" i="1">
                                        <a:solidFill>
                                          <a:prstClr val="black"/>
                                        </a:solidFill>
                                        <a:latin typeface="Cambria Math" panose="02040503050406030204" pitchFamily="18" charset="0"/>
                                        <a:ea typeface="Times New Roman" panose="02020603050405020304" pitchFamily="18" charset="0"/>
                                      </a:rPr>
                                    </m:ctrlPr>
                                  </m:fPr>
                                  <m:num>
                                    <m:r>
                                      <a:rPr lang="en-US" sz="3600" i="1">
                                        <a:solidFill>
                                          <a:prstClr val="black"/>
                                        </a:solidFill>
                                        <a:latin typeface="Cambria Math" panose="02040503050406030204" pitchFamily="18" charset="0"/>
                                        <a:ea typeface="Times New Roman" panose="02020603050405020304" pitchFamily="18" charset="0"/>
                                      </a:rPr>
                                      <m:t>𝜋</m:t>
                                    </m:r>
                                  </m:num>
                                  <m:den>
                                    <m:r>
                                      <a:rPr lang="en-US" sz="3600" i="1">
                                        <a:solidFill>
                                          <a:prstClr val="black"/>
                                        </a:solidFill>
                                        <a:latin typeface="Cambria Math" panose="02040503050406030204" pitchFamily="18" charset="0"/>
                                        <a:ea typeface="Times New Roman" panose="02020603050405020304" pitchFamily="18" charset="0"/>
                                      </a:rPr>
                                      <m:t>6</m:t>
                                    </m:r>
                                  </m:den>
                                </m:f>
                              </m:e>
                            </m:d>
                          </m:e>
                        </m:func>
                      </m:e>
                    </m:func>
                  </m:oMath>
                </a14:m>
                <a:endParaRPr lang="en-US" sz="3600" i="1" smtClean="0">
                  <a:solidFill>
                    <a:prstClr val="black"/>
                  </a:solidFill>
                  <a:latin typeface="Cambria Math" panose="02040503050406030204" pitchFamily="18" charset="0"/>
                  <a:ea typeface="Times New Roman" panose="02020603050405020304" pitchFamily="18" charset="0"/>
                </a:endParaRPr>
              </a:p>
              <a:p>
                <a:pPr lvl="0" algn="just">
                  <a:lnSpc>
                    <a:spcPct val="200000"/>
                  </a:lnSpc>
                  <a:defRPr/>
                </a:pPr>
                <a14:m>
                  <m:oMathPara xmlns:m="http://schemas.openxmlformats.org/officeDocument/2006/math">
                    <m:oMathParaPr>
                      <m:jc m:val="left"/>
                    </m:oMathParaPr>
                    <m:oMath xmlns:m="http://schemas.openxmlformats.org/officeDocument/2006/math">
                      <m:r>
                        <a:rPr lang="en-US" sz="3600" i="1">
                          <a:solidFill>
                            <a:prstClr val="black"/>
                          </a:solidFill>
                          <a:latin typeface="Cambria Math" panose="02040503050406030204" pitchFamily="18" charset="0"/>
                          <a:ea typeface="Dotum" panose="020B0600000101010101" pitchFamily="34" charset="-127"/>
                        </a:rPr>
                        <m:t>⟺2</m:t>
                      </m:r>
                      <m:r>
                        <a:rPr lang="en-US" sz="3600" i="1">
                          <a:solidFill>
                            <a:prstClr val="black"/>
                          </a:solidFill>
                          <a:latin typeface="Cambria Math" panose="02040503050406030204" pitchFamily="18" charset="0"/>
                          <a:ea typeface="Dotum" panose="020B0600000101010101" pitchFamily="34" charset="-127"/>
                        </a:rPr>
                        <m:t>𝑥</m:t>
                      </m:r>
                      <m:r>
                        <a:rPr lang="en-US" sz="3600" i="1">
                          <a:solidFill>
                            <a:prstClr val="black"/>
                          </a:solidFill>
                          <a:latin typeface="Cambria Math" panose="02040503050406030204" pitchFamily="18" charset="0"/>
                          <a:ea typeface="Dotum" panose="020B0600000101010101" pitchFamily="34" charset="-127"/>
                        </a:rPr>
                        <m:t>+</m:t>
                      </m:r>
                      <m:f>
                        <m:fPr>
                          <m:ctrlPr>
                            <a:rPr lang="en-US" sz="3600" i="1">
                              <a:solidFill>
                                <a:prstClr val="black"/>
                              </a:solidFill>
                              <a:latin typeface="Cambria Math" panose="02040503050406030204" pitchFamily="18" charset="0"/>
                              <a:ea typeface="Dotum" panose="020B0600000101010101" pitchFamily="34" charset="-127"/>
                            </a:rPr>
                          </m:ctrlPr>
                        </m:fPr>
                        <m:num>
                          <m:r>
                            <a:rPr lang="en-US" sz="3600" i="1">
                              <a:solidFill>
                                <a:prstClr val="black"/>
                              </a:solidFill>
                              <a:latin typeface="Cambria Math" panose="02040503050406030204" pitchFamily="18" charset="0"/>
                              <a:ea typeface="Dotum" panose="020B0600000101010101" pitchFamily="34" charset="-127"/>
                            </a:rPr>
                            <m:t>𝜋</m:t>
                          </m:r>
                        </m:num>
                        <m:den>
                          <m:r>
                            <a:rPr lang="en-US" sz="3600" i="1">
                              <a:solidFill>
                                <a:prstClr val="black"/>
                              </a:solidFill>
                              <a:latin typeface="Cambria Math" panose="02040503050406030204" pitchFamily="18" charset="0"/>
                              <a:ea typeface="Dotum" panose="020B0600000101010101" pitchFamily="34" charset="-127"/>
                            </a:rPr>
                            <m:t>5</m:t>
                          </m:r>
                        </m:den>
                      </m:f>
                      <m:r>
                        <a:rPr lang="en-US" sz="3600" i="1">
                          <a:solidFill>
                            <a:prstClr val="black"/>
                          </a:solidFill>
                          <a:latin typeface="Cambria Math" panose="02040503050406030204" pitchFamily="18" charset="0"/>
                          <a:ea typeface="Dotum" panose="020B0600000101010101" pitchFamily="34" charset="-127"/>
                        </a:rPr>
                        <m:t>=</m:t>
                      </m:r>
                      <m:r>
                        <a:rPr lang="en-US" sz="3600" i="1">
                          <a:solidFill>
                            <a:prstClr val="black"/>
                          </a:solidFill>
                          <a:latin typeface="Cambria Math" panose="02040503050406030204" pitchFamily="18" charset="0"/>
                          <a:ea typeface="Dotum" panose="020B0600000101010101" pitchFamily="34" charset="-127"/>
                        </a:rPr>
                        <m:t>𝑥</m:t>
                      </m:r>
                      <m:r>
                        <a:rPr lang="en-US" sz="3600" i="1">
                          <a:solidFill>
                            <a:prstClr val="black"/>
                          </a:solidFill>
                          <a:latin typeface="Cambria Math" panose="02040503050406030204" pitchFamily="18" charset="0"/>
                          <a:ea typeface="Dotum" panose="020B0600000101010101" pitchFamily="34" charset="-127"/>
                        </a:rPr>
                        <m:t>−</m:t>
                      </m:r>
                      <m:f>
                        <m:fPr>
                          <m:ctrlPr>
                            <a:rPr lang="en-US" sz="3600" i="1">
                              <a:solidFill>
                                <a:prstClr val="black"/>
                              </a:solidFill>
                              <a:latin typeface="Cambria Math" panose="02040503050406030204" pitchFamily="18" charset="0"/>
                              <a:ea typeface="Dotum" panose="020B0600000101010101" pitchFamily="34" charset="-127"/>
                            </a:rPr>
                          </m:ctrlPr>
                        </m:fPr>
                        <m:num>
                          <m:r>
                            <a:rPr lang="en-US" sz="3600" i="1">
                              <a:solidFill>
                                <a:prstClr val="black"/>
                              </a:solidFill>
                              <a:latin typeface="Cambria Math" panose="02040503050406030204" pitchFamily="18" charset="0"/>
                              <a:ea typeface="Dotum" panose="020B0600000101010101" pitchFamily="34" charset="-127"/>
                            </a:rPr>
                            <m:t>𝜋</m:t>
                          </m:r>
                        </m:num>
                        <m:den>
                          <m:r>
                            <a:rPr lang="en-US" sz="3600" i="1">
                              <a:solidFill>
                                <a:prstClr val="black"/>
                              </a:solidFill>
                              <a:latin typeface="Cambria Math" panose="02040503050406030204" pitchFamily="18" charset="0"/>
                              <a:ea typeface="Dotum" panose="020B0600000101010101" pitchFamily="34" charset="-127"/>
                            </a:rPr>
                            <m:t>6</m:t>
                          </m:r>
                        </m:den>
                      </m:f>
                      <m:r>
                        <a:rPr lang="en-US" sz="3600" i="1">
                          <a:solidFill>
                            <a:prstClr val="black"/>
                          </a:solidFill>
                          <a:latin typeface="Cambria Math" panose="02040503050406030204" pitchFamily="18" charset="0"/>
                          <a:ea typeface="Dotum" panose="020B0600000101010101" pitchFamily="34" charset="-127"/>
                        </a:rPr>
                        <m:t>+</m:t>
                      </m:r>
                      <m:r>
                        <a:rPr lang="en-US" sz="3600" i="1">
                          <a:solidFill>
                            <a:prstClr val="black"/>
                          </a:solidFill>
                          <a:latin typeface="Cambria Math" panose="02040503050406030204" pitchFamily="18" charset="0"/>
                          <a:ea typeface="Dotum" panose="020B0600000101010101" pitchFamily="34" charset="-127"/>
                        </a:rPr>
                        <m:t>𝑘</m:t>
                      </m:r>
                      <m:r>
                        <a:rPr lang="en-US" sz="3600" i="1">
                          <a:solidFill>
                            <a:prstClr val="black"/>
                          </a:solidFill>
                          <a:latin typeface="Cambria Math" panose="02040503050406030204" pitchFamily="18" charset="0"/>
                          <a:ea typeface="Dotum" panose="020B0600000101010101" pitchFamily="34" charset="-127"/>
                        </a:rPr>
                        <m:t>𝜋</m:t>
                      </m:r>
                      <m:r>
                        <a:rPr lang="en-US" sz="3600" i="1">
                          <a:solidFill>
                            <a:prstClr val="black"/>
                          </a:solidFill>
                          <a:latin typeface="Cambria Math" panose="02040503050406030204" pitchFamily="18" charset="0"/>
                          <a:ea typeface="Dotum" panose="020B0600000101010101" pitchFamily="34" charset="-127"/>
                        </a:rPr>
                        <m:t>, </m:t>
                      </m:r>
                      <m:r>
                        <a:rPr lang="en-US" sz="3600" i="1">
                          <a:solidFill>
                            <a:prstClr val="black"/>
                          </a:solidFill>
                          <a:latin typeface="Cambria Math" panose="02040503050406030204" pitchFamily="18" charset="0"/>
                          <a:ea typeface="Dotum" panose="020B0600000101010101" pitchFamily="34" charset="-127"/>
                        </a:rPr>
                        <m:t>𝑘</m:t>
                      </m:r>
                      <m:r>
                        <a:rPr lang="en-US" sz="3600" i="1">
                          <a:solidFill>
                            <a:prstClr val="black"/>
                          </a:solidFill>
                          <a:latin typeface="Cambria Math" panose="02040503050406030204" pitchFamily="18" charset="0"/>
                          <a:ea typeface="Dotum" panose="020B0600000101010101" pitchFamily="34" charset="-127"/>
                        </a:rPr>
                        <m:t>∈</m:t>
                      </m:r>
                      <m:r>
                        <a:rPr lang="en-US" sz="3600" i="1">
                          <a:solidFill>
                            <a:prstClr val="black"/>
                          </a:solidFill>
                          <a:latin typeface="Cambria Math" panose="02040503050406030204" pitchFamily="18" charset="0"/>
                          <a:ea typeface="Dotum" panose="020B0600000101010101" pitchFamily="34" charset="-127"/>
                        </a:rPr>
                        <m:t>𝑍</m:t>
                      </m:r>
                    </m:oMath>
                  </m:oMathPara>
                </a14:m>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200000"/>
                  </a:lnSpc>
                  <a:defRPr/>
                </a:pPr>
                <a14:m>
                  <m:oMath xmlns:m="http://schemas.openxmlformats.org/officeDocument/2006/math">
                    <m:r>
                      <a:rPr lang="en-US" sz="3600" i="1">
                        <a:solidFill>
                          <a:prstClr val="black"/>
                        </a:solidFill>
                        <a:latin typeface="Cambria Math" panose="02040503050406030204" pitchFamily="18" charset="0"/>
                        <a:ea typeface="Times New Roman" panose="02020603050405020304" pitchFamily="18" charset="0"/>
                      </a:rPr>
                      <m:t>⟺</m:t>
                    </m:r>
                    <m:r>
                      <a:rPr lang="en-US" sz="3600" i="1">
                        <a:solidFill>
                          <a:prstClr val="black"/>
                        </a:solidFill>
                        <a:latin typeface="Cambria Math" panose="02040503050406030204" pitchFamily="18" charset="0"/>
                        <a:ea typeface="Times New Roman" panose="02020603050405020304" pitchFamily="18" charset="0"/>
                      </a:rPr>
                      <m:t>𝑥</m:t>
                    </m:r>
                    <m:r>
                      <a:rPr lang="en-US" sz="3600" i="1">
                        <a:solidFill>
                          <a:prstClr val="black"/>
                        </a:solidFill>
                        <a:latin typeface="Cambria Math" panose="02040503050406030204" pitchFamily="18" charset="0"/>
                        <a:ea typeface="Times New Roman" panose="02020603050405020304" pitchFamily="18" charset="0"/>
                      </a:rPr>
                      <m:t>=−</m:t>
                    </m:r>
                    <m:f>
                      <m:fPr>
                        <m:ctrlPr>
                          <a:rPr lang="en-US" sz="3600" i="1">
                            <a:solidFill>
                              <a:prstClr val="black"/>
                            </a:solidFill>
                            <a:latin typeface="Cambria Math" panose="02040503050406030204" pitchFamily="18" charset="0"/>
                            <a:ea typeface="Times New Roman" panose="02020603050405020304" pitchFamily="18" charset="0"/>
                          </a:rPr>
                        </m:ctrlPr>
                      </m:fPr>
                      <m:num>
                        <m:r>
                          <a:rPr lang="en-US" sz="3600" i="1">
                            <a:solidFill>
                              <a:prstClr val="black"/>
                            </a:solidFill>
                            <a:latin typeface="Cambria Math" panose="02040503050406030204" pitchFamily="18" charset="0"/>
                            <a:ea typeface="Times New Roman" panose="02020603050405020304" pitchFamily="18" charset="0"/>
                          </a:rPr>
                          <m:t>11</m:t>
                        </m:r>
                        <m:r>
                          <a:rPr lang="en-US" sz="3600" i="1">
                            <a:solidFill>
                              <a:prstClr val="black"/>
                            </a:solidFill>
                            <a:latin typeface="Cambria Math" panose="02040503050406030204" pitchFamily="18" charset="0"/>
                            <a:ea typeface="Times New Roman" panose="02020603050405020304" pitchFamily="18" charset="0"/>
                          </a:rPr>
                          <m:t>𝜋</m:t>
                        </m:r>
                      </m:num>
                      <m:den>
                        <m:r>
                          <a:rPr lang="en-US" sz="3600" i="1">
                            <a:solidFill>
                              <a:prstClr val="black"/>
                            </a:solidFill>
                            <a:latin typeface="Cambria Math" panose="02040503050406030204" pitchFamily="18" charset="0"/>
                            <a:ea typeface="Times New Roman" panose="02020603050405020304" pitchFamily="18" charset="0"/>
                          </a:rPr>
                          <m:t>30</m:t>
                        </m:r>
                      </m:den>
                    </m:f>
                    <m:r>
                      <a:rPr lang="en-US" sz="3600" i="1">
                        <a:solidFill>
                          <a:prstClr val="black"/>
                        </a:solidFill>
                        <a:latin typeface="Cambria Math" panose="02040503050406030204" pitchFamily="18" charset="0"/>
                        <a:ea typeface="Times New Roman" panose="02020603050405020304" pitchFamily="18" charset="0"/>
                      </a:rPr>
                      <m:t>+</m:t>
                    </m:r>
                    <m:r>
                      <a:rPr lang="en-US" sz="3600" i="1">
                        <a:solidFill>
                          <a:prstClr val="black"/>
                        </a:solidFill>
                        <a:latin typeface="Cambria Math" panose="02040503050406030204" pitchFamily="18" charset="0"/>
                        <a:ea typeface="Times New Roman" panose="02020603050405020304" pitchFamily="18" charset="0"/>
                      </a:rPr>
                      <m:t>𝑘</m:t>
                    </m:r>
                    <m:r>
                      <a:rPr lang="en-US" sz="3600" i="1">
                        <a:solidFill>
                          <a:prstClr val="black"/>
                        </a:solidFill>
                        <a:latin typeface="Cambria Math" panose="02040503050406030204" pitchFamily="18" charset="0"/>
                        <a:ea typeface="Times New Roman" panose="02020603050405020304" pitchFamily="18" charset="0"/>
                      </a:rPr>
                      <m:t>𝜋</m:t>
                    </m:r>
                    <m:r>
                      <a:rPr lang="en-US" sz="3600" i="1">
                        <a:solidFill>
                          <a:prstClr val="black"/>
                        </a:solidFill>
                        <a:latin typeface="Cambria Math" panose="02040503050406030204" pitchFamily="18" charset="0"/>
                        <a:ea typeface="Times New Roman" panose="02020603050405020304" pitchFamily="18" charset="0"/>
                      </a:rPr>
                      <m:t>, </m:t>
                    </m:r>
                    <m:r>
                      <a:rPr lang="en-US" sz="3600" i="1">
                        <a:solidFill>
                          <a:prstClr val="black"/>
                        </a:solidFill>
                        <a:latin typeface="Cambria Math" panose="02040503050406030204" pitchFamily="18" charset="0"/>
                        <a:ea typeface="Times New Roman" panose="02020603050405020304" pitchFamily="18" charset="0"/>
                      </a:rPr>
                      <m:t>𝑘</m:t>
                    </m:r>
                    <m:r>
                      <a:rPr lang="en-US" sz="3600" i="1">
                        <a:solidFill>
                          <a:prstClr val="black"/>
                        </a:solidFill>
                        <a:latin typeface="Cambria Math" panose="02040503050406030204" pitchFamily="18" charset="0"/>
                        <a:ea typeface="Times New Roman" panose="02020603050405020304" pitchFamily="18" charset="0"/>
                      </a:rPr>
                      <m:t>∈</m:t>
                    </m:r>
                    <m:r>
                      <a:rPr lang="en-US" sz="3600" i="1">
                        <a:solidFill>
                          <a:prstClr val="black"/>
                        </a:solidFill>
                        <a:latin typeface="Cambria Math" panose="02040503050406030204" pitchFamily="18" charset="0"/>
                        <a:ea typeface="Times New Roman" panose="02020603050405020304" pitchFamily="18" charset="0"/>
                      </a:rPr>
                      <m:t>𝑍</m:t>
                    </m:r>
                  </m:oMath>
                </a14:m>
                <a:r>
                  <a:rPr lang="en-US" sz="3600">
                    <a:solidFill>
                      <a:prstClr val="black"/>
                    </a:solidFill>
                    <a:latin typeface="Arial" panose="020B0604020202020204" pitchFamily="34" charset="0"/>
                    <a:ea typeface="Dotum" panose="020B0600000101010101" pitchFamily="34" charset="-127"/>
                    <a:cs typeface="Arial" panose="020B0604020202020204" pitchFamily="34" charset="0"/>
                  </a:rPr>
                  <a:t> </a:t>
                </a:r>
                <a:endParaRPr lang="en-US" sz="360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8153400" y="3086100"/>
                <a:ext cx="9144000" cy="5015668"/>
              </a:xfrm>
              <a:prstGeom prst="rect">
                <a:avLst/>
              </a:prstGeom>
              <a:blipFill>
                <a:blip r:embed="rId12"/>
                <a:stretch>
                  <a:fillRect l="-2067"/>
                </a:stretch>
              </a:blipFill>
            </p:spPr>
            <p:txBody>
              <a:bodyPr/>
              <a:lstStyle/>
              <a:p>
                <a:r>
                  <a:rPr lang="en-US">
                    <a:noFill/>
                  </a:rPr>
                  <a:t> </a:t>
                </a:r>
              </a:p>
            </p:txBody>
          </p:sp>
        </mc:Fallback>
      </mc:AlternateContent>
    </p:spTree>
    <p:extLst>
      <p:ext uri="{BB962C8B-B14F-4D97-AF65-F5344CB8AC3E}">
        <p14:creationId xmlns:p14="http://schemas.microsoft.com/office/powerpoint/2010/main" val="76632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6899053">
            <a:off x="-71224" y="-292051"/>
            <a:ext cx="2017149" cy="2641504"/>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a:off x="13793789" y="-353353"/>
            <a:ext cx="4140858" cy="4847564"/>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400000" flipH="1" flipV="1">
            <a:off x="353353" y="5792789"/>
            <a:ext cx="4140858" cy="4847564"/>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164045" y="7969620"/>
            <a:ext cx="2519474" cy="1378839"/>
          </a:xfrm>
          <a:prstGeom prst="rect">
            <a:avLst/>
          </a:prstGeom>
        </p:spPr>
      </p:pic>
      <p:sp>
        <p:nvSpPr>
          <p:cNvPr id="12" name="Google Shape;2165;p36"/>
          <p:cNvSpPr txBox="1">
            <a:spLocks/>
          </p:cNvSpPr>
          <p:nvPr/>
        </p:nvSpPr>
        <p:spPr>
          <a:xfrm>
            <a:off x="4724400" y="1866900"/>
            <a:ext cx="8610600" cy="3377872"/>
          </a:xfrm>
          <a:prstGeom prst="rect">
            <a:avLst/>
          </a:prstGeom>
          <a:solidFill>
            <a:srgbClr val="F3F3F3"/>
          </a:solidFill>
          <a:ln w="9525" cap="flat" cmpd="sng">
            <a:solidFill>
              <a:srgbClr val="B7B7B7"/>
            </a:solidFill>
            <a:prstDash val="solid"/>
            <a:round/>
            <a:headEnd type="none" w="sm" len="sm"/>
            <a:tailEnd type="none" w="sm" len="sm"/>
          </a:ln>
        </p:spPr>
        <p:txBody>
          <a:bodyPr spcFirstLastPara="1" wrap="square" lIns="182850" tIns="182850" rIns="182850" bIns="18285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Merriweather"/>
              <a:buNone/>
              <a:defRPr sz="5600" b="0" i="0" u="none" strike="noStrike" cap="none">
                <a:solidFill>
                  <a:schemeClr val="dk1"/>
                </a:solidFill>
                <a:latin typeface="Merriweather"/>
                <a:ea typeface="Merriweather"/>
                <a:cs typeface="Merriweather"/>
                <a:sym typeface="Merriweather"/>
              </a:defRPr>
            </a:lvl1pPr>
            <a:lvl2pPr marR="0" lvl="1"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2pPr>
            <a:lvl3pPr marR="0" lvl="2"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3pPr>
            <a:lvl4pPr marR="0" lvl="3"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4pPr>
            <a:lvl5pPr marR="0" lvl="4"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5pPr>
            <a:lvl6pPr marR="0" lvl="5"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6pPr>
            <a:lvl7pPr marR="0" lvl="6"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7pPr>
            <a:lvl8pPr marR="0" lvl="7"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8pPr>
            <a:lvl9pPr marR="0" lvl="8" algn="l" rtl="0">
              <a:lnSpc>
                <a:spcPct val="100000"/>
              </a:lnSpc>
              <a:spcBef>
                <a:spcPts val="0"/>
              </a:spcBef>
              <a:spcAft>
                <a:spcPts val="0"/>
              </a:spcAft>
              <a:buClr>
                <a:schemeClr val="dk1"/>
              </a:buClr>
              <a:buSzPts val="2800"/>
              <a:buFont typeface="Merriweather Black"/>
              <a:buNone/>
              <a:defRPr sz="5600" b="0" i="0" u="none" strike="noStrike" cap="none">
                <a:solidFill>
                  <a:schemeClr val="dk1"/>
                </a:solidFill>
                <a:latin typeface="Merriweather Black"/>
                <a:ea typeface="Merriweather Black"/>
                <a:cs typeface="Merriweather Black"/>
                <a:sym typeface="Merriweather Black"/>
              </a:defRPr>
            </a:lvl9pPr>
          </a:lstStyle>
          <a:p>
            <a:pPr marL="0" marR="0" lvl="0" indent="0" defTabSz="914400" rtl="0" eaLnBrk="1" fontAlgn="auto" latinLnBrk="0" hangingPunct="1">
              <a:lnSpc>
                <a:spcPct val="100000"/>
              </a:lnSpc>
              <a:spcBef>
                <a:spcPts val="0"/>
              </a:spcBef>
              <a:spcAft>
                <a:spcPts val="0"/>
              </a:spcAft>
              <a:buClr>
                <a:srgbClr val="434343"/>
              </a:buClr>
              <a:buSzPts val="2800"/>
              <a:buFont typeface="Merriweather"/>
              <a:buNone/>
              <a:tabLst/>
              <a:defRPr/>
            </a:pPr>
            <a:r>
              <a:rPr lang="en-US" sz="7000" b="1" kern="0" smtClean="0">
                <a:solidFill>
                  <a:srgbClr val="C00000"/>
                </a:solidFill>
                <a:latin typeface="Arial"/>
              </a:rPr>
              <a:t>VẬN DỤNG</a:t>
            </a:r>
            <a:endParaRPr kumimoji="0" lang="en-US" sz="7000" b="1" i="0" u="none" strike="noStrike" kern="0" cap="none" spc="0" normalizeH="0" baseline="0" noProof="0" dirty="0">
              <a:ln>
                <a:noFill/>
              </a:ln>
              <a:solidFill>
                <a:srgbClr val="C00000"/>
              </a:solidFill>
              <a:effectLst/>
              <a:uLnTx/>
              <a:uFillTx/>
              <a:latin typeface="Arial"/>
              <a:sym typeface="Merriweather"/>
            </a:endParaRPr>
          </a:p>
        </p:txBody>
      </p:sp>
      <p:pic>
        <p:nvPicPr>
          <p:cNvPr id="2" name="Picture 1"/>
          <p:cNvPicPr>
            <a:picLocks noChangeAspect="1"/>
          </p:cNvPicPr>
          <p:nvPr/>
        </p:nvPicPr>
        <p:blipFill>
          <a:blip r:embed="rId14"/>
          <a:stretch>
            <a:fillRect/>
          </a:stretch>
        </p:blipFill>
        <p:spPr>
          <a:xfrm>
            <a:off x="7806668" y="7124700"/>
            <a:ext cx="2446063" cy="2616547"/>
          </a:xfrm>
          <a:prstGeom prst="rect">
            <a:avLst/>
          </a:prstGeom>
        </p:spPr>
      </p:pic>
    </p:spTree>
    <p:extLst>
      <p:ext uri="{BB962C8B-B14F-4D97-AF65-F5344CB8AC3E}">
        <p14:creationId xmlns:p14="http://schemas.microsoft.com/office/powerpoint/2010/main" val="1355425144"/>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676926">
            <a:off x="17053619" y="9523864"/>
            <a:ext cx="914400" cy="91440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flipV="1">
            <a:off x="29667" y="-296369"/>
            <a:ext cx="2133601" cy="2497736"/>
          </a:xfrm>
          <a:prstGeom prst="rect">
            <a:avLst/>
          </a:prstGeom>
        </p:spPr>
      </p:pic>
      <p:sp>
        <p:nvSpPr>
          <p:cNvPr id="11" name="Rectangle 10"/>
          <p:cNvSpPr/>
          <p:nvPr/>
        </p:nvSpPr>
        <p:spPr>
          <a:xfrm>
            <a:off x="6167534" y="571500"/>
            <a:ext cx="5974713" cy="677108"/>
          </a:xfrm>
          <a:prstGeom prst="rect">
            <a:avLst/>
          </a:prstGeom>
        </p:spPr>
        <p:txBody>
          <a:bodyPr wrap="none">
            <a:spAutoFit/>
          </a:bodyPr>
          <a:lstStyle/>
          <a:p>
            <a:pPr lvl="0">
              <a:defRPr/>
            </a:pPr>
            <a:r>
              <a:rPr lang="fr-FR" sz="3800" b="1">
                <a:solidFill>
                  <a:srgbClr val="C00000"/>
                </a:solidFill>
                <a:latin typeface="Arial" panose="020B0604020202020204" pitchFamily="34" charset="0"/>
                <a:ea typeface="Calibri" panose="020F0502020204030204" pitchFamily="34" charset="0"/>
              </a:rPr>
              <a:t>Bài </a:t>
            </a:r>
            <a:r>
              <a:rPr lang="fr-FR" sz="3800" b="1" smtClean="0">
                <a:solidFill>
                  <a:srgbClr val="C00000"/>
                </a:solidFill>
                <a:latin typeface="Arial" panose="020B0604020202020204" pitchFamily="34" charset="0"/>
                <a:ea typeface="Calibri" panose="020F0502020204030204" pitchFamily="34" charset="0"/>
              </a:rPr>
              <a:t>1.35 </a:t>
            </a:r>
            <a:r>
              <a:rPr lang="fr-FR" sz="3800" b="1">
                <a:solidFill>
                  <a:srgbClr val="C00000"/>
                </a:solidFill>
                <a:latin typeface="Arial" panose="020B0604020202020204" pitchFamily="34" charset="0"/>
                <a:ea typeface="Calibri" panose="020F0502020204030204" pitchFamily="34" charset="0"/>
              </a:rPr>
              <a:t>(SGK – trang </a:t>
            </a:r>
            <a:r>
              <a:rPr lang="fr-FR" sz="3800" b="1" smtClean="0">
                <a:solidFill>
                  <a:srgbClr val="C00000"/>
                </a:solidFill>
                <a:latin typeface="Arial" panose="020B0604020202020204" pitchFamily="34" charset="0"/>
                <a:ea typeface="Calibri" panose="020F0502020204030204" pitchFamily="34" charset="0"/>
              </a:rPr>
              <a:t>41)</a:t>
            </a:r>
            <a:endParaRPr lang="fr-FR" sz="3800" b="1" dirty="0" err="1">
              <a:solidFill>
                <a:srgbClr val="C00000"/>
              </a:solidFill>
              <a:latin typeface="Arial" panose="020B0604020202020204" pitchFamily="34" charset="0"/>
              <a:ea typeface="Calibri" panose="020F0502020204030204" pitchFamily="34" charset="0"/>
            </a:endParaRPr>
          </a:p>
        </p:txBody>
      </p:sp>
      <p:pic>
        <p:nvPicPr>
          <p:cNvPr id="12" name="Picture 11"/>
          <p:cNvPicPr>
            <a:picLocks noChangeAspect="1"/>
          </p:cNvPicPr>
          <p:nvPr/>
        </p:nvPicPr>
        <p:blipFill>
          <a:blip r:embed="rId10"/>
          <a:stretch>
            <a:fillRect/>
          </a:stretch>
        </p:blipFill>
        <p:spPr>
          <a:xfrm rot="815134">
            <a:off x="17304605" y="404983"/>
            <a:ext cx="677069" cy="1015604"/>
          </a:xfrm>
          <a:prstGeom prst="rect">
            <a:avLst/>
          </a:prstGeom>
        </p:spPr>
      </p:pic>
      <mc:AlternateContent xmlns:mc="http://schemas.openxmlformats.org/markup-compatibility/2006" xmlns:a14="http://schemas.microsoft.com/office/drawing/2010/main">
        <mc:Choice Requires="a14">
          <p:sp>
            <p:nvSpPr>
              <p:cNvPr id="2" name="Rectangle 1"/>
              <p:cNvSpPr>
                <a:spLocks noChangeArrowheads="1"/>
              </p:cNvSpPr>
              <p:nvPr/>
            </p:nvSpPr>
            <p:spPr bwMode="auto">
              <a:xfrm>
                <a:off x="381000" y="1485900"/>
                <a:ext cx="17547783" cy="8125301"/>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ea typeface="OpenSans"/>
                  </a:rPr>
                  <a:t>Huyết áp là áp lực cần thiết tác động lên thành của động mạch để đưa máu từ tim đến nuôi dưỡng các mô trong cơ thể. Huyết áp được tạo ra do lực co bóp của cơ tim và sức cản của thành động mạch. Mỗi lần tim đập, huyết áp của chúng ta tăng rồi giảm giữa các nhịp. Huyết áp tối đa và huyết áp tối thiểu được gọi tương ứng là huyết áp tâm thu và tâm trương. Chỉ số huyết áp của chúng ta được viết là huyết áp tâm thu/huyết áp tâm trương. Chỉ số huyết áp 120/80 là bình thường. Giả sử huyết áp của một người nào đó được mô hình hóa bởi hàm số</a:t>
                </a:r>
                <a:endParaRPr kumimoji="0" lang="en-US" altLang="en-US" sz="3200" b="0" i="0" u="none" strike="noStrike" cap="none" normalizeH="0" baseline="0" smtClean="0">
                  <a:ln>
                    <a:noFill/>
                  </a:ln>
                  <a:solidFill>
                    <a:schemeClr val="tx1"/>
                  </a:solidFill>
                  <a:effectLst/>
                </a:endParaRPr>
              </a:p>
              <a:p>
                <a:pPr lvl="0" algn="just">
                  <a:lnSpc>
                    <a:spcPct val="150000"/>
                  </a:lnSpc>
                </a:pPr>
                <a:r>
                  <a:rPr kumimoji="0" lang="en-US" altLang="en-US" sz="3200" b="0" i="0" u="none" strike="noStrike" cap="none" normalizeH="0" baseline="0" smtClean="0">
                    <a:ln>
                      <a:noFill/>
                    </a:ln>
                    <a:solidFill>
                      <a:srgbClr val="000000"/>
                    </a:solidFill>
                    <a:effectLst/>
                    <a:ea typeface="OpenSans"/>
                  </a:rPr>
                  <a:t>                                            </a:t>
                </a:r>
                <a14:m>
                  <m:oMath xmlns:m="http://schemas.openxmlformats.org/officeDocument/2006/math">
                    <m:r>
                      <m:rPr>
                        <m:sty m:val="p"/>
                      </m:rPr>
                      <a:rPr lang="en-US" altLang="en-US" sz="3200">
                        <a:latin typeface="Cambria Math" panose="02040503050406030204" pitchFamily="18" charset="0"/>
                        <a:ea typeface="Dotum" panose="020B0600000101010101" pitchFamily="34" charset="-127"/>
                        <a:cs typeface="Times New Roman" panose="02020603050405020304" pitchFamily="18" charset="0"/>
                      </a:rPr>
                      <m:t>p</m:t>
                    </m:r>
                    <m:d>
                      <m:dPr>
                        <m:ctrlPr>
                          <a:rPr lang="en-US" sz="3200" b="0" i="1" smtClean="0">
                            <a:latin typeface="Cambria Math" panose="02040503050406030204" pitchFamily="18" charset="0"/>
                            <a:ea typeface="Dotum" panose="020B0600000101010101" pitchFamily="34" charset="-127"/>
                            <a:cs typeface="Times New Roman" panose="02020603050405020304" pitchFamily="18" charset="0"/>
                          </a:rPr>
                        </m:ctrlPr>
                      </m:dPr>
                      <m:e>
                        <m:r>
                          <m:rPr>
                            <m:sty m:val="p"/>
                          </m:rPr>
                          <a:rPr lang="en-US" sz="3200" b="0" i="0" smtClean="0">
                            <a:latin typeface="Cambria Math" panose="02040503050406030204" pitchFamily="18" charset="0"/>
                            <a:ea typeface="Dotum" panose="020B0600000101010101" pitchFamily="34" charset="-127"/>
                            <a:cs typeface="Times New Roman" panose="02020603050405020304" pitchFamily="18" charset="0"/>
                          </a:rPr>
                          <m:t>t</m:t>
                        </m:r>
                      </m:e>
                    </m:d>
                    <m:r>
                      <a:rPr lang="en-US" sz="3200" b="0" i="0" smtClean="0">
                        <a:latin typeface="Cambria Math" panose="02040503050406030204" pitchFamily="18" charset="0"/>
                        <a:ea typeface="Dotum" panose="020B0600000101010101" pitchFamily="34" charset="-127"/>
                        <a:cs typeface="Times New Roman" panose="02020603050405020304" pitchFamily="18" charset="0"/>
                      </a:rPr>
                      <m:t>=</m:t>
                    </m:r>
                    <m:r>
                      <a:rPr lang="en-US" sz="3200" i="1">
                        <a:latin typeface="Cambria Math" panose="02040503050406030204" pitchFamily="18" charset="0"/>
                        <a:ea typeface="Dotum" panose="020B0600000101010101" pitchFamily="34" charset="-127"/>
                        <a:cs typeface="Times New Roman" panose="02020603050405020304" pitchFamily="18" charset="0"/>
                      </a:rPr>
                      <m:t>115+25</m:t>
                    </m:r>
                    <m:func>
                      <m:funcPr>
                        <m:ctrlPr>
                          <a:rPr lang="en-US" sz="3200" i="1">
                            <a:effectLst/>
                            <a:latin typeface="Cambria Math" panose="02040503050406030204" pitchFamily="18" charset="0"/>
                            <a:ea typeface="Dotum" panose="020B0600000101010101" pitchFamily="34" charset="-127"/>
                          </a:rPr>
                        </m:ctrlPr>
                      </m:funcPr>
                      <m:fName>
                        <m:r>
                          <m:rPr>
                            <m:sty m:val="p"/>
                          </m:rPr>
                          <a:rPr lang="en-US" sz="3200">
                            <a:effectLst/>
                            <a:latin typeface="Cambria Math" panose="02040503050406030204" pitchFamily="18" charset="0"/>
                            <a:ea typeface="Dotum" panose="020B0600000101010101" pitchFamily="34" charset="-127"/>
                            <a:cs typeface="Times New Roman" panose="02020603050405020304" pitchFamily="18" charset="0"/>
                          </a:rPr>
                          <m:t>sin</m:t>
                        </m:r>
                      </m:fName>
                      <m:e>
                        <m:d>
                          <m:dPr>
                            <m:ctrlPr>
                              <a:rPr lang="en-US" sz="3200" i="1">
                                <a:effectLst/>
                                <a:latin typeface="Cambria Math" panose="02040503050406030204" pitchFamily="18" charset="0"/>
                                <a:ea typeface="Dotum" panose="020B0600000101010101" pitchFamily="34" charset="-127"/>
                              </a:rPr>
                            </m:ctrlPr>
                          </m:dPr>
                          <m:e>
                            <m:r>
                              <a:rPr lang="en-US" sz="3200" i="1">
                                <a:effectLst/>
                                <a:latin typeface="Cambria Math" panose="02040503050406030204" pitchFamily="18" charset="0"/>
                                <a:ea typeface="Dotum" panose="020B0600000101010101" pitchFamily="34" charset="-127"/>
                                <a:cs typeface="Times New Roman" panose="02020603050405020304" pitchFamily="18" charset="0"/>
                              </a:rPr>
                              <m:t>160</m:t>
                            </m:r>
                            <m:r>
                              <a:rPr lang="en-US" sz="3200" i="1">
                                <a:effectLst/>
                                <a:latin typeface="Cambria Math" panose="02040503050406030204" pitchFamily="18" charset="0"/>
                                <a:ea typeface="Dotum" panose="020B0600000101010101" pitchFamily="34" charset="-127"/>
                                <a:cs typeface="Times New Roman" panose="02020603050405020304" pitchFamily="18" charset="0"/>
                              </a:rPr>
                              <m:t>𝜋</m:t>
                            </m:r>
                            <m:r>
                              <a:rPr lang="en-US" sz="3200" i="1">
                                <a:effectLst/>
                                <a:latin typeface="Cambria Math" panose="02040503050406030204" pitchFamily="18" charset="0"/>
                                <a:ea typeface="Dotum" panose="020B0600000101010101" pitchFamily="34" charset="-127"/>
                                <a:cs typeface="Times New Roman" panose="02020603050405020304" pitchFamily="18" charset="0"/>
                              </a:rPr>
                              <m:t>𝑡</m:t>
                            </m:r>
                          </m:e>
                        </m:d>
                      </m:e>
                    </m:func>
                  </m:oMath>
                </a14:m>
                <a:endParaRPr kumimoji="0" lang="en-US" altLang="en-US" sz="3200" b="0" i="0" u="none" strike="noStrike" cap="none" normalizeH="0" baseline="0" smtClean="0">
                  <a:ln>
                    <a:noFill/>
                  </a:ln>
                  <a:solidFill>
                    <a:srgbClr val="000000"/>
                  </a:solidFill>
                  <a:effectLst/>
                  <a:ea typeface="OpenSans"/>
                </a:endParaRPr>
              </a:p>
              <a:p>
                <a:pPr lvl="0" algn="just">
                  <a:lnSpc>
                    <a:spcPct val="150000"/>
                  </a:lnSpc>
                </a:pPr>
                <a:r>
                  <a:rPr kumimoji="0" lang="en-US" altLang="en-US" sz="3200" b="0" i="0" u="none" strike="noStrike" cap="none" normalizeH="0" baseline="0" smtClean="0">
                    <a:ln>
                      <a:noFill/>
                    </a:ln>
                    <a:solidFill>
                      <a:srgbClr val="000000"/>
                    </a:solidFill>
                    <a:effectLst/>
                    <a:ea typeface="OpenSans"/>
                  </a:rPr>
                  <a:t>Trong đó p(t) là huyết áp tính theo đơn vị mmHg (milimet thủy ngân) và thời gian t tính theo phút.</a:t>
                </a:r>
                <a:endParaRPr kumimoji="0" lang="en-US" altLang="en-US" sz="32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ea typeface="OpenSans"/>
                  </a:rPr>
                  <a:t>a) Tìm chu kì của hàm số p(t)</a:t>
                </a:r>
                <a:endParaRPr kumimoji="0" lang="en-US" altLang="en-US" sz="32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ea typeface="OpenSans"/>
                  </a:rPr>
                  <a:t>b) Tìm số nhịp tim mỗi phút.</a:t>
                </a:r>
                <a:endParaRPr kumimoji="0" lang="en-US" altLang="en-US" sz="3200" b="0" i="0" u="none" strike="noStrike" cap="none" normalizeH="0" baseline="0" smtClean="0">
                  <a:ln>
                    <a:noFill/>
                  </a:ln>
                  <a:solidFill>
                    <a:schemeClr val="tx1"/>
                  </a:solidFill>
                  <a:effectLst/>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ea typeface="OpenSans"/>
                  </a:rPr>
                  <a:t>c) Tìm chỉ số huyết áp. So sánh huyết áp của người này với huyết áp bình thường.</a:t>
                </a:r>
              </a:p>
            </p:txBody>
          </p:sp>
        </mc:Choice>
        <mc:Fallback xmlns="">
          <p:sp>
            <p:nvSpPr>
              <p:cNvPr id="2" name="Rectangle 1"/>
              <p:cNvSpPr>
                <a:spLocks noRot="1" noChangeAspect="1" noMove="1" noResize="1" noEditPoints="1" noAdjustHandles="1" noChangeArrowheads="1" noChangeShapeType="1" noTextEdit="1"/>
              </p:cNvSpPr>
              <p:nvPr/>
            </p:nvSpPr>
            <p:spPr bwMode="auto">
              <a:xfrm>
                <a:off x="381000" y="1485900"/>
                <a:ext cx="17547783" cy="8125301"/>
              </a:xfrm>
              <a:prstGeom prst="rect">
                <a:avLst/>
              </a:prstGeom>
              <a:blipFill>
                <a:blip r:embed="rId11"/>
                <a:stretch>
                  <a:fillRect l="-1425" r="-1390" b="-142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081807822"/>
      </p:ext>
    </p:extLst>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2779782">
            <a:off x="16584009" y="9106427"/>
            <a:ext cx="1339710" cy="1339710"/>
          </a:xfrm>
          <a:prstGeom prst="rect">
            <a:avLst/>
          </a:prstGeom>
        </p:spPr>
      </p:pic>
      <p:pic>
        <p:nvPicPr>
          <p:cNvPr id="7" name="Picture 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400000">
            <a:off x="15337124" y="-232010"/>
            <a:ext cx="2718866" cy="3182886"/>
          </a:xfrm>
          <a:prstGeom prst="rect">
            <a:avLst/>
          </a:prstGeom>
        </p:spPr>
      </p:pic>
      <p:sp>
        <p:nvSpPr>
          <p:cNvPr id="20" name="Oval Callout 19"/>
          <p:cNvSpPr/>
          <p:nvPr/>
        </p:nvSpPr>
        <p:spPr>
          <a:xfrm>
            <a:off x="8454877" y="383312"/>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914400" y="1485900"/>
                <a:ext cx="16763999" cy="8617808"/>
              </a:xfrm>
              <a:prstGeom prst="rect">
                <a:avLst/>
              </a:prstGeom>
            </p:spPr>
            <p:txBody>
              <a:bodyPr wrap="square">
                <a:spAutoFit/>
              </a:bodyPr>
              <a:lstStyle/>
              <a:p>
                <a:pPr algn="just">
                  <a:lnSpc>
                    <a:spcPct val="150000"/>
                  </a:lnSpc>
                  <a:spcAft>
                    <a:spcPts val="0"/>
                  </a:spcAft>
                </a:pPr>
                <a:r>
                  <a:rPr lang="en-US" sz="3600">
                    <a:latin typeface="Arial" panose="020B0604020202020204" pitchFamily="34" charset="0"/>
                    <a:ea typeface="Times New Roman" panose="02020603050405020304" pitchFamily="18" charset="0"/>
                    <a:cs typeface="Arial" panose="020B0604020202020204" pitchFamily="34" charset="0"/>
                  </a:rPr>
                  <a:t>a) Chu kì của hàm số p(t) là </a:t>
                </a:r>
                <a14:m>
                  <m:oMath xmlns:m="http://schemas.openxmlformats.org/officeDocument/2006/math">
                    <m:r>
                      <a:rPr lang="en-US" sz="3600" i="1">
                        <a:effectLst/>
                        <a:latin typeface="Cambria Math" panose="02040503050406030204" pitchFamily="18" charset="0"/>
                        <a:ea typeface="Times New Roman" panose="02020603050405020304" pitchFamily="18" charset="0"/>
                      </a:rPr>
                      <m:t>𝑇</m:t>
                    </m:r>
                    <m:r>
                      <a:rPr lang="en-US" sz="3600" i="1">
                        <a:effectLst/>
                        <a:latin typeface="Cambria Math" panose="02040503050406030204" pitchFamily="18" charset="0"/>
                        <a:ea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rPr>
                        </m:ctrlPr>
                      </m:fPr>
                      <m:num>
                        <m:r>
                          <a:rPr lang="en-US" sz="3600" i="1">
                            <a:effectLst/>
                            <a:latin typeface="Cambria Math" panose="02040503050406030204" pitchFamily="18" charset="0"/>
                            <a:ea typeface="Times New Roman" panose="02020603050405020304" pitchFamily="18" charset="0"/>
                          </a:rPr>
                          <m:t>2</m:t>
                        </m:r>
                        <m:r>
                          <a:rPr lang="en-US" sz="3600" i="1">
                            <a:effectLst/>
                            <a:latin typeface="Cambria Math" panose="02040503050406030204" pitchFamily="18" charset="0"/>
                            <a:ea typeface="Times New Roman" panose="02020603050405020304" pitchFamily="18" charset="0"/>
                          </a:rPr>
                          <m:t>𝜋</m:t>
                        </m:r>
                      </m:num>
                      <m:den>
                        <m:r>
                          <a:rPr lang="en-US" sz="3600" i="1">
                            <a:effectLst/>
                            <a:latin typeface="Cambria Math" panose="02040503050406030204" pitchFamily="18" charset="0"/>
                            <a:ea typeface="Times New Roman" panose="02020603050405020304" pitchFamily="18" charset="0"/>
                          </a:rPr>
                          <m:t>160</m:t>
                        </m:r>
                        <m:r>
                          <a:rPr lang="en-US" sz="3600" i="1">
                            <a:effectLst/>
                            <a:latin typeface="Cambria Math" panose="02040503050406030204" pitchFamily="18" charset="0"/>
                            <a:ea typeface="Times New Roman" panose="02020603050405020304" pitchFamily="18" charset="0"/>
                          </a:rPr>
                          <m:t>𝜋</m:t>
                        </m:r>
                      </m:den>
                    </m:f>
                    <m:r>
                      <a:rPr lang="en-US" sz="3600" i="1">
                        <a:effectLst/>
                        <a:latin typeface="Cambria Math" panose="02040503050406030204" pitchFamily="18" charset="0"/>
                        <a:ea typeface="Times New Roman" panose="02020603050405020304" pitchFamily="18" charset="0"/>
                      </a:rPr>
                      <m:t>=</m:t>
                    </m:r>
                    <m:f>
                      <m:fPr>
                        <m:ctrlPr>
                          <a:rPr lang="en-US" sz="3600" i="1">
                            <a:effectLst/>
                            <a:latin typeface="Cambria Math" panose="02040503050406030204" pitchFamily="18" charset="0"/>
                            <a:ea typeface="Times New Roman" panose="02020603050405020304" pitchFamily="18" charset="0"/>
                          </a:rPr>
                        </m:ctrlPr>
                      </m:fPr>
                      <m:num>
                        <m:r>
                          <a:rPr lang="en-US" sz="3600" i="1">
                            <a:effectLst/>
                            <a:latin typeface="Cambria Math" panose="02040503050406030204" pitchFamily="18" charset="0"/>
                            <a:ea typeface="Times New Roman" panose="02020603050405020304" pitchFamily="18" charset="0"/>
                          </a:rPr>
                          <m:t>1</m:t>
                        </m:r>
                      </m:num>
                      <m:den>
                        <m:r>
                          <a:rPr lang="en-US" sz="3600" i="1">
                            <a:effectLst/>
                            <a:latin typeface="Cambria Math" panose="02040503050406030204" pitchFamily="18" charset="0"/>
                            <a:ea typeface="Times New Roman" panose="02020603050405020304" pitchFamily="18" charset="0"/>
                          </a:rPr>
                          <m:t>80</m:t>
                        </m:r>
                      </m:den>
                    </m:f>
                  </m:oMath>
                </a14:m>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r>
                  <a:rPr lang="en-US" sz="3600">
                    <a:effectLst/>
                    <a:latin typeface="Arial" panose="020B0604020202020204" pitchFamily="34" charset="0"/>
                    <a:ea typeface="Dotum" panose="020B0600000101010101" pitchFamily="34" charset="-127"/>
                    <a:cs typeface="Arial" panose="020B0604020202020204" pitchFamily="34" charset="0"/>
                  </a:rPr>
                  <a:t>b) Thời gian giữa hai lần tim đập là: </a:t>
                </a:r>
                <a14:m>
                  <m:oMath xmlns:m="http://schemas.openxmlformats.org/officeDocument/2006/math">
                    <m:r>
                      <a:rPr lang="en-US" sz="3600" i="1">
                        <a:effectLst/>
                        <a:latin typeface="Cambria Math" panose="02040503050406030204" pitchFamily="18" charset="0"/>
                        <a:ea typeface="Dotum" panose="020B0600000101010101" pitchFamily="34" charset="-127"/>
                      </a:rPr>
                      <m:t>𝑇</m:t>
                    </m:r>
                    <m:r>
                      <a:rPr lang="en-US" sz="3600" i="1">
                        <a:effectLst/>
                        <a:latin typeface="Cambria Math" panose="02040503050406030204" pitchFamily="18" charset="0"/>
                        <a:ea typeface="Dotum" panose="020B0600000101010101" pitchFamily="34" charset="-127"/>
                      </a:rPr>
                      <m:t>=</m:t>
                    </m:r>
                    <m:f>
                      <m:fPr>
                        <m:ctrlPr>
                          <a:rPr lang="en-US" sz="3600" i="1">
                            <a:effectLst/>
                            <a:latin typeface="Cambria Math" panose="02040503050406030204" pitchFamily="18" charset="0"/>
                            <a:ea typeface="Dotum" panose="020B0600000101010101" pitchFamily="34" charset="-127"/>
                          </a:rPr>
                        </m:ctrlPr>
                      </m:fPr>
                      <m:num>
                        <m:r>
                          <a:rPr lang="en-US" sz="3600" i="1">
                            <a:effectLst/>
                            <a:latin typeface="Cambria Math" panose="02040503050406030204" pitchFamily="18" charset="0"/>
                            <a:ea typeface="Dotum" panose="020B0600000101010101" pitchFamily="34" charset="-127"/>
                          </a:rPr>
                          <m:t>1</m:t>
                        </m:r>
                      </m:num>
                      <m:den>
                        <m:r>
                          <a:rPr lang="en-US" sz="3600" i="1">
                            <a:effectLst/>
                            <a:latin typeface="Cambria Math" panose="02040503050406030204" pitchFamily="18" charset="0"/>
                            <a:ea typeface="Dotum" panose="020B0600000101010101" pitchFamily="34" charset="-127"/>
                          </a:rPr>
                          <m:t>80</m:t>
                        </m:r>
                      </m:den>
                    </m:f>
                  </m:oMath>
                </a14:m>
                <a:r>
                  <a:rPr lang="en-US" sz="3600">
                    <a:effectLst/>
                    <a:latin typeface="Arial" panose="020B0604020202020204" pitchFamily="34" charset="0"/>
                    <a:ea typeface="Dotum" panose="020B0600000101010101" pitchFamily="34" charset="-127"/>
                    <a:cs typeface="Arial" panose="020B0604020202020204" pitchFamily="34" charset="0"/>
                  </a:rPr>
                  <a:t> (phút).</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r>
                  <a:rPr lang="en-US" sz="3600">
                    <a:effectLst/>
                    <a:latin typeface="Arial" panose="020B0604020202020204" pitchFamily="34" charset="0"/>
                    <a:ea typeface="Dotum" panose="020B0600000101010101" pitchFamily="34" charset="-127"/>
                    <a:cs typeface="Arial" panose="020B0604020202020204" pitchFamily="34" charset="0"/>
                  </a:rPr>
                  <a:t>Số nhịp tim mỗi phút là: </a:t>
                </a:r>
                <a14:m>
                  <m:oMath xmlns:m="http://schemas.openxmlformats.org/officeDocument/2006/math">
                    <m:r>
                      <a:rPr lang="en-US" sz="3600" i="1">
                        <a:effectLst/>
                        <a:latin typeface="Cambria Math" panose="02040503050406030204" pitchFamily="18" charset="0"/>
                        <a:ea typeface="Dotum" panose="020B0600000101010101" pitchFamily="34" charset="-127"/>
                      </a:rPr>
                      <m:t>1 :</m:t>
                    </m:r>
                    <m:f>
                      <m:fPr>
                        <m:ctrlPr>
                          <a:rPr lang="en-US" sz="3600" i="1">
                            <a:effectLst/>
                            <a:latin typeface="Cambria Math" panose="02040503050406030204" pitchFamily="18" charset="0"/>
                            <a:ea typeface="Dotum" panose="020B0600000101010101" pitchFamily="34" charset="-127"/>
                          </a:rPr>
                        </m:ctrlPr>
                      </m:fPr>
                      <m:num>
                        <m:r>
                          <a:rPr lang="en-US" sz="3600" i="1">
                            <a:effectLst/>
                            <a:latin typeface="Cambria Math" panose="02040503050406030204" pitchFamily="18" charset="0"/>
                            <a:ea typeface="Dotum" panose="020B0600000101010101" pitchFamily="34" charset="-127"/>
                          </a:rPr>
                          <m:t>1</m:t>
                        </m:r>
                      </m:num>
                      <m:den>
                        <m:r>
                          <a:rPr lang="en-US" sz="3600" i="1">
                            <a:effectLst/>
                            <a:latin typeface="Cambria Math" panose="02040503050406030204" pitchFamily="18" charset="0"/>
                            <a:ea typeface="Dotum" panose="020B0600000101010101" pitchFamily="34" charset="-127"/>
                          </a:rPr>
                          <m:t>80</m:t>
                        </m:r>
                      </m:den>
                    </m:f>
                    <m:r>
                      <a:rPr lang="en-US" sz="3600" i="1">
                        <a:effectLst/>
                        <a:latin typeface="Cambria Math" panose="02040503050406030204" pitchFamily="18" charset="0"/>
                        <a:ea typeface="Dotum" panose="020B0600000101010101" pitchFamily="34" charset="-127"/>
                      </a:rPr>
                      <m:t>=80</m:t>
                    </m:r>
                  </m:oMath>
                </a14:m>
                <a:r>
                  <a:rPr lang="en-US" sz="3600">
                    <a:effectLst/>
                    <a:latin typeface="Arial" panose="020B0604020202020204" pitchFamily="34" charset="0"/>
                    <a:ea typeface="Dotum" panose="020B0600000101010101" pitchFamily="34" charset="-127"/>
                    <a:cs typeface="Arial" panose="020B0604020202020204" pitchFamily="34" charset="0"/>
                  </a:rPr>
                  <a:t> nhịp.</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r>
                  <a:rPr lang="en-US" sz="3600">
                    <a:effectLst/>
                    <a:latin typeface="Arial" panose="020B0604020202020204" pitchFamily="34" charset="0"/>
                    <a:ea typeface="Dotum" panose="020B0600000101010101" pitchFamily="34" charset="-127"/>
                    <a:cs typeface="Arial" panose="020B0604020202020204" pitchFamily="34" charset="0"/>
                  </a:rPr>
                  <a:t>c) Ta có: </a:t>
                </a:r>
                <a14:m>
                  <m:oMath xmlns:m="http://schemas.openxmlformats.org/officeDocument/2006/math">
                    <m:r>
                      <a:rPr lang="en-US" sz="3600" i="1">
                        <a:effectLst/>
                        <a:latin typeface="Cambria Math" panose="02040503050406030204" pitchFamily="18" charset="0"/>
                        <a:ea typeface="Dotum" panose="020B0600000101010101" pitchFamily="34" charset="-127"/>
                      </a:rPr>
                      <m:t>−1≤</m:t>
                    </m:r>
                    <m:func>
                      <m:funcPr>
                        <m:ctrlPr>
                          <a:rPr lang="en-US" sz="3600" i="1">
                            <a:effectLst/>
                            <a:latin typeface="Cambria Math" panose="02040503050406030204" pitchFamily="18" charset="0"/>
                            <a:ea typeface="Dotum" panose="020B0600000101010101" pitchFamily="34" charset="-127"/>
                          </a:rPr>
                        </m:ctrlPr>
                      </m:funcPr>
                      <m:fName>
                        <m:r>
                          <m:rPr>
                            <m:sty m:val="p"/>
                          </m:rPr>
                          <a:rPr lang="en-US" sz="3600">
                            <a:effectLst/>
                            <a:latin typeface="Cambria Math" panose="02040503050406030204" pitchFamily="18" charset="0"/>
                            <a:ea typeface="Dotum" panose="020B0600000101010101" pitchFamily="34" charset="-127"/>
                          </a:rPr>
                          <m:t>sin</m:t>
                        </m:r>
                      </m:fName>
                      <m:e>
                        <m:d>
                          <m:dPr>
                            <m:ctrlPr>
                              <a:rPr lang="en-US" sz="3600" i="1">
                                <a:effectLst/>
                                <a:latin typeface="Cambria Math" panose="02040503050406030204" pitchFamily="18" charset="0"/>
                                <a:ea typeface="Dotum" panose="020B0600000101010101" pitchFamily="34" charset="-127"/>
                              </a:rPr>
                            </m:ctrlPr>
                          </m:dPr>
                          <m:e>
                            <m:r>
                              <a:rPr lang="en-US" sz="3600" i="1">
                                <a:effectLst/>
                                <a:latin typeface="Cambria Math" panose="02040503050406030204" pitchFamily="18" charset="0"/>
                                <a:ea typeface="Dotum" panose="020B0600000101010101" pitchFamily="34" charset="-127"/>
                              </a:rPr>
                              <m:t>160</m:t>
                            </m:r>
                            <m:r>
                              <a:rPr lang="en-US" sz="3600" i="1">
                                <a:effectLst/>
                                <a:latin typeface="Cambria Math" panose="02040503050406030204" pitchFamily="18" charset="0"/>
                                <a:ea typeface="Dotum" panose="020B0600000101010101" pitchFamily="34" charset="-127"/>
                              </a:rPr>
                              <m:t>𝜋</m:t>
                            </m:r>
                          </m:e>
                        </m:d>
                      </m:e>
                    </m:func>
                    <m:r>
                      <a:rPr lang="en-US" sz="3600" i="1">
                        <a:effectLst/>
                        <a:latin typeface="Cambria Math" panose="02040503050406030204" pitchFamily="18" charset="0"/>
                        <a:ea typeface="Dotum" panose="020B0600000101010101" pitchFamily="34" charset="-127"/>
                      </a:rPr>
                      <m:t>≤1</m:t>
                    </m:r>
                  </m:oMath>
                </a14:m>
                <a:r>
                  <a:rPr lang="en-US" sz="3600">
                    <a:effectLst/>
                    <a:latin typeface="Arial" panose="020B0604020202020204" pitchFamily="34" charset="0"/>
                    <a:ea typeface="Dotum" panose="020B0600000101010101" pitchFamily="34" charset="-127"/>
                    <a:cs typeface="Arial" panose="020B0604020202020204" pitchFamily="34" charset="0"/>
                  </a:rPr>
                  <a:t> với mọi </a:t>
                </a:r>
                <a14:m>
                  <m:oMath xmlns:m="http://schemas.openxmlformats.org/officeDocument/2006/math">
                    <m:r>
                      <a:rPr lang="en-US" sz="3600" i="1">
                        <a:effectLst/>
                        <a:latin typeface="Cambria Math" panose="02040503050406030204" pitchFamily="18" charset="0"/>
                        <a:ea typeface="Dotum" panose="020B0600000101010101" pitchFamily="34" charset="-127"/>
                      </a:rPr>
                      <m:t>𝑡</m:t>
                    </m:r>
                    <m:r>
                      <a:rPr lang="en-US" sz="3600" i="1">
                        <a:effectLst/>
                        <a:latin typeface="Cambria Math" panose="02040503050406030204" pitchFamily="18" charset="0"/>
                        <a:ea typeface="Dotum" panose="020B0600000101010101" pitchFamily="34" charset="-127"/>
                      </a:rPr>
                      <m:t>∈</m:t>
                    </m:r>
                    <m:r>
                      <a:rPr lang="en-US" sz="3600" i="1">
                        <a:effectLst/>
                        <a:latin typeface="Cambria Math" panose="02040503050406030204" pitchFamily="18" charset="0"/>
                        <a:ea typeface="Dotum" panose="020B0600000101010101" pitchFamily="34" charset="-127"/>
                      </a:rPr>
                      <m:t>𝑅</m:t>
                    </m:r>
                  </m:oMath>
                </a14:m>
                <a:r>
                  <a:rPr lang="en-US" sz="3600">
                    <a:effectLst/>
                    <a:latin typeface="Arial" panose="020B0604020202020204" pitchFamily="34" charset="0"/>
                    <a:ea typeface="Dotum" panose="020B0600000101010101" pitchFamily="34" charset="-127"/>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14:m>
                  <m:oMath xmlns:m="http://schemas.openxmlformats.org/officeDocument/2006/math">
                    <m:r>
                      <a:rPr lang="en-US" sz="3600" i="1">
                        <a:effectLst/>
                        <a:latin typeface="Cambria Math" panose="02040503050406030204" pitchFamily="18" charset="0"/>
                        <a:ea typeface="Dotum" panose="020B0600000101010101" pitchFamily="34" charset="-127"/>
                      </a:rPr>
                      <m:t>⟺−25≤25</m:t>
                    </m:r>
                    <m:func>
                      <m:funcPr>
                        <m:ctrlPr>
                          <a:rPr lang="en-US" sz="3600" i="1">
                            <a:effectLst/>
                            <a:latin typeface="Cambria Math" panose="02040503050406030204" pitchFamily="18" charset="0"/>
                            <a:ea typeface="Dotum" panose="020B0600000101010101" pitchFamily="34" charset="-127"/>
                          </a:rPr>
                        </m:ctrlPr>
                      </m:funcPr>
                      <m:fName>
                        <m:r>
                          <m:rPr>
                            <m:sty m:val="p"/>
                          </m:rPr>
                          <a:rPr lang="en-US" sz="3600">
                            <a:effectLst/>
                            <a:latin typeface="Cambria Math" panose="02040503050406030204" pitchFamily="18" charset="0"/>
                            <a:ea typeface="Dotum" panose="020B0600000101010101" pitchFamily="34" charset="-127"/>
                          </a:rPr>
                          <m:t>sin</m:t>
                        </m:r>
                      </m:fName>
                      <m:e>
                        <m:d>
                          <m:dPr>
                            <m:ctrlPr>
                              <a:rPr lang="en-US" sz="3600" i="1">
                                <a:effectLst/>
                                <a:latin typeface="Cambria Math" panose="02040503050406030204" pitchFamily="18" charset="0"/>
                                <a:ea typeface="Dotum" panose="020B0600000101010101" pitchFamily="34" charset="-127"/>
                              </a:rPr>
                            </m:ctrlPr>
                          </m:dPr>
                          <m:e>
                            <m:r>
                              <a:rPr lang="en-US" sz="3600" i="1">
                                <a:effectLst/>
                                <a:latin typeface="Cambria Math" panose="02040503050406030204" pitchFamily="18" charset="0"/>
                                <a:ea typeface="Dotum" panose="020B0600000101010101" pitchFamily="34" charset="-127"/>
                              </a:rPr>
                              <m:t>160</m:t>
                            </m:r>
                            <m:r>
                              <a:rPr lang="en-US" sz="3600" i="1">
                                <a:effectLst/>
                                <a:latin typeface="Cambria Math" panose="02040503050406030204" pitchFamily="18" charset="0"/>
                                <a:ea typeface="Dotum" panose="020B0600000101010101" pitchFamily="34" charset="-127"/>
                              </a:rPr>
                              <m:t>𝜋</m:t>
                            </m:r>
                            <m:r>
                              <a:rPr lang="en-US" sz="3600" i="1">
                                <a:effectLst/>
                                <a:latin typeface="Cambria Math" panose="02040503050406030204" pitchFamily="18" charset="0"/>
                                <a:ea typeface="Dotum" panose="020B0600000101010101" pitchFamily="34" charset="-127"/>
                              </a:rPr>
                              <m:t>𝑡</m:t>
                            </m:r>
                          </m:e>
                        </m:d>
                      </m:e>
                    </m:func>
                    <m:r>
                      <a:rPr lang="en-US" sz="3600" i="1">
                        <a:effectLst/>
                        <a:latin typeface="Cambria Math" panose="02040503050406030204" pitchFamily="18" charset="0"/>
                        <a:ea typeface="Dotum" panose="020B0600000101010101" pitchFamily="34" charset="-127"/>
                      </a:rPr>
                      <m:t>≤25</m:t>
                    </m:r>
                  </m:oMath>
                </a14:m>
                <a:r>
                  <a:rPr lang="en-US" sz="3600">
                    <a:effectLst/>
                    <a:latin typeface="Arial" panose="020B0604020202020204" pitchFamily="34" charset="0"/>
                    <a:ea typeface="Dotum" panose="020B0600000101010101" pitchFamily="34" charset="-127"/>
                    <a:cs typeface="Arial" panose="020B0604020202020204" pitchFamily="34" charset="0"/>
                  </a:rPr>
                  <a:t> với mọi </a:t>
                </a:r>
                <a14:m>
                  <m:oMath xmlns:m="http://schemas.openxmlformats.org/officeDocument/2006/math">
                    <m:r>
                      <a:rPr lang="en-US" sz="3600" i="1">
                        <a:effectLst/>
                        <a:latin typeface="Cambria Math" panose="02040503050406030204" pitchFamily="18" charset="0"/>
                        <a:ea typeface="Dotum" panose="020B0600000101010101" pitchFamily="34" charset="-127"/>
                      </a:rPr>
                      <m:t>𝑡</m:t>
                    </m:r>
                    <m:r>
                      <a:rPr lang="en-US" sz="3600" i="1">
                        <a:effectLst/>
                        <a:latin typeface="Cambria Math" panose="02040503050406030204" pitchFamily="18" charset="0"/>
                        <a:ea typeface="Dotum" panose="020B0600000101010101" pitchFamily="34" charset="-127"/>
                      </a:rPr>
                      <m:t>∈</m:t>
                    </m:r>
                    <m:r>
                      <a:rPr lang="en-US" sz="3600" i="1">
                        <a:effectLst/>
                        <a:latin typeface="Cambria Math" panose="02040503050406030204" pitchFamily="18" charset="0"/>
                        <a:ea typeface="Dotum" panose="020B0600000101010101" pitchFamily="34" charset="-127"/>
                      </a:rPr>
                      <m:t>𝑅</m:t>
                    </m:r>
                  </m:oMath>
                </a14:m>
                <a:r>
                  <a:rPr lang="en-US" sz="3600">
                    <a:effectLst/>
                    <a:latin typeface="Arial" panose="020B0604020202020204" pitchFamily="34" charset="0"/>
                    <a:ea typeface="Dotum" panose="020B0600000101010101" pitchFamily="34" charset="-127"/>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14:m>
                  <m:oMath xmlns:m="http://schemas.openxmlformats.org/officeDocument/2006/math">
                    <m:r>
                      <a:rPr lang="en-US" sz="3600" i="1">
                        <a:effectLst/>
                        <a:latin typeface="Cambria Math" panose="02040503050406030204" pitchFamily="18" charset="0"/>
                        <a:ea typeface="Dotum" panose="020B0600000101010101" pitchFamily="34" charset="-127"/>
                      </a:rPr>
                      <m:t>⟺115+</m:t>
                    </m:r>
                    <m:d>
                      <m:dPr>
                        <m:ctrlPr>
                          <a:rPr lang="en-US" sz="3600" i="1">
                            <a:effectLst/>
                            <a:latin typeface="Cambria Math" panose="02040503050406030204" pitchFamily="18" charset="0"/>
                            <a:ea typeface="Dotum" panose="020B0600000101010101" pitchFamily="34" charset="-127"/>
                          </a:rPr>
                        </m:ctrlPr>
                      </m:dPr>
                      <m:e>
                        <m:r>
                          <a:rPr lang="en-US" sz="3600" i="1">
                            <a:effectLst/>
                            <a:latin typeface="Cambria Math" panose="02040503050406030204" pitchFamily="18" charset="0"/>
                            <a:ea typeface="Dotum" panose="020B0600000101010101" pitchFamily="34" charset="-127"/>
                          </a:rPr>
                          <m:t>−25</m:t>
                        </m:r>
                      </m:e>
                    </m:d>
                    <m:r>
                      <a:rPr lang="en-US" sz="3600" i="1">
                        <a:effectLst/>
                        <a:latin typeface="Cambria Math" panose="02040503050406030204" pitchFamily="18" charset="0"/>
                        <a:ea typeface="Dotum" panose="020B0600000101010101" pitchFamily="34" charset="-127"/>
                      </a:rPr>
                      <m:t>≤115+25</m:t>
                    </m:r>
                    <m:func>
                      <m:funcPr>
                        <m:ctrlPr>
                          <a:rPr lang="en-US" sz="3600" i="1">
                            <a:effectLst/>
                            <a:latin typeface="Cambria Math" panose="02040503050406030204" pitchFamily="18" charset="0"/>
                            <a:ea typeface="Dotum" panose="020B0600000101010101" pitchFamily="34" charset="-127"/>
                          </a:rPr>
                        </m:ctrlPr>
                      </m:funcPr>
                      <m:fName>
                        <m:r>
                          <m:rPr>
                            <m:sty m:val="p"/>
                          </m:rPr>
                          <a:rPr lang="en-US" sz="3600">
                            <a:effectLst/>
                            <a:latin typeface="Cambria Math" panose="02040503050406030204" pitchFamily="18" charset="0"/>
                            <a:ea typeface="Dotum" panose="020B0600000101010101" pitchFamily="34" charset="-127"/>
                          </a:rPr>
                          <m:t>sin</m:t>
                        </m:r>
                      </m:fName>
                      <m:e>
                        <m:d>
                          <m:dPr>
                            <m:ctrlPr>
                              <a:rPr lang="en-US" sz="3600" i="1">
                                <a:effectLst/>
                                <a:latin typeface="Cambria Math" panose="02040503050406030204" pitchFamily="18" charset="0"/>
                                <a:ea typeface="Dotum" panose="020B0600000101010101" pitchFamily="34" charset="-127"/>
                              </a:rPr>
                            </m:ctrlPr>
                          </m:dPr>
                          <m:e>
                            <m:r>
                              <a:rPr lang="en-US" sz="3600" i="1">
                                <a:effectLst/>
                                <a:latin typeface="Cambria Math" panose="02040503050406030204" pitchFamily="18" charset="0"/>
                                <a:ea typeface="Dotum" panose="020B0600000101010101" pitchFamily="34" charset="-127"/>
                              </a:rPr>
                              <m:t>160</m:t>
                            </m:r>
                            <m:r>
                              <a:rPr lang="en-US" sz="3600" i="1">
                                <a:effectLst/>
                                <a:latin typeface="Cambria Math" panose="02040503050406030204" pitchFamily="18" charset="0"/>
                                <a:ea typeface="Dotum" panose="020B0600000101010101" pitchFamily="34" charset="-127"/>
                              </a:rPr>
                              <m:t>𝜋</m:t>
                            </m:r>
                            <m:r>
                              <a:rPr lang="en-US" sz="3600" i="1">
                                <a:effectLst/>
                                <a:latin typeface="Cambria Math" panose="02040503050406030204" pitchFamily="18" charset="0"/>
                                <a:ea typeface="Dotum" panose="020B0600000101010101" pitchFamily="34" charset="-127"/>
                              </a:rPr>
                              <m:t>𝑡</m:t>
                            </m:r>
                          </m:e>
                        </m:d>
                      </m:e>
                    </m:func>
                    <m:r>
                      <a:rPr lang="en-US" sz="3600" i="1">
                        <a:effectLst/>
                        <a:latin typeface="Cambria Math" panose="02040503050406030204" pitchFamily="18" charset="0"/>
                        <a:ea typeface="Dotum" panose="020B0600000101010101" pitchFamily="34" charset="-127"/>
                      </a:rPr>
                      <m:t>&lt;25+115, </m:t>
                    </m:r>
                  </m:oMath>
                </a14:m>
                <a:r>
                  <a:rPr lang="en-US" sz="3600">
                    <a:effectLst/>
                    <a:latin typeface="Arial" panose="020B0604020202020204" pitchFamily="34" charset="0"/>
                    <a:ea typeface="Dotum" panose="020B0600000101010101" pitchFamily="34" charset="-127"/>
                    <a:cs typeface="Arial" panose="020B0604020202020204" pitchFamily="34" charset="0"/>
                  </a:rPr>
                  <a:t>với mọi </a:t>
                </a:r>
                <a14:m>
                  <m:oMath xmlns:m="http://schemas.openxmlformats.org/officeDocument/2006/math">
                    <m:r>
                      <a:rPr lang="en-US" sz="3600" i="1">
                        <a:effectLst/>
                        <a:latin typeface="Cambria Math" panose="02040503050406030204" pitchFamily="18" charset="0"/>
                        <a:ea typeface="Dotum" panose="020B0600000101010101" pitchFamily="34" charset="-127"/>
                      </a:rPr>
                      <m:t>𝑡</m:t>
                    </m:r>
                    <m:r>
                      <a:rPr lang="en-US" sz="3600" i="1">
                        <a:effectLst/>
                        <a:latin typeface="Cambria Math" panose="02040503050406030204" pitchFamily="18" charset="0"/>
                        <a:ea typeface="Dotum" panose="020B0600000101010101" pitchFamily="34" charset="-127"/>
                      </a:rPr>
                      <m:t>∈</m:t>
                    </m:r>
                    <m:r>
                      <a:rPr lang="en-US" sz="3600" i="1">
                        <a:effectLst/>
                        <a:latin typeface="Cambria Math" panose="02040503050406030204" pitchFamily="18" charset="0"/>
                        <a:ea typeface="Dotum" panose="020B0600000101010101" pitchFamily="34" charset="-127"/>
                      </a:rPr>
                      <m:t>𝑅</m:t>
                    </m:r>
                  </m:oMath>
                </a14:m>
                <a:r>
                  <a:rPr lang="en-US" sz="3600">
                    <a:effectLst/>
                    <a:latin typeface="Arial" panose="020B0604020202020204" pitchFamily="34" charset="0"/>
                    <a:ea typeface="Dotum" panose="020B0600000101010101" pitchFamily="34" charset="-127"/>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spcAft>
                    <a:spcPts val="0"/>
                  </a:spcAft>
                </a:pPr>
                <a14:m>
                  <m:oMath xmlns:m="http://schemas.openxmlformats.org/officeDocument/2006/math">
                    <m:r>
                      <a:rPr lang="en-US" sz="3600" i="1">
                        <a:effectLst/>
                        <a:latin typeface="Cambria Math" panose="02040503050406030204" pitchFamily="18" charset="0"/>
                        <a:ea typeface="Dotum" panose="020B0600000101010101" pitchFamily="34" charset="-127"/>
                      </a:rPr>
                      <m:t>⟺90≤</m:t>
                    </m:r>
                    <m:r>
                      <a:rPr lang="en-US" sz="3600" i="1">
                        <a:effectLst/>
                        <a:latin typeface="Cambria Math" panose="02040503050406030204" pitchFamily="18" charset="0"/>
                        <a:ea typeface="Dotum" panose="020B0600000101010101" pitchFamily="34" charset="-127"/>
                      </a:rPr>
                      <m:t>𝑝</m:t>
                    </m:r>
                    <m:d>
                      <m:dPr>
                        <m:ctrlPr>
                          <a:rPr lang="en-US" sz="3600" i="1">
                            <a:effectLst/>
                            <a:latin typeface="Cambria Math" panose="02040503050406030204" pitchFamily="18" charset="0"/>
                            <a:ea typeface="Dotum" panose="020B0600000101010101" pitchFamily="34" charset="-127"/>
                          </a:rPr>
                        </m:ctrlPr>
                      </m:dPr>
                      <m:e>
                        <m:r>
                          <a:rPr lang="en-US" sz="3600" i="1">
                            <a:effectLst/>
                            <a:latin typeface="Cambria Math" panose="02040503050406030204" pitchFamily="18" charset="0"/>
                            <a:ea typeface="Dotum" panose="020B0600000101010101" pitchFamily="34" charset="-127"/>
                          </a:rPr>
                          <m:t>𝑡</m:t>
                        </m:r>
                      </m:e>
                    </m:d>
                    <m:r>
                      <a:rPr lang="en-US" sz="3600" i="1">
                        <a:effectLst/>
                        <a:latin typeface="Cambria Math" panose="02040503050406030204" pitchFamily="18" charset="0"/>
                        <a:ea typeface="Dotum" panose="020B0600000101010101" pitchFamily="34" charset="-127"/>
                      </a:rPr>
                      <m:t>≤140</m:t>
                    </m:r>
                  </m:oMath>
                </a14:m>
                <a:r>
                  <a:rPr lang="en-US" sz="3600">
                    <a:effectLst/>
                    <a:latin typeface="Arial" panose="020B0604020202020204" pitchFamily="34" charset="0"/>
                    <a:ea typeface="Dotum" panose="020B0600000101010101" pitchFamily="34" charset="-127"/>
                    <a:cs typeface="Arial" panose="020B0604020202020204" pitchFamily="34" charset="0"/>
                  </a:rPr>
                  <a:t> với mọi </a:t>
                </a:r>
                <a14:m>
                  <m:oMath xmlns:m="http://schemas.openxmlformats.org/officeDocument/2006/math">
                    <m:r>
                      <a:rPr lang="en-US" sz="3600" i="1">
                        <a:effectLst/>
                        <a:latin typeface="Cambria Math" panose="02040503050406030204" pitchFamily="18" charset="0"/>
                        <a:ea typeface="Dotum" panose="020B0600000101010101" pitchFamily="34" charset="-127"/>
                      </a:rPr>
                      <m:t>𝑡</m:t>
                    </m:r>
                    <m:r>
                      <a:rPr lang="en-US" sz="3600" i="1">
                        <a:effectLst/>
                        <a:latin typeface="Cambria Math" panose="02040503050406030204" pitchFamily="18" charset="0"/>
                        <a:ea typeface="Dotum" panose="020B0600000101010101" pitchFamily="34" charset="-127"/>
                      </a:rPr>
                      <m:t>∈</m:t>
                    </m:r>
                    <m:r>
                      <a:rPr lang="en-US" sz="3600" i="1">
                        <a:effectLst/>
                        <a:latin typeface="Cambria Math" panose="02040503050406030204" pitchFamily="18" charset="0"/>
                        <a:ea typeface="Dotum" panose="020B0600000101010101" pitchFamily="34" charset="-127"/>
                      </a:rPr>
                      <m:t>𝑅</m:t>
                    </m:r>
                  </m:oMath>
                </a14:m>
                <a:r>
                  <a:rPr lang="en-US" sz="3600">
                    <a:effectLst/>
                    <a:latin typeface="Arial" panose="020B0604020202020204" pitchFamily="34" charset="0"/>
                    <a:ea typeface="Dotum" panose="020B0600000101010101" pitchFamily="34" charset="-127"/>
                    <a:cs typeface="Arial" panose="020B0604020202020204" pitchFamily="34" charset="0"/>
                  </a:rPr>
                  <a:t>. </a:t>
                </a:r>
                <a:endParaRPr lang="en-US" sz="3600">
                  <a:latin typeface="Arial" panose="020B0604020202020204" pitchFamily="34" charset="0"/>
                  <a:ea typeface="Dotum" panose="020B0600000101010101" pitchFamily="34" charset="-127"/>
                  <a:cs typeface="Arial" panose="020B0604020202020204" pitchFamily="34" charset="0"/>
                </a:endParaRPr>
              </a:p>
              <a:p>
                <a:pPr>
                  <a:lnSpc>
                    <a:spcPct val="150000"/>
                  </a:lnSpc>
                  <a:spcAft>
                    <a:spcPts val="0"/>
                  </a:spcAft>
                </a:pPr>
                <a:r>
                  <a:rPr lang="en-US" sz="3600" smtClean="0">
                    <a:effectLst/>
                    <a:latin typeface="Arial" panose="020B0604020202020204" pitchFamily="34" charset="0"/>
                    <a:ea typeface="Times New Roman" panose="02020603050405020304" pitchFamily="18" charset="0"/>
                    <a:cs typeface="Arial" panose="020B0604020202020204" pitchFamily="34" charset="0"/>
                  </a:rPr>
                  <a:t>Do </a:t>
                </a:r>
                <a:r>
                  <a:rPr lang="en-US" sz="3600">
                    <a:effectLst/>
                    <a:latin typeface="Arial" panose="020B0604020202020204" pitchFamily="34" charset="0"/>
                    <a:ea typeface="Times New Roman" panose="02020603050405020304" pitchFamily="18" charset="0"/>
                    <a:cs typeface="Arial" panose="020B0604020202020204" pitchFamily="34" charset="0"/>
                  </a:rPr>
                  <a:t>đó, chỉ số huyết áp của người này là 140/90 và chỉ số huyết áp của người này cao hơn mức bình thường.</a:t>
                </a:r>
              </a:p>
            </p:txBody>
          </p:sp>
        </mc:Choice>
        <mc:Fallback xmlns="">
          <p:sp>
            <p:nvSpPr>
              <p:cNvPr id="2" name="Rectangle 1"/>
              <p:cNvSpPr>
                <a:spLocks noRot="1" noChangeAspect="1" noMove="1" noResize="1" noEditPoints="1" noAdjustHandles="1" noChangeArrowheads="1" noChangeShapeType="1" noTextEdit="1"/>
              </p:cNvSpPr>
              <p:nvPr/>
            </p:nvSpPr>
            <p:spPr>
              <a:xfrm>
                <a:off x="914400" y="1485900"/>
                <a:ext cx="16763999" cy="8617808"/>
              </a:xfrm>
              <a:prstGeom prst="rect">
                <a:avLst/>
              </a:prstGeom>
              <a:blipFill>
                <a:blip r:embed="rId10"/>
                <a:stretch>
                  <a:fillRect l="-1091" r="-1382" b="-566"/>
                </a:stretch>
              </a:blipFill>
            </p:spPr>
            <p:txBody>
              <a:bodyPr/>
              <a:lstStyle/>
              <a:p>
                <a:r>
                  <a:rPr lang="en-US">
                    <a:noFill/>
                  </a:rPr>
                  <a:t> </a:t>
                </a:r>
              </a:p>
            </p:txBody>
          </p:sp>
        </mc:Fallback>
      </mc:AlternateContent>
    </p:spTree>
    <p:extLst>
      <p:ext uri="{BB962C8B-B14F-4D97-AF65-F5344CB8AC3E}">
        <p14:creationId xmlns:p14="http://schemas.microsoft.com/office/powerpoint/2010/main" val="74489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childTnLst>
                          </p:cTn>
                        </p:par>
                        <p:par>
                          <p:cTn id="18" fill="hold">
                            <p:stCondLst>
                              <p:cond delay="500"/>
                            </p:stCondLst>
                            <p:childTnLst>
                              <p:par>
                                <p:cTn id="19" presetID="14" presetClass="entr" presetSubtype="10" fill="hold" nodeType="after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1" dur="500"/>
                                        <p:tgtEl>
                                          <p:spTgt spid="2">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par>
                          <p:cTn id="27" fill="hold">
                            <p:stCondLst>
                              <p:cond delay="500"/>
                            </p:stCondLst>
                            <p:childTnLst>
                              <p:par>
                                <p:cTn id="28" presetID="22" presetClass="entr" presetSubtype="4" fill="hold" nodeType="after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down)">
                                      <p:cBhvr>
                                        <p:cTn id="30" dur="500"/>
                                        <p:tgtEl>
                                          <p:spTgt spid="2">
                                            <p:txEl>
                                              <p:pRg st="4" end="4"/>
                                            </p:txEl>
                                          </p:spTgt>
                                        </p:tgtEl>
                                      </p:cBhvr>
                                    </p:animEffect>
                                  </p:childTnLst>
                                </p:cTn>
                              </p:par>
                            </p:childTnLst>
                          </p:cTn>
                        </p:par>
                        <p:par>
                          <p:cTn id="31" fill="hold">
                            <p:stCondLst>
                              <p:cond delay="1000"/>
                            </p:stCondLst>
                            <p:childTnLst>
                              <p:par>
                                <p:cTn id="32" presetID="22" presetClass="entr" presetSubtype="4" fill="hold" nodeType="afterEffect">
                                  <p:stCondLst>
                                    <p:cond delay="0"/>
                                  </p:stCondLst>
                                  <p:childTnLst>
                                    <p:set>
                                      <p:cBhvr>
                                        <p:cTn id="33" dur="1" fill="hold">
                                          <p:stCondLst>
                                            <p:cond delay="0"/>
                                          </p:stCondLst>
                                        </p:cTn>
                                        <p:tgtEl>
                                          <p:spTgt spid="2">
                                            <p:txEl>
                                              <p:pRg st="5" end="5"/>
                                            </p:txEl>
                                          </p:spTgt>
                                        </p:tgtEl>
                                        <p:attrNameLst>
                                          <p:attrName>style.visibility</p:attrName>
                                        </p:attrNameLst>
                                      </p:cBhvr>
                                      <p:to>
                                        <p:strVal val="visible"/>
                                      </p:to>
                                    </p:set>
                                    <p:animEffect transition="in" filter="wipe(down)">
                                      <p:cBhvr>
                                        <p:cTn id="34" dur="500"/>
                                        <p:tgtEl>
                                          <p:spTgt spid="2">
                                            <p:txEl>
                                              <p:pRg st="5" end="5"/>
                                            </p:txEl>
                                          </p:spTgt>
                                        </p:tgtEl>
                                      </p:cBhvr>
                                    </p:animEffect>
                                  </p:childTnLst>
                                </p:cTn>
                              </p:par>
                            </p:childTnLst>
                          </p:cTn>
                        </p:par>
                        <p:par>
                          <p:cTn id="35" fill="hold">
                            <p:stCondLst>
                              <p:cond delay="1500"/>
                            </p:stCondLst>
                            <p:childTnLst>
                              <p:par>
                                <p:cTn id="36" presetID="22" presetClass="entr" presetSubtype="4" fill="hold" nodeType="afterEffect">
                                  <p:stCondLst>
                                    <p:cond delay="0"/>
                                  </p:stCondLst>
                                  <p:childTnLst>
                                    <p:set>
                                      <p:cBhvr>
                                        <p:cTn id="37" dur="1" fill="hold">
                                          <p:stCondLst>
                                            <p:cond delay="0"/>
                                          </p:stCondLst>
                                        </p:cTn>
                                        <p:tgtEl>
                                          <p:spTgt spid="2">
                                            <p:txEl>
                                              <p:pRg st="6" end="6"/>
                                            </p:txEl>
                                          </p:spTgt>
                                        </p:tgtEl>
                                        <p:attrNameLst>
                                          <p:attrName>style.visibility</p:attrName>
                                        </p:attrNameLst>
                                      </p:cBhvr>
                                      <p:to>
                                        <p:strVal val="visible"/>
                                      </p:to>
                                    </p:set>
                                    <p:animEffect transition="in" filter="wipe(down)">
                                      <p:cBhvr>
                                        <p:cTn id="38" dur="500"/>
                                        <p:tgtEl>
                                          <p:spTgt spid="2">
                                            <p:txEl>
                                              <p:pRg st="6" end="6"/>
                                            </p:txEl>
                                          </p:spTgt>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468408">
            <a:off x="16742630" y="368213"/>
            <a:ext cx="1127222" cy="12449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4507" flipV="1">
            <a:off x="-1478149" y="9176684"/>
            <a:ext cx="3274388" cy="2220630"/>
          </a:xfrm>
          <a:prstGeom prst="rect">
            <a:avLst/>
          </a:prstGeom>
        </p:spPr>
      </p:pic>
      <p:sp>
        <p:nvSpPr>
          <p:cNvPr id="8" name="Rectangle 7"/>
          <p:cNvSpPr/>
          <p:nvPr/>
        </p:nvSpPr>
        <p:spPr>
          <a:xfrm>
            <a:off x="685800" y="930414"/>
            <a:ext cx="6287299" cy="707886"/>
          </a:xfrm>
          <a:prstGeom prst="rect">
            <a:avLst/>
          </a:prstGeom>
        </p:spPr>
        <p:txBody>
          <a:bodyPr wrap="none">
            <a:spAutoFit/>
          </a:bodyPr>
          <a:lstStyle/>
          <a:p>
            <a:pPr lvl="0">
              <a:defRPr/>
            </a:pPr>
            <a:r>
              <a:rPr lang="fr-FR" sz="4000" b="1">
                <a:solidFill>
                  <a:srgbClr val="FFFF00"/>
                </a:solidFill>
                <a:latin typeface="Arial" panose="020B0604020202020204" pitchFamily="34" charset="0"/>
                <a:ea typeface="Calibri" panose="020F0502020204030204" pitchFamily="34" charset="0"/>
              </a:rPr>
              <a:t>Bài </a:t>
            </a:r>
            <a:r>
              <a:rPr lang="fr-FR" sz="4000" b="1" smtClean="0">
                <a:solidFill>
                  <a:srgbClr val="FFFF00"/>
                </a:solidFill>
                <a:latin typeface="Arial" panose="020B0604020202020204" pitchFamily="34" charset="0"/>
                <a:ea typeface="Calibri" panose="020F0502020204030204" pitchFamily="34" charset="0"/>
              </a:rPr>
              <a:t>1.36 </a:t>
            </a:r>
            <a:r>
              <a:rPr lang="fr-FR" sz="4000" b="1">
                <a:solidFill>
                  <a:srgbClr val="FFFF00"/>
                </a:solidFill>
                <a:latin typeface="Arial" panose="020B0604020202020204" pitchFamily="34" charset="0"/>
                <a:ea typeface="Calibri" panose="020F0502020204030204" pitchFamily="34" charset="0"/>
              </a:rPr>
              <a:t>(SGK – trang </a:t>
            </a:r>
            <a:r>
              <a:rPr lang="fr-FR" sz="4000" b="1" smtClean="0">
                <a:solidFill>
                  <a:srgbClr val="FFFF00"/>
                </a:solidFill>
                <a:latin typeface="Arial" panose="020B0604020202020204" pitchFamily="34" charset="0"/>
                <a:ea typeface="Calibri" panose="020F0502020204030204" pitchFamily="34" charset="0"/>
              </a:rPr>
              <a:t>41)</a:t>
            </a:r>
            <a:endParaRPr lang="fr-FR" sz="4000" b="1" dirty="0" err="1">
              <a:solidFill>
                <a:srgbClr val="FFFF00"/>
              </a:solidFill>
              <a:latin typeface="Arial" panose="020B0604020202020204" pitchFamily="34" charset="0"/>
              <a:ea typeface="Calibri" panose="020F0502020204030204" pitchFamily="34" charset="0"/>
            </a:endParaRPr>
          </a:p>
        </p:txBody>
      </p:sp>
      <mc:AlternateContent xmlns:mc="http://schemas.openxmlformats.org/markup-compatibility/2006" xmlns:a14="http://schemas.microsoft.com/office/drawing/2010/main">
        <mc:Choice Requires="a14">
          <p:sp>
            <p:nvSpPr>
              <p:cNvPr id="5" name="Rectangle 1"/>
              <p:cNvSpPr>
                <a:spLocks noChangeArrowheads="1"/>
              </p:cNvSpPr>
              <p:nvPr/>
            </p:nvSpPr>
            <p:spPr bwMode="auto">
              <a:xfrm>
                <a:off x="838200" y="1901980"/>
                <a:ext cx="16840200" cy="380065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n-US" altLang="en-US" sz="3600" b="0" i="0" u="none" strike="noStrike" cap="none" normalizeH="0" baseline="0" smtClean="0">
                    <a:ln>
                      <a:noFill/>
                    </a:ln>
                    <a:solidFill>
                      <a:schemeClr val="bg1"/>
                    </a:solidFill>
                    <a:effectLst/>
                    <a:ea typeface="OpenSans"/>
                    <a:cs typeface="Arial" panose="020B0604020202020204" pitchFamily="34" charset="0"/>
                  </a:rPr>
                  <a:t>Khi một tia sáng truyền từ không khi vào mặt nước thì một phần tia sáng bị phản xạ trên bề mặt, phần còn lại bị khúc xạ như trong Hình 1.26. Góc tới i liên hệ với góc khúc xạ r bởi Định luật khúc xạ ánh sáng</a:t>
                </a:r>
                <a:endParaRPr kumimoji="0" lang="en-US" altLang="en-US" sz="3600" b="0" i="0" u="none" strike="noStrike" cap="none" normalizeH="0" baseline="0" smtClean="0">
                  <a:ln>
                    <a:noFill/>
                  </a:ln>
                  <a:solidFill>
                    <a:schemeClr val="bg1"/>
                  </a:solidFill>
                  <a:effectLst/>
                  <a:cs typeface="Arial" panose="020B0604020202020204" pitchFamily="34" charset="0"/>
                </a:endParaRPr>
              </a:p>
              <a:p>
                <a:pPr lvl="0" algn="just">
                  <a:lnSpc>
                    <a:spcPct val="150000"/>
                  </a:lnSpc>
                </a:pPr>
                <a:r>
                  <a:rPr kumimoji="0" lang="en-US" altLang="en-US" sz="3600" b="0" i="0" u="none" strike="noStrike" cap="none" normalizeH="0" baseline="0" smtClean="0">
                    <a:ln>
                      <a:noFill/>
                    </a:ln>
                    <a:solidFill>
                      <a:schemeClr val="bg1"/>
                    </a:solidFill>
                    <a:effectLst/>
                    <a:ea typeface="OpenSans"/>
                    <a:cs typeface="Arial" panose="020B0604020202020204" pitchFamily="34" charset="0"/>
                  </a:rPr>
                  <a:t>                                            </a:t>
                </a:r>
                <a14:m>
                  <m:oMath xmlns:m="http://schemas.openxmlformats.org/officeDocument/2006/math">
                    <m:f>
                      <m:fPr>
                        <m:ctrlPr>
                          <a:rPr lang="en-US" sz="3600" i="1">
                            <a:solidFill>
                              <a:schemeClr val="bg1"/>
                            </a:solidFill>
                            <a:latin typeface="Cambria Math" panose="02040503050406030204" pitchFamily="18" charset="0"/>
                            <a:ea typeface="Dotum" panose="020B0600000101010101" pitchFamily="34" charset="-127"/>
                          </a:rPr>
                        </m:ctrlPr>
                      </m:fPr>
                      <m:num>
                        <m:func>
                          <m:funcPr>
                            <m:ctrlPr>
                              <a:rPr lang="en-US" sz="3600" i="1">
                                <a:solidFill>
                                  <a:schemeClr val="bg1"/>
                                </a:solidFill>
                                <a:effectLst/>
                                <a:latin typeface="Cambria Math" panose="02040503050406030204" pitchFamily="18" charset="0"/>
                                <a:ea typeface="Dotum" panose="020B0600000101010101" pitchFamily="34" charset="-127"/>
                              </a:rPr>
                            </m:ctrlPr>
                          </m:funcPr>
                          <m:fName>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sin</m:t>
                            </m:r>
                          </m:fName>
                          <m:e>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𝑖</m:t>
                            </m:r>
                          </m:e>
                        </m:func>
                      </m:num>
                      <m:den>
                        <m:func>
                          <m:funcPr>
                            <m:ctrlPr>
                              <a:rPr lang="en-US" sz="3600" i="1">
                                <a:solidFill>
                                  <a:schemeClr val="bg1"/>
                                </a:solidFill>
                                <a:effectLst/>
                                <a:latin typeface="Cambria Math" panose="02040503050406030204" pitchFamily="18" charset="0"/>
                                <a:ea typeface="Dotum" panose="020B0600000101010101" pitchFamily="34" charset="-127"/>
                              </a:rPr>
                            </m:ctrlPr>
                          </m:funcPr>
                          <m:fName>
                            <m:r>
                              <m:rPr>
                                <m:sty m:val="p"/>
                              </m:rPr>
                              <a:rPr lang="en-US" sz="3600">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sin</m:t>
                            </m:r>
                          </m:fName>
                          <m:e>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𝑟</m:t>
                            </m:r>
                          </m:e>
                        </m:func>
                      </m:den>
                    </m:f>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3600" i="1">
                            <a:solidFill>
                              <a:schemeClr val="bg1"/>
                            </a:solidFill>
                            <a:effectLst/>
                            <a:latin typeface="Cambria Math" panose="02040503050406030204" pitchFamily="18" charset="0"/>
                            <a:ea typeface="Dotum" panose="020B0600000101010101" pitchFamily="34" charset="-127"/>
                          </a:rPr>
                        </m:ctrlPr>
                      </m:fPr>
                      <m:num>
                        <m:sSub>
                          <m:sSubPr>
                            <m:ctrlPr>
                              <a:rPr lang="en-US" sz="3600" i="1">
                                <a:solidFill>
                                  <a:schemeClr val="bg1"/>
                                </a:solidFill>
                                <a:effectLst/>
                                <a:latin typeface="Cambria Math" panose="02040503050406030204" pitchFamily="18" charset="0"/>
                                <a:ea typeface="Dotum" panose="020B0600000101010101" pitchFamily="34" charset="-127"/>
                              </a:rPr>
                            </m:ctrlPr>
                          </m:sSubPr>
                          <m:e>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e>
                          <m:sub>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2</m:t>
                            </m:r>
                          </m:sub>
                        </m:sSub>
                      </m:num>
                      <m:den>
                        <m:sSub>
                          <m:sSubPr>
                            <m:ctrlPr>
                              <a:rPr lang="en-US" sz="3600" i="1">
                                <a:solidFill>
                                  <a:schemeClr val="bg1"/>
                                </a:solidFill>
                                <a:effectLst/>
                                <a:latin typeface="Cambria Math" panose="02040503050406030204" pitchFamily="18" charset="0"/>
                                <a:ea typeface="Dotum" panose="020B0600000101010101" pitchFamily="34" charset="-127"/>
                              </a:rPr>
                            </m:ctrlPr>
                          </m:sSubPr>
                          <m:e>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𝑛</m:t>
                            </m:r>
                          </m:e>
                          <m:sub>
                            <m:r>
                              <a:rPr lang="en-US" sz="3600" i="1">
                                <a:solidFill>
                                  <a:schemeClr val="bg1"/>
                                </a:solidFill>
                                <a:effectLst/>
                                <a:latin typeface="Cambria Math" panose="02040503050406030204" pitchFamily="18" charset="0"/>
                                <a:ea typeface="Dotum" panose="020B0600000101010101" pitchFamily="34" charset="-127"/>
                                <a:cs typeface="Times New Roman" panose="02020603050405020304" pitchFamily="18" charset="0"/>
                              </a:rPr>
                              <m:t>1</m:t>
                            </m:r>
                          </m:sub>
                        </m:sSub>
                      </m:den>
                    </m:f>
                  </m:oMath>
                </a14:m>
                <a:endParaRPr kumimoji="0" lang="en-US" altLang="en-US" sz="3600" b="0" i="0" u="none" strike="noStrike" cap="none" normalizeH="0" baseline="0" smtClean="0">
                  <a:ln>
                    <a:noFill/>
                  </a:ln>
                  <a:solidFill>
                    <a:schemeClr val="bg1"/>
                  </a:solidFill>
                  <a:effectLst/>
                  <a:cs typeface="Arial" panose="020B0604020202020204" pitchFamily="34" charset="0"/>
                </a:endParaRPr>
              </a:p>
            </p:txBody>
          </p:sp>
        </mc:Choice>
        <mc:Fallback xmlns="">
          <p:sp>
            <p:nvSpPr>
              <p:cNvPr id="5" name="Rectangle 1"/>
              <p:cNvSpPr>
                <a:spLocks noRot="1" noChangeAspect="1" noMove="1" noResize="1" noEditPoints="1" noAdjustHandles="1" noChangeArrowheads="1" noChangeShapeType="1" noTextEdit="1"/>
              </p:cNvSpPr>
              <p:nvPr/>
            </p:nvSpPr>
            <p:spPr bwMode="auto">
              <a:xfrm>
                <a:off x="838200" y="1901980"/>
                <a:ext cx="16840200" cy="3800656"/>
              </a:xfrm>
              <a:prstGeom prst="rect">
                <a:avLst/>
              </a:prstGeom>
              <a:blipFill>
                <a:blip r:embed="rId14"/>
                <a:stretch>
                  <a:fillRect l="-1665" r="-166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2817641" y="4026236"/>
            <a:ext cx="4876801" cy="5181600"/>
          </a:xfrm>
          <a:prstGeom prst="rect">
            <a:avLst/>
          </a:prstGeom>
        </p:spPr>
      </p:pic>
      <mc:AlternateContent xmlns:mc="http://schemas.openxmlformats.org/markup-compatibility/2006" xmlns:a14="http://schemas.microsoft.com/office/drawing/2010/main">
        <mc:Choice Requires="a14">
          <p:sp>
            <p:nvSpPr>
              <p:cNvPr id="17" name="Rectangle 16"/>
              <p:cNvSpPr/>
              <p:nvPr/>
            </p:nvSpPr>
            <p:spPr>
              <a:xfrm>
                <a:off x="838200" y="5918180"/>
                <a:ext cx="11658600" cy="3416320"/>
              </a:xfrm>
              <a:prstGeom prst="rect">
                <a:avLst/>
              </a:prstGeom>
            </p:spPr>
            <p:txBody>
              <a:bodyPr wrap="square">
                <a:spAutoFit/>
              </a:bodyPr>
              <a:lstStyle/>
              <a:p>
                <a:pPr lvl="0" algn="just">
                  <a:lnSpc>
                    <a:spcPct val="150000"/>
                  </a:lnSpc>
                </a:pPr>
                <a:r>
                  <a:rPr lang="en-US" altLang="en-US" sz="3600">
                    <a:solidFill>
                      <a:prstClr val="white"/>
                    </a:solidFill>
                    <a:latin typeface="Arial" panose="020B0604020202020204" pitchFamily="34" charset="0"/>
                    <a:ea typeface="OpenSans"/>
                    <a:cs typeface="Arial" panose="020B0604020202020204" pitchFamily="34" charset="0"/>
                  </a:rPr>
                  <a:t>Ở đây, </a:t>
                </a:r>
                <a14:m>
                  <m:oMath xmlns:m="http://schemas.openxmlformats.org/officeDocument/2006/math">
                    <m:sSub>
                      <m:sSubPr>
                        <m:ctrlPr>
                          <a:rPr lang="en-US" sz="3600" i="1">
                            <a:solidFill>
                              <a:prstClr val="white"/>
                            </a:solidFill>
                            <a:latin typeface="Cambria Math" panose="02040503050406030204" pitchFamily="18" charset="0"/>
                            <a:ea typeface="Dotum" panose="020B0600000101010101" pitchFamily="34" charset="-127"/>
                          </a:rPr>
                        </m:ctrlPr>
                      </m:sSubPr>
                      <m:e>
                        <m:r>
                          <a:rPr lang="en-US" sz="3600" i="1">
                            <a:solidFill>
                              <a:prstClr val="white"/>
                            </a:solidFill>
                            <a:latin typeface="Cambria Math" panose="02040503050406030204" pitchFamily="18" charset="0"/>
                            <a:ea typeface="Dotum" panose="020B0600000101010101" pitchFamily="34" charset="-127"/>
                            <a:cs typeface="Times New Roman" panose="02020603050405020304" pitchFamily="18" charset="0"/>
                          </a:rPr>
                          <m:t>𝑛</m:t>
                        </m:r>
                      </m:e>
                      <m:sub>
                        <m:r>
                          <a:rPr lang="en-US" sz="3600" i="1">
                            <a:solidFill>
                              <a:prstClr val="white"/>
                            </a:solidFill>
                            <a:latin typeface="Cambria Math" panose="02040503050406030204" pitchFamily="18" charset="0"/>
                            <a:ea typeface="Dotum" panose="020B0600000101010101" pitchFamily="34" charset="-127"/>
                            <a:cs typeface="Times New Roman" panose="02020603050405020304" pitchFamily="18" charset="0"/>
                          </a:rPr>
                          <m:t>1</m:t>
                        </m:r>
                      </m:sub>
                    </m:sSub>
                  </m:oMath>
                </a14:m>
                <a:r>
                  <a:rPr lang="en-US" altLang="en-US" sz="3600">
                    <a:solidFill>
                      <a:prstClr val="white"/>
                    </a:solidFill>
                    <a:latin typeface="Arial" panose="020B0604020202020204" pitchFamily="34" charset="0"/>
                    <a:ea typeface="OpenSans"/>
                    <a:cs typeface="Arial" panose="020B0604020202020204" pitchFamily="34" charset="0"/>
                  </a:rPr>
                  <a:t> và  </a:t>
                </a:r>
                <a14:m>
                  <m:oMath xmlns:m="http://schemas.openxmlformats.org/officeDocument/2006/math">
                    <m:sSub>
                      <m:sSubPr>
                        <m:ctrlPr>
                          <a:rPr lang="en-US" sz="3600" i="1">
                            <a:solidFill>
                              <a:prstClr val="white"/>
                            </a:solidFill>
                            <a:latin typeface="Cambria Math" panose="02040503050406030204" pitchFamily="18" charset="0"/>
                            <a:ea typeface="Dotum" panose="020B0600000101010101" pitchFamily="34" charset="-127"/>
                          </a:rPr>
                        </m:ctrlPr>
                      </m:sSubPr>
                      <m:e>
                        <m:r>
                          <a:rPr lang="en-US" sz="3600" i="1">
                            <a:solidFill>
                              <a:prstClr val="white"/>
                            </a:solidFill>
                            <a:latin typeface="Cambria Math" panose="02040503050406030204" pitchFamily="18" charset="0"/>
                            <a:ea typeface="Dotum" panose="020B0600000101010101" pitchFamily="34" charset="-127"/>
                            <a:cs typeface="Times New Roman" panose="02020603050405020304" pitchFamily="18" charset="0"/>
                          </a:rPr>
                          <m:t>𝑛</m:t>
                        </m:r>
                      </m:e>
                      <m:sub>
                        <m:r>
                          <a:rPr lang="en-US" sz="3600" i="1">
                            <a:solidFill>
                              <a:prstClr val="white"/>
                            </a:solidFill>
                            <a:latin typeface="Cambria Math" panose="02040503050406030204" pitchFamily="18" charset="0"/>
                            <a:ea typeface="Dotum" panose="020B0600000101010101" pitchFamily="34" charset="-127"/>
                            <a:cs typeface="Times New Roman" panose="02020603050405020304" pitchFamily="18" charset="0"/>
                          </a:rPr>
                          <m:t>1</m:t>
                        </m:r>
                      </m:sub>
                    </m:sSub>
                  </m:oMath>
                </a14:m>
                <a:r>
                  <a:rPr lang="en-US" altLang="en-US" sz="3600">
                    <a:solidFill>
                      <a:prstClr val="white"/>
                    </a:solidFill>
                    <a:latin typeface="Arial" panose="020B0604020202020204" pitchFamily="34" charset="0"/>
                    <a:ea typeface="OpenSans"/>
                    <a:cs typeface="Arial" panose="020B0604020202020204" pitchFamily="34" charset="0"/>
                  </a:rPr>
                  <a:t> tương ứng là chiết suất của môi trường 1 (không khí) và môi trường 2 (nước). Cho biết góc tới </a:t>
                </a:r>
                <a14:m>
                  <m:oMath xmlns:m="http://schemas.openxmlformats.org/officeDocument/2006/math">
                    <m:r>
                      <a:rPr lang="en-US" sz="36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𝑖</m:t>
                    </m:r>
                    <m:r>
                      <a:rPr lang="en-US" sz="36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m:t>
                    </m:r>
                    <m:sSup>
                      <m:sSupPr>
                        <m:ctrlPr>
                          <a:rPr lang="en-US" sz="3600" i="1">
                            <a:solidFill>
                              <a:prstClr val="white"/>
                            </a:solidFill>
                            <a:latin typeface="Cambria Math" panose="02040503050406030204" pitchFamily="18" charset="0"/>
                          </a:rPr>
                        </m:ctrlPr>
                      </m:sSupPr>
                      <m:e>
                        <m:r>
                          <a:rPr lang="en-US" sz="36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50</m:t>
                        </m:r>
                      </m:e>
                      <m:sup>
                        <m:r>
                          <a:rPr lang="en-US" sz="3600" i="1">
                            <a:solidFill>
                              <a:prstClr val="white"/>
                            </a:solidFill>
                            <a:latin typeface="Cambria Math" panose="02040503050406030204" pitchFamily="18" charset="0"/>
                            <a:ea typeface="Times New Roman" panose="02020603050405020304" pitchFamily="18" charset="0"/>
                            <a:cs typeface="Times New Roman" panose="02020603050405020304" pitchFamily="18" charset="0"/>
                          </a:rPr>
                          <m:t>𝑜</m:t>
                        </m:r>
                      </m:sup>
                    </m:sSup>
                  </m:oMath>
                </a14:m>
                <a:r>
                  <a:rPr lang="en-US" altLang="en-US" sz="3600">
                    <a:solidFill>
                      <a:prstClr val="white"/>
                    </a:solidFill>
                    <a:latin typeface="Arial" panose="020B0604020202020204" pitchFamily="34" charset="0"/>
                    <a:ea typeface="OpenSans"/>
                    <a:cs typeface="Arial" panose="020B0604020202020204" pitchFamily="34" charset="0"/>
                  </a:rPr>
                  <a:t>, hãy tính góc khúc xạ, biết rằng chiết suất của không khí bằng 1 còn chiết suất của nước là 1,33.</a:t>
                </a:r>
              </a:p>
            </p:txBody>
          </p:sp>
        </mc:Choice>
        <mc:Fallback xmlns="">
          <p:sp>
            <p:nvSpPr>
              <p:cNvPr id="17" name="Rectangle 16"/>
              <p:cNvSpPr>
                <a:spLocks noRot="1" noChangeAspect="1" noMove="1" noResize="1" noEditPoints="1" noAdjustHandles="1" noChangeArrowheads="1" noChangeShapeType="1" noTextEdit="1"/>
              </p:cNvSpPr>
              <p:nvPr/>
            </p:nvSpPr>
            <p:spPr>
              <a:xfrm>
                <a:off x="838200" y="5918180"/>
                <a:ext cx="11658600" cy="3416320"/>
              </a:xfrm>
              <a:prstGeom prst="rect">
                <a:avLst/>
              </a:prstGeom>
              <a:blipFill>
                <a:blip r:embed="rId16"/>
                <a:stretch>
                  <a:fillRect l="-1621" r="-1569" b="-2857"/>
                </a:stretch>
              </a:blipFill>
            </p:spPr>
            <p:txBody>
              <a:bodyPr/>
              <a:lstStyle/>
              <a:p>
                <a:r>
                  <a:rPr lang="en-US">
                    <a:noFill/>
                  </a:rPr>
                  <a:t> </a:t>
                </a:r>
              </a:p>
            </p:txBody>
          </p:sp>
        </mc:Fallback>
      </mc:AlternateContent>
    </p:spTree>
    <p:extLst>
      <p:ext uri="{BB962C8B-B14F-4D97-AF65-F5344CB8AC3E}">
        <p14:creationId xmlns:p14="http://schemas.microsoft.com/office/powerpoint/2010/main" val="72227917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468408">
            <a:off x="16742630" y="368213"/>
            <a:ext cx="1127222" cy="1244925"/>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4507" flipV="1">
            <a:off x="15669046" y="9431020"/>
            <a:ext cx="3274388" cy="2220630"/>
          </a:xfrm>
          <a:prstGeom prst="rect">
            <a:avLst/>
          </a:prstGeom>
        </p:spPr>
      </p:pic>
      <p:sp>
        <p:nvSpPr>
          <p:cNvPr id="10" name="Oval Callout 9"/>
          <p:cNvSpPr/>
          <p:nvPr/>
        </p:nvSpPr>
        <p:spPr>
          <a:xfrm>
            <a:off x="8458200" y="800100"/>
            <a:ext cx="1683043" cy="873988"/>
          </a:xfrm>
          <a:prstGeom prst="wedgeEllipseCallout">
            <a:avLst/>
          </a:prstGeom>
          <a:solidFill>
            <a:srgbClr val="D9997D">
              <a:lumMod val="75000"/>
            </a:srgbClr>
          </a:solidFill>
          <a:ln w="38100" cap="flat" cmpd="sng" algn="ctr">
            <a:solidFill>
              <a:srgbClr val="F3F3F3"/>
            </a:solidFill>
            <a:prstDash val="solid"/>
          </a:ln>
          <a:effectLst>
            <a:outerShdw blurRad="40000" dist="20000" dir="5400000" rotWithShape="0">
              <a:srgbClr val="000000">
                <a:alpha val="38000"/>
              </a:srgbClr>
            </a:out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0" cap="none" spc="0" normalizeH="0" baseline="0" noProof="0" dirty="0" smtClean="0">
                <a:ln>
                  <a:noFill/>
                </a:ln>
                <a:solidFill>
                  <a:srgbClr val="FFFFFF"/>
                </a:solidFill>
                <a:effectLst/>
                <a:uLnTx/>
                <a:uFillTx/>
                <a:latin typeface="Arial" panose="020B0604020202020204" pitchFamily="34" charset="0"/>
                <a:ea typeface="+mn-ea"/>
                <a:cs typeface="+mn-cs"/>
              </a:rPr>
              <a:t>Giải</a:t>
            </a:r>
            <a:endParaRPr kumimoji="0" lang="en-US" sz="3600" b="1" i="0" u="none" strike="noStrike" kern="0" cap="none" spc="0" normalizeH="0" baseline="0" noProof="0" dirty="0" smtClean="0">
              <a:ln>
                <a:noFill/>
              </a:ln>
              <a:solidFill>
                <a:srgbClr val="FFFFFF"/>
              </a:solidFill>
              <a:effectLst/>
              <a:uLnTx/>
              <a:uFillTx/>
              <a:latin typeface="Arial"/>
              <a:ea typeface="+mn-ea"/>
              <a:cs typeface="+mn-cs"/>
            </a:endParaRPr>
          </a:p>
        </p:txBody>
      </p:sp>
      <mc:AlternateContent xmlns:mc="http://schemas.openxmlformats.org/markup-compatibility/2006" xmlns:a14="http://schemas.microsoft.com/office/drawing/2010/main">
        <mc:Choice Requires="a14">
          <p:sp>
            <p:nvSpPr>
              <p:cNvPr id="2" name="Rectangle 1"/>
              <p:cNvSpPr/>
              <p:nvPr/>
            </p:nvSpPr>
            <p:spPr>
              <a:xfrm>
                <a:off x="1143000" y="1887879"/>
                <a:ext cx="16687800" cy="3489353"/>
              </a:xfrm>
              <a:prstGeom prst="rect">
                <a:avLst/>
              </a:prstGeom>
            </p:spPr>
            <p:txBody>
              <a:bodyPr wrap="square">
                <a:spAutoFit/>
              </a:bodyPr>
              <a:lstStyle/>
              <a:p>
                <a:pPr>
                  <a:lnSpc>
                    <a:spcPct val="150000"/>
                  </a:lnSpc>
                  <a:spcAft>
                    <a:spcPts val="0"/>
                  </a:spcAft>
                </a:pPr>
                <a:r>
                  <a:rPr lang="en-US" sz="3600" smtClean="0">
                    <a:solidFill>
                      <a:schemeClr val="bg1"/>
                    </a:solidFill>
                    <a:latin typeface="Arial" panose="020B0604020202020204" pitchFamily="34" charset="0"/>
                    <a:ea typeface="Times New Roman" panose="02020603050405020304" pitchFamily="18" charset="0"/>
                    <a:cs typeface="Arial" panose="020B0604020202020204" pitchFamily="34" charset="0"/>
                  </a:rPr>
                  <a:t>Theo đầu bài ta có: </a:t>
                </a:r>
                <a14:m>
                  <m:oMath xmlns:m="http://schemas.openxmlformats.org/officeDocument/2006/math">
                    <m:r>
                      <a:rPr lang="en-US" sz="3600" i="1">
                        <a:solidFill>
                          <a:schemeClr val="bg1"/>
                        </a:solidFill>
                        <a:effectLst/>
                        <a:latin typeface="Cambria Math" panose="02040503050406030204" pitchFamily="18" charset="0"/>
                        <a:ea typeface="Times New Roman" panose="02020603050405020304" pitchFamily="18" charset="0"/>
                      </a:rPr>
                      <m:t>𝑖</m:t>
                    </m:r>
                    <m:r>
                      <a:rPr lang="en-US" sz="3600" i="1">
                        <a:solidFill>
                          <a:schemeClr val="bg1"/>
                        </a:solidFill>
                        <a:effectLst/>
                        <a:latin typeface="Cambria Math" panose="02040503050406030204" pitchFamily="18" charset="0"/>
                        <a:ea typeface="Times New Roman" panose="02020603050405020304" pitchFamily="18" charset="0"/>
                      </a:rPr>
                      <m:t>=</m:t>
                    </m:r>
                    <m:sSup>
                      <m:sSupPr>
                        <m:ctrlPr>
                          <a:rPr lang="en-US" sz="3600" i="1">
                            <a:solidFill>
                              <a:schemeClr val="bg1"/>
                            </a:solidFill>
                            <a:effectLst/>
                            <a:latin typeface="Cambria Math" panose="02040503050406030204" pitchFamily="18" charset="0"/>
                            <a:ea typeface="Times New Roman" panose="02020603050405020304" pitchFamily="18" charset="0"/>
                          </a:rPr>
                        </m:ctrlPr>
                      </m:sSupPr>
                      <m:e>
                        <m:r>
                          <a:rPr lang="en-US" sz="3600" i="1">
                            <a:solidFill>
                              <a:schemeClr val="bg1"/>
                            </a:solidFill>
                            <a:effectLst/>
                            <a:latin typeface="Cambria Math" panose="02040503050406030204" pitchFamily="18" charset="0"/>
                            <a:ea typeface="Times New Roman" panose="02020603050405020304" pitchFamily="18" charset="0"/>
                          </a:rPr>
                          <m:t>50</m:t>
                        </m:r>
                      </m:e>
                      <m:sup>
                        <m:r>
                          <a:rPr lang="en-US" sz="3600" i="1">
                            <a:solidFill>
                              <a:schemeClr val="bg1"/>
                            </a:solidFill>
                            <a:effectLst/>
                            <a:latin typeface="Cambria Math" panose="02040503050406030204" pitchFamily="18" charset="0"/>
                            <a:ea typeface="Times New Roman" panose="02020603050405020304" pitchFamily="18" charset="0"/>
                          </a:rPr>
                          <m:t>𝑜</m:t>
                        </m:r>
                      </m:sup>
                    </m:sSup>
                    <m:r>
                      <a:rPr lang="en-US" sz="3600" i="1">
                        <a:solidFill>
                          <a:schemeClr val="bg1"/>
                        </a:solidFill>
                        <a:effectLst/>
                        <a:latin typeface="Cambria Math" panose="02040503050406030204" pitchFamily="18" charset="0"/>
                        <a:ea typeface="Times New Roman" panose="02020603050405020304" pitchFamily="18" charset="0"/>
                      </a:rPr>
                      <m:t>, </m:t>
                    </m:r>
                    <m:sSub>
                      <m:sSubPr>
                        <m:ctrlPr>
                          <a:rPr lang="en-US" sz="3600" i="1">
                            <a:solidFill>
                              <a:schemeClr val="bg1"/>
                            </a:solidFill>
                            <a:effectLst/>
                            <a:latin typeface="Cambria Math" panose="02040503050406030204" pitchFamily="18" charset="0"/>
                            <a:ea typeface="Times New Roman" panose="02020603050405020304" pitchFamily="18" charset="0"/>
                          </a:rPr>
                        </m:ctrlPr>
                      </m:sSubPr>
                      <m:e>
                        <m:r>
                          <a:rPr lang="en-US" sz="3600" i="1">
                            <a:solidFill>
                              <a:schemeClr val="bg1"/>
                            </a:solidFill>
                            <a:effectLst/>
                            <a:latin typeface="Cambria Math" panose="02040503050406030204" pitchFamily="18" charset="0"/>
                            <a:ea typeface="Times New Roman" panose="02020603050405020304" pitchFamily="18" charset="0"/>
                          </a:rPr>
                          <m:t>𝑛</m:t>
                        </m:r>
                      </m:e>
                      <m:sub>
                        <m:r>
                          <a:rPr lang="en-US" sz="3600" i="1">
                            <a:solidFill>
                              <a:schemeClr val="bg1"/>
                            </a:solidFill>
                            <a:effectLst/>
                            <a:latin typeface="Cambria Math" panose="02040503050406030204" pitchFamily="18" charset="0"/>
                            <a:ea typeface="Times New Roman" panose="02020603050405020304" pitchFamily="18" charset="0"/>
                          </a:rPr>
                          <m:t>1</m:t>
                        </m:r>
                      </m:sub>
                    </m:sSub>
                    <m:r>
                      <a:rPr lang="en-US" sz="3600" i="1">
                        <a:solidFill>
                          <a:schemeClr val="bg1"/>
                        </a:solidFill>
                        <a:effectLst/>
                        <a:latin typeface="Cambria Math" panose="02040503050406030204" pitchFamily="18" charset="0"/>
                        <a:ea typeface="Times New Roman" panose="02020603050405020304" pitchFamily="18" charset="0"/>
                      </a:rPr>
                      <m:t>=1, </m:t>
                    </m:r>
                    <m:sSub>
                      <m:sSubPr>
                        <m:ctrlPr>
                          <a:rPr lang="en-US" sz="3600" i="1">
                            <a:solidFill>
                              <a:schemeClr val="bg1"/>
                            </a:solidFill>
                            <a:effectLst/>
                            <a:latin typeface="Cambria Math" panose="02040503050406030204" pitchFamily="18" charset="0"/>
                            <a:ea typeface="Times New Roman" panose="02020603050405020304" pitchFamily="18" charset="0"/>
                          </a:rPr>
                        </m:ctrlPr>
                      </m:sSubPr>
                      <m:e>
                        <m:r>
                          <a:rPr lang="en-US" sz="3600" i="1">
                            <a:solidFill>
                              <a:schemeClr val="bg1"/>
                            </a:solidFill>
                            <a:effectLst/>
                            <a:latin typeface="Cambria Math" panose="02040503050406030204" pitchFamily="18" charset="0"/>
                            <a:ea typeface="Times New Roman" panose="02020603050405020304" pitchFamily="18" charset="0"/>
                          </a:rPr>
                          <m:t>𝑛</m:t>
                        </m:r>
                      </m:e>
                      <m:sub>
                        <m:r>
                          <a:rPr lang="en-US" sz="3600" i="1">
                            <a:solidFill>
                              <a:schemeClr val="bg1"/>
                            </a:solidFill>
                            <a:effectLst/>
                            <a:latin typeface="Cambria Math" panose="02040503050406030204" pitchFamily="18" charset="0"/>
                            <a:ea typeface="Times New Roman" panose="02020603050405020304" pitchFamily="18" charset="0"/>
                          </a:rPr>
                          <m:t>2</m:t>
                        </m:r>
                      </m:sub>
                    </m:sSub>
                    <m:r>
                      <a:rPr lang="en-US" sz="3600" i="1">
                        <a:solidFill>
                          <a:schemeClr val="bg1"/>
                        </a:solidFill>
                        <a:effectLst/>
                        <a:latin typeface="Cambria Math" panose="02040503050406030204" pitchFamily="18" charset="0"/>
                        <a:ea typeface="Times New Roman" panose="02020603050405020304" pitchFamily="18" charset="0"/>
                      </a:rPr>
                      <m:t>=1,33</m:t>
                    </m:r>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Thay vào </a:t>
                </a:r>
                <a14:m>
                  <m:oMath xmlns:m="http://schemas.openxmlformats.org/officeDocument/2006/math">
                    <m:f>
                      <m:fPr>
                        <m:ctrlPr>
                          <a:rPr lang="en-US" sz="3600" i="1">
                            <a:solidFill>
                              <a:schemeClr val="bg1"/>
                            </a:solidFill>
                            <a:effectLst/>
                            <a:latin typeface="Cambria Math" panose="02040503050406030204" pitchFamily="18" charset="0"/>
                            <a:ea typeface="Dotum" panose="020B0600000101010101" pitchFamily="34" charset="-127"/>
                          </a:rPr>
                        </m:ctrlPr>
                      </m:fPr>
                      <m:num>
                        <m:func>
                          <m:funcPr>
                            <m:ctrlPr>
                              <a:rPr lang="en-US" sz="3600" i="1">
                                <a:solidFill>
                                  <a:schemeClr val="bg1"/>
                                </a:solidFill>
                                <a:effectLst/>
                                <a:latin typeface="Cambria Math" panose="02040503050406030204" pitchFamily="18" charset="0"/>
                                <a:ea typeface="Dotum" panose="020B0600000101010101" pitchFamily="34" charset="-127"/>
                              </a:rPr>
                            </m:ctrlPr>
                          </m:funcPr>
                          <m:fName>
                            <m:r>
                              <m:rPr>
                                <m:sty m:val="p"/>
                              </m:rPr>
                              <a:rPr lang="en-US" sz="3600">
                                <a:solidFill>
                                  <a:schemeClr val="bg1"/>
                                </a:solidFill>
                                <a:effectLst/>
                                <a:latin typeface="Cambria Math" panose="02040503050406030204" pitchFamily="18" charset="0"/>
                                <a:ea typeface="Dotum" panose="020B0600000101010101" pitchFamily="34" charset="-127"/>
                              </a:rPr>
                              <m:t>sin</m:t>
                            </m:r>
                          </m:fName>
                          <m:e>
                            <m:r>
                              <a:rPr lang="en-US" sz="3600" i="1">
                                <a:solidFill>
                                  <a:schemeClr val="bg1"/>
                                </a:solidFill>
                                <a:effectLst/>
                                <a:latin typeface="Cambria Math" panose="02040503050406030204" pitchFamily="18" charset="0"/>
                                <a:ea typeface="Dotum" panose="020B0600000101010101" pitchFamily="34" charset="-127"/>
                              </a:rPr>
                              <m:t>𝑖</m:t>
                            </m:r>
                          </m:e>
                        </m:func>
                      </m:num>
                      <m:den>
                        <m:func>
                          <m:funcPr>
                            <m:ctrlPr>
                              <a:rPr lang="en-US" sz="3600" i="1">
                                <a:solidFill>
                                  <a:schemeClr val="bg1"/>
                                </a:solidFill>
                                <a:effectLst/>
                                <a:latin typeface="Cambria Math" panose="02040503050406030204" pitchFamily="18" charset="0"/>
                                <a:ea typeface="Dotum" panose="020B0600000101010101" pitchFamily="34" charset="-127"/>
                              </a:rPr>
                            </m:ctrlPr>
                          </m:funcPr>
                          <m:fName>
                            <m:r>
                              <m:rPr>
                                <m:sty m:val="p"/>
                              </m:rPr>
                              <a:rPr lang="en-US" sz="3600">
                                <a:solidFill>
                                  <a:schemeClr val="bg1"/>
                                </a:solidFill>
                                <a:effectLst/>
                                <a:latin typeface="Cambria Math" panose="02040503050406030204" pitchFamily="18" charset="0"/>
                                <a:ea typeface="Dotum" panose="020B0600000101010101" pitchFamily="34" charset="-127"/>
                              </a:rPr>
                              <m:t>sin</m:t>
                            </m:r>
                          </m:fName>
                          <m:e>
                            <m:r>
                              <a:rPr lang="en-US" sz="3600" i="1">
                                <a:solidFill>
                                  <a:schemeClr val="bg1"/>
                                </a:solidFill>
                                <a:effectLst/>
                                <a:latin typeface="Cambria Math" panose="02040503050406030204" pitchFamily="18" charset="0"/>
                                <a:ea typeface="Dotum" panose="020B0600000101010101" pitchFamily="34" charset="-127"/>
                              </a:rPr>
                              <m:t>𝑟</m:t>
                            </m:r>
                          </m:e>
                        </m:func>
                      </m:den>
                    </m:f>
                    <m:r>
                      <a:rPr lang="en-US" sz="3600" i="1">
                        <a:solidFill>
                          <a:schemeClr val="bg1"/>
                        </a:solidFill>
                        <a:effectLst/>
                        <a:latin typeface="Cambria Math" panose="02040503050406030204" pitchFamily="18" charset="0"/>
                        <a:ea typeface="Dotum" panose="020B0600000101010101" pitchFamily="34" charset="-127"/>
                      </a:rPr>
                      <m:t>=</m:t>
                    </m:r>
                    <m:f>
                      <m:fPr>
                        <m:ctrlPr>
                          <a:rPr lang="en-US" sz="3600" i="1">
                            <a:solidFill>
                              <a:schemeClr val="bg1"/>
                            </a:solidFill>
                            <a:effectLst/>
                            <a:latin typeface="Cambria Math" panose="02040503050406030204" pitchFamily="18" charset="0"/>
                            <a:ea typeface="Dotum" panose="020B0600000101010101" pitchFamily="34" charset="-127"/>
                          </a:rPr>
                        </m:ctrlPr>
                      </m:fPr>
                      <m:num>
                        <m:sSub>
                          <m:sSubPr>
                            <m:ctrlPr>
                              <a:rPr lang="en-US" sz="3600" i="1">
                                <a:solidFill>
                                  <a:schemeClr val="bg1"/>
                                </a:solidFill>
                                <a:effectLst/>
                                <a:latin typeface="Cambria Math" panose="02040503050406030204" pitchFamily="18" charset="0"/>
                                <a:ea typeface="Dotum" panose="020B0600000101010101" pitchFamily="34" charset="-127"/>
                              </a:rPr>
                            </m:ctrlPr>
                          </m:sSubPr>
                          <m:e>
                            <m:r>
                              <a:rPr lang="en-US" sz="3600" i="1">
                                <a:solidFill>
                                  <a:schemeClr val="bg1"/>
                                </a:solidFill>
                                <a:effectLst/>
                                <a:latin typeface="Cambria Math" panose="02040503050406030204" pitchFamily="18" charset="0"/>
                                <a:ea typeface="Dotum" panose="020B0600000101010101" pitchFamily="34" charset="-127"/>
                              </a:rPr>
                              <m:t>𝑛</m:t>
                            </m:r>
                          </m:e>
                          <m:sub>
                            <m:r>
                              <a:rPr lang="en-US" sz="3600" i="1">
                                <a:solidFill>
                                  <a:schemeClr val="bg1"/>
                                </a:solidFill>
                                <a:effectLst/>
                                <a:latin typeface="Cambria Math" panose="02040503050406030204" pitchFamily="18" charset="0"/>
                                <a:ea typeface="Dotum" panose="020B0600000101010101" pitchFamily="34" charset="-127"/>
                              </a:rPr>
                              <m:t>2</m:t>
                            </m:r>
                          </m:sub>
                        </m:sSub>
                      </m:num>
                      <m:den>
                        <m:sSub>
                          <m:sSubPr>
                            <m:ctrlPr>
                              <a:rPr lang="en-US" sz="3600" i="1">
                                <a:solidFill>
                                  <a:schemeClr val="bg1"/>
                                </a:solidFill>
                                <a:effectLst/>
                                <a:latin typeface="Cambria Math" panose="02040503050406030204" pitchFamily="18" charset="0"/>
                                <a:ea typeface="Dotum" panose="020B0600000101010101" pitchFamily="34" charset="-127"/>
                              </a:rPr>
                            </m:ctrlPr>
                          </m:sSubPr>
                          <m:e>
                            <m:r>
                              <a:rPr lang="en-US" sz="3600" i="1">
                                <a:solidFill>
                                  <a:schemeClr val="bg1"/>
                                </a:solidFill>
                                <a:effectLst/>
                                <a:latin typeface="Cambria Math" panose="02040503050406030204" pitchFamily="18" charset="0"/>
                                <a:ea typeface="Dotum" panose="020B0600000101010101" pitchFamily="34" charset="-127"/>
                              </a:rPr>
                              <m:t>𝑛</m:t>
                            </m:r>
                          </m:e>
                          <m:sub>
                            <m:r>
                              <a:rPr lang="en-US" sz="3600" i="1">
                                <a:solidFill>
                                  <a:schemeClr val="bg1"/>
                                </a:solidFill>
                                <a:effectLst/>
                                <a:latin typeface="Cambria Math" panose="02040503050406030204" pitchFamily="18" charset="0"/>
                                <a:ea typeface="Dotum" panose="020B0600000101010101" pitchFamily="34" charset="-127"/>
                              </a:rPr>
                              <m:t>1</m:t>
                            </m:r>
                          </m:sub>
                        </m:sSub>
                      </m:den>
                    </m:f>
                  </m:oMath>
                </a14:m>
                <a:r>
                  <a:rPr lang="en-US" sz="3600">
                    <a:solidFill>
                      <a:schemeClr val="bg1"/>
                    </a:solidFill>
                    <a:effectLst/>
                    <a:latin typeface="Arial" panose="020B0604020202020204" pitchFamily="34" charset="0"/>
                    <a:ea typeface="Dotum" panose="020B0600000101010101" pitchFamily="34" charset="-127"/>
                    <a:cs typeface="Arial" panose="020B0604020202020204" pitchFamily="34" charset="0"/>
                  </a:rPr>
                  <a:t> ta được:</a:t>
                </a:r>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spcAft>
                    <a:spcPts val="0"/>
                  </a:spcAft>
                </a:pPr>
                <a14:m>
                  <m:oMath xmlns:m="http://schemas.openxmlformats.org/officeDocument/2006/math">
                    <m:f>
                      <m:fPr>
                        <m:ctrlPr>
                          <a:rPr lang="en-US" sz="3600" i="1">
                            <a:solidFill>
                              <a:schemeClr val="bg1"/>
                            </a:solidFill>
                            <a:effectLst/>
                            <a:latin typeface="Cambria Math" panose="02040503050406030204" pitchFamily="18" charset="0"/>
                            <a:ea typeface="Times New Roman" panose="02020603050405020304" pitchFamily="18" charset="0"/>
                          </a:rPr>
                        </m:ctrlPr>
                      </m:fPr>
                      <m:num>
                        <m:func>
                          <m:funcPr>
                            <m:ctrlPr>
                              <a:rPr lang="en-US" sz="3600" i="1">
                                <a:solidFill>
                                  <a:schemeClr val="bg1"/>
                                </a:solidFill>
                                <a:effectLst/>
                                <a:latin typeface="Cambria Math" panose="02040503050406030204" pitchFamily="18" charset="0"/>
                                <a:ea typeface="Times New Roman" panose="02020603050405020304" pitchFamily="18" charset="0"/>
                              </a:rPr>
                            </m:ctrlPr>
                          </m:funcPr>
                          <m:fName>
                            <m:r>
                              <m:rPr>
                                <m:sty m:val="p"/>
                              </m:rPr>
                              <a:rPr lang="nl-NL" sz="3600">
                                <a:solidFill>
                                  <a:schemeClr val="bg1"/>
                                </a:solidFill>
                                <a:effectLst/>
                                <a:latin typeface="Cambria Math" panose="02040503050406030204" pitchFamily="18" charset="0"/>
                                <a:ea typeface="Times New Roman" panose="02020603050405020304" pitchFamily="18" charset="0"/>
                              </a:rPr>
                              <m:t>sin</m:t>
                            </m:r>
                          </m:fName>
                          <m:e>
                            <m:sSup>
                              <m:sSupPr>
                                <m:ctrlPr>
                                  <a:rPr lang="en-US" sz="3600" i="1">
                                    <a:solidFill>
                                      <a:schemeClr val="bg1"/>
                                    </a:solidFill>
                                    <a:effectLst/>
                                    <a:latin typeface="Cambria Math" panose="02040503050406030204" pitchFamily="18" charset="0"/>
                                    <a:ea typeface="Times New Roman" panose="02020603050405020304" pitchFamily="18" charset="0"/>
                                  </a:rPr>
                                </m:ctrlPr>
                              </m:sSupPr>
                              <m:e>
                                <m:r>
                                  <a:rPr lang="nl-NL" sz="3600" i="1">
                                    <a:solidFill>
                                      <a:schemeClr val="bg1"/>
                                    </a:solidFill>
                                    <a:effectLst/>
                                    <a:latin typeface="Cambria Math" panose="02040503050406030204" pitchFamily="18" charset="0"/>
                                    <a:ea typeface="Times New Roman" panose="02020603050405020304" pitchFamily="18" charset="0"/>
                                  </a:rPr>
                                  <m:t>50</m:t>
                                </m:r>
                              </m:e>
                              <m:sup>
                                <m:r>
                                  <a:rPr lang="en-US" sz="3600" i="1">
                                    <a:solidFill>
                                      <a:schemeClr val="bg1"/>
                                    </a:solidFill>
                                    <a:effectLst/>
                                    <a:latin typeface="Cambria Math" panose="02040503050406030204" pitchFamily="18" charset="0"/>
                                    <a:ea typeface="Times New Roman" panose="02020603050405020304" pitchFamily="18" charset="0"/>
                                  </a:rPr>
                                  <m:t>𝑜</m:t>
                                </m:r>
                              </m:sup>
                            </m:sSup>
                          </m:e>
                        </m:func>
                      </m:num>
                      <m:den>
                        <m:func>
                          <m:funcPr>
                            <m:ctrlPr>
                              <a:rPr lang="en-US" sz="3600" i="1">
                                <a:solidFill>
                                  <a:schemeClr val="bg1"/>
                                </a:solidFill>
                                <a:effectLst/>
                                <a:latin typeface="Cambria Math" panose="02040503050406030204" pitchFamily="18" charset="0"/>
                                <a:ea typeface="Times New Roman" panose="02020603050405020304" pitchFamily="18" charset="0"/>
                              </a:rPr>
                            </m:ctrlPr>
                          </m:funcPr>
                          <m:fName>
                            <m:r>
                              <m:rPr>
                                <m:sty m:val="p"/>
                              </m:rPr>
                              <a:rPr lang="nl-NL" sz="3600">
                                <a:solidFill>
                                  <a:schemeClr val="bg1"/>
                                </a:solidFill>
                                <a:effectLst/>
                                <a:latin typeface="Cambria Math" panose="02040503050406030204" pitchFamily="18" charset="0"/>
                                <a:ea typeface="Times New Roman" panose="02020603050405020304" pitchFamily="18" charset="0"/>
                              </a:rPr>
                              <m:t>sin</m:t>
                            </m:r>
                          </m:fName>
                          <m:e>
                            <m:r>
                              <a:rPr lang="en-US" sz="3600" i="1">
                                <a:solidFill>
                                  <a:schemeClr val="bg1"/>
                                </a:solidFill>
                                <a:effectLst/>
                                <a:latin typeface="Cambria Math" panose="02040503050406030204" pitchFamily="18" charset="0"/>
                                <a:ea typeface="Times New Roman" panose="02020603050405020304" pitchFamily="18" charset="0"/>
                              </a:rPr>
                              <m:t>𝑟</m:t>
                            </m:r>
                          </m:e>
                        </m:func>
                      </m:den>
                    </m:f>
                    <m:r>
                      <a:rPr lang="nl-NL" sz="3600" i="1">
                        <a:solidFill>
                          <a:schemeClr val="bg1"/>
                        </a:solidFill>
                        <a:effectLst/>
                        <a:latin typeface="Cambria Math" panose="02040503050406030204" pitchFamily="18" charset="0"/>
                        <a:ea typeface="Times New Roman" panose="02020603050405020304" pitchFamily="18" charset="0"/>
                      </a:rPr>
                      <m:t>=</m:t>
                    </m:r>
                    <m:f>
                      <m:fPr>
                        <m:ctrlPr>
                          <a:rPr lang="en-US" sz="3600" i="1">
                            <a:solidFill>
                              <a:schemeClr val="bg1"/>
                            </a:solidFill>
                            <a:effectLst/>
                            <a:latin typeface="Cambria Math" panose="02040503050406030204" pitchFamily="18" charset="0"/>
                            <a:ea typeface="Times New Roman" panose="02020603050405020304" pitchFamily="18" charset="0"/>
                          </a:rPr>
                        </m:ctrlPr>
                      </m:fPr>
                      <m:num>
                        <m:r>
                          <a:rPr lang="nl-NL" sz="3600" i="1">
                            <a:solidFill>
                              <a:schemeClr val="bg1"/>
                            </a:solidFill>
                            <a:effectLst/>
                            <a:latin typeface="Cambria Math" panose="02040503050406030204" pitchFamily="18" charset="0"/>
                            <a:ea typeface="Times New Roman" panose="02020603050405020304" pitchFamily="18" charset="0"/>
                          </a:rPr>
                          <m:t>1,33</m:t>
                        </m:r>
                      </m:num>
                      <m:den>
                        <m:r>
                          <a:rPr lang="nl-NL" sz="3600" i="1">
                            <a:solidFill>
                              <a:schemeClr val="bg1"/>
                            </a:solidFill>
                            <a:effectLst/>
                            <a:latin typeface="Cambria Math" panose="02040503050406030204" pitchFamily="18" charset="0"/>
                            <a:ea typeface="Times New Roman" panose="02020603050405020304" pitchFamily="18" charset="0"/>
                          </a:rPr>
                          <m:t>1</m:t>
                        </m:r>
                      </m:den>
                    </m:f>
                  </m:oMath>
                </a14:m>
                <a:r>
                  <a:rPr lang="nl-NL" sz="3600">
                    <a:solidFill>
                      <a:schemeClr val="bg1"/>
                    </a:solidFill>
                    <a:effectLst/>
                    <a:latin typeface="Arial" panose="020B0604020202020204" pitchFamily="34" charset="0"/>
                    <a:ea typeface="Dotum" panose="020B0600000101010101" pitchFamily="34" charset="-127"/>
                    <a:cs typeface="Arial" panose="020B0604020202020204" pitchFamily="34" charset="0"/>
                  </a:rPr>
                  <a:t> (với </a:t>
                </a:r>
                <a14:m>
                  <m:oMath xmlns:m="http://schemas.openxmlformats.org/officeDocument/2006/math">
                    <m:func>
                      <m:funcPr>
                        <m:ctrlPr>
                          <a:rPr lang="en-US" sz="3600" i="1">
                            <a:solidFill>
                              <a:schemeClr val="bg1"/>
                            </a:solidFill>
                            <a:effectLst/>
                            <a:latin typeface="Cambria Math" panose="02040503050406030204" pitchFamily="18" charset="0"/>
                            <a:ea typeface="Dotum" panose="020B0600000101010101" pitchFamily="34" charset="-127"/>
                          </a:rPr>
                        </m:ctrlPr>
                      </m:funcPr>
                      <m:fName>
                        <m:r>
                          <m:rPr>
                            <m:sty m:val="p"/>
                          </m:rPr>
                          <a:rPr lang="nl-NL" sz="3600">
                            <a:solidFill>
                              <a:schemeClr val="bg1"/>
                            </a:solidFill>
                            <a:effectLst/>
                            <a:latin typeface="Cambria Math" panose="02040503050406030204" pitchFamily="18" charset="0"/>
                            <a:ea typeface="Dotum" panose="020B0600000101010101" pitchFamily="34" charset="-127"/>
                          </a:rPr>
                          <m:t>sin</m:t>
                        </m:r>
                      </m:fName>
                      <m:e>
                        <m:r>
                          <a:rPr lang="en-US" sz="3600" i="1">
                            <a:solidFill>
                              <a:schemeClr val="bg1"/>
                            </a:solidFill>
                            <a:effectLst/>
                            <a:latin typeface="Cambria Math" panose="02040503050406030204" pitchFamily="18" charset="0"/>
                            <a:ea typeface="Dotum" panose="020B0600000101010101" pitchFamily="34" charset="-127"/>
                          </a:rPr>
                          <m:t>𝑟</m:t>
                        </m:r>
                      </m:e>
                    </m:func>
                    <m:r>
                      <a:rPr lang="nl-NL" sz="3600" i="1">
                        <a:solidFill>
                          <a:schemeClr val="bg1"/>
                        </a:solidFill>
                        <a:effectLst/>
                        <a:latin typeface="Cambria Math" panose="02040503050406030204" pitchFamily="18" charset="0"/>
                        <a:ea typeface="Dotum" panose="020B0600000101010101" pitchFamily="34" charset="-127"/>
                      </a:rPr>
                      <m:t>≠0</m:t>
                    </m:r>
                  </m:oMath>
                </a14:m>
                <a:r>
                  <a:rPr lang="nl-NL" sz="3600">
                    <a:solidFill>
                      <a:schemeClr val="bg1"/>
                    </a:solidFill>
                    <a:effectLst/>
                    <a:latin typeface="Arial" panose="020B0604020202020204" pitchFamily="34" charset="0"/>
                    <a:ea typeface="Dotum" panose="020B0600000101010101" pitchFamily="34" charset="-127"/>
                    <a:cs typeface="Arial" panose="020B0604020202020204" pitchFamily="34" charset="0"/>
                  </a:rPr>
                  <a:t>)</a:t>
                </a:r>
                <a:r>
                  <a:rPr lang="nl-NL" sz="3600" smtClean="0">
                    <a:solidFill>
                      <a:schemeClr val="bg1"/>
                    </a:solidFill>
                    <a:effectLst/>
                    <a:latin typeface="Arial" panose="020B0604020202020204" pitchFamily="34" charset="0"/>
                    <a:ea typeface="Dotum" panose="020B0600000101010101" pitchFamily="34" charset="-127"/>
                    <a:cs typeface="Arial" panose="020B0604020202020204" pitchFamily="34" charset="0"/>
                  </a:rPr>
                  <a:t> </a:t>
                </a:r>
              </a:p>
              <a:p>
                <a:pPr>
                  <a:lnSpc>
                    <a:spcPct val="150000"/>
                  </a:lnSpc>
                  <a:spcAft>
                    <a:spcPts val="0"/>
                  </a:spcAft>
                </a:pPr>
                <a14:m>
                  <m:oMath xmlns:m="http://schemas.openxmlformats.org/officeDocument/2006/math">
                    <m:r>
                      <a:rPr lang="en-US" sz="3600" i="1">
                        <a:solidFill>
                          <a:schemeClr val="bg1"/>
                        </a:solidFill>
                        <a:effectLst/>
                        <a:latin typeface="Cambria Math" panose="02040503050406030204" pitchFamily="18" charset="0"/>
                        <a:ea typeface="Times New Roman" panose="02020603050405020304" pitchFamily="18" charset="0"/>
                      </a:rPr>
                      <m:t>⟺</m:t>
                    </m:r>
                    <m:func>
                      <m:funcPr>
                        <m:ctrlPr>
                          <a:rPr lang="en-US" sz="3600" i="1">
                            <a:solidFill>
                              <a:schemeClr val="bg1"/>
                            </a:solidFill>
                            <a:effectLst/>
                            <a:latin typeface="Cambria Math" panose="02040503050406030204" pitchFamily="18" charset="0"/>
                            <a:ea typeface="Times New Roman" panose="02020603050405020304" pitchFamily="18" charset="0"/>
                          </a:rPr>
                        </m:ctrlPr>
                      </m:funcPr>
                      <m:fName>
                        <m:r>
                          <m:rPr>
                            <m:sty m:val="p"/>
                          </m:rPr>
                          <a:rPr lang="nl-NL" sz="3600">
                            <a:solidFill>
                              <a:schemeClr val="bg1"/>
                            </a:solidFill>
                            <a:effectLst/>
                            <a:latin typeface="Cambria Math" panose="02040503050406030204" pitchFamily="18" charset="0"/>
                            <a:ea typeface="Times New Roman" panose="02020603050405020304" pitchFamily="18" charset="0"/>
                          </a:rPr>
                          <m:t>sin</m:t>
                        </m:r>
                      </m:fName>
                      <m:e>
                        <m:r>
                          <a:rPr lang="en-US" sz="3600" i="1">
                            <a:solidFill>
                              <a:schemeClr val="bg1"/>
                            </a:solidFill>
                            <a:effectLst/>
                            <a:latin typeface="Cambria Math" panose="02040503050406030204" pitchFamily="18" charset="0"/>
                            <a:ea typeface="Times New Roman" panose="02020603050405020304" pitchFamily="18" charset="0"/>
                          </a:rPr>
                          <m:t>𝑟</m:t>
                        </m:r>
                      </m:e>
                    </m:func>
                    <m:r>
                      <a:rPr lang="nl-NL" sz="3600" i="1">
                        <a:solidFill>
                          <a:schemeClr val="bg1"/>
                        </a:solidFill>
                        <a:effectLst/>
                        <a:latin typeface="Cambria Math" panose="02040503050406030204" pitchFamily="18" charset="0"/>
                        <a:ea typeface="Times New Roman" panose="02020603050405020304" pitchFamily="18" charset="0"/>
                      </a:rPr>
                      <m:t>≈0,57597</m:t>
                    </m:r>
                  </m:oMath>
                </a14:m>
                <a:r>
                  <a:rPr lang="nl-NL" sz="3600">
                    <a:solidFill>
                      <a:schemeClr val="bg1"/>
                    </a:solidFill>
                    <a:effectLst/>
                    <a:latin typeface="Arial" panose="020B0604020202020204" pitchFamily="34" charset="0"/>
                    <a:ea typeface="Dotum" panose="020B0600000101010101" pitchFamily="34" charset="-127"/>
                    <a:cs typeface="Arial" panose="020B0604020202020204" pitchFamily="34" charset="0"/>
                  </a:rPr>
                  <a:t> (TMKĐ)</a:t>
                </a:r>
                <a:r>
                  <a:rPr lang="nl-NL" sz="3600" smtClean="0">
                    <a:solidFill>
                      <a:schemeClr val="bg1"/>
                    </a:solidFill>
                    <a:effectLst/>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r>
                      <a:rPr lang="en-US" sz="3600" i="1">
                        <a:solidFill>
                          <a:schemeClr val="bg1"/>
                        </a:solidFill>
                        <a:effectLst/>
                        <a:latin typeface="Cambria Math" panose="02040503050406030204" pitchFamily="18" charset="0"/>
                        <a:ea typeface="Times New Roman" panose="02020603050405020304" pitchFamily="18" charset="0"/>
                      </a:rPr>
                      <m:t>⟺</m:t>
                    </m:r>
                    <m:func>
                      <m:funcPr>
                        <m:ctrlPr>
                          <a:rPr lang="en-US" sz="3600" i="1">
                            <a:solidFill>
                              <a:schemeClr val="bg1"/>
                            </a:solidFill>
                            <a:effectLst/>
                            <a:latin typeface="Cambria Math" panose="02040503050406030204" pitchFamily="18" charset="0"/>
                            <a:ea typeface="Times New Roman" panose="02020603050405020304" pitchFamily="18" charset="0"/>
                          </a:rPr>
                        </m:ctrlPr>
                      </m:funcPr>
                      <m:fName>
                        <m:r>
                          <m:rPr>
                            <m:sty m:val="p"/>
                          </m:rPr>
                          <a:rPr lang="nl-NL" sz="3600">
                            <a:solidFill>
                              <a:schemeClr val="bg1"/>
                            </a:solidFill>
                            <a:effectLst/>
                            <a:latin typeface="Cambria Math" panose="02040503050406030204" pitchFamily="18" charset="0"/>
                            <a:ea typeface="Times New Roman" panose="02020603050405020304" pitchFamily="18" charset="0"/>
                          </a:rPr>
                          <m:t>sin</m:t>
                        </m:r>
                      </m:fName>
                      <m:e>
                        <m:r>
                          <a:rPr lang="en-US" sz="3600" i="1">
                            <a:solidFill>
                              <a:schemeClr val="bg1"/>
                            </a:solidFill>
                            <a:effectLst/>
                            <a:latin typeface="Cambria Math" panose="02040503050406030204" pitchFamily="18" charset="0"/>
                            <a:ea typeface="Times New Roman" panose="02020603050405020304" pitchFamily="18" charset="0"/>
                          </a:rPr>
                          <m:t>𝑟</m:t>
                        </m:r>
                        <m:r>
                          <a:rPr lang="nl-NL" sz="3600" i="1">
                            <a:solidFill>
                              <a:schemeClr val="bg1"/>
                            </a:solidFill>
                            <a:effectLst/>
                            <a:latin typeface="Cambria Math" panose="02040503050406030204" pitchFamily="18" charset="0"/>
                            <a:ea typeface="Times New Roman" panose="02020603050405020304" pitchFamily="18" charset="0"/>
                          </a:rPr>
                          <m:t>≈</m:t>
                        </m:r>
                        <m:func>
                          <m:funcPr>
                            <m:ctrlPr>
                              <a:rPr lang="en-US" sz="3600" i="1">
                                <a:solidFill>
                                  <a:schemeClr val="bg1"/>
                                </a:solidFill>
                                <a:effectLst/>
                                <a:latin typeface="Cambria Math" panose="02040503050406030204" pitchFamily="18" charset="0"/>
                                <a:ea typeface="Times New Roman" panose="02020603050405020304" pitchFamily="18" charset="0"/>
                              </a:rPr>
                            </m:ctrlPr>
                          </m:funcPr>
                          <m:fName>
                            <m:r>
                              <m:rPr>
                                <m:sty m:val="p"/>
                              </m:rPr>
                              <a:rPr lang="nl-NL" sz="3600">
                                <a:solidFill>
                                  <a:schemeClr val="bg1"/>
                                </a:solidFill>
                                <a:effectLst/>
                                <a:latin typeface="Cambria Math" panose="02040503050406030204" pitchFamily="18" charset="0"/>
                                <a:ea typeface="Times New Roman" panose="02020603050405020304" pitchFamily="18" charset="0"/>
                              </a:rPr>
                              <m:t>sin</m:t>
                            </m:r>
                          </m:fName>
                          <m:e>
                            <m:d>
                              <m:dPr>
                                <m:ctrlPr>
                                  <a:rPr lang="en-US" sz="3600" i="1">
                                    <a:solidFill>
                                      <a:schemeClr val="bg1"/>
                                    </a:solidFill>
                                    <a:effectLst/>
                                    <a:latin typeface="Cambria Math" panose="02040503050406030204" pitchFamily="18" charset="0"/>
                                    <a:ea typeface="Times New Roman" panose="02020603050405020304" pitchFamily="18" charset="0"/>
                                  </a:rPr>
                                </m:ctrlPr>
                              </m:dPr>
                              <m:e>
                                <m:sSup>
                                  <m:sSupPr>
                                    <m:ctrlPr>
                                      <a:rPr lang="en-US" sz="3600" i="1">
                                        <a:solidFill>
                                          <a:schemeClr val="bg1"/>
                                        </a:solidFill>
                                        <a:effectLst/>
                                        <a:latin typeface="Cambria Math" panose="02040503050406030204" pitchFamily="18" charset="0"/>
                                        <a:ea typeface="Times New Roman" panose="02020603050405020304" pitchFamily="18" charset="0"/>
                                      </a:rPr>
                                    </m:ctrlPr>
                                  </m:sSupPr>
                                  <m:e>
                                    <m:r>
                                      <a:rPr lang="nl-NL" sz="3600" i="1">
                                        <a:solidFill>
                                          <a:schemeClr val="bg1"/>
                                        </a:solidFill>
                                        <a:effectLst/>
                                        <a:latin typeface="Cambria Math" panose="02040503050406030204" pitchFamily="18" charset="0"/>
                                        <a:ea typeface="Times New Roman" panose="02020603050405020304" pitchFamily="18" charset="0"/>
                                      </a:rPr>
                                      <m:t>35</m:t>
                                    </m:r>
                                  </m:e>
                                  <m:sup>
                                    <m:r>
                                      <a:rPr lang="en-US" sz="3600" i="1">
                                        <a:solidFill>
                                          <a:schemeClr val="bg1"/>
                                        </a:solidFill>
                                        <a:effectLst/>
                                        <a:latin typeface="Cambria Math" panose="02040503050406030204" pitchFamily="18" charset="0"/>
                                        <a:ea typeface="Times New Roman" panose="02020603050405020304" pitchFamily="18" charset="0"/>
                                      </a:rPr>
                                      <m:t>𝑜</m:t>
                                    </m:r>
                                  </m:sup>
                                </m:sSup>
                                <m:sSup>
                                  <m:sSupPr>
                                    <m:ctrlPr>
                                      <a:rPr lang="en-US" sz="3600" i="1">
                                        <a:solidFill>
                                          <a:schemeClr val="bg1"/>
                                        </a:solidFill>
                                        <a:effectLst/>
                                        <a:latin typeface="Cambria Math" panose="02040503050406030204" pitchFamily="18" charset="0"/>
                                        <a:ea typeface="Times New Roman" panose="02020603050405020304" pitchFamily="18" charset="0"/>
                                      </a:rPr>
                                    </m:ctrlPr>
                                  </m:sSupPr>
                                  <m:e>
                                    <m:r>
                                      <a:rPr lang="nl-NL" sz="3600" i="1">
                                        <a:solidFill>
                                          <a:schemeClr val="bg1"/>
                                        </a:solidFill>
                                        <a:effectLst/>
                                        <a:latin typeface="Cambria Math" panose="02040503050406030204" pitchFamily="18" charset="0"/>
                                        <a:ea typeface="Times New Roman" panose="02020603050405020304" pitchFamily="18" charset="0"/>
                                      </a:rPr>
                                      <m:t>10</m:t>
                                    </m:r>
                                  </m:e>
                                  <m:sup>
                                    <m:r>
                                      <a:rPr lang="nl-NL" sz="3600" i="1">
                                        <a:solidFill>
                                          <a:schemeClr val="bg1"/>
                                        </a:solidFill>
                                        <a:effectLst/>
                                        <a:latin typeface="Cambria Math" panose="02040503050406030204" pitchFamily="18" charset="0"/>
                                        <a:ea typeface="Times New Roman" panose="02020603050405020304" pitchFamily="18" charset="0"/>
                                      </a:rPr>
                                      <m:t>′</m:t>
                                    </m:r>
                                  </m:sup>
                                </m:sSup>
                              </m:e>
                            </m:d>
                          </m:e>
                        </m:func>
                      </m:e>
                    </m:func>
                  </m:oMath>
                </a14:m>
                <a:endParaRPr lang="en-US" sz="360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43000" y="1887879"/>
                <a:ext cx="16687800" cy="3489353"/>
              </a:xfrm>
              <a:prstGeom prst="rect">
                <a:avLst/>
              </a:prstGeom>
              <a:blipFill>
                <a:blip r:embed="rId14"/>
                <a:stretch>
                  <a:fillRect l="-1133" b="-279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1143000" y="5036117"/>
                <a:ext cx="16687800" cy="4603183"/>
              </a:xfrm>
              <a:prstGeom prst="rect">
                <a:avLst/>
              </a:prstGeom>
            </p:spPr>
            <p:txBody>
              <a:bodyPr wrap="square">
                <a:spAutoFit/>
              </a:bodyPr>
              <a:lstStyle/>
              <a:p>
                <a:pPr lvl="0">
                  <a:lnSpc>
                    <a:spcPct val="150000"/>
                  </a:lnSpc>
                  <a:spcBef>
                    <a:spcPts val="600"/>
                  </a:spcBef>
                  <a:spcAft>
                    <a:spcPts val="600"/>
                  </a:spcAft>
                </a:pPr>
                <a14:m>
                  <m:oMath xmlns:m="http://schemas.openxmlformats.org/officeDocument/2006/math">
                    <m:r>
                      <a:rPr lang="en-US" sz="3600" i="1">
                        <a:solidFill>
                          <a:prstClr val="white"/>
                        </a:solidFill>
                        <a:latin typeface="Cambria Math" panose="02040503050406030204" pitchFamily="18" charset="0"/>
                        <a:ea typeface="Times New Roman" panose="02020603050405020304" pitchFamily="18" charset="0"/>
                      </a:rPr>
                      <m:t>⟺</m:t>
                    </m:r>
                  </m:oMath>
                </a14:m>
                <a:r>
                  <a:rPr lang="en-US" sz="3600">
                    <a:solidFill>
                      <a:prstClr val="white"/>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d>
                      <m:dPr>
                        <m:begChr m:val="["/>
                        <m:endChr m:val=""/>
                        <m:ctrlPr>
                          <a:rPr lang="en-US" sz="3600" i="1">
                            <a:solidFill>
                              <a:prstClr val="white"/>
                            </a:solidFill>
                            <a:latin typeface="Cambria Math" panose="02040503050406030204" pitchFamily="18" charset="0"/>
                            <a:ea typeface="Dotum" panose="020B0600000101010101" pitchFamily="34" charset="-127"/>
                          </a:rPr>
                        </m:ctrlPr>
                      </m:dPr>
                      <m:e>
                        <m:d>
                          <m:dPr>
                            <m:begChr m:val=""/>
                            <m:endChr m:val=""/>
                            <m:ctrlPr>
                              <a:rPr lang="en-US" sz="3600" i="1">
                                <a:solidFill>
                                  <a:prstClr val="white"/>
                                </a:solidFill>
                                <a:latin typeface="Cambria Math" panose="02040503050406030204" pitchFamily="18" charset="0"/>
                                <a:ea typeface="Dotum" panose="020B0600000101010101" pitchFamily="34" charset="-127"/>
                              </a:rPr>
                            </m:ctrlPr>
                          </m:dPr>
                          <m:e>
                            <m:eqArr>
                              <m:eqArrPr>
                                <m:ctrlPr>
                                  <a:rPr lang="en-US" sz="3600" i="1">
                                    <a:solidFill>
                                      <a:prstClr val="white"/>
                                    </a:solidFill>
                                    <a:latin typeface="Cambria Math" panose="02040503050406030204" pitchFamily="18" charset="0"/>
                                    <a:ea typeface="Dotum" panose="020B0600000101010101" pitchFamily="34" charset="-127"/>
                                  </a:rPr>
                                </m:ctrlPr>
                              </m:eqArrPr>
                              <m:e>
                                <m:r>
                                  <a:rPr lang="en-US" sz="3600" i="1">
                                    <a:solidFill>
                                      <a:prstClr val="white"/>
                                    </a:solidFill>
                                    <a:latin typeface="Cambria Math" panose="02040503050406030204" pitchFamily="18" charset="0"/>
                                    <a:ea typeface="Dotum" panose="020B0600000101010101" pitchFamily="34" charset="-127"/>
                                  </a:rPr>
                                  <m:t>𝑟</m:t>
                                </m:r>
                                <m:r>
                                  <a:rPr lang="nl-NL" sz="3600" i="1">
                                    <a:solidFill>
                                      <a:prstClr val="white"/>
                                    </a:solidFill>
                                    <a:latin typeface="Cambria Math" panose="02040503050406030204" pitchFamily="18" charset="0"/>
                                    <a:ea typeface="Times New Roman" panose="02020603050405020304" pitchFamily="18" charset="0"/>
                                  </a:rPr>
                                  <m:t>≈</m:t>
                                </m:r>
                                <m:sSup>
                                  <m:sSupPr>
                                    <m:ctrlPr>
                                      <a:rPr lang="en-US" sz="3600" i="1">
                                        <a:solidFill>
                                          <a:prstClr val="white"/>
                                        </a:solidFill>
                                        <a:latin typeface="Cambria Math" panose="02040503050406030204" pitchFamily="18" charset="0"/>
                                        <a:ea typeface="Times New Roman" panose="02020603050405020304" pitchFamily="18" charset="0"/>
                                      </a:rPr>
                                    </m:ctrlPr>
                                  </m:sSupPr>
                                  <m:e>
                                    <m:r>
                                      <a:rPr lang="nl-NL" sz="3600" i="1">
                                        <a:solidFill>
                                          <a:prstClr val="white"/>
                                        </a:solidFill>
                                        <a:latin typeface="Cambria Math" panose="02040503050406030204" pitchFamily="18" charset="0"/>
                                        <a:ea typeface="Times New Roman" panose="02020603050405020304" pitchFamily="18" charset="0"/>
                                      </a:rPr>
                                      <m:t>35</m:t>
                                    </m:r>
                                  </m:e>
                                  <m:sup>
                                    <m:r>
                                      <a:rPr lang="en-US" sz="3600" i="1">
                                        <a:solidFill>
                                          <a:prstClr val="white"/>
                                        </a:solidFill>
                                        <a:latin typeface="Cambria Math" panose="02040503050406030204" pitchFamily="18" charset="0"/>
                                        <a:ea typeface="Times New Roman" panose="02020603050405020304" pitchFamily="18" charset="0"/>
                                      </a:rPr>
                                      <m:t>𝑜</m:t>
                                    </m:r>
                                  </m:sup>
                                </m:sSup>
                                <m:sSup>
                                  <m:sSupPr>
                                    <m:ctrlPr>
                                      <a:rPr lang="en-US" sz="3600" i="1">
                                        <a:solidFill>
                                          <a:prstClr val="white"/>
                                        </a:solidFill>
                                        <a:latin typeface="Cambria Math" panose="02040503050406030204" pitchFamily="18" charset="0"/>
                                        <a:ea typeface="Times New Roman" panose="02020603050405020304" pitchFamily="18" charset="0"/>
                                      </a:rPr>
                                    </m:ctrlPr>
                                  </m:sSupPr>
                                  <m:e>
                                    <m:r>
                                      <a:rPr lang="nl-NL" sz="3600" i="1">
                                        <a:solidFill>
                                          <a:prstClr val="white"/>
                                        </a:solidFill>
                                        <a:latin typeface="Cambria Math" panose="02040503050406030204" pitchFamily="18" charset="0"/>
                                        <a:ea typeface="Times New Roman" panose="02020603050405020304" pitchFamily="18" charset="0"/>
                                      </a:rPr>
                                      <m:t>10</m:t>
                                    </m:r>
                                  </m:e>
                                  <m:sup>
                                    <m:r>
                                      <a:rPr lang="nl-NL" sz="3600" i="1">
                                        <a:solidFill>
                                          <a:prstClr val="white"/>
                                        </a:solidFill>
                                        <a:latin typeface="Cambria Math" panose="02040503050406030204" pitchFamily="18" charset="0"/>
                                        <a:ea typeface="Times New Roman" panose="02020603050405020304" pitchFamily="18" charset="0"/>
                                      </a:rPr>
                                      <m:t>′</m:t>
                                    </m:r>
                                  </m:sup>
                                </m:sSup>
                                <m:r>
                                  <a:rPr lang="nl-NL" sz="3600" i="1">
                                    <a:solidFill>
                                      <a:prstClr val="white"/>
                                    </a:solidFill>
                                    <a:latin typeface="Cambria Math" panose="02040503050406030204" pitchFamily="18" charset="0"/>
                                    <a:ea typeface="Times New Roman" panose="02020603050405020304" pitchFamily="18" charset="0"/>
                                  </a:rPr>
                                  <m:t>+</m:t>
                                </m:r>
                                <m:r>
                                  <a:rPr lang="en-US" sz="3600" i="1">
                                    <a:solidFill>
                                      <a:prstClr val="white"/>
                                    </a:solidFill>
                                    <a:latin typeface="Cambria Math" panose="02040503050406030204" pitchFamily="18" charset="0"/>
                                    <a:ea typeface="Times New Roman" panose="02020603050405020304" pitchFamily="18" charset="0"/>
                                  </a:rPr>
                                  <m:t>𝑘</m:t>
                                </m:r>
                                <m:sSup>
                                  <m:sSupPr>
                                    <m:ctrlPr>
                                      <a:rPr lang="en-US" sz="3600" i="1">
                                        <a:solidFill>
                                          <a:prstClr val="white"/>
                                        </a:solidFill>
                                        <a:latin typeface="Cambria Math" panose="02040503050406030204" pitchFamily="18" charset="0"/>
                                        <a:ea typeface="Times New Roman" panose="02020603050405020304" pitchFamily="18" charset="0"/>
                                      </a:rPr>
                                    </m:ctrlPr>
                                  </m:sSupPr>
                                  <m:e>
                                    <m:r>
                                      <a:rPr lang="nl-NL" sz="3600" i="1">
                                        <a:solidFill>
                                          <a:prstClr val="white"/>
                                        </a:solidFill>
                                        <a:latin typeface="Cambria Math" panose="02040503050406030204" pitchFamily="18" charset="0"/>
                                        <a:ea typeface="Times New Roman" panose="02020603050405020304" pitchFamily="18" charset="0"/>
                                      </a:rPr>
                                      <m:t>360</m:t>
                                    </m:r>
                                  </m:e>
                                  <m:sup>
                                    <m:r>
                                      <a:rPr lang="en-US" sz="3600" i="1">
                                        <a:solidFill>
                                          <a:prstClr val="white"/>
                                        </a:solidFill>
                                        <a:latin typeface="Cambria Math" panose="02040503050406030204" pitchFamily="18" charset="0"/>
                                        <a:ea typeface="Times New Roman" panose="02020603050405020304" pitchFamily="18" charset="0"/>
                                      </a:rPr>
                                      <m:t>𝑜</m:t>
                                    </m:r>
                                  </m:sup>
                                </m:sSup>
                                <m:r>
                                  <a:rPr lang="nl-NL" sz="3600" i="1">
                                    <a:solidFill>
                                      <a:prstClr val="white"/>
                                    </a:solidFill>
                                    <a:latin typeface="Cambria Math" panose="02040503050406030204" pitchFamily="18" charset="0"/>
                                    <a:ea typeface="Times New Roman" panose="02020603050405020304" pitchFamily="18" charset="0"/>
                                  </a:rPr>
                                  <m:t>               </m:t>
                                </m:r>
                              </m:e>
                              <m:e>
                                <m:r>
                                  <a:rPr lang="en-US" sz="3600" i="1">
                                    <a:solidFill>
                                      <a:prstClr val="white"/>
                                    </a:solidFill>
                                    <a:latin typeface="Cambria Math" panose="02040503050406030204" pitchFamily="18" charset="0"/>
                                    <a:ea typeface="Dotum" panose="020B0600000101010101" pitchFamily="34" charset="-127"/>
                                  </a:rPr>
                                  <m:t> </m:t>
                                </m:r>
                              </m:e>
                              <m:e>
                                <m:r>
                                  <a:rPr lang="en-US" sz="36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t>𝑟</m:t>
                                </m:r>
                                <m:r>
                                  <a:rPr lang="nl-NL" sz="3600" i="1">
                                    <a:solidFill>
                                      <a:prstClr val="white"/>
                                    </a:solidFill>
                                    <a:latin typeface="Cambria Math" panose="02040503050406030204" pitchFamily="18" charset="0"/>
                                    <a:ea typeface="Times New Roman" panose="02020603050405020304" pitchFamily="18" charset="0"/>
                                  </a:rPr>
                                  <m:t>≈</m:t>
                                </m:r>
                                <m:sSup>
                                  <m:sSupPr>
                                    <m:ctrlPr>
                                      <a:rPr lang="en-US" sz="3600" i="1">
                                        <a:solidFill>
                                          <a:prstClr val="white"/>
                                        </a:solidFill>
                                        <a:latin typeface="Cambria Math" panose="02040503050406030204" pitchFamily="18" charset="0"/>
                                        <a:ea typeface="Times New Roman" panose="02020603050405020304" pitchFamily="18" charset="0"/>
                                      </a:rPr>
                                    </m:ctrlPr>
                                  </m:sSupPr>
                                  <m:e>
                                    <m:r>
                                      <a:rPr lang="nl-NL" sz="3600" i="1">
                                        <a:solidFill>
                                          <a:prstClr val="white"/>
                                        </a:solidFill>
                                        <a:latin typeface="Cambria Math" panose="02040503050406030204" pitchFamily="18" charset="0"/>
                                        <a:ea typeface="Times New Roman" panose="02020603050405020304" pitchFamily="18" charset="0"/>
                                      </a:rPr>
                                      <m:t>180</m:t>
                                    </m:r>
                                  </m:e>
                                  <m:sup>
                                    <m:r>
                                      <a:rPr lang="en-US" sz="3600" i="1">
                                        <a:solidFill>
                                          <a:prstClr val="white"/>
                                        </a:solidFill>
                                        <a:latin typeface="Cambria Math" panose="02040503050406030204" pitchFamily="18" charset="0"/>
                                        <a:ea typeface="Times New Roman" panose="02020603050405020304" pitchFamily="18" charset="0"/>
                                      </a:rPr>
                                      <m:t>𝑜</m:t>
                                    </m:r>
                                  </m:sup>
                                </m:sSup>
                                <m:r>
                                  <a:rPr lang="nl-NL" sz="3600" i="1">
                                    <a:solidFill>
                                      <a:prstClr val="white"/>
                                    </a:solidFill>
                                    <a:latin typeface="Cambria Math" panose="02040503050406030204" pitchFamily="18" charset="0"/>
                                    <a:ea typeface="Times New Roman" panose="02020603050405020304" pitchFamily="18" charset="0"/>
                                  </a:rPr>
                                  <m:t>−</m:t>
                                </m:r>
                                <m:sSup>
                                  <m:sSupPr>
                                    <m:ctrlPr>
                                      <a:rPr lang="en-US" sz="3600" i="1">
                                        <a:solidFill>
                                          <a:prstClr val="white"/>
                                        </a:solidFill>
                                        <a:latin typeface="Cambria Math" panose="02040503050406030204" pitchFamily="18" charset="0"/>
                                        <a:ea typeface="Times New Roman" panose="02020603050405020304" pitchFamily="18" charset="0"/>
                                      </a:rPr>
                                    </m:ctrlPr>
                                  </m:sSupPr>
                                  <m:e>
                                    <m:r>
                                      <a:rPr lang="nl-NL" sz="3600" i="1">
                                        <a:solidFill>
                                          <a:prstClr val="white"/>
                                        </a:solidFill>
                                        <a:latin typeface="Cambria Math" panose="02040503050406030204" pitchFamily="18" charset="0"/>
                                        <a:ea typeface="Times New Roman" panose="02020603050405020304" pitchFamily="18" charset="0"/>
                                      </a:rPr>
                                      <m:t>35</m:t>
                                    </m:r>
                                  </m:e>
                                  <m:sup>
                                    <m:r>
                                      <a:rPr lang="en-US" sz="3600" i="1">
                                        <a:solidFill>
                                          <a:prstClr val="white"/>
                                        </a:solidFill>
                                        <a:latin typeface="Cambria Math" panose="02040503050406030204" pitchFamily="18" charset="0"/>
                                        <a:ea typeface="Times New Roman" panose="02020603050405020304" pitchFamily="18" charset="0"/>
                                      </a:rPr>
                                      <m:t>𝑜</m:t>
                                    </m:r>
                                  </m:sup>
                                </m:sSup>
                                <m:sSup>
                                  <m:sSupPr>
                                    <m:ctrlPr>
                                      <a:rPr lang="en-US" sz="3600" i="1">
                                        <a:solidFill>
                                          <a:prstClr val="white"/>
                                        </a:solidFill>
                                        <a:latin typeface="Cambria Math" panose="02040503050406030204" pitchFamily="18" charset="0"/>
                                        <a:ea typeface="Times New Roman" panose="02020603050405020304" pitchFamily="18" charset="0"/>
                                      </a:rPr>
                                    </m:ctrlPr>
                                  </m:sSupPr>
                                  <m:e>
                                    <m:r>
                                      <a:rPr lang="nl-NL" sz="3600" i="1">
                                        <a:solidFill>
                                          <a:prstClr val="white"/>
                                        </a:solidFill>
                                        <a:latin typeface="Cambria Math" panose="02040503050406030204" pitchFamily="18" charset="0"/>
                                        <a:ea typeface="Times New Roman" panose="02020603050405020304" pitchFamily="18" charset="0"/>
                                      </a:rPr>
                                      <m:t>10</m:t>
                                    </m:r>
                                  </m:e>
                                  <m:sup>
                                    <m:r>
                                      <a:rPr lang="nl-NL" sz="3600" i="1">
                                        <a:solidFill>
                                          <a:prstClr val="white"/>
                                        </a:solidFill>
                                        <a:latin typeface="Cambria Math" panose="02040503050406030204" pitchFamily="18" charset="0"/>
                                        <a:ea typeface="Times New Roman" panose="02020603050405020304" pitchFamily="18" charset="0"/>
                                      </a:rPr>
                                      <m:t>′</m:t>
                                    </m:r>
                                  </m:sup>
                                </m:sSup>
                                <m:r>
                                  <a:rPr lang="nl-NL" sz="3600" i="1">
                                    <a:solidFill>
                                      <a:prstClr val="white"/>
                                    </a:solidFill>
                                    <a:latin typeface="Cambria Math" panose="02040503050406030204" pitchFamily="18" charset="0"/>
                                    <a:ea typeface="Times New Roman" panose="02020603050405020304" pitchFamily="18" charset="0"/>
                                  </a:rPr>
                                  <m:t>+</m:t>
                                </m:r>
                                <m:r>
                                  <a:rPr lang="en-US" sz="3600" i="1">
                                    <a:solidFill>
                                      <a:prstClr val="white"/>
                                    </a:solidFill>
                                    <a:latin typeface="Cambria Math" panose="02040503050406030204" pitchFamily="18" charset="0"/>
                                    <a:ea typeface="Times New Roman" panose="02020603050405020304" pitchFamily="18" charset="0"/>
                                  </a:rPr>
                                  <m:t>𝑘</m:t>
                                </m:r>
                                <m:sSup>
                                  <m:sSupPr>
                                    <m:ctrlPr>
                                      <a:rPr lang="en-US" sz="3600" i="1">
                                        <a:solidFill>
                                          <a:prstClr val="white"/>
                                        </a:solidFill>
                                        <a:latin typeface="Cambria Math" panose="02040503050406030204" pitchFamily="18" charset="0"/>
                                        <a:ea typeface="Times New Roman" panose="02020603050405020304" pitchFamily="18" charset="0"/>
                                      </a:rPr>
                                    </m:ctrlPr>
                                  </m:sSupPr>
                                  <m:e>
                                    <m:r>
                                      <a:rPr lang="nl-NL" sz="3600" i="1">
                                        <a:solidFill>
                                          <a:prstClr val="white"/>
                                        </a:solidFill>
                                        <a:latin typeface="Cambria Math" panose="02040503050406030204" pitchFamily="18" charset="0"/>
                                        <a:ea typeface="Times New Roman" panose="02020603050405020304" pitchFamily="18" charset="0"/>
                                      </a:rPr>
                                      <m:t>360</m:t>
                                    </m:r>
                                  </m:e>
                                  <m:sup>
                                    <m:r>
                                      <a:rPr lang="en-US" sz="3600" i="1">
                                        <a:solidFill>
                                          <a:prstClr val="white"/>
                                        </a:solidFill>
                                        <a:latin typeface="Cambria Math" panose="02040503050406030204" pitchFamily="18" charset="0"/>
                                        <a:ea typeface="Times New Roman" panose="02020603050405020304" pitchFamily="18" charset="0"/>
                                      </a:rPr>
                                      <m:t>𝑜</m:t>
                                    </m:r>
                                  </m:sup>
                                </m:sSup>
                              </m:e>
                            </m:eqArr>
                            <m:r>
                              <a:rPr lang="en-US" sz="3600" i="1">
                                <a:solidFill>
                                  <a:prstClr val="white"/>
                                </a:solidFill>
                                <a:latin typeface="Cambria Math" panose="02040503050406030204" pitchFamily="18" charset="0"/>
                                <a:ea typeface="Dotum" panose="020B0600000101010101" pitchFamily="34" charset="-127"/>
                              </a:rPr>
                              <m:t> </m:t>
                            </m:r>
                          </m:e>
                        </m:d>
                      </m:e>
                    </m:d>
                    <m:d>
                      <m:dPr>
                        <m:ctrlPr>
                          <a:rPr lang="en-US" sz="3600" i="1">
                            <a:solidFill>
                              <a:prstClr val="white"/>
                            </a:solidFill>
                            <a:latin typeface="Cambria Math" panose="02040503050406030204" pitchFamily="18" charset="0"/>
                            <a:ea typeface="Dotum" panose="020B0600000101010101" pitchFamily="34" charset="-127"/>
                          </a:rPr>
                        </m:ctrlPr>
                      </m:dPr>
                      <m:e>
                        <m:r>
                          <a:rPr lang="en-US" sz="3600" i="1">
                            <a:solidFill>
                              <a:prstClr val="white"/>
                            </a:solidFill>
                            <a:latin typeface="Cambria Math" panose="02040503050406030204" pitchFamily="18" charset="0"/>
                            <a:ea typeface="Dotum" panose="020B0600000101010101" pitchFamily="34" charset="-127"/>
                          </a:rPr>
                          <m:t>𝑘</m:t>
                        </m:r>
                        <m:r>
                          <a:rPr lang="nl-NL" sz="3600" i="1">
                            <a:solidFill>
                              <a:prstClr val="white"/>
                            </a:solidFill>
                            <a:latin typeface="Cambria Math" panose="02040503050406030204" pitchFamily="18" charset="0"/>
                            <a:ea typeface="Dotum" panose="020B0600000101010101" pitchFamily="34" charset="-127"/>
                          </a:rPr>
                          <m:t>∈</m:t>
                        </m:r>
                        <m:r>
                          <a:rPr lang="en-US" sz="3600" i="1">
                            <a:solidFill>
                              <a:prstClr val="white"/>
                            </a:solidFill>
                            <a:latin typeface="Cambria Math" panose="02040503050406030204" pitchFamily="18" charset="0"/>
                            <a:ea typeface="Dotum" panose="020B0600000101010101" pitchFamily="34" charset="-127"/>
                          </a:rPr>
                          <m:t>𝑍</m:t>
                        </m:r>
                      </m:e>
                    </m:d>
                    <m:r>
                      <a:rPr lang="nl-NL" sz="3600" i="1">
                        <a:solidFill>
                          <a:prstClr val="white"/>
                        </a:solidFill>
                        <a:latin typeface="Cambria Math" panose="02040503050406030204" pitchFamily="18" charset="0"/>
                        <a:ea typeface="Dotum" panose="020B0600000101010101" pitchFamily="34" charset="-127"/>
                      </a:rPr>
                      <m:t>.</m:t>
                    </m:r>
                    <m:r>
                      <a:rPr lang="en-US" sz="3600" i="1">
                        <a:solidFill>
                          <a:prstClr val="white"/>
                        </a:solidFill>
                        <a:latin typeface="Cambria Math" panose="02040503050406030204" pitchFamily="18" charset="0"/>
                        <a:ea typeface="Times New Roman" panose="02020603050405020304" pitchFamily="18" charset="0"/>
                      </a:rPr>
                      <m:t>⟺</m:t>
                    </m:r>
                  </m:oMath>
                </a14:m>
                <a:r>
                  <a:rPr lang="en-US" sz="3600">
                    <a:solidFill>
                      <a:prstClr val="white"/>
                    </a:solidFill>
                    <a:latin typeface="Arial" panose="020B0604020202020204" pitchFamily="34" charset="0"/>
                    <a:ea typeface="Dotum" panose="020B0600000101010101" pitchFamily="34" charset="-127"/>
                    <a:cs typeface="Arial" panose="020B0604020202020204" pitchFamily="34" charset="0"/>
                  </a:rPr>
                  <a:t> </a:t>
                </a:r>
                <a14:m>
                  <m:oMath xmlns:m="http://schemas.openxmlformats.org/officeDocument/2006/math">
                    <m:d>
                      <m:dPr>
                        <m:begChr m:val="["/>
                        <m:endChr m:val=""/>
                        <m:ctrlPr>
                          <a:rPr lang="en-US" sz="3600" i="1">
                            <a:solidFill>
                              <a:prstClr val="white"/>
                            </a:solidFill>
                            <a:latin typeface="Cambria Math" panose="02040503050406030204" pitchFamily="18" charset="0"/>
                            <a:ea typeface="Dotum" panose="020B0600000101010101" pitchFamily="34" charset="-127"/>
                          </a:rPr>
                        </m:ctrlPr>
                      </m:dPr>
                      <m:e>
                        <m:d>
                          <m:dPr>
                            <m:begChr m:val=""/>
                            <m:endChr m:val=""/>
                            <m:ctrlPr>
                              <a:rPr lang="en-US" sz="3600" i="1">
                                <a:solidFill>
                                  <a:prstClr val="white"/>
                                </a:solidFill>
                                <a:latin typeface="Cambria Math" panose="02040503050406030204" pitchFamily="18" charset="0"/>
                                <a:ea typeface="Dotum" panose="020B0600000101010101" pitchFamily="34" charset="-127"/>
                              </a:rPr>
                            </m:ctrlPr>
                          </m:dPr>
                          <m:e>
                            <m:eqArr>
                              <m:eqArrPr>
                                <m:ctrlPr>
                                  <a:rPr lang="en-US" sz="3600" i="1">
                                    <a:solidFill>
                                      <a:prstClr val="white"/>
                                    </a:solidFill>
                                    <a:latin typeface="Cambria Math" panose="02040503050406030204" pitchFamily="18" charset="0"/>
                                    <a:ea typeface="Dotum" panose="020B0600000101010101" pitchFamily="34" charset="-127"/>
                                  </a:rPr>
                                </m:ctrlPr>
                              </m:eqArrPr>
                              <m:e>
                                <m:r>
                                  <a:rPr lang="en-US" sz="3600" i="1" smtClean="0">
                                    <a:solidFill>
                                      <a:prstClr val="white"/>
                                    </a:solidFill>
                                    <a:latin typeface="Cambria Math" panose="02040503050406030204" pitchFamily="18" charset="0"/>
                                    <a:ea typeface="Dotum" panose="020B0600000101010101" pitchFamily="34" charset="-127"/>
                                  </a:rPr>
                                  <m:t>𝑟</m:t>
                                </m:r>
                                <m:r>
                                  <a:rPr lang="nl-NL" sz="3600" i="1">
                                    <a:solidFill>
                                      <a:prstClr val="white"/>
                                    </a:solidFill>
                                    <a:latin typeface="Cambria Math" panose="02040503050406030204" pitchFamily="18" charset="0"/>
                                    <a:ea typeface="Times New Roman" panose="02020603050405020304" pitchFamily="18" charset="0"/>
                                  </a:rPr>
                                  <m:t>≈</m:t>
                                </m:r>
                                <m:sSup>
                                  <m:sSupPr>
                                    <m:ctrlPr>
                                      <a:rPr lang="en-US" sz="3600" i="1">
                                        <a:solidFill>
                                          <a:prstClr val="white"/>
                                        </a:solidFill>
                                        <a:latin typeface="Cambria Math" panose="02040503050406030204" pitchFamily="18" charset="0"/>
                                        <a:ea typeface="Times New Roman" panose="02020603050405020304" pitchFamily="18" charset="0"/>
                                      </a:rPr>
                                    </m:ctrlPr>
                                  </m:sSupPr>
                                  <m:e>
                                    <m:r>
                                      <a:rPr lang="nl-NL" sz="3600" i="1">
                                        <a:solidFill>
                                          <a:prstClr val="white"/>
                                        </a:solidFill>
                                        <a:latin typeface="Cambria Math" panose="02040503050406030204" pitchFamily="18" charset="0"/>
                                        <a:ea typeface="Times New Roman" panose="02020603050405020304" pitchFamily="18" charset="0"/>
                                      </a:rPr>
                                      <m:t>35</m:t>
                                    </m:r>
                                  </m:e>
                                  <m:sup>
                                    <m:r>
                                      <a:rPr lang="en-US" sz="3600" i="1">
                                        <a:solidFill>
                                          <a:prstClr val="white"/>
                                        </a:solidFill>
                                        <a:latin typeface="Cambria Math" panose="02040503050406030204" pitchFamily="18" charset="0"/>
                                        <a:ea typeface="Times New Roman" panose="02020603050405020304" pitchFamily="18" charset="0"/>
                                      </a:rPr>
                                      <m:t>𝑜</m:t>
                                    </m:r>
                                  </m:sup>
                                </m:sSup>
                                <m:sSup>
                                  <m:sSupPr>
                                    <m:ctrlPr>
                                      <a:rPr lang="en-US" sz="3600" i="1">
                                        <a:solidFill>
                                          <a:prstClr val="white"/>
                                        </a:solidFill>
                                        <a:latin typeface="Cambria Math" panose="02040503050406030204" pitchFamily="18" charset="0"/>
                                        <a:ea typeface="Times New Roman" panose="02020603050405020304" pitchFamily="18" charset="0"/>
                                      </a:rPr>
                                    </m:ctrlPr>
                                  </m:sSupPr>
                                  <m:e>
                                    <m:r>
                                      <a:rPr lang="nl-NL" sz="3600" i="1">
                                        <a:solidFill>
                                          <a:prstClr val="white"/>
                                        </a:solidFill>
                                        <a:latin typeface="Cambria Math" panose="02040503050406030204" pitchFamily="18" charset="0"/>
                                        <a:ea typeface="Times New Roman" panose="02020603050405020304" pitchFamily="18" charset="0"/>
                                      </a:rPr>
                                      <m:t>10</m:t>
                                    </m:r>
                                  </m:e>
                                  <m:sup>
                                    <m:r>
                                      <a:rPr lang="nl-NL" sz="3600" i="1">
                                        <a:solidFill>
                                          <a:prstClr val="white"/>
                                        </a:solidFill>
                                        <a:latin typeface="Cambria Math" panose="02040503050406030204" pitchFamily="18" charset="0"/>
                                        <a:ea typeface="Times New Roman" panose="02020603050405020304" pitchFamily="18" charset="0"/>
                                      </a:rPr>
                                      <m:t>′</m:t>
                                    </m:r>
                                  </m:sup>
                                </m:sSup>
                                <m:r>
                                  <a:rPr lang="nl-NL" sz="3600" i="1">
                                    <a:solidFill>
                                      <a:prstClr val="white"/>
                                    </a:solidFill>
                                    <a:latin typeface="Cambria Math" panose="02040503050406030204" pitchFamily="18" charset="0"/>
                                    <a:ea typeface="Times New Roman" panose="02020603050405020304" pitchFamily="18" charset="0"/>
                                  </a:rPr>
                                  <m:t>+</m:t>
                                </m:r>
                                <m:r>
                                  <a:rPr lang="en-US" sz="3600" i="1">
                                    <a:solidFill>
                                      <a:prstClr val="white"/>
                                    </a:solidFill>
                                    <a:latin typeface="Cambria Math" panose="02040503050406030204" pitchFamily="18" charset="0"/>
                                    <a:ea typeface="Times New Roman" panose="02020603050405020304" pitchFamily="18" charset="0"/>
                                  </a:rPr>
                                  <m:t>𝑘</m:t>
                                </m:r>
                                <m:sSup>
                                  <m:sSupPr>
                                    <m:ctrlPr>
                                      <a:rPr lang="en-US" sz="3600" i="1">
                                        <a:solidFill>
                                          <a:prstClr val="white"/>
                                        </a:solidFill>
                                        <a:latin typeface="Cambria Math" panose="02040503050406030204" pitchFamily="18" charset="0"/>
                                        <a:ea typeface="Times New Roman" panose="02020603050405020304" pitchFamily="18" charset="0"/>
                                      </a:rPr>
                                    </m:ctrlPr>
                                  </m:sSupPr>
                                  <m:e>
                                    <m:r>
                                      <a:rPr lang="nl-NL" sz="3600" i="1">
                                        <a:solidFill>
                                          <a:prstClr val="white"/>
                                        </a:solidFill>
                                        <a:latin typeface="Cambria Math" panose="02040503050406030204" pitchFamily="18" charset="0"/>
                                        <a:ea typeface="Times New Roman" panose="02020603050405020304" pitchFamily="18" charset="0"/>
                                      </a:rPr>
                                      <m:t>360</m:t>
                                    </m:r>
                                  </m:e>
                                  <m:sup>
                                    <m:r>
                                      <a:rPr lang="en-US" sz="3600" i="1">
                                        <a:solidFill>
                                          <a:prstClr val="white"/>
                                        </a:solidFill>
                                        <a:latin typeface="Cambria Math" panose="02040503050406030204" pitchFamily="18" charset="0"/>
                                        <a:ea typeface="Times New Roman" panose="02020603050405020304" pitchFamily="18" charset="0"/>
                                      </a:rPr>
                                      <m:t>𝑜</m:t>
                                    </m:r>
                                  </m:sup>
                                </m:sSup>
                              </m:e>
                              <m:e>
                                <m:r>
                                  <a:rPr lang="en-US" sz="3600" i="1">
                                    <a:solidFill>
                                      <a:prstClr val="white"/>
                                    </a:solidFill>
                                    <a:latin typeface="Cambria Math" panose="02040503050406030204" pitchFamily="18" charset="0"/>
                                    <a:ea typeface="Dotum" panose="020B0600000101010101" pitchFamily="34" charset="-127"/>
                                  </a:rPr>
                                  <m:t> </m:t>
                                </m:r>
                              </m:e>
                              <m:e>
                                <m:r>
                                  <a:rPr lang="en-US" sz="3600" i="1">
                                    <a:solidFill>
                                      <a:prstClr val="white"/>
                                    </a:solidFill>
                                    <a:latin typeface="Cambria Math" panose="02040503050406030204" pitchFamily="18" charset="0"/>
                                    <a:ea typeface="Cambria Math" panose="02040503050406030204" pitchFamily="18" charset="0"/>
                                    <a:cs typeface="Cambria Math" panose="02040503050406030204" pitchFamily="18" charset="0"/>
                                  </a:rPr>
                                  <m:t>𝑟</m:t>
                                </m:r>
                                <m:r>
                                  <a:rPr lang="nl-NL" sz="3600" i="1">
                                    <a:solidFill>
                                      <a:prstClr val="white"/>
                                    </a:solidFill>
                                    <a:latin typeface="Cambria Math" panose="02040503050406030204" pitchFamily="18" charset="0"/>
                                    <a:ea typeface="Times New Roman" panose="02020603050405020304" pitchFamily="18" charset="0"/>
                                  </a:rPr>
                                  <m:t>≈</m:t>
                                </m:r>
                                <m:sSup>
                                  <m:sSupPr>
                                    <m:ctrlPr>
                                      <a:rPr lang="en-US" sz="3600" i="1">
                                        <a:solidFill>
                                          <a:prstClr val="white"/>
                                        </a:solidFill>
                                        <a:latin typeface="Cambria Math" panose="02040503050406030204" pitchFamily="18" charset="0"/>
                                        <a:ea typeface="Times New Roman" panose="02020603050405020304" pitchFamily="18" charset="0"/>
                                      </a:rPr>
                                    </m:ctrlPr>
                                  </m:sSupPr>
                                  <m:e>
                                    <m:r>
                                      <a:rPr lang="nl-NL" sz="3600" i="1">
                                        <a:solidFill>
                                          <a:prstClr val="white"/>
                                        </a:solidFill>
                                        <a:latin typeface="Cambria Math" panose="02040503050406030204" pitchFamily="18" charset="0"/>
                                        <a:ea typeface="Times New Roman" panose="02020603050405020304" pitchFamily="18" charset="0"/>
                                      </a:rPr>
                                      <m:t>144</m:t>
                                    </m:r>
                                  </m:e>
                                  <m:sup>
                                    <m:r>
                                      <a:rPr lang="en-US" sz="3600" i="1">
                                        <a:solidFill>
                                          <a:prstClr val="white"/>
                                        </a:solidFill>
                                        <a:latin typeface="Cambria Math" panose="02040503050406030204" pitchFamily="18" charset="0"/>
                                        <a:ea typeface="Times New Roman" panose="02020603050405020304" pitchFamily="18" charset="0"/>
                                      </a:rPr>
                                      <m:t>𝑜</m:t>
                                    </m:r>
                                  </m:sup>
                                </m:sSup>
                                <m:sSup>
                                  <m:sSupPr>
                                    <m:ctrlPr>
                                      <a:rPr lang="en-US" sz="3600" i="1">
                                        <a:solidFill>
                                          <a:prstClr val="white"/>
                                        </a:solidFill>
                                        <a:latin typeface="Cambria Math" panose="02040503050406030204" pitchFamily="18" charset="0"/>
                                        <a:ea typeface="Times New Roman" panose="02020603050405020304" pitchFamily="18" charset="0"/>
                                      </a:rPr>
                                    </m:ctrlPr>
                                  </m:sSupPr>
                                  <m:e>
                                    <m:r>
                                      <a:rPr lang="nl-NL" sz="3600" i="1">
                                        <a:solidFill>
                                          <a:prstClr val="white"/>
                                        </a:solidFill>
                                        <a:latin typeface="Cambria Math" panose="02040503050406030204" pitchFamily="18" charset="0"/>
                                        <a:ea typeface="Times New Roman" panose="02020603050405020304" pitchFamily="18" charset="0"/>
                                      </a:rPr>
                                      <m:t>50</m:t>
                                    </m:r>
                                  </m:e>
                                  <m:sup>
                                    <m:r>
                                      <a:rPr lang="nl-NL" sz="3600" i="1">
                                        <a:solidFill>
                                          <a:prstClr val="white"/>
                                        </a:solidFill>
                                        <a:latin typeface="Cambria Math" panose="02040503050406030204" pitchFamily="18" charset="0"/>
                                        <a:ea typeface="Times New Roman" panose="02020603050405020304" pitchFamily="18" charset="0"/>
                                      </a:rPr>
                                      <m:t>′</m:t>
                                    </m:r>
                                  </m:sup>
                                </m:sSup>
                                <m:r>
                                  <a:rPr lang="nl-NL" sz="3600" i="1">
                                    <a:solidFill>
                                      <a:prstClr val="white"/>
                                    </a:solidFill>
                                    <a:latin typeface="Cambria Math" panose="02040503050406030204" pitchFamily="18" charset="0"/>
                                    <a:ea typeface="Times New Roman" panose="02020603050405020304" pitchFamily="18" charset="0"/>
                                  </a:rPr>
                                  <m:t>+</m:t>
                                </m:r>
                                <m:r>
                                  <a:rPr lang="en-US" sz="3600" i="1">
                                    <a:solidFill>
                                      <a:prstClr val="white"/>
                                    </a:solidFill>
                                    <a:latin typeface="Cambria Math" panose="02040503050406030204" pitchFamily="18" charset="0"/>
                                    <a:ea typeface="Times New Roman" panose="02020603050405020304" pitchFamily="18" charset="0"/>
                                  </a:rPr>
                                  <m:t>𝑘</m:t>
                                </m:r>
                                <m:sSup>
                                  <m:sSupPr>
                                    <m:ctrlPr>
                                      <a:rPr lang="en-US" sz="3600" i="1">
                                        <a:solidFill>
                                          <a:prstClr val="white"/>
                                        </a:solidFill>
                                        <a:latin typeface="Cambria Math" panose="02040503050406030204" pitchFamily="18" charset="0"/>
                                        <a:ea typeface="Times New Roman" panose="02020603050405020304" pitchFamily="18" charset="0"/>
                                      </a:rPr>
                                    </m:ctrlPr>
                                  </m:sSupPr>
                                  <m:e>
                                    <m:r>
                                      <a:rPr lang="nl-NL" sz="3600" i="1">
                                        <a:solidFill>
                                          <a:prstClr val="white"/>
                                        </a:solidFill>
                                        <a:latin typeface="Cambria Math" panose="02040503050406030204" pitchFamily="18" charset="0"/>
                                        <a:ea typeface="Times New Roman" panose="02020603050405020304" pitchFamily="18" charset="0"/>
                                      </a:rPr>
                                      <m:t>360</m:t>
                                    </m:r>
                                  </m:e>
                                  <m:sup>
                                    <m:r>
                                      <a:rPr lang="en-US" sz="3600" i="1">
                                        <a:solidFill>
                                          <a:prstClr val="white"/>
                                        </a:solidFill>
                                        <a:latin typeface="Cambria Math" panose="02040503050406030204" pitchFamily="18" charset="0"/>
                                        <a:ea typeface="Times New Roman" panose="02020603050405020304" pitchFamily="18" charset="0"/>
                                      </a:rPr>
                                      <m:t>𝑜</m:t>
                                    </m:r>
                                  </m:sup>
                                </m:sSup>
                              </m:e>
                            </m:eqArr>
                            <m:d>
                              <m:dPr>
                                <m:ctrlPr>
                                  <a:rPr lang="en-US" sz="3600" i="1">
                                    <a:solidFill>
                                      <a:prstClr val="white"/>
                                    </a:solidFill>
                                    <a:latin typeface="Cambria Math" panose="02040503050406030204" pitchFamily="18" charset="0"/>
                                    <a:ea typeface="Dotum" panose="020B0600000101010101" pitchFamily="34" charset="-127"/>
                                  </a:rPr>
                                </m:ctrlPr>
                              </m:dPr>
                              <m:e>
                                <m:r>
                                  <a:rPr lang="en-US" sz="3600" i="1">
                                    <a:solidFill>
                                      <a:prstClr val="white"/>
                                    </a:solidFill>
                                    <a:latin typeface="Cambria Math" panose="02040503050406030204" pitchFamily="18" charset="0"/>
                                    <a:ea typeface="Dotum" panose="020B0600000101010101" pitchFamily="34" charset="-127"/>
                                  </a:rPr>
                                  <m:t>𝑘</m:t>
                                </m:r>
                                <m:r>
                                  <a:rPr lang="nl-NL" sz="3600" i="1">
                                    <a:solidFill>
                                      <a:prstClr val="white"/>
                                    </a:solidFill>
                                    <a:latin typeface="Cambria Math" panose="02040503050406030204" pitchFamily="18" charset="0"/>
                                    <a:ea typeface="Dotum" panose="020B0600000101010101" pitchFamily="34" charset="-127"/>
                                  </a:rPr>
                                  <m:t>∈</m:t>
                                </m:r>
                                <m:r>
                                  <a:rPr lang="en-US" sz="3600" i="1">
                                    <a:solidFill>
                                      <a:prstClr val="white"/>
                                    </a:solidFill>
                                    <a:latin typeface="Cambria Math" panose="02040503050406030204" pitchFamily="18" charset="0"/>
                                    <a:ea typeface="Dotum" panose="020B0600000101010101" pitchFamily="34" charset="-127"/>
                                  </a:rPr>
                                  <m:t>𝑍</m:t>
                                </m:r>
                              </m:e>
                            </m:d>
                            <m:r>
                              <a:rPr lang="nl-NL" sz="3600" i="1">
                                <a:solidFill>
                                  <a:prstClr val="white"/>
                                </a:solidFill>
                                <a:latin typeface="Cambria Math" panose="02040503050406030204" pitchFamily="18" charset="0"/>
                                <a:ea typeface="Dotum" panose="020B0600000101010101" pitchFamily="34" charset="-127"/>
                              </a:rPr>
                              <m:t>.</m:t>
                            </m:r>
                          </m:e>
                        </m:d>
                      </m:e>
                    </m:d>
                  </m:oMath>
                </a14:m>
                <a:endParaRPr lang="en-US" sz="360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lvl="0">
                  <a:lnSpc>
                    <a:spcPct val="150000"/>
                  </a:lnSpc>
                  <a:spcBef>
                    <a:spcPts val="600"/>
                  </a:spcBef>
                  <a:spcAft>
                    <a:spcPts val="600"/>
                  </a:spcAft>
                </a:pPr>
                <a:r>
                  <a:rPr lang="nl-NL" sz="3600">
                    <a:solidFill>
                      <a:prstClr val="white"/>
                    </a:solidFill>
                    <a:latin typeface="Arial" panose="020B0604020202020204" pitchFamily="34" charset="0"/>
                    <a:ea typeface="Times New Roman" panose="02020603050405020304" pitchFamily="18" charset="0"/>
                    <a:cs typeface="Arial" panose="020B0604020202020204" pitchFamily="34" charset="0"/>
                  </a:rPr>
                  <a:t>Mà 0° &lt; r &lt; 90° nên r ≈ 35°10’.</a:t>
                </a:r>
                <a:endParaRPr lang="en-US" sz="360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lvl="0">
                  <a:lnSpc>
                    <a:spcPct val="150000"/>
                  </a:lnSpc>
                  <a:spcBef>
                    <a:spcPts val="600"/>
                  </a:spcBef>
                  <a:spcAft>
                    <a:spcPts val="600"/>
                  </a:spcAft>
                </a:pPr>
                <a:r>
                  <a:rPr lang="nl-NL" sz="3600">
                    <a:solidFill>
                      <a:prstClr val="white"/>
                    </a:solidFill>
                    <a:latin typeface="Arial" panose="020B0604020202020204" pitchFamily="34" charset="0"/>
                    <a:ea typeface="Times New Roman" panose="02020603050405020304" pitchFamily="18" charset="0"/>
                    <a:cs typeface="Arial" panose="020B0604020202020204" pitchFamily="34" charset="0"/>
                  </a:rPr>
                  <a:t>Vậy góc khúc xạ r ≈ 35°10’.</a:t>
                </a:r>
                <a:endParaRPr lang="en-US" sz="360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3" name="Rectangle 2"/>
              <p:cNvSpPr>
                <a:spLocks noRot="1" noChangeAspect="1" noMove="1" noResize="1" noEditPoints="1" noAdjustHandles="1" noChangeArrowheads="1" noChangeShapeType="1" noTextEdit="1"/>
              </p:cNvSpPr>
              <p:nvPr/>
            </p:nvSpPr>
            <p:spPr>
              <a:xfrm>
                <a:off x="1143000" y="5036117"/>
                <a:ext cx="16687800" cy="4603183"/>
              </a:xfrm>
              <a:prstGeom prst="rect">
                <a:avLst/>
              </a:prstGeom>
              <a:blipFill>
                <a:blip r:embed="rId15"/>
                <a:stretch>
                  <a:fillRect l="-1133" b="-3974"/>
                </a:stretch>
              </a:blipFill>
            </p:spPr>
            <p:txBody>
              <a:bodyPr/>
              <a:lstStyle/>
              <a:p>
                <a:r>
                  <a:rPr lang="en-US">
                    <a:noFill/>
                  </a:rPr>
                  <a:t> </a:t>
                </a:r>
              </a:p>
            </p:txBody>
          </p:sp>
        </mc:Fallback>
      </mc:AlternateContent>
    </p:spTree>
    <p:extLst>
      <p:ext uri="{BB962C8B-B14F-4D97-AF65-F5344CB8AC3E}">
        <p14:creationId xmlns:p14="http://schemas.microsoft.com/office/powerpoint/2010/main" val="45292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44645A"/>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689642" y="774377"/>
            <a:ext cx="1672557" cy="2006387"/>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6390713" y="8314901"/>
            <a:ext cx="2895622" cy="2996763"/>
          </a:xfrm>
          <a:prstGeom prst="rect">
            <a:avLst/>
          </a:prstGeom>
        </p:spPr>
      </p:pic>
      <p:sp>
        <p:nvSpPr>
          <p:cNvPr id="14" name="Google Shape;7771;p33"/>
          <p:cNvSpPr txBox="1">
            <a:spLocks/>
          </p:cNvSpPr>
          <p:nvPr/>
        </p:nvSpPr>
        <p:spPr>
          <a:xfrm>
            <a:off x="4114800" y="1389887"/>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dirty="0" smtClean="0">
                <a:solidFill>
                  <a:srgbClr val="FFFF00"/>
                </a:solidFill>
                <a:latin typeface="Arial" panose="020B0604020202020204" pitchFamily="34" charset="0"/>
              </a:rPr>
              <a:t>HƯỚNG DẪN VỀ NHÀ</a:t>
            </a:r>
            <a:endParaRPr lang="vi-VN" sz="7500" b="1" kern="0" dirty="0">
              <a:solidFill>
                <a:srgbClr val="FFFF00"/>
              </a:solidFill>
              <a:latin typeface="Arial" panose="020B0604020202020204" pitchFamily="34" charset="0"/>
            </a:endParaRPr>
          </a:p>
        </p:txBody>
      </p:sp>
      <p:grpSp>
        <p:nvGrpSpPr>
          <p:cNvPr id="15" name="Group 14"/>
          <p:cNvGrpSpPr/>
          <p:nvPr/>
        </p:nvGrpSpPr>
        <p:grpSpPr>
          <a:xfrm>
            <a:off x="381000" y="3390900"/>
            <a:ext cx="5388995" cy="4001156"/>
            <a:chOff x="1066801" y="3771900"/>
            <a:chExt cx="5130550" cy="3699159"/>
          </a:xfrm>
        </p:grpSpPr>
        <p:grpSp>
          <p:nvGrpSpPr>
            <p:cNvPr id="16" name="Group 4"/>
            <p:cNvGrpSpPr/>
            <p:nvPr/>
          </p:nvGrpSpPr>
          <p:grpSpPr>
            <a:xfrm>
              <a:off x="1066801" y="3771900"/>
              <a:ext cx="5130550" cy="3699159"/>
              <a:chOff x="0" y="0"/>
              <a:chExt cx="6038063" cy="6076340"/>
            </a:xfrm>
          </p:grpSpPr>
          <p:sp>
            <p:nvSpPr>
              <p:cNvPr id="18"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9"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7" name="Rectangle 16"/>
            <p:cNvSpPr/>
            <p:nvPr/>
          </p:nvSpPr>
          <p:spPr>
            <a:xfrm>
              <a:off x="1223570" y="4554258"/>
              <a:ext cx="4796230" cy="1938992"/>
            </a:xfrm>
            <a:prstGeom prst="rect">
              <a:avLst/>
            </a:prstGeom>
          </p:spPr>
          <p:txBody>
            <a:bodyPr wrap="square">
              <a:spAutoFit/>
            </a:bodyPr>
            <a:lstStyle/>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Ghi </a:t>
              </a:r>
              <a:r>
                <a:rPr lang="pt-BR" sz="4000" kern="0">
                  <a:latin typeface="Arial"/>
                  <a:ea typeface="Calibri" panose="020F0502020204030204" pitchFamily="34" charset="0"/>
                  <a:cs typeface="Times New Roman" panose="02020603050405020304" pitchFamily="18" charset="0"/>
                  <a:sym typeface="Arial"/>
                </a:rPr>
                <a:t>nhớ </a:t>
              </a:r>
              <a:endParaRPr lang="pt-BR" sz="4000" kern="0" smtClean="0">
                <a:latin typeface="Arial"/>
                <a:ea typeface="Calibri" panose="020F0502020204030204" pitchFamily="34" charset="0"/>
                <a:cs typeface="Times New Roman" panose="02020603050405020304" pitchFamily="18" charset="0"/>
                <a:sym typeface="Arial"/>
              </a:endParaRPr>
            </a:p>
            <a:p>
              <a:pPr algn="ctr">
                <a:lnSpc>
                  <a:spcPct val="150000"/>
                </a:lnSpc>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kiến </a:t>
              </a:r>
              <a:r>
                <a:rPr lang="pt-BR" sz="4000" kern="0">
                  <a:latin typeface="Arial"/>
                  <a:ea typeface="Calibri" panose="020F0502020204030204" pitchFamily="34" charset="0"/>
                  <a:cs typeface="Times New Roman" panose="02020603050405020304" pitchFamily="18" charset="0"/>
                  <a:sym typeface="Arial"/>
                </a:rPr>
                <a:t>thức trong bài. </a:t>
              </a:r>
            </a:p>
          </p:txBody>
        </p:sp>
      </p:grpSp>
      <p:grpSp>
        <p:nvGrpSpPr>
          <p:cNvPr id="20" name="Group 19"/>
          <p:cNvGrpSpPr/>
          <p:nvPr/>
        </p:nvGrpSpPr>
        <p:grpSpPr>
          <a:xfrm>
            <a:off x="6172200" y="3390900"/>
            <a:ext cx="5636056" cy="4022172"/>
            <a:chOff x="6494020" y="3791229"/>
            <a:chExt cx="5130550" cy="3699159"/>
          </a:xfrm>
        </p:grpSpPr>
        <p:grpSp>
          <p:nvGrpSpPr>
            <p:cNvPr id="21" name="Group 4"/>
            <p:cNvGrpSpPr/>
            <p:nvPr/>
          </p:nvGrpSpPr>
          <p:grpSpPr>
            <a:xfrm>
              <a:off x="6494020" y="3791229"/>
              <a:ext cx="5130550" cy="3699159"/>
              <a:chOff x="0" y="0"/>
              <a:chExt cx="6038063" cy="6076340"/>
            </a:xfrm>
          </p:grpSpPr>
          <p:sp>
            <p:nvSpPr>
              <p:cNvPr id="23"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4"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2" name="Rectangle 21"/>
            <p:cNvSpPr/>
            <p:nvPr/>
          </p:nvSpPr>
          <p:spPr>
            <a:xfrm>
              <a:off x="6879189" y="4562115"/>
              <a:ext cx="4360209" cy="1938992"/>
            </a:xfrm>
            <a:prstGeom prst="rect">
              <a:avLst/>
            </a:prstGeom>
          </p:spPr>
          <p:txBody>
            <a:bodyPr wrap="square">
              <a:spAutoFit/>
            </a:bodyPr>
            <a:lstStyle/>
            <a:p>
              <a:pPr algn="ctr">
                <a:lnSpc>
                  <a:spcPct val="150000"/>
                </a:lnSpc>
                <a:spcBef>
                  <a:spcPts val="600"/>
                </a:spcBef>
                <a:spcAft>
                  <a:spcPts val="600"/>
                </a:spcAft>
                <a:buClr>
                  <a:srgbClr val="000000"/>
                </a:buClr>
                <a:buFont typeface="Arial"/>
                <a:buNone/>
              </a:pPr>
              <a:r>
                <a:rPr lang="pt-BR" sz="4000" kern="0" smtClean="0">
                  <a:latin typeface="Arial"/>
                  <a:ea typeface="Calibri" panose="020F0502020204030204" pitchFamily="34" charset="0"/>
                  <a:cs typeface="Times New Roman" panose="02020603050405020304" pitchFamily="18" charset="0"/>
                  <a:sym typeface="Arial"/>
                </a:rPr>
                <a:t>Hoàn </a:t>
              </a:r>
              <a:r>
                <a:rPr lang="pt-BR" sz="4000" kern="0" dirty="0">
                  <a:latin typeface="Arial"/>
                  <a:ea typeface="Calibri" panose="020F0502020204030204" pitchFamily="34" charset="0"/>
                  <a:cs typeface="Times New Roman" panose="02020603050405020304" pitchFamily="18" charset="0"/>
                  <a:sym typeface="Arial"/>
                </a:rPr>
                <a:t>thành các bài tập trong SBT. </a:t>
              </a:r>
            </a:p>
          </p:txBody>
        </p:sp>
      </p:grpSp>
      <p:grpSp>
        <p:nvGrpSpPr>
          <p:cNvPr id="25" name="Group 24"/>
          <p:cNvGrpSpPr/>
          <p:nvPr/>
        </p:nvGrpSpPr>
        <p:grpSpPr>
          <a:xfrm>
            <a:off x="12268200" y="3411679"/>
            <a:ext cx="5570324" cy="3980613"/>
            <a:chOff x="7884276" y="4765793"/>
            <a:chExt cx="5880890" cy="3980613"/>
          </a:xfrm>
        </p:grpSpPr>
        <p:sp>
          <p:nvSpPr>
            <p:cNvPr id="28" name="Freeform 5"/>
            <p:cNvSpPr/>
            <p:nvPr/>
          </p:nvSpPr>
          <p:spPr>
            <a:xfrm>
              <a:off x="7884276" y="4765793"/>
              <a:ext cx="5880890" cy="3980613"/>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27" name="Rectangle 26"/>
            <p:cNvSpPr/>
            <p:nvPr/>
          </p:nvSpPr>
          <p:spPr>
            <a:xfrm>
              <a:off x="8037901" y="5662334"/>
              <a:ext cx="5573640" cy="1846659"/>
            </a:xfrm>
            <a:prstGeom prst="rect">
              <a:avLst/>
            </a:prstGeom>
          </p:spPr>
          <p:txBody>
            <a:bodyPr wrap="square">
              <a:spAutoFit/>
            </a:bodyPr>
            <a:lstStyle/>
            <a:p>
              <a:pPr lvl="0" algn="ctr">
                <a:lnSpc>
                  <a:spcPct val="150000"/>
                </a:lnSpc>
                <a:buClr>
                  <a:srgbClr val="000000"/>
                </a:buClr>
              </a:pPr>
              <a:r>
                <a:rPr lang="vi-VN" sz="3800" kern="0" dirty="0" smtClean="0">
                  <a:solidFill>
                    <a:prstClr val="black"/>
                  </a:solidFill>
                  <a:ea typeface="Calibri" panose="020F0502020204030204" pitchFamily="34" charset="0"/>
                  <a:cs typeface="Arial" panose="020B0604020202020204" pitchFamily="34" charset="0"/>
                  <a:sym typeface="Arial"/>
                </a:rPr>
                <a:t>Chuẩn </a:t>
              </a:r>
              <a:r>
                <a:rPr lang="vi-VN" sz="3800" kern="0">
                  <a:solidFill>
                    <a:prstClr val="black"/>
                  </a:solidFill>
                  <a:ea typeface="Calibri" panose="020F0502020204030204" pitchFamily="34" charset="0"/>
                  <a:cs typeface="Arial" panose="020B0604020202020204" pitchFamily="34" charset="0"/>
                  <a:sym typeface="Arial"/>
                </a:rPr>
                <a:t>bị </a:t>
              </a:r>
              <a:r>
                <a:rPr lang="en-US" sz="3800" kern="0" smtClean="0">
                  <a:solidFill>
                    <a:prstClr val="black"/>
                  </a:solidFill>
                  <a:latin typeface="Arial" panose="020B0604020202020204" pitchFamily="34" charset="0"/>
                  <a:ea typeface="Calibri" panose="020F0502020204030204" pitchFamily="34" charset="0"/>
                  <a:cs typeface="Arial" panose="020B0604020202020204" pitchFamily="34" charset="0"/>
                  <a:sym typeface="Arial"/>
                </a:rPr>
                <a:t>trước</a:t>
              </a:r>
              <a:r>
                <a:rPr lang="en-US" sz="3800" kern="0" smtClean="0">
                  <a:solidFill>
                    <a:prstClr val="black"/>
                  </a:solidFill>
                  <a:ea typeface="Calibri" panose="020F0502020204030204" pitchFamily="34" charset="0"/>
                  <a:cs typeface="Arial" panose="020B0604020202020204" pitchFamily="34" charset="0"/>
                  <a:sym typeface="Arial"/>
                </a:rPr>
                <a:t> </a:t>
              </a:r>
            </a:p>
            <a:p>
              <a:pPr lvl="0" algn="ctr">
                <a:lnSpc>
                  <a:spcPct val="150000"/>
                </a:lnSpc>
                <a:buClr>
                  <a:srgbClr val="000000"/>
                </a:buClr>
              </a:pPr>
              <a:r>
                <a:rPr lang="vi-VN" sz="3800" b="1" kern="0" smtClean="0">
                  <a:solidFill>
                    <a:prstClr val="black"/>
                  </a:solidFill>
                  <a:ea typeface="Calibri" panose="020F0502020204030204" pitchFamily="34" charset="0"/>
                  <a:cs typeface="Arial" panose="020B0604020202020204" pitchFamily="34" charset="0"/>
                  <a:sym typeface="Arial"/>
                </a:rPr>
                <a:t>Bài </a:t>
              </a:r>
              <a:r>
                <a:rPr lang="en-US" sz="3800" b="1" kern="0" smtClean="0">
                  <a:solidFill>
                    <a:prstClr val="black"/>
                  </a:solidFill>
                  <a:latin typeface="Arial" panose="020B0604020202020204" pitchFamily="34" charset="0"/>
                  <a:ea typeface="Calibri" panose="020F0502020204030204" pitchFamily="34" charset="0"/>
                  <a:cs typeface="Arial" panose="020B0604020202020204" pitchFamily="34" charset="0"/>
                  <a:sym typeface="Arial"/>
                </a:rPr>
                <a:t>5</a:t>
              </a:r>
              <a:r>
                <a:rPr lang="vi-VN" sz="3800" b="1" kern="0" smtClean="0">
                  <a:solidFill>
                    <a:prstClr val="black"/>
                  </a:solidFill>
                  <a:ea typeface="Calibri" panose="020F0502020204030204" pitchFamily="34" charset="0"/>
                  <a:cs typeface="Arial" panose="020B0604020202020204" pitchFamily="34" charset="0"/>
                  <a:sym typeface="Arial"/>
                </a:rPr>
                <a:t>. </a:t>
              </a:r>
              <a:r>
                <a:rPr lang="vi-VN" sz="3800" b="1" kern="0">
                  <a:solidFill>
                    <a:prstClr val="black"/>
                  </a:solidFill>
                  <a:ea typeface="Calibri" panose="020F0502020204030204" pitchFamily="34" charset="0"/>
                  <a:cs typeface="Arial" panose="020B0604020202020204" pitchFamily="34" charset="0"/>
                  <a:sym typeface="Arial"/>
                </a:rPr>
                <a:t>Dãy số</a:t>
              </a:r>
              <a:r>
                <a:rPr lang="en-US" sz="3800" b="1" kern="0" smtClean="0">
                  <a:solidFill>
                    <a:prstClr val="black"/>
                  </a:solidFill>
                  <a:ea typeface="Calibri" panose="020F0502020204030204" pitchFamily="34" charset="0"/>
                  <a:cs typeface="Arial" panose="020B0604020202020204" pitchFamily="34" charset="0"/>
                  <a:sym typeface="Arial"/>
                </a:rPr>
                <a:t>.</a:t>
              </a:r>
              <a:endParaRPr lang="pt-BR" sz="3800" b="1" kern="0" dirty="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pic>
        <p:nvPicPr>
          <p:cNvPr id="30"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752934" y="6667500"/>
            <a:ext cx="1632613" cy="335051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738130" y="1028700"/>
            <a:ext cx="14811740" cy="82296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7343451" y="2314234"/>
            <a:ext cx="3601097" cy="779147"/>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4507" flipV="1">
            <a:off x="1038759" y="1506220"/>
            <a:ext cx="3274388" cy="2220630"/>
          </a:xfrm>
          <a:prstGeom prst="rect">
            <a:avLst/>
          </a:prstGeom>
        </p:spPr>
      </p:pic>
      <p:pic>
        <p:nvPicPr>
          <p:cNvPr id="10" name="Picture 6"/>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4478000" y="6515100"/>
            <a:ext cx="2725649" cy="3269668"/>
          </a:xfrm>
          <a:prstGeom prst="rect">
            <a:avLst/>
          </a:prstGeom>
        </p:spPr>
      </p:pic>
      <p:sp>
        <p:nvSpPr>
          <p:cNvPr id="11" name="Rectangle 10"/>
          <p:cNvSpPr/>
          <p:nvPr/>
        </p:nvSpPr>
        <p:spPr>
          <a:xfrm>
            <a:off x="3924299" y="3848100"/>
            <a:ext cx="10439400" cy="3368486"/>
          </a:xfrm>
          <a:prstGeom prst="rect">
            <a:avLst/>
          </a:prstGeom>
        </p:spPr>
        <p:txBody>
          <a:bodyPr wrap="square">
            <a:spAutoFit/>
          </a:bodyPr>
          <a:lstStyle/>
          <a:p>
            <a:pPr algn="ctr">
              <a:lnSpc>
                <a:spcPct val="150000"/>
              </a:lnSpc>
            </a:pP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dirty="0">
                <a:ln w="0"/>
                <a:solidFill>
                  <a:schemeClr val="bg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dirty="0">
              <a:ln w="0"/>
              <a:solidFill>
                <a:schemeClr val="bg1"/>
              </a:solidFill>
              <a:effectLst>
                <a:outerShdw blurRad="38100" dist="25400" dir="5400000" algn="ctr" rotWithShape="0">
                  <a:srgbClr val="6E747A">
                    <a:alpha val="43000"/>
                  </a:srgbClr>
                </a:outerShdw>
              </a:effectLst>
            </a:endParaRPr>
          </a:p>
        </p:txBody>
      </p:sp>
    </p:spTree>
  </p:cSld>
  <p:clrMapOvr>
    <a:masterClrMapping/>
  </p:clrMapOvr>
  <p:transition spd="slow">
    <p:comb/>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762000" y="2324100"/>
            <a:ext cx="16687800" cy="7391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529606"/>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2989091" y="6438900"/>
            <a:ext cx="3804464" cy="3237254"/>
          </a:xfrm>
          <a:prstGeom prst="rect">
            <a:avLst/>
          </a:prstGeom>
        </p:spPr>
      </p:pic>
      <p:sp>
        <p:nvSpPr>
          <p:cNvPr id="8" name="Rectangle 7"/>
          <p:cNvSpPr/>
          <p:nvPr/>
        </p:nvSpPr>
        <p:spPr>
          <a:xfrm>
            <a:off x="1432491" y="2705100"/>
            <a:ext cx="15483909" cy="2041456"/>
          </a:xfrm>
          <a:prstGeom prst="rect">
            <a:avLst/>
          </a:prstGeom>
        </p:spPr>
        <p:txBody>
          <a:bodyPr wrap="square">
            <a:spAutoFit/>
          </a:bodyPr>
          <a:lstStyle/>
          <a:p>
            <a:pPr lvl="0" algn="just">
              <a:lnSpc>
                <a:spcPct val="150000"/>
              </a:lnSpc>
            </a:pPr>
            <a:r>
              <a:rPr lang="en-US" altLang="en-US" sz="4500" b="1" smtClean="0">
                <a:solidFill>
                  <a:srgbClr val="000000"/>
                </a:solidFill>
                <a:latin typeface="Arial" panose="020B0604020202020204" pitchFamily="34" charset="0"/>
                <a:cs typeface="Arial" panose="020B0604020202020204" pitchFamily="34" charset="0"/>
              </a:rPr>
              <a:t>1.25 </a:t>
            </a:r>
            <a:r>
              <a:rPr lang="en-US" altLang="en-US" sz="4500" b="1">
                <a:solidFill>
                  <a:srgbClr val="000000"/>
                </a:solidFill>
                <a:latin typeface="Arial" panose="020B0604020202020204" pitchFamily="34" charset="0"/>
                <a:cs typeface="Arial" panose="020B0604020202020204" pitchFamily="34" charset="0"/>
              </a:rPr>
              <a:t>(Sgk – </a:t>
            </a:r>
            <a:r>
              <a:rPr lang="en-US" altLang="en-US" sz="4500" b="1" smtClean="0">
                <a:solidFill>
                  <a:srgbClr val="000000"/>
                </a:solidFill>
                <a:latin typeface="Arial" panose="020B0604020202020204" pitchFamily="34" charset="0"/>
                <a:cs typeface="Arial" panose="020B0604020202020204" pitchFamily="34" charset="0"/>
              </a:rPr>
              <a:t>tr40) </a:t>
            </a:r>
            <a:r>
              <a:rPr lang="en-US" sz="4500">
                <a:solidFill>
                  <a:srgbClr val="000000"/>
                </a:solidFill>
                <a:latin typeface="Arial" panose="020B0604020202020204" pitchFamily="34" charset="0"/>
                <a:cs typeface="Arial" panose="020B0604020202020204" pitchFamily="34" charset="0"/>
              </a:rPr>
              <a:t>Trong các khẳng định sau, khẳng định nào là </a:t>
            </a:r>
            <a:r>
              <a:rPr lang="en-US" sz="4500" b="1">
                <a:solidFill>
                  <a:srgbClr val="000000"/>
                </a:solidFill>
                <a:latin typeface="Arial" panose="020B0604020202020204" pitchFamily="34" charset="0"/>
                <a:cs typeface="Arial" panose="020B0604020202020204" pitchFamily="34" charset="0"/>
              </a:rPr>
              <a:t>sai</a:t>
            </a:r>
            <a:r>
              <a:rPr lang="en-US" sz="4500">
                <a:solidFill>
                  <a:srgbClr val="000000"/>
                </a:solidFill>
                <a:latin typeface="Arial" panose="020B0604020202020204" pitchFamily="34" charset="0"/>
                <a:cs typeface="Arial" panose="020B0604020202020204" pitchFamily="34" charset="0"/>
              </a:rPr>
              <a:t>?</a:t>
            </a:r>
            <a:endParaRPr lang="vi-VN" sz="4500">
              <a:solidFill>
                <a:srgbClr val="000000"/>
              </a:solidFill>
            </a:endParaRPr>
          </a:p>
        </p:txBody>
      </p:sp>
      <p:sp>
        <p:nvSpPr>
          <p:cNvPr id="17" name="Oval 16"/>
          <p:cNvSpPr/>
          <p:nvPr/>
        </p:nvSpPr>
        <p:spPr>
          <a:xfrm>
            <a:off x="1219200" y="508693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p:cNvSpPr/>
          <p:nvPr/>
        </p:nvSpPr>
        <p:spPr>
          <a:xfrm>
            <a:off x="1432490" y="4945370"/>
            <a:ext cx="10988109" cy="4524315"/>
          </a:xfrm>
          <a:prstGeom prst="rect">
            <a:avLst/>
          </a:prstGeom>
        </p:spPr>
        <p:txBody>
          <a:bodyPr wrap="square">
            <a:spAutoFit/>
          </a:bodyPr>
          <a:lstStyle/>
          <a:p>
            <a:pPr algn="just">
              <a:lnSpc>
                <a:spcPct val="150000"/>
              </a:lnSpc>
              <a:spcBef>
                <a:spcPts val="600"/>
              </a:spcBef>
              <a:spcAft>
                <a:spcPts val="600"/>
              </a:spcAft>
            </a:pPr>
            <a:r>
              <a:rPr lang="en-US" sz="4300" smtClean="0">
                <a:latin typeface="Arial" panose="020B0604020202020204" pitchFamily="34" charset="0"/>
                <a:ea typeface="Times New Roman" panose="02020603050405020304" pitchFamily="18" charset="0"/>
                <a:cs typeface="Arial" panose="020B0604020202020204" pitchFamily="34" charset="0"/>
              </a:rPr>
              <a:t>A. cos(a </a:t>
            </a:r>
            <a:r>
              <a:rPr lang="en-US" sz="4300">
                <a:latin typeface="Arial" panose="020B0604020202020204" pitchFamily="34" charset="0"/>
                <a:ea typeface="Times New Roman" panose="02020603050405020304" pitchFamily="18" charset="0"/>
                <a:cs typeface="Arial" panose="020B0604020202020204" pitchFamily="34" charset="0"/>
              </a:rPr>
              <a:t>– b) = cos a cos b –</a:t>
            </a:r>
            <a:r>
              <a:rPr lang="en-US" sz="4300" smtClean="0">
                <a:latin typeface="Arial" panose="020B0604020202020204" pitchFamily="34" charset="0"/>
                <a:ea typeface="Times New Roman" panose="02020603050405020304" pitchFamily="18" charset="0"/>
                <a:cs typeface="Arial" panose="020B0604020202020204" pitchFamily="34" charset="0"/>
              </a:rPr>
              <a:t> </a:t>
            </a:r>
            <a:r>
              <a:rPr lang="en-US" sz="4300">
                <a:latin typeface="Arial" panose="020B0604020202020204" pitchFamily="34" charset="0"/>
                <a:ea typeface="Times New Roman" panose="02020603050405020304" pitchFamily="18" charset="0"/>
                <a:cs typeface="Arial" panose="020B0604020202020204" pitchFamily="34" charset="0"/>
              </a:rPr>
              <a:t>sin a sin b</a:t>
            </a:r>
          </a:p>
          <a:p>
            <a:pPr algn="just">
              <a:lnSpc>
                <a:spcPct val="150000"/>
              </a:lnSpc>
              <a:spcBef>
                <a:spcPts val="600"/>
              </a:spcBef>
              <a:spcAft>
                <a:spcPts val="600"/>
              </a:spcAft>
            </a:pPr>
            <a:r>
              <a:rPr lang="en-US" sz="4300" smtClean="0">
                <a:latin typeface="Arial" panose="020B0604020202020204" pitchFamily="34" charset="0"/>
                <a:ea typeface="Times New Roman" panose="02020603050405020304" pitchFamily="18" charset="0"/>
                <a:cs typeface="Arial" panose="020B0604020202020204" pitchFamily="34" charset="0"/>
              </a:rPr>
              <a:t>B. sin(a </a:t>
            </a:r>
            <a:r>
              <a:rPr lang="en-US" sz="4300">
                <a:latin typeface="Arial" panose="020B0604020202020204" pitchFamily="34" charset="0"/>
                <a:ea typeface="Times New Roman" panose="02020603050405020304" pitchFamily="18" charset="0"/>
                <a:cs typeface="Arial" panose="020B0604020202020204" pitchFamily="34" charset="0"/>
              </a:rPr>
              <a:t>– b) = sin a cos b – cos a sin b</a:t>
            </a:r>
          </a:p>
          <a:p>
            <a:pPr algn="just">
              <a:lnSpc>
                <a:spcPct val="150000"/>
              </a:lnSpc>
              <a:spcBef>
                <a:spcPts val="600"/>
              </a:spcBef>
              <a:spcAft>
                <a:spcPts val="600"/>
              </a:spcAft>
            </a:pPr>
            <a:r>
              <a:rPr lang="en-US" sz="4300" smtClean="0">
                <a:latin typeface="Arial" panose="020B0604020202020204" pitchFamily="34" charset="0"/>
                <a:ea typeface="Times New Roman" panose="02020603050405020304" pitchFamily="18" charset="0"/>
                <a:cs typeface="Arial" panose="020B0604020202020204" pitchFamily="34" charset="0"/>
              </a:rPr>
              <a:t>C. cos(a </a:t>
            </a:r>
            <a:r>
              <a:rPr lang="en-US" sz="4300">
                <a:latin typeface="Arial" panose="020B0604020202020204" pitchFamily="34" charset="0"/>
                <a:ea typeface="Times New Roman" panose="02020603050405020304" pitchFamily="18" charset="0"/>
                <a:cs typeface="Arial" panose="020B0604020202020204" pitchFamily="34" charset="0"/>
              </a:rPr>
              <a:t>+ b) = cos a cos b – sin a sin b</a:t>
            </a:r>
          </a:p>
          <a:p>
            <a:pPr algn="just">
              <a:lnSpc>
                <a:spcPct val="150000"/>
              </a:lnSpc>
              <a:spcBef>
                <a:spcPts val="600"/>
              </a:spcBef>
              <a:spcAft>
                <a:spcPts val="600"/>
              </a:spcAft>
            </a:pPr>
            <a:r>
              <a:rPr lang="en-US" sz="4300" smtClean="0">
                <a:latin typeface="Arial" panose="020B0604020202020204" pitchFamily="34" charset="0"/>
                <a:ea typeface="Times New Roman" panose="02020603050405020304" pitchFamily="18" charset="0"/>
                <a:cs typeface="Arial" panose="020B0604020202020204" pitchFamily="34" charset="0"/>
              </a:rPr>
              <a:t>D. sin(a </a:t>
            </a:r>
            <a:r>
              <a:rPr lang="en-US" sz="4300">
                <a:latin typeface="Arial" panose="020B0604020202020204" pitchFamily="34" charset="0"/>
                <a:ea typeface="Times New Roman" panose="02020603050405020304" pitchFamily="18" charset="0"/>
                <a:cs typeface="Arial" panose="020B0604020202020204" pitchFamily="34" charset="0"/>
              </a:rPr>
              <a:t>+ b) = sin a cos b + cos a sin b</a:t>
            </a:r>
            <a:endParaRPr lang="en-US" sz="430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7391604"/>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001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121299" y="7219343"/>
            <a:ext cx="2819400" cy="2399054"/>
          </a:xfrm>
          <a:prstGeom prst="rect">
            <a:avLst/>
          </a:prstGeom>
        </p:spPr>
      </p:pic>
      <p:sp>
        <p:nvSpPr>
          <p:cNvPr id="7" name="Rectangle 1"/>
          <p:cNvSpPr>
            <a:spLocks noChangeArrowheads="1"/>
          </p:cNvSpPr>
          <p:nvPr/>
        </p:nvSpPr>
        <p:spPr bwMode="auto">
          <a:xfrm>
            <a:off x="3054401" y="4610100"/>
            <a:ext cx="12102993" cy="3439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250000"/>
              </a:lnSpc>
            </a:pPr>
            <a:r>
              <a:rPr lang="en-US" altLang="en-US" sz="4000" smtClean="0">
                <a:solidFill>
                  <a:srgbClr val="000000"/>
                </a:solidFill>
                <a:ea typeface="Open Sans"/>
                <a:cs typeface="Arial" panose="020B0604020202020204" pitchFamily="34" charset="0"/>
              </a:rPr>
              <a:t>A. M </a:t>
            </a:r>
            <a:r>
              <a:rPr lang="en-US" altLang="en-US" sz="4000">
                <a:solidFill>
                  <a:srgbClr val="000000"/>
                </a:solidFill>
                <a:ea typeface="Open Sans"/>
                <a:cs typeface="Arial" panose="020B0604020202020204" pitchFamily="34" charset="0"/>
              </a:rPr>
              <a:t>= </a:t>
            </a:r>
            <a:r>
              <a:rPr lang="en-US" sz="4000" smtClean="0">
                <a:ea typeface="Times New Roman" panose="02020603050405020304" pitchFamily="18" charset="0"/>
                <a:cs typeface="Arial" panose="020B0604020202020204" pitchFamily="34" charset="0"/>
              </a:rPr>
              <a:t>sin </a:t>
            </a:r>
            <a:r>
              <a:rPr lang="en-US" sz="4000">
                <a:ea typeface="Times New Roman" panose="02020603050405020304" pitchFamily="18" charset="0"/>
                <a:cs typeface="Arial" panose="020B0604020202020204" pitchFamily="34" charset="0"/>
              </a:rPr>
              <a:t>4a </a:t>
            </a:r>
            <a:r>
              <a:rPr lang="en-US" sz="4000" smtClean="0">
                <a:ea typeface="Times New Roman" panose="02020603050405020304" pitchFamily="18" charset="0"/>
                <a:cs typeface="Arial" panose="020B0604020202020204" pitchFamily="34" charset="0"/>
              </a:rPr>
              <a:t>					</a:t>
            </a:r>
            <a:r>
              <a:rPr kumimoji="0" lang="en-US" altLang="en-US" sz="4300" b="0" i="0" u="none" strike="noStrike" cap="none" normalizeH="0" baseline="0" smtClean="0">
                <a:ln>
                  <a:noFill/>
                </a:ln>
                <a:solidFill>
                  <a:srgbClr val="000000"/>
                </a:solidFill>
                <a:effectLst/>
                <a:ea typeface="Open Sans"/>
                <a:cs typeface="Arial" panose="020B0604020202020204" pitchFamily="34" charset="0"/>
              </a:rPr>
              <a:t>B. </a:t>
            </a:r>
            <a:r>
              <a:rPr lang="en-US" altLang="en-US" sz="4000">
                <a:solidFill>
                  <a:srgbClr val="000000"/>
                </a:solidFill>
                <a:ea typeface="Open Sans"/>
                <a:cs typeface="Arial" panose="020B0604020202020204" pitchFamily="34" charset="0"/>
              </a:rPr>
              <a:t>M = </a:t>
            </a:r>
            <a:r>
              <a:rPr lang="en-US" sz="4000">
                <a:ea typeface="Times New Roman" panose="02020603050405020304" pitchFamily="18" charset="0"/>
                <a:cs typeface="Arial" panose="020B0604020202020204" pitchFamily="34" charset="0"/>
              </a:rPr>
              <a:t>1 – 2 </a:t>
            </a:r>
            <a:r>
              <a:rPr lang="en-US" sz="4000" smtClean="0">
                <a:ea typeface="Times New Roman" panose="02020603050405020304" pitchFamily="18" charset="0"/>
                <a:cs typeface="Arial" panose="020B0604020202020204" pitchFamily="34" charset="0"/>
              </a:rPr>
              <a:t>cos</a:t>
            </a:r>
            <a:r>
              <a:rPr lang="en-US" sz="4000" baseline="30000" smtClean="0">
                <a:ea typeface="Times New Roman" panose="02020603050405020304" pitchFamily="18" charset="0"/>
                <a:cs typeface="Arial" panose="020B0604020202020204" pitchFamily="34" charset="0"/>
              </a:rPr>
              <a:t>2</a:t>
            </a:r>
            <a:r>
              <a:rPr lang="en-US" sz="4000">
                <a:ea typeface="Times New Roman" panose="02020603050405020304" pitchFamily="18" charset="0"/>
                <a:cs typeface="Arial" panose="020B0604020202020204" pitchFamily="34" charset="0"/>
              </a:rPr>
              <a:t> a </a:t>
            </a:r>
            <a:endParaRPr lang="en-US" sz="4000" smtClean="0">
              <a:ea typeface="Times New Roman" panose="02020603050405020304" pitchFamily="18" charset="0"/>
              <a:cs typeface="Arial" panose="020B0604020202020204" pitchFamily="34" charset="0"/>
            </a:endParaRPr>
          </a:p>
          <a:p>
            <a:pPr lvl="0">
              <a:lnSpc>
                <a:spcPct val="250000"/>
              </a:lnSpc>
            </a:pPr>
            <a:r>
              <a:rPr kumimoji="0" lang="en-US" altLang="en-US" sz="4300" b="0" i="0" u="none" strike="noStrike" cap="none" normalizeH="0" baseline="0" smtClean="0">
                <a:ln>
                  <a:noFill/>
                </a:ln>
                <a:solidFill>
                  <a:srgbClr val="000000"/>
                </a:solidFill>
                <a:effectLst/>
                <a:ea typeface="Open Sans"/>
                <a:cs typeface="Arial" panose="020B0604020202020204" pitchFamily="34" charset="0"/>
              </a:rPr>
              <a:t>C. M = </a:t>
            </a:r>
            <a:r>
              <a:rPr lang="en-US" sz="4400" smtClean="0">
                <a:ea typeface="Times New Roman" panose="02020603050405020304" pitchFamily="18" charset="0"/>
                <a:cs typeface="Arial" panose="020B0604020202020204" pitchFamily="34" charset="0"/>
              </a:rPr>
              <a:t>1 </a:t>
            </a:r>
            <a:r>
              <a:rPr lang="en-US" sz="4400">
                <a:ea typeface="Times New Roman" panose="02020603050405020304" pitchFamily="18" charset="0"/>
                <a:cs typeface="Arial" panose="020B0604020202020204" pitchFamily="34" charset="0"/>
              </a:rPr>
              <a:t>– 2 sin</a:t>
            </a:r>
            <a:r>
              <a:rPr lang="en-US" sz="4400" baseline="30000">
                <a:ea typeface="Times New Roman" panose="02020603050405020304" pitchFamily="18" charset="0"/>
                <a:cs typeface="Arial" panose="020B0604020202020204" pitchFamily="34" charset="0"/>
              </a:rPr>
              <a:t>2</a:t>
            </a:r>
            <a:r>
              <a:rPr lang="en-US" sz="4400">
                <a:ea typeface="Times New Roman" panose="02020603050405020304" pitchFamily="18" charset="0"/>
                <a:cs typeface="Arial" panose="020B0604020202020204" pitchFamily="34" charset="0"/>
              </a:rPr>
              <a:t> a    </a:t>
            </a:r>
            <a:r>
              <a:rPr lang="en-US" sz="4400" smtClean="0">
                <a:ea typeface="Times New Roman" panose="02020603050405020304" pitchFamily="18" charset="0"/>
                <a:cs typeface="Arial" panose="020B0604020202020204" pitchFamily="34" charset="0"/>
              </a:rPr>
              <a:t>			</a:t>
            </a:r>
            <a:r>
              <a:rPr kumimoji="0" lang="en-US" altLang="en-US" sz="4300" b="0" i="0" u="none" strike="noStrike" cap="none" normalizeH="0" baseline="0" smtClean="0">
                <a:ln>
                  <a:noFill/>
                </a:ln>
                <a:solidFill>
                  <a:srgbClr val="000000"/>
                </a:solidFill>
                <a:effectLst/>
                <a:ea typeface="Open Sans"/>
                <a:cs typeface="Arial" panose="020B0604020202020204" pitchFamily="34" charset="0"/>
              </a:rPr>
              <a:t>D. </a:t>
            </a:r>
            <a:r>
              <a:rPr lang="en-US" altLang="en-US" sz="4400">
                <a:solidFill>
                  <a:srgbClr val="000000"/>
                </a:solidFill>
                <a:ea typeface="Open Sans"/>
                <a:cs typeface="Arial" panose="020B0604020202020204" pitchFamily="34" charset="0"/>
              </a:rPr>
              <a:t>M = </a:t>
            </a:r>
            <a:r>
              <a:rPr lang="en-US" sz="4400" smtClean="0">
                <a:ea typeface="Times New Roman" panose="02020603050405020304" pitchFamily="18" charset="0"/>
                <a:cs typeface="Arial" panose="020B0604020202020204" pitchFamily="34" charset="0"/>
              </a:rPr>
              <a:t>cos 4a </a:t>
            </a:r>
            <a:endParaRPr kumimoji="0" lang="en-US" altLang="en-US" sz="4300" b="0" i="0" u="none" strike="noStrike" cap="none" normalizeH="0" baseline="0" smtClean="0">
              <a:ln>
                <a:noFill/>
              </a:ln>
              <a:solidFill>
                <a:schemeClr val="tx1"/>
              </a:solidFill>
              <a:effectLst/>
              <a:cs typeface="Arial" panose="020B0604020202020204" pitchFamily="34" charset="0"/>
            </a:endParaRPr>
          </a:p>
        </p:txBody>
      </p:sp>
      <p:sp>
        <p:nvSpPr>
          <p:cNvPr id="8" name="Rectangle 7"/>
          <p:cNvSpPr/>
          <p:nvPr/>
        </p:nvSpPr>
        <p:spPr>
          <a:xfrm>
            <a:off x="1352030" y="2401563"/>
            <a:ext cx="15784947" cy="1998176"/>
          </a:xfrm>
          <a:prstGeom prst="rect">
            <a:avLst/>
          </a:prstGeom>
        </p:spPr>
        <p:txBody>
          <a:bodyPr wrap="square">
            <a:spAutoFit/>
          </a:bodyPr>
          <a:lstStyle/>
          <a:p>
            <a:pPr>
              <a:lnSpc>
                <a:spcPct val="150000"/>
              </a:lnSpc>
              <a:spcAft>
                <a:spcPts val="0"/>
              </a:spcAft>
            </a:pPr>
            <a:r>
              <a:rPr lang="en-US" altLang="en-US" sz="4400" b="1" smtClean="0">
                <a:solidFill>
                  <a:srgbClr val="000000"/>
                </a:solidFill>
                <a:latin typeface="Arial" panose="020B0604020202020204" pitchFamily="34" charset="0"/>
                <a:cs typeface="Arial" panose="020B0604020202020204" pitchFamily="34" charset="0"/>
              </a:rPr>
              <a:t>1.26 </a:t>
            </a:r>
            <a:r>
              <a:rPr lang="en-US" altLang="en-US" sz="4400" b="1">
                <a:solidFill>
                  <a:srgbClr val="000000"/>
                </a:solidFill>
                <a:latin typeface="Arial" panose="020B0604020202020204" pitchFamily="34" charset="0"/>
                <a:cs typeface="Arial" panose="020B0604020202020204" pitchFamily="34" charset="0"/>
              </a:rPr>
              <a:t>(Sgk – </a:t>
            </a:r>
            <a:r>
              <a:rPr lang="en-US" altLang="en-US" sz="4400" b="1" smtClean="0">
                <a:solidFill>
                  <a:srgbClr val="000000"/>
                </a:solidFill>
                <a:latin typeface="Arial" panose="020B0604020202020204" pitchFamily="34" charset="0"/>
                <a:cs typeface="Arial" panose="020B0604020202020204" pitchFamily="34" charset="0"/>
              </a:rPr>
              <a:t>tr40) </a:t>
            </a:r>
            <a:r>
              <a:rPr lang="en-US" altLang="en-US" sz="4400" smtClean="0">
                <a:solidFill>
                  <a:srgbClr val="000000"/>
                </a:solidFill>
                <a:latin typeface="Arial" panose="020B0604020202020204" pitchFamily="34" charset="0"/>
                <a:ea typeface="Open Sans"/>
                <a:cs typeface="Arial" panose="020B0604020202020204" pitchFamily="34" charset="0"/>
              </a:rPr>
              <a:t>Rút gọn biểu thức</a:t>
            </a:r>
            <a:r>
              <a:rPr lang="en-US" sz="4400">
                <a:latin typeface="Arial" panose="020B0604020202020204" pitchFamily="34" charset="0"/>
                <a:ea typeface="Times New Roman" panose="02020603050405020304" pitchFamily="18" charset="0"/>
                <a:cs typeface="Arial" panose="020B0604020202020204" pitchFamily="34" charset="0"/>
              </a:rPr>
              <a:t> M = cos(a + b) cos(a – b) – sin(a + b) sin(a – b</a:t>
            </a:r>
            <a:r>
              <a:rPr lang="en-US" sz="4400" smtClean="0">
                <a:latin typeface="Arial" panose="020B0604020202020204" pitchFamily="34" charset="0"/>
                <a:ea typeface="Times New Roman" panose="02020603050405020304" pitchFamily="18" charset="0"/>
                <a:cs typeface="Arial" panose="020B0604020202020204" pitchFamily="34" charset="0"/>
              </a:rPr>
              <a:t>) ta được</a:t>
            </a:r>
            <a:endParaRPr lang="en-US" sz="4400">
              <a:latin typeface="Arial" panose="020B0604020202020204" pitchFamily="34" charset="0"/>
              <a:ea typeface="Times New Roman" panose="02020603050405020304" pitchFamily="18" charset="0"/>
              <a:cs typeface="Arial" panose="020B0604020202020204" pitchFamily="34" charset="0"/>
            </a:endParaRPr>
          </a:p>
        </p:txBody>
      </p:sp>
      <p:sp>
        <p:nvSpPr>
          <p:cNvPr id="17" name="Oval 16"/>
          <p:cNvSpPr/>
          <p:nvPr/>
        </p:nvSpPr>
        <p:spPr>
          <a:xfrm>
            <a:off x="2819400" y="69723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8148240"/>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9154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646244" y="7758695"/>
            <a:ext cx="3163853" cy="2692151"/>
          </a:xfrm>
          <a:prstGeom prst="rect">
            <a:avLst/>
          </a:prstGeom>
        </p:spPr>
      </p:pic>
      <p:sp>
        <p:nvSpPr>
          <p:cNvPr id="2" name="Rectangle 1"/>
          <p:cNvSpPr/>
          <p:nvPr/>
        </p:nvSpPr>
        <p:spPr>
          <a:xfrm>
            <a:off x="1612356" y="3141662"/>
            <a:ext cx="15365579" cy="6421438"/>
          </a:xfrm>
          <a:prstGeom prst="rect">
            <a:avLst/>
          </a:prstGeom>
        </p:spPr>
        <p:txBody>
          <a:bodyPr wrap="square">
            <a:spAutoFit/>
          </a:bodyPr>
          <a:lstStyle/>
          <a:p>
            <a:pPr>
              <a:lnSpc>
                <a:spcPct val="250000"/>
              </a:lnSpc>
            </a:pPr>
            <a:r>
              <a:rPr lang="en-US" sz="4300">
                <a:solidFill>
                  <a:srgbClr val="000000"/>
                </a:solidFill>
                <a:latin typeface="Arial" panose="020B0604020202020204" pitchFamily="34" charset="0"/>
                <a:cs typeface="Arial" panose="020B0604020202020204" pitchFamily="34" charset="0"/>
              </a:rPr>
              <a:t>A. Hàm số </a:t>
            </a:r>
            <a:r>
              <a:rPr lang="en-US" sz="4300">
                <a:latin typeface="Arial" panose="020B0604020202020204" pitchFamily="34" charset="0"/>
                <a:ea typeface="Times New Roman" panose="02020603050405020304" pitchFamily="18" charset="0"/>
                <a:cs typeface="Arial" panose="020B0604020202020204" pitchFamily="34" charset="0"/>
              </a:rPr>
              <a:t>y = cos x</a:t>
            </a:r>
            <a:r>
              <a:rPr lang="en-US" sz="4300">
                <a:solidFill>
                  <a:srgbClr val="000000"/>
                </a:solidFill>
                <a:latin typeface="Arial" panose="020B0604020202020204" pitchFamily="34" charset="0"/>
                <a:cs typeface="Arial" panose="020B0604020202020204" pitchFamily="34" charset="0"/>
              </a:rPr>
              <a:t> có tập xác định là </a:t>
            </a:r>
            <a:r>
              <a:rPr lang="en-US" sz="4300" smtClean="0">
                <a:solidFill>
                  <a:srgbClr val="000000"/>
                </a:solidFill>
                <a:latin typeface="Arial" panose="020B0604020202020204" pitchFamily="34" charset="0"/>
                <a:cs typeface="Arial" panose="020B0604020202020204" pitchFamily="34" charset="0"/>
              </a:rPr>
              <a:t>R</a:t>
            </a:r>
            <a:endParaRPr lang="en-US" sz="4300">
              <a:solidFill>
                <a:srgbClr val="000000"/>
              </a:solidFill>
              <a:latin typeface="Arial" panose="020B0604020202020204" pitchFamily="34" charset="0"/>
              <a:cs typeface="Arial" panose="020B0604020202020204" pitchFamily="34" charset="0"/>
            </a:endParaRPr>
          </a:p>
          <a:p>
            <a:pPr>
              <a:lnSpc>
                <a:spcPct val="250000"/>
              </a:lnSpc>
            </a:pPr>
            <a:r>
              <a:rPr lang="en-US" sz="4300">
                <a:solidFill>
                  <a:srgbClr val="000000"/>
                </a:solidFill>
                <a:latin typeface="Arial" panose="020B0604020202020204" pitchFamily="34" charset="0"/>
                <a:cs typeface="Arial" panose="020B0604020202020204" pitchFamily="34" charset="0"/>
              </a:rPr>
              <a:t>B. Hàm số </a:t>
            </a:r>
            <a:r>
              <a:rPr lang="en-US" sz="4300">
                <a:latin typeface="Arial" panose="020B0604020202020204" pitchFamily="34" charset="0"/>
                <a:ea typeface="Times New Roman" panose="02020603050405020304" pitchFamily="18" charset="0"/>
                <a:cs typeface="Arial" panose="020B0604020202020204" pitchFamily="34" charset="0"/>
              </a:rPr>
              <a:t>y = cos x</a:t>
            </a:r>
            <a:r>
              <a:rPr lang="en-US" sz="4300">
                <a:solidFill>
                  <a:srgbClr val="000000"/>
                </a:solidFill>
                <a:latin typeface="Arial" panose="020B0604020202020204" pitchFamily="34" charset="0"/>
                <a:cs typeface="Arial" panose="020B0604020202020204" pitchFamily="34" charset="0"/>
              </a:rPr>
              <a:t> có tập giá trị là [-1;1]</a:t>
            </a:r>
          </a:p>
          <a:p>
            <a:pPr>
              <a:lnSpc>
                <a:spcPct val="250000"/>
              </a:lnSpc>
            </a:pPr>
            <a:r>
              <a:rPr lang="en-US" sz="4300">
                <a:solidFill>
                  <a:srgbClr val="000000"/>
                </a:solidFill>
                <a:latin typeface="Arial" panose="020B0604020202020204" pitchFamily="34" charset="0"/>
                <a:cs typeface="Arial" panose="020B0604020202020204" pitchFamily="34" charset="0"/>
              </a:rPr>
              <a:t>C. Hàm số </a:t>
            </a:r>
            <a:r>
              <a:rPr lang="en-US" sz="4300">
                <a:latin typeface="Arial" panose="020B0604020202020204" pitchFamily="34" charset="0"/>
                <a:ea typeface="Times New Roman" panose="02020603050405020304" pitchFamily="18" charset="0"/>
                <a:cs typeface="Arial" panose="020B0604020202020204" pitchFamily="34" charset="0"/>
              </a:rPr>
              <a:t>y = cos x</a:t>
            </a:r>
            <a:r>
              <a:rPr lang="en-US" sz="4300">
                <a:solidFill>
                  <a:srgbClr val="000000"/>
                </a:solidFill>
                <a:latin typeface="Arial" panose="020B0604020202020204" pitchFamily="34" charset="0"/>
                <a:cs typeface="Arial" panose="020B0604020202020204" pitchFamily="34" charset="0"/>
              </a:rPr>
              <a:t> là hàm số lẻ</a:t>
            </a:r>
          </a:p>
          <a:p>
            <a:pPr>
              <a:lnSpc>
                <a:spcPct val="250000"/>
              </a:lnSpc>
            </a:pPr>
            <a:r>
              <a:rPr lang="en-US" sz="4300">
                <a:solidFill>
                  <a:srgbClr val="000000"/>
                </a:solidFill>
                <a:latin typeface="Arial" panose="020B0604020202020204" pitchFamily="34" charset="0"/>
                <a:cs typeface="Arial" panose="020B0604020202020204" pitchFamily="34" charset="0"/>
              </a:rPr>
              <a:t>D. Hàm số </a:t>
            </a:r>
            <a:r>
              <a:rPr lang="en-US" sz="4300">
                <a:latin typeface="Arial" panose="020B0604020202020204" pitchFamily="34" charset="0"/>
                <a:ea typeface="Times New Roman" panose="02020603050405020304" pitchFamily="18" charset="0"/>
                <a:cs typeface="Arial" panose="020B0604020202020204" pitchFamily="34" charset="0"/>
              </a:rPr>
              <a:t>y = cos x</a:t>
            </a:r>
            <a:r>
              <a:rPr lang="en-US" sz="4300">
                <a:solidFill>
                  <a:srgbClr val="000000"/>
                </a:solidFill>
                <a:latin typeface="Arial" panose="020B0604020202020204" pitchFamily="34" charset="0"/>
                <a:cs typeface="Arial" panose="020B0604020202020204" pitchFamily="34" charset="0"/>
              </a:rPr>
              <a:t> tuần hoàn với chu kỳ 2</a:t>
            </a:r>
            <a:r>
              <a:rPr lang="el-GR" sz="4300" smtClean="0">
                <a:solidFill>
                  <a:srgbClr val="000000"/>
                </a:solidFill>
                <a:latin typeface="Arial" panose="020B0604020202020204" pitchFamily="34" charset="0"/>
                <a:cs typeface="Arial" panose="020B0604020202020204" pitchFamily="34" charset="0"/>
              </a:rPr>
              <a:t>π</a:t>
            </a:r>
            <a:endParaRPr lang="el-GR" sz="4300">
              <a:solidFill>
                <a:srgbClr val="000000"/>
              </a:solidFill>
              <a:latin typeface="Arial" panose="020B0604020202020204" pitchFamily="34" charset="0"/>
              <a:cs typeface="Arial" panose="020B0604020202020204" pitchFamily="34" charset="0"/>
            </a:endParaRPr>
          </a:p>
        </p:txBody>
      </p:sp>
      <p:sp>
        <p:nvSpPr>
          <p:cNvPr id="7" name="Rectangle 6"/>
          <p:cNvSpPr/>
          <p:nvPr/>
        </p:nvSpPr>
        <p:spPr>
          <a:xfrm>
            <a:off x="1573379" y="2247900"/>
            <a:ext cx="15190621" cy="1107996"/>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en-US" sz="4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1.27 </a:t>
            </a:r>
            <a:r>
              <a:rPr kumimoji="0" lang="en-US" altLang="en-US" sz="4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(Sgk – </a:t>
            </a:r>
            <a:r>
              <a:rPr kumimoji="0" lang="en-US" altLang="en-US" sz="4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tr40)</a:t>
            </a:r>
            <a:r>
              <a:rPr lang="en-US" altLang="en-US" sz="4400">
                <a:solidFill>
                  <a:srgbClr val="000000"/>
                </a:solidFill>
                <a:latin typeface="Arial" panose="020B0604020202020204" pitchFamily="34" charset="0"/>
                <a:cs typeface="Arial" panose="020B0604020202020204" pitchFamily="34" charset="0"/>
              </a:rPr>
              <a:t> </a:t>
            </a:r>
            <a:r>
              <a:rPr lang="en-US" altLang="en-US" sz="4400" smtClean="0">
                <a:solidFill>
                  <a:srgbClr val="000000"/>
                </a:solidFill>
                <a:latin typeface="Arial" panose="020B0604020202020204" pitchFamily="34" charset="0"/>
                <a:cs typeface="Arial" panose="020B0604020202020204" pitchFamily="34" charset="0"/>
              </a:rPr>
              <a:t>K</a:t>
            </a:r>
            <a:r>
              <a:rPr kumimoji="0" lang="en-US" sz="4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hẳng </a:t>
            </a:r>
            <a:r>
              <a:rPr kumimoji="0" lang="en-US" sz="4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định </a:t>
            </a:r>
            <a:r>
              <a:rPr kumimoji="0" lang="en-US" sz="4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nào sau đây </a:t>
            </a:r>
            <a:r>
              <a:rPr kumimoji="0" lang="en-US" sz="4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là </a:t>
            </a:r>
            <a:r>
              <a:rPr kumimoji="0" lang="en-US" sz="4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sai</a:t>
            </a:r>
            <a:r>
              <a:rPr kumimoji="0" lang="en-US" sz="4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4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8" name="Oval 17"/>
          <p:cNvSpPr/>
          <p:nvPr/>
        </p:nvSpPr>
        <p:spPr>
          <a:xfrm>
            <a:off x="1447800" y="70485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3493783"/>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001000"/>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5121299" y="7219343"/>
            <a:ext cx="2819400" cy="2399054"/>
          </a:xfrm>
          <a:prstGeom prst="rect">
            <a:avLst/>
          </a:prstGeom>
        </p:spPr>
      </p:pic>
      <mc:AlternateContent xmlns:mc="http://schemas.openxmlformats.org/markup-compatibility/2006" xmlns:a14="http://schemas.microsoft.com/office/drawing/2010/main">
        <mc:Choice Requires="a14">
          <p:sp>
            <p:nvSpPr>
              <p:cNvPr id="7" name="Rectangle 1"/>
              <p:cNvSpPr>
                <a:spLocks noChangeArrowheads="1"/>
              </p:cNvSpPr>
              <p:nvPr/>
            </p:nvSpPr>
            <p:spPr bwMode="auto">
              <a:xfrm>
                <a:off x="3831393" y="4560517"/>
                <a:ext cx="10722807" cy="3859583"/>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250000"/>
                  </a:lnSpc>
                  <a:spcBef>
                    <a:spcPct val="0"/>
                  </a:spcBef>
                  <a:spcAft>
                    <a:spcPct val="0"/>
                  </a:spcAft>
                  <a:buClrTx/>
                  <a:buSzTx/>
                  <a:buFontTx/>
                  <a:buNone/>
                  <a:tabLst/>
                  <a:defRPr/>
                </a:pPr>
                <a:r>
                  <a:rPr kumimoji="0" lang="en-US" altLang="en-US" sz="4300" b="0" u="none" strike="noStrike" kern="1200" cap="none" spc="0" normalizeH="0" baseline="0" noProof="0" smtClean="0">
                    <a:ln>
                      <a:noFill/>
                    </a:ln>
                    <a:solidFill>
                      <a:srgbClr val="000000"/>
                    </a:solidFill>
                    <a:effectLst/>
                    <a:uLnTx/>
                    <a:uFillTx/>
                    <a:ea typeface="Open Sans"/>
                    <a:cs typeface="Arial" panose="020B0604020202020204" pitchFamily="34" charset="0"/>
                  </a:rPr>
                  <a:t>A. y</a:t>
                </a:r>
                <a:r>
                  <a:rPr kumimoji="0" lang="en-US" altLang="en-US" sz="4300" b="0" u="none" strike="noStrike" kern="1200" cap="none" spc="0" normalizeH="0" noProof="0" smtClean="0">
                    <a:ln>
                      <a:noFill/>
                    </a:ln>
                    <a:solidFill>
                      <a:srgbClr val="000000"/>
                    </a:solidFill>
                    <a:effectLst/>
                    <a:uLnTx/>
                    <a:uFillTx/>
                    <a:ea typeface="Open Sans"/>
                    <a:cs typeface="Arial" panose="020B0604020202020204" pitchFamily="34" charset="0"/>
                  </a:rPr>
                  <a:t> = tan x + x</a:t>
                </a:r>
                <a:r>
                  <a:rPr kumimoji="0" lang="en-US" sz="4300" b="0" u="none" strike="noStrike" kern="1200" cap="none" spc="0" normalizeH="0" baseline="0" noProof="0" smtClean="0">
                    <a:ln>
                      <a:noFill/>
                    </a:ln>
                    <a:solidFill>
                      <a:prstClr val="black"/>
                    </a:solidFill>
                    <a:effectLst/>
                    <a:uLnTx/>
                    <a:uFillTx/>
                    <a:ea typeface="Times New Roman" panose="02020603050405020304" pitchFamily="18" charset="0"/>
                    <a:cs typeface="Arial" panose="020B0604020202020204" pitchFamily="34" charset="0"/>
                  </a:rPr>
                  <a:t>				</a:t>
                </a:r>
                <a:r>
                  <a:rPr kumimoji="0" lang="en-US" sz="4300" b="0" u="none" strike="noStrike" kern="1200" cap="none" spc="0" normalizeH="0" noProof="0" smtClean="0">
                    <a:ln>
                      <a:noFill/>
                    </a:ln>
                    <a:solidFill>
                      <a:prstClr val="black"/>
                    </a:solidFill>
                    <a:effectLst/>
                    <a:uLnTx/>
                    <a:uFillTx/>
                    <a:ea typeface="Times New Roman" panose="02020603050405020304" pitchFamily="18" charset="0"/>
                    <a:cs typeface="Arial" panose="020B0604020202020204" pitchFamily="34" charset="0"/>
                  </a:rPr>
                  <a:t>      </a:t>
                </a:r>
                <a:r>
                  <a:rPr kumimoji="0" lang="en-US" altLang="en-US" sz="4300" b="0" u="none" strike="noStrike" kern="1200" cap="none" spc="0" normalizeH="0" baseline="0" noProof="0" smtClean="0">
                    <a:ln>
                      <a:noFill/>
                    </a:ln>
                    <a:solidFill>
                      <a:srgbClr val="000000"/>
                    </a:solidFill>
                    <a:effectLst/>
                    <a:uLnTx/>
                    <a:uFillTx/>
                    <a:ea typeface="Open Sans"/>
                    <a:cs typeface="Arial" panose="020B0604020202020204" pitchFamily="34" charset="0"/>
                  </a:rPr>
                  <a:t>B. y</a:t>
                </a:r>
                <a:r>
                  <a:rPr kumimoji="0" lang="en-US" altLang="en-US" sz="4300" b="0" u="none" strike="noStrike" kern="1200" cap="none" spc="0" normalizeH="0" noProof="0" smtClean="0">
                    <a:ln>
                      <a:noFill/>
                    </a:ln>
                    <a:solidFill>
                      <a:srgbClr val="000000"/>
                    </a:solidFill>
                    <a:effectLst/>
                    <a:uLnTx/>
                    <a:uFillTx/>
                    <a:ea typeface="Open Sans"/>
                    <a:cs typeface="Arial" panose="020B0604020202020204" pitchFamily="34" charset="0"/>
                  </a:rPr>
                  <a:t> = </a:t>
                </a:r>
                <a:r>
                  <a:rPr kumimoji="0" lang="en-US" sz="4300" b="0" u="none" strike="noStrike" kern="1200" cap="none" spc="0" normalizeH="0" baseline="0" noProof="0" smtClean="0">
                    <a:ln>
                      <a:noFill/>
                    </a:ln>
                    <a:solidFill>
                      <a:prstClr val="black"/>
                    </a:solidFill>
                    <a:effectLst/>
                    <a:uLnTx/>
                    <a:uFillTx/>
                    <a:ea typeface="Times New Roman" panose="02020603050405020304" pitchFamily="18" charset="0"/>
                    <a:cs typeface="Arial" panose="020B0604020202020204" pitchFamily="34" charset="0"/>
                  </a:rPr>
                  <a:t>x</a:t>
                </a:r>
                <a:r>
                  <a:rPr kumimoji="0" lang="en-US" sz="4300" b="0" u="none" strike="noStrike" kern="1200" cap="none" spc="0" normalizeH="0" baseline="30000" noProof="0" smtClean="0">
                    <a:ln>
                      <a:noFill/>
                    </a:ln>
                    <a:solidFill>
                      <a:prstClr val="black"/>
                    </a:solidFill>
                    <a:effectLst/>
                    <a:uLnTx/>
                    <a:uFillTx/>
                    <a:ea typeface="Times New Roman" panose="02020603050405020304" pitchFamily="18" charset="0"/>
                    <a:cs typeface="Arial" panose="020B0604020202020204" pitchFamily="34" charset="0"/>
                  </a:rPr>
                  <a:t>2</a:t>
                </a:r>
                <a:r>
                  <a:rPr kumimoji="0" lang="en-US" sz="4300" b="0" u="none" strike="noStrike" kern="1200" cap="none" spc="0" normalizeH="0" baseline="0" noProof="0">
                    <a:ln>
                      <a:noFill/>
                    </a:ln>
                    <a:solidFill>
                      <a:prstClr val="black"/>
                    </a:solidFill>
                    <a:effectLst/>
                    <a:uLnTx/>
                    <a:uFillTx/>
                    <a:ea typeface="Times New Roman" panose="02020603050405020304" pitchFamily="18" charset="0"/>
                    <a:cs typeface="Arial" panose="020B0604020202020204" pitchFamily="34" charset="0"/>
                  </a:rPr>
                  <a:t> </a:t>
                </a:r>
                <a:r>
                  <a:rPr kumimoji="0" lang="en-US" sz="4300" b="0" u="none" strike="noStrike" kern="1200" cap="none" spc="0" normalizeH="0" baseline="0" noProof="0" smtClean="0">
                    <a:ln>
                      <a:noFill/>
                    </a:ln>
                    <a:solidFill>
                      <a:prstClr val="black"/>
                    </a:solidFill>
                    <a:effectLst/>
                    <a:uLnTx/>
                    <a:uFillTx/>
                    <a:ea typeface="Times New Roman" panose="02020603050405020304" pitchFamily="18" charset="0"/>
                    <a:cs typeface="Arial" panose="020B0604020202020204" pitchFamily="34" charset="0"/>
                  </a:rPr>
                  <a:t>+</a:t>
                </a:r>
                <a:r>
                  <a:rPr kumimoji="0" lang="en-US" sz="4300" b="0" u="none" strike="noStrike" kern="1200" cap="none" spc="0" normalizeH="0" noProof="0" smtClean="0">
                    <a:ln>
                      <a:noFill/>
                    </a:ln>
                    <a:solidFill>
                      <a:prstClr val="black"/>
                    </a:solidFill>
                    <a:effectLst/>
                    <a:uLnTx/>
                    <a:uFillTx/>
                    <a:ea typeface="Times New Roman" panose="02020603050405020304" pitchFamily="18" charset="0"/>
                    <a:cs typeface="Arial" panose="020B0604020202020204" pitchFamily="34" charset="0"/>
                  </a:rPr>
                  <a:t> 1</a:t>
                </a:r>
                <a:r>
                  <a:rPr kumimoji="0" lang="en-US" sz="4300" b="0" u="none" strike="noStrike" kern="1200" cap="none" spc="0" normalizeH="0" baseline="0" noProof="0" smtClean="0">
                    <a:ln>
                      <a:noFill/>
                    </a:ln>
                    <a:solidFill>
                      <a:prstClr val="black"/>
                    </a:solidFill>
                    <a:effectLst/>
                    <a:uLnTx/>
                    <a:uFillTx/>
                    <a:ea typeface="Times New Roman" panose="02020603050405020304" pitchFamily="18" charset="0"/>
                    <a:cs typeface="Arial" panose="020B0604020202020204" pitchFamily="34" charset="0"/>
                  </a:rPr>
                  <a:t> </a:t>
                </a:r>
              </a:p>
              <a:p>
                <a:pPr lvl="0">
                  <a:lnSpc>
                    <a:spcPct val="250000"/>
                  </a:lnSpc>
                </a:pPr>
                <a:r>
                  <a:rPr kumimoji="0" lang="en-US" altLang="en-US" sz="4300" b="0" u="none" strike="noStrike" kern="1200" cap="none" spc="0" normalizeH="0" baseline="0" noProof="0" smtClean="0">
                    <a:ln>
                      <a:noFill/>
                    </a:ln>
                    <a:solidFill>
                      <a:srgbClr val="000000"/>
                    </a:solidFill>
                    <a:effectLst/>
                    <a:uLnTx/>
                    <a:uFillTx/>
                    <a:ea typeface="Open Sans"/>
                    <a:cs typeface="Arial" panose="020B0604020202020204" pitchFamily="34" charset="0"/>
                  </a:rPr>
                  <a:t>C. </a:t>
                </a:r>
                <a:r>
                  <a:rPr lang="en-US" sz="4300">
                    <a:ea typeface="Times New Roman" panose="02020603050405020304" pitchFamily="18" charset="0"/>
                    <a:cs typeface="Arial" panose="020B0604020202020204" pitchFamily="34" charset="0"/>
                  </a:rPr>
                  <a:t>y = cot x </a:t>
                </a:r>
                <a:r>
                  <a:rPr kumimoji="0" lang="en-US" sz="4300" b="0" u="none" strike="noStrike" kern="1200" cap="none" spc="0" normalizeH="0" baseline="0" noProof="0" smtClean="0">
                    <a:ln>
                      <a:noFill/>
                    </a:ln>
                    <a:solidFill>
                      <a:prstClr val="black"/>
                    </a:solidFill>
                    <a:effectLst/>
                    <a:uLnTx/>
                    <a:uFillTx/>
                    <a:ea typeface="Times New Roman" panose="02020603050405020304" pitchFamily="18" charset="0"/>
                    <a:cs typeface="Arial" panose="020B0604020202020204" pitchFamily="34" charset="0"/>
                  </a:rPr>
                  <a:t> 					</a:t>
                </a:r>
                <a:r>
                  <a:rPr kumimoji="0" lang="en-US" altLang="en-US" sz="4300" b="0" u="none" strike="noStrike" kern="1200" cap="none" spc="0" normalizeH="0" baseline="0" noProof="0" smtClean="0">
                    <a:ln>
                      <a:noFill/>
                    </a:ln>
                    <a:solidFill>
                      <a:srgbClr val="000000"/>
                    </a:solidFill>
                    <a:effectLst/>
                    <a:uLnTx/>
                    <a:uFillTx/>
                    <a:ea typeface="Open Sans"/>
                    <a:cs typeface="Arial" panose="020B0604020202020204" pitchFamily="34" charset="0"/>
                  </a:rPr>
                  <a:t>D. y</a:t>
                </a:r>
                <a:r>
                  <a:rPr kumimoji="0" lang="en-US" altLang="en-US" sz="4300" b="0" u="none" strike="noStrike" kern="1200" cap="none" spc="0" normalizeH="0" noProof="0" smtClean="0">
                    <a:ln>
                      <a:noFill/>
                    </a:ln>
                    <a:solidFill>
                      <a:srgbClr val="000000"/>
                    </a:solidFill>
                    <a:effectLst/>
                    <a:uLnTx/>
                    <a:uFillTx/>
                    <a:ea typeface="Open Sans"/>
                    <a:cs typeface="Arial" panose="020B0604020202020204" pitchFamily="34" charset="0"/>
                  </a:rPr>
                  <a:t> = </a:t>
                </a:r>
                <a14:m>
                  <m:oMath xmlns:m="http://schemas.openxmlformats.org/officeDocument/2006/math">
                    <m:f>
                      <m:fPr>
                        <m:ctrlPr>
                          <a:rPr kumimoji="0" lang="en-US" altLang="en-US" sz="4300" b="0" i="1" u="none" strike="noStrike" kern="1200" cap="none" spc="0" normalizeH="0" noProof="0" smtClean="0">
                            <a:ln>
                              <a:noFill/>
                            </a:ln>
                            <a:solidFill>
                              <a:srgbClr val="000000"/>
                            </a:solidFill>
                            <a:effectLst/>
                            <a:uLnTx/>
                            <a:uFillTx/>
                            <a:latin typeface="Cambria Math" panose="02040503050406030204" pitchFamily="18" charset="0"/>
                            <a:cs typeface="Arial" panose="020B0604020202020204" pitchFamily="34" charset="0"/>
                          </a:rPr>
                        </m:ctrlPr>
                      </m:fPr>
                      <m:num>
                        <m:func>
                          <m:funcPr>
                            <m:ctrlPr>
                              <a:rPr kumimoji="0" lang="en-US" altLang="en-US" sz="4300" b="0" i="1" u="none" strike="noStrike" kern="1200" cap="none" spc="0" normalizeH="0" noProof="0" smtClean="0">
                                <a:ln>
                                  <a:noFill/>
                                </a:ln>
                                <a:solidFill>
                                  <a:srgbClr val="000000"/>
                                </a:solidFill>
                                <a:effectLst/>
                                <a:uLnTx/>
                                <a:uFillTx/>
                                <a:latin typeface="Cambria Math" panose="02040503050406030204" pitchFamily="18" charset="0"/>
                                <a:cs typeface="Arial" panose="020B0604020202020204" pitchFamily="34" charset="0"/>
                              </a:rPr>
                            </m:ctrlPr>
                          </m:funcPr>
                          <m:fName>
                            <m:r>
                              <m:rPr>
                                <m:sty m:val="p"/>
                              </m:rPr>
                              <a:rPr kumimoji="0" lang="en-US" altLang="en-US" sz="4300" b="0" i="0" u="none" strike="noStrike" kern="1200" cap="none" spc="0" normalizeH="0" noProof="0" smtClean="0">
                                <a:ln>
                                  <a:noFill/>
                                </a:ln>
                                <a:solidFill>
                                  <a:srgbClr val="000000"/>
                                </a:solidFill>
                                <a:effectLst/>
                                <a:uLnTx/>
                                <a:uFillTx/>
                                <a:latin typeface="Cambria Math" panose="02040503050406030204" pitchFamily="18" charset="0"/>
                                <a:cs typeface="Arial" panose="020B0604020202020204" pitchFamily="34" charset="0"/>
                              </a:rPr>
                              <m:t>sin</m:t>
                            </m:r>
                          </m:fName>
                          <m:e>
                            <m:r>
                              <m:rPr>
                                <m:sty m:val="p"/>
                              </m:rPr>
                              <a:rPr kumimoji="0" lang="en-US" altLang="en-US" sz="4300" b="0" i="0" u="none" strike="noStrike" kern="1200" cap="none" spc="0" normalizeH="0" noProof="0" smtClean="0">
                                <a:ln>
                                  <a:noFill/>
                                </a:ln>
                                <a:solidFill>
                                  <a:srgbClr val="000000"/>
                                </a:solidFill>
                                <a:effectLst/>
                                <a:uLnTx/>
                                <a:uFillTx/>
                                <a:latin typeface="Cambria Math" panose="02040503050406030204" pitchFamily="18" charset="0"/>
                                <a:cs typeface="Arial" panose="020B0604020202020204" pitchFamily="34" charset="0"/>
                              </a:rPr>
                              <m:t>x</m:t>
                            </m:r>
                          </m:e>
                        </m:func>
                      </m:num>
                      <m:den>
                        <m:r>
                          <m:rPr>
                            <m:sty m:val="p"/>
                          </m:rPr>
                          <a:rPr kumimoji="0" lang="en-US" altLang="en-US" sz="4300" b="0" i="0" u="none" strike="noStrike" kern="1200" cap="none" spc="0" normalizeH="0" noProof="0" smtClean="0">
                            <a:ln>
                              <a:noFill/>
                            </a:ln>
                            <a:solidFill>
                              <a:srgbClr val="000000"/>
                            </a:solidFill>
                            <a:effectLst/>
                            <a:uLnTx/>
                            <a:uFillTx/>
                            <a:latin typeface="Cambria Math" panose="02040503050406030204" pitchFamily="18" charset="0"/>
                            <a:cs typeface="Arial" panose="020B0604020202020204" pitchFamily="34" charset="0"/>
                          </a:rPr>
                          <m:t>x</m:t>
                        </m:r>
                      </m:den>
                    </m:f>
                  </m:oMath>
                </a14:m>
                <a:endParaRPr kumimoji="0" lang="en-US" altLang="en-US" sz="4300" b="0" u="none" strike="noStrike" kern="1200" cap="none" spc="0" normalizeH="0" baseline="0" noProof="0" smtClean="0">
                  <a:ln>
                    <a:noFill/>
                  </a:ln>
                  <a:solidFill>
                    <a:prstClr val="black"/>
                  </a:solidFill>
                  <a:effectLst/>
                  <a:uLnTx/>
                  <a:uFillTx/>
                  <a:cs typeface="Arial" panose="020B0604020202020204" pitchFamily="34" charset="0"/>
                </a:endParaRPr>
              </a:p>
            </p:txBody>
          </p:sp>
        </mc:Choice>
        <mc:Fallback xmlns="">
          <p:sp>
            <p:nvSpPr>
              <p:cNvPr id="7" name="Rectangle 1"/>
              <p:cNvSpPr>
                <a:spLocks noRot="1" noChangeAspect="1" noMove="1" noResize="1" noEditPoints="1" noAdjustHandles="1" noChangeArrowheads="1" noChangeShapeType="1" noTextEdit="1"/>
              </p:cNvSpPr>
              <p:nvPr/>
            </p:nvSpPr>
            <p:spPr bwMode="auto">
              <a:xfrm>
                <a:off x="3831393" y="4560517"/>
                <a:ext cx="10722807" cy="3859583"/>
              </a:xfrm>
              <a:prstGeom prst="rect">
                <a:avLst/>
              </a:prstGeom>
              <a:blipFill>
                <a:blip r:embed="rId8"/>
                <a:stretch>
                  <a:fillRect l="-227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8" name="Rectangle 7"/>
          <p:cNvSpPr/>
          <p:nvPr/>
        </p:nvSpPr>
        <p:spPr>
          <a:xfrm>
            <a:off x="1569080" y="2459524"/>
            <a:ext cx="15784947" cy="1998176"/>
          </a:xfrm>
          <a:prstGeom prst="rect">
            <a:avLst/>
          </a:prstGeom>
        </p:spPr>
        <p:txBody>
          <a:bodyPr wrap="square">
            <a:spAutoFit/>
          </a:bodyPr>
          <a:lstStyle/>
          <a:p>
            <a:pPr lvl="0">
              <a:lnSpc>
                <a:spcPct val="150000"/>
              </a:lnSpc>
            </a:pPr>
            <a:r>
              <a:rPr kumimoji="0" lang="en-US" altLang="en-US" sz="4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1.28 </a:t>
            </a:r>
            <a:r>
              <a:rPr kumimoji="0" lang="en-US" altLang="en-US" sz="44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(Sgk – </a:t>
            </a:r>
            <a:r>
              <a:rPr kumimoji="0" lang="en-US" altLang="en-US" sz="44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tr40) </a:t>
            </a:r>
            <a:r>
              <a:rPr lang="en-US" altLang="en-US" sz="4400">
                <a:solidFill>
                  <a:srgbClr val="000000"/>
                </a:solidFill>
                <a:latin typeface="Arial" panose="020B0604020202020204" pitchFamily="34" charset="0"/>
                <a:ea typeface="Open Sans"/>
                <a:cs typeface="Arial" panose="020B0604020202020204" pitchFamily="34" charset="0"/>
              </a:rPr>
              <a:t>Trong các hàm số sau đây, hàm số nào là hàm tuần hoàn</a:t>
            </a:r>
            <a:r>
              <a:rPr lang="en-US" altLang="en-US" sz="4400" smtClean="0">
                <a:solidFill>
                  <a:srgbClr val="000000"/>
                </a:solidFill>
                <a:latin typeface="Arial" panose="020B0604020202020204" pitchFamily="34" charset="0"/>
                <a:ea typeface="Open Sans"/>
                <a:cs typeface="Arial" panose="020B0604020202020204" pitchFamily="34" charset="0"/>
              </a:rPr>
              <a:t>?</a:t>
            </a:r>
            <a:endParaRPr lang="en-US" altLang="en-US" sz="4400">
              <a:solidFill>
                <a:srgbClr val="000000"/>
              </a:solidFill>
              <a:latin typeface="Arial" panose="020B0604020202020204" pitchFamily="34" charset="0"/>
              <a:ea typeface="Open Sans"/>
              <a:cs typeface="Arial" panose="020B0604020202020204" pitchFamily="34" charset="0"/>
            </a:endParaRPr>
          </a:p>
        </p:txBody>
      </p:sp>
      <p:sp>
        <p:nvSpPr>
          <p:cNvPr id="17" name="Oval 16"/>
          <p:cNvSpPr/>
          <p:nvPr/>
        </p:nvSpPr>
        <p:spPr>
          <a:xfrm>
            <a:off x="3596392" y="72009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61868366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320247"/>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99215" y="6968300"/>
            <a:ext cx="3458385" cy="2942772"/>
          </a:xfrm>
          <a:prstGeom prst="rect">
            <a:avLst/>
          </a:prstGeom>
        </p:spPr>
      </p:pic>
      <p:sp>
        <p:nvSpPr>
          <p:cNvPr id="2" name="Rectangle 1"/>
          <p:cNvSpPr>
            <a:spLocks noChangeArrowheads="1"/>
          </p:cNvSpPr>
          <p:nvPr/>
        </p:nvSpPr>
        <p:spPr bwMode="auto">
          <a:xfrm>
            <a:off x="5920809" y="4838700"/>
            <a:ext cx="6322092" cy="3600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300000"/>
              </a:lnSpc>
              <a:spcBef>
                <a:spcPct val="0"/>
              </a:spcBef>
              <a:spcAft>
                <a:spcPct val="0"/>
              </a:spcAft>
              <a:buClrTx/>
              <a:buSzTx/>
              <a:buFontTx/>
              <a:buNone/>
              <a:tabLst/>
              <a:defRPr/>
            </a:pPr>
            <a:r>
              <a:rPr kumimoji="0" lang="en-US" alt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 </a:t>
            </a:r>
            <a:r>
              <a:rPr lang="en-US" altLang="en-US" sz="3800" smtClean="0">
                <a:solidFill>
                  <a:prstClr val="black"/>
                </a:solidFill>
                <a:ea typeface="Dotum" panose="020B0600000101010101" pitchFamily="34" charset="-127"/>
                <a:cs typeface="Arial" panose="020B0604020202020204" pitchFamily="34" charset="0"/>
              </a:rPr>
              <a:t>5					</a:t>
            </a:r>
            <a:r>
              <a:rPr lang="en-US" altLang="en-US" sz="3800" smtClean="0">
                <a:solidFill>
                  <a:srgbClr val="000000"/>
                </a:solidFill>
                <a:cs typeface="Arial" panose="020B0604020202020204" pitchFamily="34" charset="0"/>
              </a:rPr>
              <a:t>B</a:t>
            </a:r>
            <a:r>
              <a:rPr lang="en-US" altLang="en-US" sz="3800">
                <a:solidFill>
                  <a:srgbClr val="000000"/>
                </a:solidFill>
                <a:cs typeface="Arial" panose="020B0604020202020204" pitchFamily="34" charset="0"/>
              </a:rPr>
              <a:t>. 6 </a:t>
            </a:r>
            <a:endParaRPr lang="en-US" altLang="en-US" sz="3800" smtClean="0">
              <a:solidFill>
                <a:srgbClr val="000000"/>
              </a:solidFill>
              <a:cs typeface="Arial" panose="020B0604020202020204" pitchFamily="34" charset="0"/>
            </a:endParaRPr>
          </a:p>
          <a:p>
            <a:pPr lvl="0" eaLnBrk="1" fontAlgn="auto" hangingPunct="1">
              <a:lnSpc>
                <a:spcPct val="300000"/>
              </a:lnSpc>
              <a:spcBef>
                <a:spcPts val="0"/>
              </a:spcBef>
              <a:spcAft>
                <a:spcPts val="0"/>
              </a:spcAft>
              <a:defRPr/>
            </a:pPr>
            <a:r>
              <a:rPr lang="en-US" altLang="en-US" sz="3800" smtClean="0">
                <a:solidFill>
                  <a:srgbClr val="000000"/>
                </a:solidFill>
                <a:cs typeface="Arial" panose="020B0604020202020204" pitchFamily="34" charset="0"/>
              </a:rPr>
              <a:t>C</a:t>
            </a:r>
            <a:r>
              <a:rPr lang="en-US" altLang="en-US" sz="3800">
                <a:solidFill>
                  <a:srgbClr val="000000"/>
                </a:solidFill>
                <a:cs typeface="Arial" panose="020B0604020202020204" pitchFamily="34" charset="0"/>
              </a:rPr>
              <a:t>. </a:t>
            </a:r>
            <a:r>
              <a:rPr lang="en-US" sz="3800" smtClean="0">
                <a:solidFill>
                  <a:prstClr val="black"/>
                </a:solidFill>
                <a:ea typeface="Dotum" panose="020B0600000101010101" pitchFamily="34" charset="-127"/>
                <a:cs typeface="Arial" panose="020B0604020202020204" pitchFamily="34" charset="0"/>
              </a:rPr>
              <a:t>4					</a:t>
            </a:r>
            <a:r>
              <a:rPr lang="en-US" altLang="en-US" sz="3800" smtClean="0">
                <a:solidFill>
                  <a:srgbClr val="000000"/>
                </a:solidFill>
                <a:cs typeface="Arial" panose="020B0604020202020204" pitchFamily="34" charset="0"/>
              </a:rPr>
              <a:t>D</a:t>
            </a:r>
            <a:r>
              <a:rPr lang="en-US" altLang="en-US" sz="3800">
                <a:solidFill>
                  <a:srgbClr val="000000"/>
                </a:solidFill>
                <a:cs typeface="Arial" panose="020B0604020202020204" pitchFamily="34" charset="0"/>
              </a:rPr>
              <a:t>. </a:t>
            </a:r>
            <a:r>
              <a:rPr lang="en-US" altLang="en-US" sz="3800" smtClean="0">
                <a:solidFill>
                  <a:srgbClr val="000000"/>
                </a:solidFill>
                <a:cs typeface="Arial" panose="020B0604020202020204" pitchFamily="34" charset="0"/>
              </a:rPr>
              <a:t>7</a:t>
            </a:r>
            <a:endParaRPr lang="en-US" sz="3800">
              <a:solidFill>
                <a:prstClr val="black"/>
              </a:solidFill>
              <a:ea typeface="Dotum" panose="020B0600000101010101" pitchFamily="34" charset="-127"/>
              <a:cs typeface="Arial" panose="020B0604020202020204" pitchFamily="34" charset="0"/>
            </a:endParaRPr>
          </a:p>
        </p:txBody>
      </p:sp>
      <mc:AlternateContent xmlns:mc="http://schemas.openxmlformats.org/markup-compatibility/2006" xmlns:a14="http://schemas.microsoft.com/office/drawing/2010/main">
        <mc:Choice Requires="a14">
          <p:sp>
            <p:nvSpPr>
              <p:cNvPr id="17" name="Rectangle 16"/>
              <p:cNvSpPr/>
              <p:nvPr/>
            </p:nvSpPr>
            <p:spPr>
              <a:xfrm>
                <a:off x="1317147" y="2333078"/>
                <a:ext cx="15675453" cy="2505622"/>
              </a:xfrm>
              <a:prstGeom prst="rect">
                <a:avLst/>
              </a:prstGeom>
            </p:spPr>
            <p:txBody>
              <a:bodyPr wrap="square">
                <a:spAutoFit/>
              </a:bodyPr>
              <a:lstStyle/>
              <a:p>
                <a:pPr lvl="0" algn="just" eaLnBrk="0" fontAlgn="base" hangingPunct="0">
                  <a:lnSpc>
                    <a:spcPct val="150000"/>
                  </a:lnSpc>
                  <a:spcBef>
                    <a:spcPct val="0"/>
                  </a:spcBef>
                  <a:spcAft>
                    <a:spcPct val="0"/>
                  </a:spcAft>
                </a:pPr>
                <a:r>
                  <a:rPr kumimoji="0" lang="en-US" altLang="en-US" sz="4200" b="1" i="0" u="none" strike="noStrike" kern="1200" cap="none" spc="0" normalizeH="0" baseline="0" noProof="0" smtClean="0">
                    <a:ln>
                      <a:noFill/>
                    </a:ln>
                    <a:solidFill>
                      <a:srgbClr val="000000"/>
                    </a:solidFill>
                    <a:effectLst/>
                    <a:uLnTx/>
                    <a:uFillTx/>
                    <a:latin typeface="Arial" panose="020B0604020202020204" pitchFamily="34" charset="0"/>
                    <a:cs typeface="Arial" panose="020B0604020202020204" pitchFamily="34" charset="0"/>
                  </a:rPr>
                  <a:t>1.29 (Sgk – tr40) </a:t>
                </a:r>
                <a:r>
                  <a:rPr lang="en-US" sz="4200">
                    <a:solidFill>
                      <a:srgbClr val="000000"/>
                    </a:solidFill>
                    <a:latin typeface="Arial" panose="020B0604020202020204" pitchFamily="34" charset="0"/>
                    <a:cs typeface="Arial" panose="020B0604020202020204" pitchFamily="34" charset="0"/>
                  </a:rPr>
                  <a:t>Đồ thị của các hàm số </a:t>
                </a:r>
                <a:r>
                  <a:rPr lang="en-US" sz="4200">
                    <a:latin typeface="Arial" panose="020B0604020202020204" pitchFamily="34" charset="0"/>
                    <a:ea typeface="Times New Roman" panose="02020603050405020304" pitchFamily="18" charset="0"/>
                    <a:cs typeface="Arial" panose="020B0604020202020204" pitchFamily="34" charset="0"/>
                  </a:rPr>
                  <a:t>y = sin x và y = cos x </a:t>
                </a:r>
                <a:r>
                  <a:rPr lang="en-US" sz="4200" smtClean="0">
                    <a:solidFill>
                      <a:srgbClr val="000000"/>
                    </a:solidFill>
                    <a:latin typeface="Arial" panose="020B0604020202020204" pitchFamily="34" charset="0"/>
                    <a:cs typeface="Arial" panose="020B0604020202020204" pitchFamily="34" charset="0"/>
                  </a:rPr>
                  <a:t>cắt </a:t>
                </a:r>
                <a:r>
                  <a:rPr lang="en-US" sz="4200">
                    <a:solidFill>
                      <a:srgbClr val="000000"/>
                    </a:solidFill>
                    <a:latin typeface="Arial" panose="020B0604020202020204" pitchFamily="34" charset="0"/>
                    <a:cs typeface="Arial" panose="020B0604020202020204" pitchFamily="34" charset="0"/>
                  </a:rPr>
                  <a:t>nhau tại bao nhiêu điểm có hoành độ thuộc đoạn </a:t>
                </a:r>
                <a14:m>
                  <m:oMath xmlns:m="http://schemas.openxmlformats.org/officeDocument/2006/math">
                    <m:d>
                      <m:dPr>
                        <m:begChr m:val="["/>
                        <m:endChr m:val="]"/>
                        <m:ctrlPr>
                          <a:rPr lang="en-US" sz="4200" i="1">
                            <a:latin typeface="Cambria Math" panose="02040503050406030204" pitchFamily="18" charset="0"/>
                            <a:ea typeface="Dotum" panose="020B0600000101010101" pitchFamily="34" charset="-127"/>
                          </a:rPr>
                        </m:ctrlPr>
                      </m:dPr>
                      <m:e>
                        <m:r>
                          <a:rPr lang="en-US" sz="4200" i="1">
                            <a:effectLst/>
                            <a:latin typeface="Cambria Math" panose="02040503050406030204" pitchFamily="18" charset="0"/>
                            <a:ea typeface="Dotum" panose="020B0600000101010101" pitchFamily="34" charset="-127"/>
                            <a:cs typeface="Times New Roman" panose="02020603050405020304" pitchFamily="18" charset="0"/>
                          </a:rPr>
                          <m:t>−2</m:t>
                        </m:r>
                        <m:r>
                          <a:rPr lang="en-US" sz="4200" i="1">
                            <a:effectLst/>
                            <a:latin typeface="Cambria Math" panose="02040503050406030204" pitchFamily="18" charset="0"/>
                            <a:ea typeface="Dotum" panose="020B0600000101010101" pitchFamily="34" charset="-127"/>
                            <a:cs typeface="Times New Roman" panose="02020603050405020304" pitchFamily="18" charset="0"/>
                          </a:rPr>
                          <m:t>𝜋</m:t>
                        </m:r>
                        <m:r>
                          <a:rPr lang="en-US" sz="4200" i="1">
                            <a:effectLst/>
                            <a:latin typeface="Cambria Math" panose="02040503050406030204" pitchFamily="18" charset="0"/>
                            <a:ea typeface="Dotum" panose="020B0600000101010101" pitchFamily="34" charset="-127"/>
                            <a:cs typeface="Times New Roman" panose="02020603050405020304" pitchFamily="18" charset="0"/>
                          </a:rPr>
                          <m:t>;</m:t>
                        </m:r>
                        <m:f>
                          <m:fPr>
                            <m:ctrlPr>
                              <a:rPr lang="en-US" sz="4200" i="1">
                                <a:effectLst/>
                                <a:latin typeface="Cambria Math" panose="02040503050406030204" pitchFamily="18" charset="0"/>
                                <a:ea typeface="Dotum" panose="020B0600000101010101" pitchFamily="34" charset="-127"/>
                              </a:rPr>
                            </m:ctrlPr>
                          </m:fPr>
                          <m:num>
                            <m:r>
                              <a:rPr lang="en-US" sz="4200" i="1">
                                <a:effectLst/>
                                <a:latin typeface="Cambria Math" panose="02040503050406030204" pitchFamily="18" charset="0"/>
                                <a:ea typeface="Dotum" panose="020B0600000101010101" pitchFamily="34" charset="-127"/>
                                <a:cs typeface="Times New Roman" panose="02020603050405020304" pitchFamily="18" charset="0"/>
                              </a:rPr>
                              <m:t>5</m:t>
                            </m:r>
                            <m:r>
                              <a:rPr lang="en-US" sz="4200" i="1">
                                <a:effectLst/>
                                <a:latin typeface="Cambria Math" panose="02040503050406030204" pitchFamily="18" charset="0"/>
                                <a:ea typeface="Dotum" panose="020B0600000101010101" pitchFamily="34" charset="-127"/>
                                <a:cs typeface="Times New Roman" panose="02020603050405020304" pitchFamily="18" charset="0"/>
                              </a:rPr>
                              <m:t>𝜋</m:t>
                            </m:r>
                          </m:num>
                          <m:den>
                            <m:r>
                              <a:rPr lang="en-US" sz="4200" i="1">
                                <a:effectLst/>
                                <a:latin typeface="Cambria Math" panose="02040503050406030204" pitchFamily="18" charset="0"/>
                                <a:ea typeface="Dotum" panose="020B0600000101010101" pitchFamily="34" charset="-127"/>
                                <a:cs typeface="Times New Roman" panose="02020603050405020304" pitchFamily="18" charset="0"/>
                              </a:rPr>
                              <m:t>2</m:t>
                            </m:r>
                          </m:den>
                        </m:f>
                      </m:e>
                    </m:d>
                  </m:oMath>
                </a14:m>
                <a:r>
                  <a:rPr lang="en-US" sz="4200">
                    <a:effectLst/>
                    <a:latin typeface="Arial" panose="020B0604020202020204" pitchFamily="34" charset="0"/>
                    <a:ea typeface="Dotum" panose="020B0600000101010101" pitchFamily="34" charset="-127"/>
                    <a:cs typeface="Arial" panose="020B0604020202020204" pitchFamily="34" charset="0"/>
                  </a:rPr>
                  <a:t>.</a:t>
                </a:r>
                <a:endParaRPr kumimoji="0" lang="en-US" altLang="en-US" sz="4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317147" y="2333078"/>
                <a:ext cx="15675453" cy="2505622"/>
              </a:xfrm>
              <a:prstGeom prst="rect">
                <a:avLst/>
              </a:prstGeom>
              <a:blipFill>
                <a:blip r:embed="rId8"/>
                <a:stretch>
                  <a:fillRect l="-1477" r="-1477"/>
                </a:stretch>
              </a:blipFill>
            </p:spPr>
            <p:txBody>
              <a:bodyPr/>
              <a:lstStyle/>
              <a:p>
                <a:r>
                  <a:rPr lang="en-US">
                    <a:noFill/>
                  </a:rPr>
                  <a:t> </a:t>
                </a:r>
              </a:p>
            </p:txBody>
          </p:sp>
        </mc:Fallback>
      </mc:AlternateContent>
      <p:sp>
        <p:nvSpPr>
          <p:cNvPr id="18" name="Oval 17"/>
          <p:cNvSpPr/>
          <p:nvPr/>
        </p:nvSpPr>
        <p:spPr>
          <a:xfrm>
            <a:off x="5638800" y="5600700"/>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660860526"/>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F4E9"/>
        </a:solidFill>
        <a:effectLst/>
      </p:bgPr>
    </p:bg>
    <p:spTree>
      <p:nvGrpSpPr>
        <p:cNvPr id="1" name=""/>
        <p:cNvGrpSpPr/>
        <p:nvPr/>
      </p:nvGrpSpPr>
      <p:grpSpPr>
        <a:xfrm>
          <a:off x="0" y="0"/>
          <a:ext cx="0" cy="0"/>
          <a:chOff x="0" y="0"/>
          <a:chExt cx="0" cy="0"/>
        </a:xfrm>
      </p:grpSpPr>
      <p:grpSp>
        <p:nvGrpSpPr>
          <p:cNvPr id="4" name="Group 4"/>
          <p:cNvGrpSpPr/>
          <p:nvPr/>
        </p:nvGrpSpPr>
        <p:grpSpPr>
          <a:xfrm>
            <a:off x="762000" y="1638300"/>
            <a:ext cx="16687800" cy="8320247"/>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chemeClr val="bg1"/>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grpSp>
        <p:nvGrpSpPr>
          <p:cNvPr id="9" name="Group 8"/>
          <p:cNvGrpSpPr/>
          <p:nvPr/>
        </p:nvGrpSpPr>
        <p:grpSpPr>
          <a:xfrm>
            <a:off x="5562600" y="264142"/>
            <a:ext cx="7541291" cy="1108694"/>
            <a:chOff x="6019800" y="377206"/>
            <a:chExt cx="9206251" cy="1108694"/>
          </a:xfrm>
        </p:grpSpPr>
        <p:grpSp>
          <p:nvGrpSpPr>
            <p:cNvPr id="10" name="Group 4"/>
            <p:cNvGrpSpPr/>
            <p:nvPr/>
          </p:nvGrpSpPr>
          <p:grpSpPr>
            <a:xfrm>
              <a:off x="6019800" y="377206"/>
              <a:ext cx="9113229" cy="1108694"/>
              <a:chOff x="0" y="0"/>
              <a:chExt cx="8836922" cy="6076340"/>
            </a:xfrm>
          </p:grpSpPr>
          <p:sp>
            <p:nvSpPr>
              <p:cNvPr id="12" name="Freeform 5"/>
              <p:cNvSpPr/>
              <p:nvPr/>
            </p:nvSpPr>
            <p:spPr>
              <a:xfrm>
                <a:off x="31750" y="31749"/>
                <a:ext cx="8805172" cy="6012841"/>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13" name="Freeform 6"/>
              <p:cNvSpPr/>
              <p:nvPr/>
            </p:nvSpPr>
            <p:spPr>
              <a:xfrm>
                <a:off x="0" y="0"/>
                <a:ext cx="883692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11" name="TextBox 10"/>
            <p:cNvSpPr txBox="1"/>
            <p:nvPr/>
          </p:nvSpPr>
          <p:spPr>
            <a:xfrm>
              <a:off x="6466228" y="560084"/>
              <a:ext cx="8759823" cy="7848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sym typeface="Arial"/>
                </a:rPr>
                <a:t>BÀI TẬP TRẮC NGHIỆM</a:t>
              </a:r>
            </a:p>
          </p:txBody>
        </p:sp>
      </p:grpSp>
      <p:pic>
        <p:nvPicPr>
          <p:cNvPr id="15"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8077200" y="8343900"/>
            <a:ext cx="2103808" cy="1790150"/>
          </a:xfrm>
          <a:prstGeom prst="rect">
            <a:avLst/>
          </a:prstGeom>
        </p:spPr>
      </p:pic>
      <mc:AlternateContent xmlns:mc="http://schemas.openxmlformats.org/markup-compatibility/2006" xmlns:a14="http://schemas.microsoft.com/office/drawing/2010/main">
        <mc:Choice Requires="a14">
          <p:sp>
            <p:nvSpPr>
              <p:cNvPr id="2" name="Rectangle 1"/>
              <p:cNvSpPr>
                <a:spLocks noChangeArrowheads="1"/>
              </p:cNvSpPr>
              <p:nvPr/>
            </p:nvSpPr>
            <p:spPr bwMode="auto">
              <a:xfrm>
                <a:off x="1828800" y="3819648"/>
                <a:ext cx="14478000" cy="467602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250000"/>
                  </a:lnSpc>
                </a:pPr>
                <a:r>
                  <a:rPr kumimoji="0" lang="en-US" alt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A. </a:t>
                </a:r>
                <a14:m>
                  <m:oMath xmlns:m="http://schemas.openxmlformats.org/officeDocument/2006/math">
                    <m:r>
                      <a:rPr lang="en-US" sz="4000" i="1">
                        <a:latin typeface="Cambria Math" panose="02040503050406030204" pitchFamily="18" charset="0"/>
                        <a:ea typeface="Times New Roman" panose="02020603050405020304" pitchFamily="18" charset="0"/>
                        <a:cs typeface="Times New Roman" panose="02020603050405020304" pitchFamily="18" charset="0"/>
                      </a:rPr>
                      <m:t>𝐷</m:t>
                    </m:r>
                    <m:r>
                      <a:rPr lang="en-US" sz="4000" i="1">
                        <a:latin typeface="Cambria Math" panose="02040503050406030204" pitchFamily="18" charset="0"/>
                        <a:ea typeface="Times New Roman" panose="02020603050405020304" pitchFamily="18" charset="0"/>
                        <a:cs typeface="Times New Roman" panose="02020603050405020304" pitchFamily="18" charset="0"/>
                      </a:rPr>
                      <m:t>=</m:t>
                    </m:r>
                    <m:r>
                      <a:rPr lang="en-US" sz="4000" i="1">
                        <a:latin typeface="Cambria Math" panose="02040503050406030204" pitchFamily="18" charset="0"/>
                        <a:ea typeface="Times New Roman" panose="02020603050405020304" pitchFamily="18" charset="0"/>
                        <a:cs typeface="Times New Roman" panose="02020603050405020304" pitchFamily="18" charset="0"/>
                      </a:rPr>
                      <m:t>𝑅</m:t>
                    </m:r>
                    <m:r>
                      <a:rPr lang="en-US" sz="4000"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n-US" sz="4000" i="1">
                            <a:effectLst/>
                            <a:latin typeface="Cambria Math" panose="02040503050406030204" pitchFamily="18" charset="0"/>
                          </a:rPr>
                        </m:ctrlPr>
                      </m:d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𝜋</m:t>
                        </m:r>
                      </m:e>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𝑍</m:t>
                        </m:r>
                      </m:e>
                    </m:d>
                  </m:oMath>
                </a14:m>
                <a:r>
                  <a:rPr kumimoji="0" lang="en-US" altLang="en-US" sz="38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r>
                  <a:rPr kumimoji="0" lang="en-US" alt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B</a:t>
                </a:r>
                <a:r>
                  <a:rPr kumimoji="0" lang="en-US" alt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Times New Roman" panose="02020603050405020304" pitchFamily="18" charset="0"/>
                      </a:rPr>
                      <m:t>𝐷</m:t>
                    </m:r>
                    <m:r>
                      <a:rPr lang="en-US" sz="4000" i="1">
                        <a:latin typeface="Cambria Math" panose="02040503050406030204" pitchFamily="18" charset="0"/>
                        <a:ea typeface="Times New Roman" panose="02020603050405020304" pitchFamily="18" charset="0"/>
                        <a:cs typeface="Times New Roman" panose="02020603050405020304" pitchFamily="18" charset="0"/>
                      </a:rPr>
                      <m:t>=</m:t>
                    </m:r>
                    <m:r>
                      <a:rPr lang="en-US" sz="4000" i="1">
                        <a:latin typeface="Cambria Math" panose="02040503050406030204" pitchFamily="18" charset="0"/>
                        <a:ea typeface="Times New Roman" panose="02020603050405020304" pitchFamily="18" charset="0"/>
                        <a:cs typeface="Times New Roman" panose="02020603050405020304" pitchFamily="18" charset="0"/>
                      </a:rPr>
                      <m:t>𝑅</m:t>
                    </m:r>
                    <m:r>
                      <a:rPr lang="en-US" sz="4000"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n-US" sz="4000" i="1">
                            <a:effectLst/>
                            <a:latin typeface="Cambria Math" panose="02040503050406030204" pitchFamily="18" charset="0"/>
                          </a:rPr>
                        </m:ctrlPr>
                      </m:dPr>
                      <m:e>
                        <m:f>
                          <m:fPr>
                            <m:ctrlPr>
                              <a:rPr lang="en-US" sz="4000" i="1">
                                <a:effectLst/>
                                <a:latin typeface="Cambria Math" panose="020405030504060302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2</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𝜋</m:t>
                        </m:r>
                      </m:e>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𝑍</m:t>
                        </m:r>
                      </m:e>
                    </m:d>
                  </m:oMath>
                </a14:m>
                <a:r>
                  <a:rPr kumimoji="0" lang="en-US" alt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endParaRPr kumimoji="0" lang="en-US" alt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a:p>
                <a:pPr lvl="0" eaLnBrk="1" fontAlgn="auto" hangingPunct="1">
                  <a:lnSpc>
                    <a:spcPct val="250000"/>
                  </a:lnSpc>
                  <a:spcBef>
                    <a:spcPts val="0"/>
                  </a:spcBef>
                  <a:spcAft>
                    <a:spcPts val="0"/>
                  </a:spcAft>
                  <a:defRPr/>
                </a:pPr>
                <a:r>
                  <a:rPr kumimoji="0" lang="en-US" alt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a:t>
                </a:r>
                <a:r>
                  <a:rPr kumimoji="0" lang="en-US" alt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Times New Roman" panose="02020603050405020304" pitchFamily="18" charset="0"/>
                      </a:rPr>
                      <m:t>𝐷</m:t>
                    </m:r>
                    <m:r>
                      <a:rPr lang="en-US" sz="4000" i="1">
                        <a:latin typeface="Cambria Math" panose="02040503050406030204" pitchFamily="18" charset="0"/>
                        <a:ea typeface="Times New Roman" panose="02020603050405020304" pitchFamily="18" charset="0"/>
                        <a:cs typeface="Times New Roman" panose="02020603050405020304" pitchFamily="18" charset="0"/>
                      </a:rPr>
                      <m:t>=</m:t>
                    </m:r>
                    <m:r>
                      <a:rPr lang="en-US" sz="4000" i="1">
                        <a:latin typeface="Cambria Math" panose="02040503050406030204" pitchFamily="18" charset="0"/>
                        <a:ea typeface="Times New Roman" panose="02020603050405020304" pitchFamily="18" charset="0"/>
                        <a:cs typeface="Times New Roman" panose="02020603050405020304" pitchFamily="18" charset="0"/>
                      </a:rPr>
                      <m:t>𝑅</m:t>
                    </m:r>
                    <m:r>
                      <a:rPr lang="en-US" sz="4000"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n-US" sz="4000" i="1">
                            <a:effectLst/>
                            <a:latin typeface="Cambria Math" panose="02040503050406030204" pitchFamily="18" charset="0"/>
                          </a:rPr>
                        </m:ctrlPr>
                      </m:dPr>
                      <m:e>
                        <m:f>
                          <m:fPr>
                            <m:ctrlPr>
                              <a:rPr lang="en-US" sz="4000" i="1">
                                <a:effectLst/>
                                <a:latin typeface="Cambria Math" panose="02040503050406030204" pitchFamily="18" charset="0"/>
                              </a:rPr>
                            </m:ctrlPr>
                          </m:fPr>
                          <m:num>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𝜋</m:t>
                            </m:r>
                          </m:num>
                          <m:den>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2</m:t>
                            </m:r>
                          </m:den>
                        </m:f>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𝜋</m:t>
                        </m:r>
                      </m:e>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𝑍</m:t>
                        </m:r>
                      </m:e>
                    </m:d>
                  </m:oMath>
                </a14:m>
                <a:r>
                  <a:rPr kumimoji="0" lang="en-US" sz="3800" b="0" i="0" u="none" strike="noStrike" kern="1200" cap="none" spc="0" normalizeH="0" baseline="0" noProof="0" smtClean="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rPr>
                  <a:t>			</a:t>
                </a:r>
                <a:r>
                  <a:rPr kumimoji="0" lang="en-US" altLang="en-US" sz="38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D</a:t>
                </a:r>
                <a:r>
                  <a:rPr kumimoji="0" lang="en-US" altLang="en-US" sz="3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14:m>
                  <m:oMath xmlns:m="http://schemas.openxmlformats.org/officeDocument/2006/math">
                    <m:r>
                      <a:rPr lang="en-US" sz="4000" i="1">
                        <a:latin typeface="Cambria Math" panose="02040503050406030204" pitchFamily="18" charset="0"/>
                        <a:ea typeface="Times New Roman" panose="02020603050405020304" pitchFamily="18" charset="0"/>
                        <a:cs typeface="Times New Roman" panose="02020603050405020304" pitchFamily="18" charset="0"/>
                      </a:rPr>
                      <m:t>𝐷</m:t>
                    </m:r>
                    <m:r>
                      <a:rPr lang="en-US" sz="4000" i="1">
                        <a:latin typeface="Cambria Math" panose="02040503050406030204" pitchFamily="18" charset="0"/>
                        <a:ea typeface="Times New Roman" panose="02020603050405020304" pitchFamily="18" charset="0"/>
                        <a:cs typeface="Times New Roman" panose="02020603050405020304" pitchFamily="18" charset="0"/>
                      </a:rPr>
                      <m:t>=</m:t>
                    </m:r>
                    <m:r>
                      <a:rPr lang="en-US" sz="4000" i="1">
                        <a:latin typeface="Cambria Math" panose="02040503050406030204" pitchFamily="18" charset="0"/>
                        <a:ea typeface="Times New Roman" panose="02020603050405020304" pitchFamily="18" charset="0"/>
                        <a:cs typeface="Times New Roman" panose="02020603050405020304" pitchFamily="18" charset="0"/>
                      </a:rPr>
                      <m:t>𝑅</m:t>
                    </m:r>
                    <m:r>
                      <a:rPr lang="en-US" sz="4000" i="1">
                        <a:latin typeface="Cambria Math" panose="02040503050406030204" pitchFamily="18" charset="0"/>
                        <a:ea typeface="Times New Roman" panose="02020603050405020304" pitchFamily="18" charset="0"/>
                        <a:cs typeface="Times New Roman" panose="02020603050405020304" pitchFamily="18" charset="0"/>
                      </a:rPr>
                      <m:t>\ </m:t>
                    </m:r>
                    <m:d>
                      <m:dPr>
                        <m:begChr m:val="{"/>
                        <m:endChr m:val="}"/>
                        <m:ctrlPr>
                          <a:rPr lang="en-US" sz="4000" i="1">
                            <a:effectLst/>
                            <a:latin typeface="Cambria Math" panose="02040503050406030204" pitchFamily="18" charset="0"/>
                          </a:rPr>
                        </m:ctrlPr>
                      </m:dPr>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𝜋</m:t>
                        </m:r>
                      </m:e>
                      <m:e>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𝑘</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m:t>
                        </m:r>
                        <m:r>
                          <a:rPr lang="en-US" sz="4000" i="1">
                            <a:effectLst/>
                            <a:latin typeface="Cambria Math" panose="02040503050406030204" pitchFamily="18" charset="0"/>
                            <a:ea typeface="Times New Roman" panose="02020603050405020304" pitchFamily="18" charset="0"/>
                            <a:cs typeface="Times New Roman" panose="02020603050405020304" pitchFamily="18" charset="0"/>
                          </a:rPr>
                          <m:t>𝑍</m:t>
                        </m:r>
                      </m:e>
                    </m:d>
                  </m:oMath>
                </a14:m>
                <a:endParaRPr kumimoji="0" lang="en-US" sz="3800" b="0" i="0" u="none" strike="noStrike" kern="1200" cap="none" spc="0" normalizeH="0" baseline="0" noProof="0">
                  <a:ln>
                    <a:noFill/>
                  </a:ln>
                  <a:solidFill>
                    <a:prstClr val="black"/>
                  </a:solidFill>
                  <a:effectLst/>
                  <a:uLnTx/>
                  <a:uFillTx/>
                  <a:latin typeface="Arial" panose="020B0604020202020204" pitchFamily="34" charset="0"/>
                  <a:ea typeface="Dotum" panose="020B0600000101010101" pitchFamily="34" charset="-127"/>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bwMode="auto">
              <a:xfrm>
                <a:off x="1828800" y="3819648"/>
                <a:ext cx="14478000" cy="4676024"/>
              </a:xfrm>
              <a:prstGeom prst="rect">
                <a:avLst/>
              </a:prstGeom>
              <a:blipFill>
                <a:blip r:embed="rId8"/>
                <a:stretch>
                  <a:fillRect l="-1389"/>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Rectangle 16"/>
              <p:cNvSpPr/>
              <p:nvPr/>
            </p:nvSpPr>
            <p:spPr>
              <a:xfrm>
                <a:off x="1828800" y="2400300"/>
                <a:ext cx="15675453" cy="1338123"/>
              </a:xfrm>
              <a:prstGeom prst="rect">
                <a:avLst/>
              </a:prstGeom>
            </p:spPr>
            <p:txBody>
              <a:bodyPr wrap="square">
                <a:spAutoFit/>
              </a:bodyPr>
              <a:lstStyle/>
              <a:p>
                <a:pPr lvl="0" algn="just" eaLnBrk="0" fontAlgn="base" hangingPunct="0">
                  <a:lnSpc>
                    <a:spcPct val="150000"/>
                  </a:lnSpc>
                  <a:spcBef>
                    <a:spcPct val="0"/>
                  </a:spcBef>
                  <a:spcAft>
                    <a:spcPct val="0"/>
                  </a:spcAft>
                </a:pPr>
                <a:r>
                  <a:rPr kumimoji="0" lang="en-US" altLang="en-US" sz="4200" b="1"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1.30 (Sgk – tr40) </a:t>
                </a:r>
                <a:r>
                  <a:rPr lang="en-US" sz="4400">
                    <a:solidFill>
                      <a:srgbClr val="000000"/>
                    </a:solidFill>
                    <a:latin typeface="OpenSans"/>
                  </a:rPr>
                  <a:t>Tập xác định của hàm số </a:t>
                </a:r>
                <a14:m>
                  <m:oMath xmlns:m="http://schemas.openxmlformats.org/officeDocument/2006/math">
                    <m:r>
                      <m:rPr>
                        <m:sty m:val="p"/>
                      </m:rPr>
                      <a:rPr lang="en-US" sz="4400" b="0" i="0" smtClean="0">
                        <a:latin typeface="Cambria Math" panose="02040503050406030204" pitchFamily="18" charset="0"/>
                      </a:rPr>
                      <m:t>y</m:t>
                    </m:r>
                    <m:r>
                      <a:rPr lang="en-US" sz="4400" b="0" i="0" smtClean="0">
                        <a:latin typeface="Cambria Math" panose="02040503050406030204" pitchFamily="18" charset="0"/>
                      </a:rPr>
                      <m:t>=</m:t>
                    </m:r>
                    <m:f>
                      <m:fPr>
                        <m:ctrlPr>
                          <a:rPr lang="en-US" sz="4400" i="1">
                            <a:latin typeface="Cambria Math" panose="02040503050406030204" pitchFamily="18" charset="0"/>
                          </a:rPr>
                        </m:ctrlPr>
                      </m:fPr>
                      <m:num>
                        <m:func>
                          <m:funcPr>
                            <m:ctrlPr>
                              <a:rPr lang="en-US" sz="4400" i="1">
                                <a:effectLst/>
                                <a:latin typeface="Cambria Math" panose="02040503050406030204" pitchFamily="18" charset="0"/>
                              </a:rPr>
                            </m:ctrlPr>
                          </m:funcPr>
                          <m:fName>
                            <m:r>
                              <m:rPr>
                                <m:sty m:val="p"/>
                              </m:rPr>
                              <a:rPr lang="en-US" sz="4400">
                                <a:effectLst/>
                                <a:latin typeface="Cambria Math" panose="02040503050406030204" pitchFamily="18" charset="0"/>
                                <a:ea typeface="Times New Roman" panose="02020603050405020304" pitchFamily="18" charset="0"/>
                                <a:cs typeface="Times New Roman" panose="02020603050405020304" pitchFamily="18" charset="0"/>
                              </a:rPr>
                              <m:t>cos</m:t>
                            </m:r>
                          </m:fName>
                          <m:e>
                            <m:r>
                              <a:rPr lang="nl-NL" sz="4400" i="1">
                                <a:effectLst/>
                                <a:latin typeface="Cambria Math" panose="02040503050406030204" pitchFamily="18" charset="0"/>
                                <a:ea typeface="Times New Roman" panose="02020603050405020304" pitchFamily="18" charset="0"/>
                                <a:cs typeface="Times New Roman" panose="02020603050405020304" pitchFamily="18" charset="0"/>
                              </a:rPr>
                              <m:t>𝑥</m:t>
                            </m:r>
                          </m:e>
                        </m:func>
                      </m:num>
                      <m:den>
                        <m:func>
                          <m:funcPr>
                            <m:ctrlPr>
                              <a:rPr lang="en-US" sz="4400" i="1">
                                <a:effectLst/>
                                <a:latin typeface="Cambria Math" panose="02040503050406030204" pitchFamily="18" charset="0"/>
                              </a:rPr>
                            </m:ctrlPr>
                          </m:funcPr>
                          <m:fName>
                            <m:r>
                              <m:rPr>
                                <m:sty m:val="p"/>
                              </m:rPr>
                              <a:rPr lang="en-US" sz="4400">
                                <a:effectLst/>
                                <a:latin typeface="Cambria Math" panose="02040503050406030204" pitchFamily="18" charset="0"/>
                                <a:ea typeface="Times New Roman" panose="02020603050405020304" pitchFamily="18" charset="0"/>
                                <a:cs typeface="Times New Roman" panose="02020603050405020304" pitchFamily="18" charset="0"/>
                              </a:rPr>
                              <m:t>sin</m:t>
                            </m:r>
                          </m:fName>
                          <m:e>
                            <m:r>
                              <a:rPr lang="nl-NL" sz="4400" i="1">
                                <a:effectLst/>
                                <a:latin typeface="Cambria Math" panose="02040503050406030204" pitchFamily="18" charset="0"/>
                                <a:ea typeface="Times New Roman" panose="02020603050405020304" pitchFamily="18" charset="0"/>
                                <a:cs typeface="Times New Roman" panose="02020603050405020304" pitchFamily="18" charset="0"/>
                              </a:rPr>
                              <m:t>𝑥</m:t>
                            </m:r>
                          </m:e>
                        </m:func>
                        <m:r>
                          <a:rPr lang="en-US" sz="4400" i="1">
                            <a:effectLst/>
                            <a:latin typeface="Cambria Math" panose="02040503050406030204" pitchFamily="18" charset="0"/>
                            <a:ea typeface="Times New Roman" panose="02020603050405020304" pitchFamily="18" charset="0"/>
                            <a:cs typeface="Times New Roman" panose="02020603050405020304" pitchFamily="18" charset="0"/>
                          </a:rPr>
                          <m:t>−1</m:t>
                        </m:r>
                      </m:den>
                    </m:f>
                  </m:oMath>
                </a14:m>
                <a:r>
                  <a:rPr lang="en-US" sz="4400">
                    <a:solidFill>
                      <a:srgbClr val="000000"/>
                    </a:solidFill>
                    <a:latin typeface="OpenSans"/>
                  </a:rPr>
                  <a:t> </a:t>
                </a:r>
                <a:r>
                  <a:rPr lang="en-US" sz="4400" smtClean="0">
                    <a:solidFill>
                      <a:srgbClr val="000000"/>
                    </a:solidFill>
                    <a:latin typeface="OpenSans"/>
                  </a:rPr>
                  <a:t>là</a:t>
                </a:r>
                <a:endParaRPr kumimoji="0" lang="en-US" altLang="en-US" sz="4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7" name="Rectangle 16"/>
              <p:cNvSpPr>
                <a:spLocks noRot="1" noChangeAspect="1" noMove="1" noResize="1" noEditPoints="1" noAdjustHandles="1" noChangeArrowheads="1" noChangeShapeType="1" noTextEdit="1"/>
              </p:cNvSpPr>
              <p:nvPr/>
            </p:nvSpPr>
            <p:spPr>
              <a:xfrm>
                <a:off x="1828800" y="2400300"/>
                <a:ext cx="15675453" cy="1338123"/>
              </a:xfrm>
              <a:prstGeom prst="rect">
                <a:avLst/>
              </a:prstGeom>
              <a:blipFill>
                <a:blip r:embed="rId9"/>
                <a:stretch>
                  <a:fillRect l="-1478" b="-9132"/>
                </a:stretch>
              </a:blipFill>
            </p:spPr>
            <p:txBody>
              <a:bodyPr/>
              <a:lstStyle/>
              <a:p>
                <a:r>
                  <a:rPr lang="en-US">
                    <a:noFill/>
                  </a:rPr>
                  <a:t> </a:t>
                </a:r>
              </a:p>
            </p:txBody>
          </p:sp>
        </mc:Fallback>
      </mc:AlternateContent>
      <p:sp>
        <p:nvSpPr>
          <p:cNvPr id="18" name="Oval 17"/>
          <p:cNvSpPr/>
          <p:nvPr/>
        </p:nvSpPr>
        <p:spPr>
          <a:xfrm>
            <a:off x="9685708" y="4884023"/>
            <a:ext cx="990600" cy="914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148944887"/>
      </p:ext>
    </p:extLst>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1011</TotalTime>
  <Words>1230</Words>
  <PresentationFormat>Custom</PresentationFormat>
  <Paragraphs>212</Paragraphs>
  <Slides>37</Slides>
  <Notes>10</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37</vt:i4>
      </vt:variant>
    </vt:vector>
  </HeadingPairs>
  <TitlesOfParts>
    <vt:vector size="51" baseType="lpstr">
      <vt:lpstr>Open Sans</vt:lpstr>
      <vt:lpstr>Times New Roman</vt:lpstr>
      <vt:lpstr>Calibri Light</vt:lpstr>
      <vt:lpstr>Calibri</vt:lpstr>
      <vt:lpstr>MJXc-TeX-main-R</vt:lpstr>
      <vt:lpstr>Kavoon</vt:lpstr>
      <vt:lpstr>Merriweather</vt:lpstr>
      <vt:lpstr>Dotum</vt:lpstr>
      <vt:lpstr>Arial</vt:lpstr>
      <vt:lpstr>OpenSans</vt:lpstr>
      <vt:lpstr>Anton</vt:lpstr>
      <vt:lpstr>Cambria Math</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2006-08-16T00:00:00Z</dcterms:created>
  <dcterms:modified xsi:type="dcterms:W3CDTF">2023-07-26T05:12:16Z</dcterms:modified>
  <dc:identifier>DAFR4ThywlQ</dc:identifier>
</cp:coreProperties>
</file>