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275" r:id="rId4"/>
    <p:sldId id="302" r:id="rId5"/>
    <p:sldId id="367" r:id="rId6"/>
    <p:sldId id="356" r:id="rId7"/>
    <p:sldId id="347" r:id="rId8"/>
    <p:sldId id="346" r:id="rId9"/>
    <p:sldId id="352" r:id="rId10"/>
    <p:sldId id="354" r:id="rId11"/>
    <p:sldId id="361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Thuỳ Võ Thị" initials="MTVT" lastIdx="1" clrIdx="0">
    <p:extLst>
      <p:ext uri="{19B8F6BF-5375-455C-9EA6-DF929625EA0E}">
        <p15:presenceInfo xmlns:p15="http://schemas.microsoft.com/office/powerpoint/2012/main" userId="cb009d6f6e286c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A9A5"/>
    <a:srgbClr val="FFDAAB"/>
    <a:srgbClr val="048DA4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34AC3122-9E2E-40D6-B33D-71970C04C331}"/>
    <pc:docChg chg="custSel addSld delSld modSld sldOrd">
      <pc:chgData name="Thuy Linh Do" userId="f60f9f76584ec879" providerId="LiveId" clId="{34AC3122-9E2E-40D6-B33D-71970C04C331}" dt="2022-03-24T02:19:16.271" v="443"/>
      <pc:docMkLst>
        <pc:docMk/>
      </pc:docMkLst>
      <pc:sldChg chg="modSp mod">
        <pc:chgData name="Thuy Linh Do" userId="f60f9f76584ec879" providerId="LiveId" clId="{34AC3122-9E2E-40D6-B33D-71970C04C331}" dt="2022-03-24T01:45:58.123" v="30" actId="20577"/>
        <pc:sldMkLst>
          <pc:docMk/>
          <pc:sldMk cId="252621157" sldId="256"/>
        </pc:sldMkLst>
        <pc:spChg chg="mod">
          <ac:chgData name="Thuy Linh Do" userId="f60f9f76584ec879" providerId="LiveId" clId="{34AC3122-9E2E-40D6-B33D-71970C04C331}" dt="2022-03-24T01:45:58.123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5:35.732" v="5" actId="1076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34AC3122-9E2E-40D6-B33D-71970C04C331}" dt="2022-03-24T01:46:19.846" v="33" actId="20577"/>
        <pc:sldMkLst>
          <pc:docMk/>
          <pc:sldMk cId="2021924275" sldId="275"/>
        </pc:sldMkLst>
        <pc:spChg chg="mod">
          <ac:chgData name="Thuy Linh Do" userId="f60f9f76584ec879" providerId="LiveId" clId="{34AC3122-9E2E-40D6-B33D-71970C04C331}" dt="2022-03-24T01:46:19.846" v="33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">
        <pc:chgData name="Thuy Linh Do" userId="f60f9f76584ec879" providerId="LiveId" clId="{34AC3122-9E2E-40D6-B33D-71970C04C331}" dt="2022-03-24T01:48:41.345" v="62" actId="2696"/>
        <pc:sldMkLst>
          <pc:docMk/>
          <pc:sldMk cId="3404845292" sldId="279"/>
        </pc:sldMkLst>
      </pc:sldChg>
      <pc:sldChg chg="modSp mod">
        <pc:chgData name="Thuy Linh Do" userId="f60f9f76584ec879" providerId="LiveId" clId="{34AC3122-9E2E-40D6-B33D-71970C04C331}" dt="2022-03-24T01:48:03.059" v="51"/>
        <pc:sldMkLst>
          <pc:docMk/>
          <pc:sldMk cId="658201877" sldId="302"/>
        </pc:sldMkLst>
        <pc:spChg chg="mod">
          <ac:chgData name="Thuy Linh Do" userId="f60f9f76584ec879" providerId="LiveId" clId="{34AC3122-9E2E-40D6-B33D-71970C04C331}" dt="2022-03-24T01:46:35.649" v="4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6:51.771" v="4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7:47.082" v="50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8:03.059" v="51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34AC3122-9E2E-40D6-B33D-71970C04C331}" dt="2022-03-24T01:48:20.405" v="61" actId="20577"/>
        <pc:sldMkLst>
          <pc:docMk/>
          <pc:sldMk cId="1899537031" sldId="308"/>
        </pc:sldMkLst>
        <pc:spChg chg="mod">
          <ac:chgData name="Thuy Linh Do" userId="f60f9f76584ec879" providerId="LiveId" clId="{34AC3122-9E2E-40D6-B33D-71970C04C331}" dt="2022-03-24T01:48:20.405" v="61" actId="20577"/>
          <ac:spMkLst>
            <pc:docMk/>
            <pc:sldMk cId="1899537031" sldId="308"/>
            <ac:spMk id="10" creationId="{E2AB2C69-E38C-4F15-BCDE-F6118B77CBAA}"/>
          </ac:spMkLst>
        </pc:spChg>
      </pc:sldChg>
      <pc:sldChg chg="modSp mod">
        <pc:chgData name="Thuy Linh Do" userId="f60f9f76584ec879" providerId="LiveId" clId="{34AC3122-9E2E-40D6-B33D-71970C04C331}" dt="2022-03-24T02:17:01.615" v="430" actId="1076"/>
        <pc:sldMkLst>
          <pc:docMk/>
          <pc:sldMk cId="626516812" sldId="313"/>
        </pc:sldMkLst>
        <pc:spChg chg="mod">
          <ac:chgData name="Thuy Linh Do" userId="f60f9f76584ec879" providerId="LiveId" clId="{34AC3122-9E2E-40D6-B33D-71970C04C331}" dt="2022-03-24T02:17:01.615" v="430" actId="1076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34AC3122-9E2E-40D6-B33D-71970C04C331}" dt="2022-03-24T02:19:16.271" v="443"/>
        <pc:sldMkLst>
          <pc:docMk/>
          <pc:sldMk cId="2275727840" sldId="314"/>
        </pc:sldMkLst>
        <pc:spChg chg="mod">
          <ac:chgData name="Thuy Linh Do" userId="f60f9f76584ec879" providerId="LiveId" clId="{34AC3122-9E2E-40D6-B33D-71970C04C331}" dt="2022-03-24T02:19:16.271" v="443"/>
          <ac:spMkLst>
            <pc:docMk/>
            <pc:sldMk cId="2275727840" sldId="314"/>
            <ac:spMk id="9" creationId="{C43B4EE5-D525-4443-B04E-58910A374BDA}"/>
          </ac:spMkLst>
        </pc:spChg>
      </pc:sldChg>
      <pc:sldChg chg="modSp mod">
        <pc:chgData name="Thuy Linh Do" userId="f60f9f76584ec879" providerId="LiveId" clId="{34AC3122-9E2E-40D6-B33D-71970C04C331}" dt="2022-03-24T02:00:51.688" v="97"/>
        <pc:sldMkLst>
          <pc:docMk/>
          <pc:sldMk cId="4021477443" sldId="335"/>
        </pc:sldMkLst>
        <pc:spChg chg="mod">
          <ac:chgData name="Thuy Linh Do" userId="f60f9f76584ec879" providerId="LiveId" clId="{34AC3122-9E2E-40D6-B33D-71970C04C331}" dt="2022-03-24T02:00:51.688" v="97"/>
          <ac:spMkLst>
            <pc:docMk/>
            <pc:sldMk cId="4021477443" sldId="335"/>
            <ac:spMk id="14" creationId="{353E7FCF-F699-4BD2-8B0A-04A959FA8185}"/>
          </ac:spMkLst>
        </pc:spChg>
      </pc:sldChg>
      <pc:sldChg chg="addSp delSp modSp mod">
        <pc:chgData name="Thuy Linh Do" userId="f60f9f76584ec879" providerId="LiveId" clId="{34AC3122-9E2E-40D6-B33D-71970C04C331}" dt="2022-03-24T01:49:55.110" v="68" actId="20577"/>
        <pc:sldMkLst>
          <pc:docMk/>
          <pc:sldMk cId="2603057441" sldId="344"/>
        </pc:sldMkLst>
        <pc:spChg chg="mod">
          <ac:chgData name="Thuy Linh Do" userId="f60f9f76584ec879" providerId="LiveId" clId="{34AC3122-9E2E-40D6-B33D-71970C04C331}" dt="2022-03-24T01:49:55.110" v="68" actId="20577"/>
          <ac:spMkLst>
            <pc:docMk/>
            <pc:sldMk cId="2603057441" sldId="344"/>
            <ac:spMk id="4" creationId="{00000000-0000-0000-0000-000000000000}"/>
          </ac:spMkLst>
        </pc:spChg>
        <pc:spChg chg="add mod">
          <ac:chgData name="Thuy Linh Do" userId="f60f9f76584ec879" providerId="LiveId" clId="{34AC3122-9E2E-40D6-B33D-71970C04C331}" dt="2022-03-24T01:49:14.588" v="65"/>
          <ac:spMkLst>
            <pc:docMk/>
            <pc:sldMk cId="2603057441" sldId="344"/>
            <ac:spMk id="14" creationId="{ECE30D63-F639-4B24-BB0C-04863DF5680D}"/>
          </ac:spMkLst>
        </pc:spChg>
        <pc:spChg chg="add mod">
          <ac:chgData name="Thuy Linh Do" userId="f60f9f76584ec879" providerId="LiveId" clId="{34AC3122-9E2E-40D6-B33D-71970C04C331}" dt="2022-03-24T01:49:14.588" v="65"/>
          <ac:spMkLst>
            <pc:docMk/>
            <pc:sldMk cId="2603057441" sldId="344"/>
            <ac:spMk id="15" creationId="{92A394B2-71FB-4804-94FB-5BD90D129526}"/>
          </ac:spMkLst>
        </pc:spChg>
        <pc:spChg chg="del">
          <ac:chgData name="Thuy Linh Do" userId="f60f9f76584ec879" providerId="LiveId" clId="{34AC3122-9E2E-40D6-B33D-71970C04C331}" dt="2022-03-24T01:49:11.482" v="63" actId="478"/>
          <ac:spMkLst>
            <pc:docMk/>
            <pc:sldMk cId="2603057441" sldId="344"/>
            <ac:spMk id="18" creationId="{308A6121-E801-49AD-A732-8A25A1167CD0}"/>
          </ac:spMkLst>
        </pc:spChg>
        <pc:spChg chg="del">
          <ac:chgData name="Thuy Linh Do" userId="f60f9f76584ec879" providerId="LiveId" clId="{34AC3122-9E2E-40D6-B33D-71970C04C331}" dt="2022-03-24T01:49:13.038" v="64" actId="478"/>
          <ac:spMkLst>
            <pc:docMk/>
            <pc:sldMk cId="2603057441" sldId="344"/>
            <ac:spMk id="19" creationId="{9D6D490B-6941-4468-A380-78FF0AC81B7D}"/>
          </ac:spMkLst>
        </pc:spChg>
      </pc:sldChg>
      <pc:sldChg chg="addSp delSp modSp mod">
        <pc:chgData name="Thuy Linh Do" userId="f60f9f76584ec879" providerId="LiveId" clId="{34AC3122-9E2E-40D6-B33D-71970C04C331}" dt="2022-03-24T02:02:59.984" v="191" actId="20577"/>
        <pc:sldMkLst>
          <pc:docMk/>
          <pc:sldMk cId="4180659958" sldId="346"/>
        </pc:sldMkLst>
        <pc:spChg chg="add mod">
          <ac:chgData name="Thuy Linh Do" userId="f60f9f76584ec879" providerId="LiveId" clId="{34AC3122-9E2E-40D6-B33D-71970C04C331}" dt="2022-03-24T02:02:25.944" v="156" actId="20577"/>
          <ac:spMkLst>
            <pc:docMk/>
            <pc:sldMk cId="4180659958" sldId="346"/>
            <ac:spMk id="2" creationId="{85DA6D73-EACE-4390-944F-4F9E9BE51957}"/>
          </ac:spMkLst>
        </pc:spChg>
        <pc:spChg chg="add mod">
          <ac:chgData name="Thuy Linh Do" userId="f60f9f76584ec879" providerId="LiveId" clId="{34AC3122-9E2E-40D6-B33D-71970C04C331}" dt="2022-03-24T02:02:59.984" v="191" actId="20577"/>
          <ac:spMkLst>
            <pc:docMk/>
            <pc:sldMk cId="4180659958" sldId="346"/>
            <ac:spMk id="11" creationId="{AECAA3C7-2828-4025-BB3B-7BA8F8B9F7F7}"/>
          </ac:spMkLst>
        </pc:spChg>
        <pc:picChg chg="del">
          <ac:chgData name="Thuy Linh Do" userId="f60f9f76584ec879" providerId="LiveId" clId="{34AC3122-9E2E-40D6-B33D-71970C04C331}" dt="2022-03-24T02:01:20.073" v="98" actId="478"/>
          <ac:picMkLst>
            <pc:docMk/>
            <pc:sldMk cId="4180659958" sldId="346"/>
            <ac:picMk id="5124" creationId="{AC44BBA1-8F58-4BE3-B505-06BE7AA4F160}"/>
          </ac:picMkLst>
        </pc:picChg>
        <pc:picChg chg="del">
          <ac:chgData name="Thuy Linh Do" userId="f60f9f76584ec879" providerId="LiveId" clId="{34AC3122-9E2E-40D6-B33D-71970C04C331}" dt="2022-03-24T02:01:21.895" v="99" actId="478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34AC3122-9E2E-40D6-B33D-71970C04C331}" dt="2022-03-24T01:54:37.184" v="75" actId="1076"/>
        <pc:sldMkLst>
          <pc:docMk/>
          <pc:sldMk cId="3832257365" sldId="347"/>
        </pc:sldMkLst>
        <pc:spChg chg="del">
          <ac:chgData name="Thuy Linh Do" userId="f60f9f76584ec879" providerId="LiveId" clId="{34AC3122-9E2E-40D6-B33D-71970C04C331}" dt="2022-03-24T01:51:06.824" v="69" actId="478"/>
          <ac:spMkLst>
            <pc:docMk/>
            <pc:sldMk cId="3832257365" sldId="347"/>
            <ac:spMk id="5" creationId="{700D5291-6931-4331-A711-B47065BF72E6}"/>
          </ac:spMkLst>
        </pc:spChg>
        <pc:picChg chg="del">
          <ac:chgData name="Thuy Linh Do" userId="f60f9f76584ec879" providerId="LiveId" clId="{34AC3122-9E2E-40D6-B33D-71970C04C331}" dt="2022-03-24T01:52:10.215" v="73" actId="478"/>
          <ac:picMkLst>
            <pc:docMk/>
            <pc:sldMk cId="3832257365" sldId="347"/>
            <ac:picMk id="2" creationId="{5C095053-F326-4595-AEE9-C3ED88E378FA}"/>
          </ac:picMkLst>
        </pc:picChg>
        <pc:picChg chg="add mod">
          <ac:chgData name="Thuy Linh Do" userId="f60f9f76584ec879" providerId="LiveId" clId="{34AC3122-9E2E-40D6-B33D-71970C04C331}" dt="2022-03-24T01:51:49.365" v="72" actId="1076"/>
          <ac:picMkLst>
            <pc:docMk/>
            <pc:sldMk cId="3832257365" sldId="347"/>
            <ac:picMk id="4" creationId="{C4190BE4-07F9-4EA6-9D23-82821891AC81}"/>
          </ac:picMkLst>
        </pc:picChg>
        <pc:picChg chg="add mod">
          <ac:chgData name="Thuy Linh Do" userId="f60f9f76584ec879" providerId="LiveId" clId="{34AC3122-9E2E-40D6-B33D-71970C04C331}" dt="2022-03-24T01:54:37.184" v="75" actId="1076"/>
          <ac:picMkLst>
            <pc:docMk/>
            <pc:sldMk cId="3832257365" sldId="347"/>
            <ac:picMk id="6" creationId="{6E24D2F0-4839-41EB-BFFA-F8A03068D711}"/>
          </ac:picMkLst>
        </pc:picChg>
      </pc:sldChg>
      <pc:sldChg chg="del">
        <pc:chgData name="Thuy Linh Do" userId="f60f9f76584ec879" providerId="LiveId" clId="{34AC3122-9E2E-40D6-B33D-71970C04C331}" dt="2022-03-24T02:03:29.421" v="192" actId="2696"/>
        <pc:sldMkLst>
          <pc:docMk/>
          <pc:sldMk cId="2203046267" sldId="348"/>
        </pc:sldMkLst>
      </pc:sldChg>
      <pc:sldChg chg="addSp delSp modSp mod">
        <pc:chgData name="Thuy Linh Do" userId="f60f9f76584ec879" providerId="LiveId" clId="{34AC3122-9E2E-40D6-B33D-71970C04C331}" dt="2022-03-24T02:06:37.947" v="207" actId="1076"/>
        <pc:sldMkLst>
          <pc:docMk/>
          <pc:sldMk cId="3415295802" sldId="350"/>
        </pc:sldMkLst>
        <pc:spChg chg="mod">
          <ac:chgData name="Thuy Linh Do" userId="f60f9f76584ec879" providerId="LiveId" clId="{34AC3122-9E2E-40D6-B33D-71970C04C331}" dt="2022-03-24T02:04:34.868" v="201" actId="20577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34AC3122-9E2E-40D6-B33D-71970C04C331}" dt="2022-03-24T02:04:10.341" v="198" actId="14100"/>
          <ac:spMkLst>
            <pc:docMk/>
            <pc:sldMk cId="3415295802" sldId="350"/>
            <ac:spMk id="11" creationId="{6FFF8849-9B9E-4433-8838-FC31F284B407}"/>
          </ac:spMkLst>
        </pc:spChg>
        <pc:picChg chg="add mod">
          <ac:chgData name="Thuy Linh Do" userId="f60f9f76584ec879" providerId="LiveId" clId="{34AC3122-9E2E-40D6-B33D-71970C04C331}" dt="2022-03-24T02:06:37.947" v="207" actId="1076"/>
          <ac:picMkLst>
            <pc:docMk/>
            <pc:sldMk cId="3415295802" sldId="350"/>
            <ac:picMk id="2" creationId="{F9BCE9D6-D95D-4BAF-8F30-6E864A1CDFA9}"/>
          </ac:picMkLst>
        </pc:picChg>
        <pc:picChg chg="del">
          <ac:chgData name="Thuy Linh Do" userId="f60f9f76584ec879" providerId="LiveId" clId="{34AC3122-9E2E-40D6-B33D-71970C04C331}" dt="2022-03-24T02:05:54.531" v="202" actId="478"/>
          <ac:picMkLst>
            <pc:docMk/>
            <pc:sldMk cId="3415295802" sldId="350"/>
            <ac:picMk id="7170" creationId="{0F8861EC-3824-43C0-A04A-5B993192743A}"/>
          </ac:picMkLst>
        </pc:picChg>
      </pc:sldChg>
      <pc:sldChg chg="addSp delSp modSp mod delAnim modAnim">
        <pc:chgData name="Thuy Linh Do" userId="f60f9f76584ec879" providerId="LiveId" clId="{34AC3122-9E2E-40D6-B33D-71970C04C331}" dt="2022-03-24T02:14:32.846" v="414" actId="1076"/>
        <pc:sldMkLst>
          <pc:docMk/>
          <pc:sldMk cId="713976549" sldId="352"/>
        </pc:sldMkLst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3" creationId="{954965C1-7B59-4560-AEB2-098FA3D6C437}"/>
          </ac:spMkLst>
        </pc:spChg>
        <pc:spChg chg="del">
          <ac:chgData name="Thuy Linh Do" userId="f60f9f76584ec879" providerId="LiveId" clId="{34AC3122-9E2E-40D6-B33D-71970C04C331}" dt="2022-03-24T02:08:13.218" v="210" actId="478"/>
          <ac:spMkLst>
            <pc:docMk/>
            <pc:sldMk cId="713976549" sldId="352"/>
            <ac:spMk id="4" creationId="{FA2DA299-ADD6-4255-835F-2CC94D6D1E90}"/>
          </ac:spMkLst>
        </pc:spChg>
        <pc:spChg chg="mod">
          <ac:chgData name="Thuy Linh Do" userId="f60f9f76584ec879" providerId="LiveId" clId="{34AC3122-9E2E-40D6-B33D-71970C04C331}" dt="2022-03-24T02:07:08.267" v="209" actId="20577"/>
          <ac:spMkLst>
            <pc:docMk/>
            <pc:sldMk cId="713976549" sldId="352"/>
            <ac:spMk id="10" creationId="{2BB43E80-FAEA-47DF-A3AD-0CC4402B18A7}"/>
          </ac:spMkLst>
        </pc:spChg>
        <pc:spChg chg="add mod">
          <ac:chgData name="Thuy Linh Do" userId="f60f9f76584ec879" providerId="LiveId" clId="{34AC3122-9E2E-40D6-B33D-71970C04C331}" dt="2022-03-24T02:12:22.029" v="328" actId="255"/>
          <ac:spMkLst>
            <pc:docMk/>
            <pc:sldMk cId="713976549" sldId="352"/>
            <ac:spMk id="11" creationId="{94D2F720-B91E-48D3-A899-8FDFA90AE289}"/>
          </ac:spMkLst>
        </pc:spChg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17" creationId="{F1ACCE91-63C9-4CBA-A1B1-589966518F00}"/>
          </ac:spMkLst>
        </pc:spChg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18" creationId="{394CD95C-3B5C-4CFA-9E42-19E1B4A91CEA}"/>
          </ac:spMkLst>
        </pc:spChg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19" creationId="{443651F3-61BA-4713-A7AF-611F7E23F4EE}"/>
          </ac:spMkLst>
        </pc:spChg>
        <pc:spChg chg="add mod">
          <ac:chgData name="Thuy Linh Do" userId="f60f9f76584ec879" providerId="LiveId" clId="{34AC3122-9E2E-40D6-B33D-71970C04C331}" dt="2022-03-24T02:12:48.236" v="335" actId="1076"/>
          <ac:spMkLst>
            <pc:docMk/>
            <pc:sldMk cId="713976549" sldId="352"/>
            <ac:spMk id="21" creationId="{6245D220-C059-4F63-9384-02935CFD97A1}"/>
          </ac:spMkLst>
        </pc:spChg>
        <pc:spChg chg="add del mod">
          <ac:chgData name="Thuy Linh Do" userId="f60f9f76584ec879" providerId="LiveId" clId="{34AC3122-9E2E-40D6-B33D-71970C04C331}" dt="2022-03-24T02:12:56.306" v="337" actId="478"/>
          <ac:spMkLst>
            <pc:docMk/>
            <pc:sldMk cId="713976549" sldId="352"/>
            <ac:spMk id="22" creationId="{D87B1B14-0203-4B2C-B7EC-A5B0C80D6F4B}"/>
          </ac:spMkLst>
        </pc:spChg>
        <pc:spChg chg="add mod">
          <ac:chgData name="Thuy Linh Do" userId="f60f9f76584ec879" providerId="LiveId" clId="{34AC3122-9E2E-40D6-B33D-71970C04C331}" dt="2022-03-24T02:13:44.036" v="381" actId="1076"/>
          <ac:spMkLst>
            <pc:docMk/>
            <pc:sldMk cId="713976549" sldId="352"/>
            <ac:spMk id="23" creationId="{918C6B38-6C25-41B6-8441-FFDE91893654}"/>
          </ac:spMkLst>
        </pc:spChg>
        <pc:spChg chg="add mod">
          <ac:chgData name="Thuy Linh Do" userId="f60f9f76584ec879" providerId="LiveId" clId="{34AC3122-9E2E-40D6-B33D-71970C04C331}" dt="2022-03-24T02:14:32.846" v="414" actId="1076"/>
          <ac:spMkLst>
            <pc:docMk/>
            <pc:sldMk cId="713976549" sldId="352"/>
            <ac:spMk id="24" creationId="{04FE7AC4-17A1-440A-8B05-432F2BF4ADA3}"/>
          </ac:spMkLst>
        </pc:spChg>
        <pc:picChg chg="add mod">
          <ac:chgData name="Thuy Linh Do" userId="f60f9f76584ec879" providerId="LiveId" clId="{34AC3122-9E2E-40D6-B33D-71970C04C331}" dt="2022-03-24T02:08:27.220" v="217" actId="14100"/>
          <ac:picMkLst>
            <pc:docMk/>
            <pc:sldMk cId="713976549" sldId="352"/>
            <ac:picMk id="5" creationId="{BB299D5F-C800-4303-A0EF-680A11130E85}"/>
          </ac:picMkLst>
        </pc:picChg>
        <pc:picChg chg="add mod">
          <ac:chgData name="Thuy Linh Do" userId="f60f9f76584ec879" providerId="LiveId" clId="{34AC3122-9E2E-40D6-B33D-71970C04C331}" dt="2022-03-24T02:09:06.848" v="222" actId="14100"/>
          <ac:picMkLst>
            <pc:docMk/>
            <pc:sldMk cId="713976549" sldId="352"/>
            <ac:picMk id="9" creationId="{6CF8EEDF-E380-44B4-AD9C-E6C491E0EA50}"/>
          </ac:picMkLst>
        </pc:picChg>
        <pc:picChg chg="add del">
          <ac:chgData name="Thuy Linh Do" userId="f60f9f76584ec879" providerId="LiveId" clId="{34AC3122-9E2E-40D6-B33D-71970C04C331}" dt="2022-03-24T02:11:02.578" v="271" actId="478"/>
          <ac:picMkLst>
            <pc:docMk/>
            <pc:sldMk cId="713976549" sldId="352"/>
            <ac:picMk id="15" creationId="{493E65BE-E25F-4EC2-A9A7-4FC0EB58B7A4}"/>
          </ac:picMkLst>
        </pc:picChg>
        <pc:picChg chg="add del">
          <ac:chgData name="Thuy Linh Do" userId="f60f9f76584ec879" providerId="LiveId" clId="{34AC3122-9E2E-40D6-B33D-71970C04C331}" dt="2022-03-24T02:11:07.819" v="273" actId="478"/>
          <ac:picMkLst>
            <pc:docMk/>
            <pc:sldMk cId="713976549" sldId="352"/>
            <ac:picMk id="20" creationId="{5970BFC4-501B-441D-A576-8F729ACB6374}"/>
          </ac:picMkLst>
        </pc:picChg>
      </pc:sldChg>
      <pc:sldChg chg="addSp delSp modSp mod delAnim">
        <pc:chgData name="Thuy Linh Do" userId="f60f9f76584ec879" providerId="LiveId" clId="{34AC3122-9E2E-40D6-B33D-71970C04C331}" dt="2022-03-24T02:15:54.852" v="424" actId="1076"/>
        <pc:sldMkLst>
          <pc:docMk/>
          <pc:sldMk cId="3071588167" sldId="354"/>
        </pc:sldMkLst>
        <pc:spChg chg="del">
          <ac:chgData name="Thuy Linh Do" userId="f60f9f76584ec879" providerId="LiveId" clId="{34AC3122-9E2E-40D6-B33D-71970C04C331}" dt="2022-03-24T02:15:07.551" v="416" actId="478"/>
          <ac:spMkLst>
            <pc:docMk/>
            <pc:sldMk cId="3071588167" sldId="354"/>
            <ac:spMk id="2" creationId="{8469E4A7-9AFC-40B7-976F-71CE968A4F91}"/>
          </ac:spMkLst>
        </pc:spChg>
        <pc:spChg chg="add">
          <ac:chgData name="Thuy Linh Do" userId="f60f9f76584ec879" providerId="LiveId" clId="{34AC3122-9E2E-40D6-B33D-71970C04C331}" dt="2022-03-24T02:15:33.475" v="418"/>
          <ac:spMkLst>
            <pc:docMk/>
            <pc:sldMk cId="3071588167" sldId="354"/>
            <ac:spMk id="3" creationId="{B0760CE2-B403-4A26-8EF7-F1BCFABFF08D}"/>
          </ac:spMkLst>
        </pc:spChg>
        <pc:spChg chg="mod">
          <ac:chgData name="Thuy Linh Do" userId="f60f9f76584ec879" providerId="LiveId" clId="{34AC3122-9E2E-40D6-B33D-71970C04C331}" dt="2022-03-24T02:15:00.750" v="415"/>
          <ac:spMkLst>
            <pc:docMk/>
            <pc:sldMk cId="3071588167" sldId="354"/>
            <ac:spMk id="10" creationId="{2BB43E80-FAEA-47DF-A3AD-0CC4402B18A7}"/>
          </ac:spMkLst>
        </pc:spChg>
        <pc:graphicFrameChg chg="add mod">
          <ac:chgData name="Thuy Linh Do" userId="f60f9f76584ec879" providerId="LiveId" clId="{34AC3122-9E2E-40D6-B33D-71970C04C331}" dt="2022-03-24T02:15:42.542" v="422" actId="14100"/>
          <ac:graphicFrameMkLst>
            <pc:docMk/>
            <pc:sldMk cId="3071588167" sldId="354"/>
            <ac:graphicFrameMk id="5" creationId="{39454BD0-2AE5-47F8-9CDF-790116A72001}"/>
          </ac:graphicFrameMkLst>
        </pc:graphicFrameChg>
        <pc:picChg chg="add mod">
          <ac:chgData name="Thuy Linh Do" userId="f60f9f76584ec879" providerId="LiveId" clId="{34AC3122-9E2E-40D6-B33D-71970C04C331}" dt="2022-03-24T02:15:54.852" v="424" actId="1076"/>
          <ac:picMkLst>
            <pc:docMk/>
            <pc:sldMk cId="3071588167" sldId="354"/>
            <ac:picMk id="23" creationId="{51AA421D-E495-46D3-95EE-BD89E8AB714F}"/>
          </ac:picMkLst>
        </pc:pic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4" creationId="{0F44B84A-9FFB-417F-A74A-6308AA1ADA72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1" creationId="{C1716B2D-4A98-466B-856F-CABB8B4017EF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4" creationId="{C5F40A2B-0F00-49DA-A8CA-51E3F9487DD1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6" creationId="{C916A40D-E580-42FC-8E98-9C224DC55A05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7" creationId="{9E6D3E7D-B16B-45F7-BD07-C6E98844F3DA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8" creationId="{0496C7B1-BD67-4E8C-8492-2DEBE27B9764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9" creationId="{7B0BDC0D-5014-4915-80E6-45B243F9E2D6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20" creationId="{F52E25A3-E8DC-48D0-8D9D-C05D35498B33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21" creationId="{393CC73E-19CD-4441-B790-D9F967E94F46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 mod">
        <pc:chgData name="Thuy Linh Do" userId="f60f9f76584ec879" providerId="LiveId" clId="{34AC3122-9E2E-40D6-B33D-71970C04C331}" dt="2022-03-24T02:00:03.758" v="94" actId="14100"/>
        <pc:sldMkLst>
          <pc:docMk/>
          <pc:sldMk cId="830967530" sldId="356"/>
        </pc:sldMkLst>
        <pc:graphicFrameChg chg="mod">
          <ac:chgData name="Thuy Linh Do" userId="f60f9f76584ec879" providerId="LiveId" clId="{34AC3122-9E2E-40D6-B33D-71970C04C331}" dt="2022-03-24T02:00:03.758" v="94" actId="14100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addSp delSp modSp mod">
        <pc:chgData name="Thuy Linh Do" userId="f60f9f76584ec879" providerId="LiveId" clId="{34AC3122-9E2E-40D6-B33D-71970C04C331}" dt="2022-03-24T02:00:24.788" v="96"/>
        <pc:sldMkLst>
          <pc:docMk/>
          <pc:sldMk cId="262801003" sldId="358"/>
        </pc:sldMkLst>
        <pc:spChg chg="add mod">
          <ac:chgData name="Thuy Linh Do" userId="f60f9f76584ec879" providerId="LiveId" clId="{34AC3122-9E2E-40D6-B33D-71970C04C331}" dt="2022-03-24T02:00:24.788" v="96"/>
          <ac:spMkLst>
            <pc:docMk/>
            <pc:sldMk cId="262801003" sldId="358"/>
            <ac:spMk id="15" creationId="{38E9F711-52C6-4F13-B17D-F0983C0ED534}"/>
          </ac:spMkLst>
        </pc:spChg>
        <pc:spChg chg="add mod">
          <ac:chgData name="Thuy Linh Do" userId="f60f9f76584ec879" providerId="LiveId" clId="{34AC3122-9E2E-40D6-B33D-71970C04C331}" dt="2022-03-24T02:00:24.788" v="96"/>
          <ac:spMkLst>
            <pc:docMk/>
            <pc:sldMk cId="262801003" sldId="358"/>
            <ac:spMk id="19" creationId="{DD2F9DFF-E5F5-46BF-8062-632B10B4EA2B}"/>
          </ac:spMkLst>
        </pc:spChg>
        <pc:spChg chg="del">
          <ac:chgData name="Thuy Linh Do" userId="f60f9f76584ec879" providerId="LiveId" clId="{34AC3122-9E2E-40D6-B33D-71970C04C331}" dt="2022-03-24T02:00:22.773" v="95" actId="478"/>
          <ac:spMkLst>
            <pc:docMk/>
            <pc:sldMk cId="262801003" sldId="358"/>
            <ac:spMk id="20" creationId="{00000000-0000-0000-0000-000000000000}"/>
          </ac:spMkLst>
        </pc:spChg>
        <pc:spChg chg="del">
          <ac:chgData name="Thuy Linh Do" userId="f60f9f76584ec879" providerId="LiveId" clId="{34AC3122-9E2E-40D6-B33D-71970C04C331}" dt="2022-03-24T02:00:22.773" v="95" actId="478"/>
          <ac:spMkLst>
            <pc:docMk/>
            <pc:sldMk cId="262801003" sldId="358"/>
            <ac:spMk id="21" creationId="{00000000-0000-0000-0000-000000000000}"/>
          </ac:spMkLst>
        </pc:spChg>
        <pc:spChg chg="del">
          <ac:chgData name="Thuy Linh Do" userId="f60f9f76584ec879" providerId="LiveId" clId="{34AC3122-9E2E-40D6-B33D-71970C04C331}" dt="2022-03-24T02:00:22.773" v="95" actId="478"/>
          <ac:spMkLst>
            <pc:docMk/>
            <pc:sldMk cId="262801003" sldId="358"/>
            <ac:spMk id="22" creationId="{00000000-0000-0000-0000-000000000000}"/>
          </ac:spMkLst>
        </pc:spChg>
        <pc:spChg chg="add mod">
          <ac:chgData name="Thuy Linh Do" userId="f60f9f76584ec879" providerId="LiveId" clId="{34AC3122-9E2E-40D6-B33D-71970C04C331}" dt="2022-03-24T02:00:24.788" v="96"/>
          <ac:spMkLst>
            <pc:docMk/>
            <pc:sldMk cId="262801003" sldId="358"/>
            <ac:spMk id="23" creationId="{654BA3E9-FFF7-499E-BA2B-11718FA40B4B}"/>
          </ac:spMkLst>
        </pc:spChg>
      </pc:sldChg>
      <pc:sldChg chg="del">
        <pc:chgData name="Thuy Linh Do" userId="f60f9f76584ec879" providerId="LiveId" clId="{34AC3122-9E2E-40D6-B33D-71970C04C331}" dt="2022-03-24T02:03:47.748" v="196" actId="2696"/>
        <pc:sldMkLst>
          <pc:docMk/>
          <pc:sldMk cId="3855355964" sldId="359"/>
        </pc:sldMkLst>
      </pc:sldChg>
      <pc:sldChg chg="del">
        <pc:chgData name="Thuy Linh Do" userId="f60f9f76584ec879" providerId="LiveId" clId="{34AC3122-9E2E-40D6-B33D-71970C04C331}" dt="2022-03-24T02:16:35.433" v="428" actId="2696"/>
        <pc:sldMkLst>
          <pc:docMk/>
          <pc:sldMk cId="2473637600" sldId="360"/>
        </pc:sldMkLst>
      </pc:sldChg>
      <pc:sldChg chg="addSp delSp modSp mod">
        <pc:chgData name="Thuy Linh Do" userId="f60f9f76584ec879" providerId="LiveId" clId="{34AC3122-9E2E-40D6-B33D-71970C04C331}" dt="2022-03-24T02:18:43.004" v="438" actId="1076"/>
        <pc:sldMkLst>
          <pc:docMk/>
          <pc:sldMk cId="3347414037" sldId="361"/>
        </pc:sldMkLst>
        <pc:spChg chg="mod">
          <ac:chgData name="Thuy Linh Do" userId="f60f9f76584ec879" providerId="LiveId" clId="{34AC3122-9E2E-40D6-B33D-71970C04C331}" dt="2022-03-24T02:17:23.155" v="431"/>
          <ac:spMkLst>
            <pc:docMk/>
            <pc:sldMk cId="3347414037" sldId="361"/>
            <ac:spMk id="10" creationId="{2BB43E80-FAEA-47DF-A3AD-0CC4402B18A7}"/>
          </ac:spMkLst>
        </pc:spChg>
        <pc:picChg chg="del">
          <ac:chgData name="Thuy Linh Do" userId="f60f9f76584ec879" providerId="LiveId" clId="{34AC3122-9E2E-40D6-B33D-71970C04C331}" dt="2022-03-24T02:17:37.965" v="432" actId="478"/>
          <ac:picMkLst>
            <pc:docMk/>
            <pc:sldMk cId="3347414037" sldId="361"/>
            <ac:picMk id="5" creationId="{0D5429FB-5C39-4862-A45E-B27E193957BC}"/>
          </ac:picMkLst>
        </pc:picChg>
        <pc:picChg chg="add mod">
          <ac:chgData name="Thuy Linh Do" userId="f60f9f76584ec879" providerId="LiveId" clId="{34AC3122-9E2E-40D6-B33D-71970C04C331}" dt="2022-03-24T02:18:43.004" v="438" actId="1076"/>
          <ac:picMkLst>
            <pc:docMk/>
            <pc:sldMk cId="3347414037" sldId="361"/>
            <ac:picMk id="2050" creationId="{E264C1BC-B299-442F-9215-EDE486A4FA00}"/>
          </ac:picMkLst>
        </pc:picChg>
      </pc:sldChg>
      <pc:sldChg chg="del">
        <pc:chgData name="Thuy Linh Do" userId="f60f9f76584ec879" providerId="LiveId" clId="{34AC3122-9E2E-40D6-B33D-71970C04C331}" dt="2022-03-24T02:18:59.388" v="442" actId="2696"/>
        <pc:sldMkLst>
          <pc:docMk/>
          <pc:sldMk cId="3475718428" sldId="362"/>
        </pc:sldMkLst>
      </pc:sldChg>
      <pc:sldChg chg="add ord">
        <pc:chgData name="Thuy Linh Do" userId="f60f9f76584ec879" providerId="LiveId" clId="{34AC3122-9E2E-40D6-B33D-71970C04C331}" dt="2022-03-24T02:03:43.046" v="195"/>
        <pc:sldMkLst>
          <pc:docMk/>
          <pc:sldMk cId="3349303776" sldId="363"/>
        </pc:sldMkLst>
      </pc:sldChg>
      <pc:sldChg chg="add ord">
        <pc:chgData name="Thuy Linh Do" userId="f60f9f76584ec879" providerId="LiveId" clId="{34AC3122-9E2E-40D6-B33D-71970C04C331}" dt="2022-03-24T02:16:28.812" v="427"/>
        <pc:sldMkLst>
          <pc:docMk/>
          <pc:sldMk cId="2710432312" sldId="364"/>
        </pc:sldMkLst>
      </pc:sldChg>
      <pc:sldChg chg="add ord">
        <pc:chgData name="Thuy Linh Do" userId="f60f9f76584ec879" providerId="LiveId" clId="{34AC3122-9E2E-40D6-B33D-71970C04C331}" dt="2022-03-24T02:18:55.124" v="441"/>
        <pc:sldMkLst>
          <pc:docMk/>
          <pc:sldMk cId="1186306526" sldId="365"/>
        </pc:sldMkLst>
      </pc:sldChg>
    </pc:docChg>
  </pc:docChgLst>
  <pc:docChgLst>
    <pc:chgData name="Mai Thuỳ Võ Thị" userId="cb009d6f6e286c53" providerId="LiveId" clId="{3BC6179F-DFA2-4F24-B30C-5DF23831AA9E}"/>
    <pc:docChg chg="custSel modSld">
      <pc:chgData name="Mai Thuỳ Võ Thị" userId="cb009d6f6e286c53" providerId="LiveId" clId="{3BC6179F-DFA2-4F24-B30C-5DF23831AA9E}" dt="2022-08-15T14:51:00.501" v="1"/>
      <pc:docMkLst>
        <pc:docMk/>
      </pc:docMkLst>
      <pc:sldChg chg="addCm modCm">
        <pc:chgData name="Mai Thuỳ Võ Thị" userId="cb009d6f6e286c53" providerId="LiveId" clId="{3BC6179F-DFA2-4F24-B30C-5DF23831AA9E}" dt="2022-08-15T14:51:00.501" v="1"/>
        <pc:sldMkLst>
          <pc:docMk/>
          <pc:sldMk cId="2275727840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82298" y="1386496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one means of transport below and make a similar conversation as in 3.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760CE2-B403-4A26-8EF7-F1BCFABFF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" descr="288,873 People Talking Cliparts, Stock Vector and Royalty Free People  Talking Illustrations">
            <a:extLst>
              <a:ext uri="{FF2B5EF4-FFF2-40B4-BE49-F238E27FC236}">
                <a16:creationId xmlns:a16="http://schemas.microsoft.com/office/drawing/2014/main" xmlns="" id="{51AA421D-E495-46D3-95EE-BD89E8AB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92" y="196283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3A3244-5AE6-C14E-BCC9-6AE797FC9829}"/>
              </a:ext>
            </a:extLst>
          </p:cNvPr>
          <p:cNvSpPr txBox="1"/>
          <p:nvPr/>
        </p:nvSpPr>
        <p:spPr>
          <a:xfrm>
            <a:off x="487066" y="199630"/>
            <a:ext cx="94389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WILL CHILDREN GO TO SCHOOL?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6401F9-61C3-BE46-904C-2E225319C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65" y="1938769"/>
            <a:ext cx="4880378" cy="48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94330" y="1218048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one means of transport that you would like to use to travel to school.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Give reasons.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A10406-99F4-D343-8232-95794EDCEBD1}"/>
              </a:ext>
            </a:extLst>
          </p:cNvPr>
          <p:cNvSpPr txBox="1"/>
          <p:nvPr/>
        </p:nvSpPr>
        <p:spPr>
          <a:xfrm>
            <a:off x="487066" y="199630"/>
            <a:ext cx="94389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WILL CHILDREN GO TO SCHOOL?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E996A8-35AE-0C4C-AAB1-8958A49982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 b="2481"/>
          <a:stretch/>
        </p:blipFill>
        <p:spPr>
          <a:xfrm>
            <a:off x="1438991" y="2183787"/>
            <a:ext cx="9314018" cy="44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make predictions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practise using some grammar points and vocabulary related to the topic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AC7ADB-3DE6-8E43-A4B6-B78F3B9F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16" y="3056466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FABEF8-7508-594F-91BC-78F6FD038D94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64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8547" y="208608"/>
            <a:ext cx="93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xmlns="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learn how to how to make predictions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practise using some grammar points and vocabulary related to the topic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4640" y="121445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0885" y="227369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2240" y="3851037"/>
            <a:ext cx="2288568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WILL CHILDREN GO TO SCHOOL?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2211" y="1277754"/>
            <a:ext cx="5924041" cy="5917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02345" y="2106243"/>
            <a:ext cx="5940308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Making predictions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</a:t>
            </a:r>
          </a:p>
          <a:p>
            <a:r>
              <a:rPr lang="en-US" dirty="0">
                <a:solidFill>
                  <a:schemeClr val="tx1"/>
                </a:solidFill>
              </a:rPr>
              <a:t>Task 2: Make similar conversation.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58407" y="1541991"/>
            <a:ext cx="1367845" cy="7317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16525" y="2601399"/>
            <a:ext cx="1334361" cy="12496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850885" y="559376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60808" y="4206140"/>
            <a:ext cx="1165444" cy="13876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6428" y="5593761"/>
            <a:ext cx="592419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8DAE666-2C8A-394B-9454-CEA51803FACA}"/>
              </a:ext>
            </a:extLst>
          </p:cNvPr>
          <p:cNvSpPr/>
          <p:nvPr/>
        </p:nvSpPr>
        <p:spPr>
          <a:xfrm>
            <a:off x="5596428" y="3396572"/>
            <a:ext cx="5929824" cy="186294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conversation between Mark and Lan with the questions and answers from the box. </a:t>
            </a:r>
          </a:p>
          <a:p>
            <a:r>
              <a:rPr lang="en-US" dirty="0">
                <a:solidFill>
                  <a:schemeClr val="tx1"/>
                </a:solidFill>
              </a:rPr>
              <a:t>Task 4: Choose one means of transport below and make a similar conversation as in 3.</a:t>
            </a:r>
          </a:p>
          <a:p>
            <a:r>
              <a:rPr lang="en-US" dirty="0">
                <a:solidFill>
                  <a:schemeClr val="tx1"/>
                </a:solidFill>
              </a:rPr>
              <a:t>Task 5: Choose one means of transport that you would like to use to travel to school. Give reasons.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D0BBFB-11DE-7941-8BCB-CEC6479573C7}"/>
              </a:ext>
            </a:extLst>
          </p:cNvPr>
          <p:cNvSpPr txBox="1"/>
          <p:nvPr/>
        </p:nvSpPr>
        <p:spPr>
          <a:xfrm>
            <a:off x="487067" y="1516665"/>
            <a:ext cx="7935038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a typeface="Times New Roman" panose="02020603050405020304" pitchFamily="18" charset="0"/>
              </a:rPr>
              <a:t>M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ake sentences using: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A9A5"/>
                </a:solidFill>
                <a:effectLst/>
                <a:ea typeface="Times New Roman" panose="02020603050405020304" pitchFamily="18" charset="0"/>
              </a:rPr>
              <a:t>the </a:t>
            </a:r>
            <a:r>
              <a:rPr lang="vi-VN" sz="2800" b="1" i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2800" b="1" i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uture</a:t>
            </a:r>
            <a:r>
              <a:rPr lang="en-US" sz="2800" b="1" i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rgbClr val="00A9A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2800" b="1" i="1" dirty="0">
                <a:solidFill>
                  <a:srgbClr val="00A9A5"/>
                </a:solidFill>
                <a:effectLst/>
                <a:ea typeface="Times New Roman" panose="02020603050405020304" pitchFamily="18" charset="0"/>
              </a:rPr>
              <a:t>mple 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or </a:t>
            </a:r>
            <a:r>
              <a:rPr lang="en-US" sz="2800" b="1" i="1" dirty="0">
                <a:solidFill>
                  <a:srgbClr val="00A9A5"/>
                </a:solidFill>
                <a:effectLst/>
                <a:ea typeface="Times New Roman" panose="02020603050405020304" pitchFamily="18" charset="0"/>
              </a:rPr>
              <a:t>possessive pronouns</a:t>
            </a:r>
            <a:r>
              <a:rPr lang="x-none" sz="2800" b="1" i="1" dirty="0">
                <a:solidFill>
                  <a:srgbClr val="00A9A5"/>
                </a:solidFill>
                <a:effectLst/>
              </a:rPr>
              <a:t> </a:t>
            </a:r>
            <a:endParaRPr lang="x-none" sz="2800" b="1" i="1" dirty="0">
              <a:solidFill>
                <a:srgbClr val="00A9A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15657F-32F4-B149-A97E-80F692F8A2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1"/>
          <a:stretch/>
        </p:blipFill>
        <p:spPr>
          <a:xfrm>
            <a:off x="4619763" y="3072191"/>
            <a:ext cx="6604668" cy="28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7920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E6B4A1-E7FA-BE43-985A-2EDFDCAF63E9}"/>
              </a:ext>
            </a:extLst>
          </p:cNvPr>
          <p:cNvSpPr txBox="1"/>
          <p:nvPr/>
        </p:nvSpPr>
        <p:spPr>
          <a:xfrm>
            <a:off x="1624262" y="2190049"/>
            <a:ext cx="7507706" cy="260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We certainly will/ won’t …</a:t>
            </a:r>
            <a:endParaRPr lang="x-none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if you are sure about your predictions.</a:t>
            </a:r>
            <a:endParaRPr lang="x-none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It probably won’t/ will …</a:t>
            </a:r>
            <a:endParaRPr lang="x-none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if you are not sure about your predictions.</a:t>
            </a:r>
            <a:endParaRPr lang="x-non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C6A962-234E-7E44-A79F-1FA726117778}"/>
              </a:ext>
            </a:extLst>
          </p:cNvPr>
          <p:cNvSpPr txBox="1"/>
          <p:nvPr/>
        </p:nvSpPr>
        <p:spPr>
          <a:xfrm>
            <a:off x="667752" y="1479861"/>
            <a:ext cx="61000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rgbClr val="C00000"/>
                </a:solidFill>
              </a:rPr>
              <a:t>MAKING </a:t>
            </a:r>
            <a:r>
              <a:rPr lang="en-US" sz="3200" b="1" dirty="0">
                <a:solidFill>
                  <a:srgbClr val="C00000"/>
                </a:solidFill>
              </a:rPr>
              <a:t>PREDICTIONS</a:t>
            </a:r>
            <a:endParaRPr lang="x-non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2298" y="1249045"/>
            <a:ext cx="96069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074" name="Picture 2" descr="288,873 People Talking Cliparts, Stock Vector and Royalty Free People  Talking Illustrations">
            <a:extLst>
              <a:ext uri="{FF2B5EF4-FFF2-40B4-BE49-F238E27FC236}">
                <a16:creationId xmlns:a16="http://schemas.microsoft.com/office/drawing/2014/main" xmlns="" id="{24E9B2A8-56F6-4FC6-A588-CAAA1E05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72" y="168295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B7093A-1E52-AF41-B06C-005F2610D402}"/>
              </a:ext>
            </a:extLst>
          </p:cNvPr>
          <p:cNvSpPr txBox="1"/>
          <p:nvPr/>
        </p:nvSpPr>
        <p:spPr>
          <a:xfrm>
            <a:off x="487067" y="208434"/>
            <a:ext cx="67920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A303A7-C496-3B40-9737-C62A314D6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87" y="2472155"/>
            <a:ext cx="5783140" cy="3220764"/>
          </a:xfrm>
          <a:prstGeom prst="rect">
            <a:avLst/>
          </a:prstGeom>
        </p:spPr>
      </p:pic>
      <p:pic>
        <p:nvPicPr>
          <p:cNvPr id="3" name="079.mp3" descr="079.mp3">
            <a:hlinkClick r:id="" action="ppaction://media"/>
            <a:extLst>
              <a:ext uri="{FF2B5EF4-FFF2-40B4-BE49-F238E27FC236}">
                <a16:creationId xmlns:a16="http://schemas.microsoft.com/office/drawing/2014/main" xmlns="" id="{50E19162-F64E-8A45-9EB4-0574AB3F8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37326" y="16382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4330" y="1398528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similar conversations.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5122" name="Picture 2" descr="62274342-stock-vector-two-young-women-talking-meeting-colleagues-or-friends-vector-illustration  - Chinkee Tan">
            <a:extLst>
              <a:ext uri="{FF2B5EF4-FFF2-40B4-BE49-F238E27FC236}">
                <a16:creationId xmlns:a16="http://schemas.microsoft.com/office/drawing/2014/main" xmlns="" id="{1EF810C3-9A62-4656-BA4D-AFB2D673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21" y="3179000"/>
            <a:ext cx="3679000" cy="36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85DA6D73-EACE-4390-944F-4F9E9BE51957}"/>
              </a:ext>
            </a:extLst>
          </p:cNvPr>
          <p:cNvSpPr/>
          <p:nvPr/>
        </p:nvSpPr>
        <p:spPr>
          <a:xfrm>
            <a:off x="359443" y="2003774"/>
            <a:ext cx="4272714" cy="1737630"/>
          </a:xfrm>
          <a:prstGeom prst="wedgeEllipseCallout">
            <a:avLst>
              <a:gd name="adj1" fmla="val 49450"/>
              <a:gd name="adj2" fmla="val 104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Situation 1: Travelling long distances by hyperloop.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AECAA3C7-2828-4025-BB3B-7BA8F8B9F7F7}"/>
              </a:ext>
            </a:extLst>
          </p:cNvPr>
          <p:cNvSpPr/>
          <p:nvPr/>
        </p:nvSpPr>
        <p:spPr>
          <a:xfrm>
            <a:off x="7692190" y="1783988"/>
            <a:ext cx="4272714" cy="1614798"/>
          </a:xfrm>
          <a:prstGeom prst="wedgeEllipseCallout">
            <a:avLst>
              <a:gd name="adj1" fmla="val -46117"/>
              <a:gd name="adj2" fmla="val 125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Situation 2: Travelling to other planets for holidays.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24A2B5-7258-C043-8B7A-46CAF9F87018}"/>
              </a:ext>
            </a:extLst>
          </p:cNvPr>
          <p:cNvSpPr txBox="1"/>
          <p:nvPr/>
        </p:nvSpPr>
        <p:spPr>
          <a:xfrm>
            <a:off x="487067" y="208434"/>
            <a:ext cx="67920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89672" y="1254144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conversation between Mark and Lan with the questions and answers from the box.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468A99-4C32-EF40-A4D7-E16EFBB098DA}"/>
              </a:ext>
            </a:extLst>
          </p:cNvPr>
          <p:cNvSpPr txBox="1"/>
          <p:nvPr/>
        </p:nvSpPr>
        <p:spPr>
          <a:xfrm>
            <a:off x="702273" y="2053441"/>
            <a:ext cx="8716226" cy="458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/>
              <a:t>﻿</a:t>
            </a:r>
            <a:r>
              <a:rPr lang="en-US" sz="2400" b="1" i="1" dirty="0"/>
              <a:t>Mark: </a:t>
            </a:r>
            <a:r>
              <a:rPr lang="en-US" sz="2400" dirty="0"/>
              <a:t>So what means of transport will students use to go to school?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Lan: </a:t>
            </a:r>
            <a:r>
              <a:rPr lang="en-US" sz="2400" dirty="0">
                <a:solidFill>
                  <a:srgbClr val="0FB7BD"/>
                </a:solidFill>
              </a:rPr>
              <a:t>(1)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Mark: </a:t>
            </a:r>
            <a:r>
              <a:rPr lang="en-US" sz="2400" dirty="0" err="1"/>
              <a:t>Walkcar</a:t>
            </a:r>
            <a:r>
              <a:rPr lang="en-US" sz="2400" dirty="0"/>
              <a:t>? </a:t>
            </a:r>
            <a:r>
              <a:rPr lang="en-US" sz="2400" dirty="0">
                <a:solidFill>
                  <a:srgbClr val="0FB7BD"/>
                </a:solidFill>
              </a:rPr>
              <a:t>(2)</a:t>
            </a:r>
            <a:r>
              <a:rPr lang="en-US" sz="2400" dirty="0"/>
              <a:t> 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Lan: </a:t>
            </a:r>
            <a:r>
              <a:rPr lang="en-US" sz="2400" dirty="0"/>
              <a:t>Four.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Mark: </a:t>
            </a:r>
            <a:r>
              <a:rPr lang="en-US" sz="2400" dirty="0"/>
              <a:t>How will it work?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Lan: </a:t>
            </a:r>
            <a:r>
              <a:rPr lang="en-US" sz="2400" dirty="0"/>
              <a:t>You stand on it then turn on the switch and drive away.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Mark: </a:t>
            </a:r>
            <a:r>
              <a:rPr lang="en-US" sz="2400" dirty="0">
                <a:solidFill>
                  <a:srgbClr val="0FB7BD"/>
                </a:solidFill>
              </a:rPr>
              <a:t>(3)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Lan: </a:t>
            </a:r>
            <a:r>
              <a:rPr lang="en-US" sz="2400" dirty="0"/>
              <a:t>Electricity.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Mark: </a:t>
            </a:r>
            <a:r>
              <a:rPr lang="en-US" sz="2400" dirty="0"/>
              <a:t>Won’t riders fall off it? It sounds dangerous.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Lan: </a:t>
            </a:r>
            <a:r>
              <a:rPr lang="en-US" sz="2400" dirty="0"/>
              <a:t>No, they won’t. </a:t>
            </a:r>
            <a:r>
              <a:rPr lang="en-US" sz="2400" dirty="0">
                <a:solidFill>
                  <a:srgbClr val="0FB7BD"/>
                </a:solidFill>
              </a:rPr>
              <a:t>(4)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Mark: </a:t>
            </a:r>
            <a:r>
              <a:rPr lang="en-US" sz="2400" dirty="0"/>
              <a:t>I can’t wait to get one.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45D220-C059-4F63-9384-02935CFD97A1}"/>
              </a:ext>
            </a:extLst>
          </p:cNvPr>
          <p:cNvSpPr txBox="1"/>
          <p:nvPr/>
        </p:nvSpPr>
        <p:spPr>
          <a:xfrm>
            <a:off x="3195815" y="2930611"/>
            <a:ext cx="5072347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A. How many wheels will a </a:t>
            </a:r>
            <a:r>
              <a:rPr lang="en-US" sz="2200" dirty="0" err="1"/>
              <a:t>walkcar</a:t>
            </a:r>
            <a:r>
              <a:rPr lang="en-US" sz="2200" dirty="0"/>
              <a:t> have?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D2F720-B91E-48D3-A899-8FDFA90AE289}"/>
              </a:ext>
            </a:extLst>
          </p:cNvPr>
          <p:cNvSpPr txBox="1"/>
          <p:nvPr/>
        </p:nvSpPr>
        <p:spPr>
          <a:xfrm>
            <a:off x="1753716" y="2492149"/>
            <a:ext cx="4234000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B. I think they will go by </a:t>
            </a:r>
            <a:r>
              <a:rPr lang="en-US" sz="2200" dirty="0" err="1"/>
              <a:t>walkcar</a:t>
            </a:r>
            <a:r>
              <a:rPr lang="en-US" sz="22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8C6B38-6C25-41B6-8441-FFDE91893654}"/>
              </a:ext>
            </a:extLst>
          </p:cNvPr>
          <p:cNvSpPr txBox="1"/>
          <p:nvPr/>
        </p:nvSpPr>
        <p:spPr>
          <a:xfrm>
            <a:off x="1925793" y="4533005"/>
            <a:ext cx="2843224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D. What will it run on?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FE7AC4-17A1-440A-8B05-432F2BF4ADA3}"/>
              </a:ext>
            </a:extLst>
          </p:cNvPr>
          <p:cNvSpPr txBox="1"/>
          <p:nvPr/>
        </p:nvSpPr>
        <p:spPr>
          <a:xfrm>
            <a:off x="3702095" y="5769427"/>
            <a:ext cx="2817711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C. It is self-balancing.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AA79C4-6C01-9F4F-ABF8-E755A5BE0D87}"/>
              </a:ext>
            </a:extLst>
          </p:cNvPr>
          <p:cNvSpPr txBox="1"/>
          <p:nvPr/>
        </p:nvSpPr>
        <p:spPr>
          <a:xfrm>
            <a:off x="487066" y="199630"/>
            <a:ext cx="94389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WILL CHILDREN GO TO SCHOOL?</a:t>
            </a:r>
          </a:p>
        </p:txBody>
      </p: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2973</TotalTime>
  <Words>388</Words>
  <PresentationFormat>Widescreen</PresentationFormat>
  <Paragraphs>87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2023-04-07T08:56:17Z</dcterms:modified>
</cp:coreProperties>
</file>