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8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7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7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5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84E4-197C-4CBB-9872-E5B25635844E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C1BB-E244-4258-89EC-0178F820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008" y="2017644"/>
            <a:ext cx="3955774" cy="16216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KHỞI ĐỘNG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38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0507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301" y="158739"/>
            <a:ext cx="112742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 và nói tên con vật sống trên cạn, con vật sống dưới nước trong hình vẽ.</a:t>
            </a:r>
            <a:r>
              <a:rPr lang="nl-NL" sz="2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" y="963809"/>
            <a:ext cx="11171583" cy="5894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513" y="2504661"/>
            <a:ext cx="302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9161" y="2499186"/>
            <a:ext cx="399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8383" y="2516832"/>
            <a:ext cx="332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913" y="4695734"/>
            <a:ext cx="322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588" y="4678593"/>
            <a:ext cx="368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2244" y="4609019"/>
            <a:ext cx="364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513" y="6222182"/>
            <a:ext cx="381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235" y="6226933"/>
            <a:ext cx="38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1159" y="6239541"/>
            <a:ext cx="362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72690" y="900173"/>
          <a:ext cx="817078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3145590"/>
                <a:gridCol w="2042695"/>
                <a:gridCol w="204269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Hình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Tên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cây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Môi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trường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sống</a:t>
                      </a:r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cạn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Dưới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87150" y="207676"/>
            <a:ext cx="61418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bảng theo gợi ý dưới đây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9287" y="100073"/>
            <a:ext cx="2857500" cy="2159669"/>
            <a:chOff x="-109287" y="100073"/>
            <a:chExt cx="2857500" cy="2159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287" y="100073"/>
              <a:ext cx="2857500" cy="1600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53370" y="1567245"/>
              <a:ext cx="93218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nl-NL" sz="2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N2 </a:t>
              </a:r>
              <a:endParaRPr lang="en-US" sz="2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6987" y="1700273"/>
            <a:ext cx="237458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bò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8545" y="1664333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987" y="2106680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 vàng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12003" y="2105321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987" y="2573247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gà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98543" y="2573246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6987" y="3051532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chó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8544" y="3080781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22371" y="3539749"/>
            <a:ext cx="2843813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hổ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8544" y="3518099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7149" y="3943548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cua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36063" y="3926562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1056" y="4442219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cá heo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99970" y="4399825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7150" y="4909654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sao biển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0369" y="4909653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87150" y="5359779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lạc đà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98542" y="5295003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83" y="993913"/>
            <a:ext cx="8502233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165" y="327991"/>
            <a:ext cx="6062869" cy="5382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/>
              <a:t>Những</a:t>
            </a:r>
            <a:r>
              <a:rPr lang="en-US" b="1" dirty="0" smtClean="0"/>
              <a:t> 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r>
              <a:rPr lang="en-US" b="1" dirty="0" smtClean="0"/>
              <a:t> </a:t>
            </a:r>
            <a:r>
              <a:rPr lang="en-US" b="1" dirty="0" err="1" smtClean="0"/>
              <a:t>dưới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14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165" y="327991"/>
            <a:ext cx="6062869" cy="5382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/>
              <a:t>Những</a:t>
            </a:r>
            <a:r>
              <a:rPr lang="en-US" b="1" dirty="0" smtClean="0"/>
              <a:t> 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cạn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3" y="983974"/>
            <a:ext cx="10272092" cy="54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0507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395" y="156313"/>
            <a:ext cx="6605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 chơi “Tìm những con vật cùng nhóm”</a:t>
            </a:r>
            <a:r>
              <a:rPr lang="nl-NL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2" y="885541"/>
            <a:ext cx="10511127" cy="55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9" y="822624"/>
            <a:ext cx="11538171" cy="43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ự sinh sản của ếch - Khoa học lớp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861" y="380172"/>
            <a:ext cx="10883348" cy="57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50715" y="2047461"/>
            <a:ext cx="6388768" cy="1552074"/>
            <a:chOff x="3122457" y="1648326"/>
            <a:chExt cx="6388768" cy="1552074"/>
          </a:xfrm>
          <a:solidFill>
            <a:srgbClr val="FFFF00"/>
          </a:solidFill>
        </p:grpSpPr>
        <p:sp>
          <p:nvSpPr>
            <p:cNvPr id="3" name="Oval 2"/>
            <p:cNvSpPr/>
            <p:nvPr/>
          </p:nvSpPr>
          <p:spPr>
            <a:xfrm>
              <a:off x="3122457" y="1648326"/>
              <a:ext cx="6388768" cy="155207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56689" y="2162753"/>
              <a:ext cx="5282215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nl-NL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Vẽ </a:t>
              </a:r>
              <a:r>
                <a:rPr lang="nl-NL" sz="28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 con vật </a:t>
              </a:r>
              <a:r>
                <a:rPr lang="nl-NL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 nơi sống của nó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8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162</Words>
  <Application>Microsoft Office PowerPoint</Application>
  <PresentationFormat>Widescreen</PresentationFormat>
  <Paragraphs>51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HongTuyet</dc:creator>
  <cp:lastModifiedBy>HongTuyet</cp:lastModifiedBy>
  <cp:revision>6</cp:revision>
  <dcterms:created xsi:type="dcterms:W3CDTF">2021-08-01T17:16:27Z</dcterms:created>
  <dcterms:modified xsi:type="dcterms:W3CDTF">2021-08-01T18:10:36Z</dcterms:modified>
</cp:coreProperties>
</file>