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9" r:id="rId15"/>
    <p:sldId id="271" r:id="rId16"/>
    <p:sldId id="272" r:id="rId17"/>
    <p:sldId id="280" r:id="rId18"/>
    <p:sldId id="281" r:id="rId19"/>
    <p:sldId id="282" r:id="rId20"/>
    <p:sldId id="273" r:id="rId21"/>
    <p:sldId id="275" r:id="rId22"/>
    <p:sldId id="276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3429000"/>
            <a:ext cx="71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99913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7200" y="14906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645" y="993746"/>
            <a:ext cx="82296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18 + ?? = 88 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8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6199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1007296" y="125788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078461" y="1327684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32882" y="132239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21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632329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66310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4764" y="36938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06" grpId="0"/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2075821"/>
            <a:ext cx="8496944" cy="3994316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048000" y="3496915"/>
            <a:ext cx="648072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09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1011445"/>
            <a:ext cx="9209414" cy="114299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630688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2904" y="32612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75" y="385023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5725453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572545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572545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575009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5750097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575009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679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9064"/>
            <a:ext cx="58864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470025"/>
            <a:ext cx="3200400" cy="10668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4854575"/>
            <a:ext cx="3036094" cy="10668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23326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7808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5498" y="1981200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1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76200"/>
            <a:ext cx="9296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3400" y="1676400"/>
            <a:ext cx="76962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53043" y="3026029"/>
            <a:ext cx="7489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3386139"/>
            <a:ext cx="1110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1691" y="3364584"/>
            <a:ext cx="400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8" y="3048001"/>
            <a:ext cx="8322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5091" y="4386129"/>
            <a:ext cx="833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17334" y="4454471"/>
            <a:ext cx="820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6395" y="1955679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11901" y="2001617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2" y="1481687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3332989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452331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608</Words>
  <PresentationFormat>On-screen Show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맑은 고딕</vt:lpstr>
      <vt:lpstr>Aharoni</vt:lpstr>
      <vt:lpstr>Arial</vt:lpstr>
      <vt:lpstr>Calibri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dẫn:   Ví dụ phép tính:  18 + ?? = 88   - Nhẩm lần lượt từ hàng đơn vị:  8 cộng với số nào để bằng 8 ?  - Tiếp đến nhẩm hàng chục: 1 cộng với số nào để bằng 8 ? 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Hướng dẫn:  Thực hiện tính nhẩm ra vở nháp lần lượt theo thứ tự từ trái sang phải rồi điền kết quả vào vở.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2020-08-18T07:50:17Z</dcterms:created>
  <dcterms:modified xsi:type="dcterms:W3CDTF">2020-08-24T03:45:10Z</dcterms:modified>
</cp:coreProperties>
</file>