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505" r:id="rId2"/>
    <p:sldId id="477" r:id="rId3"/>
    <p:sldId id="504" r:id="rId4"/>
    <p:sldId id="506" r:id="rId5"/>
    <p:sldId id="507" r:id="rId6"/>
    <p:sldId id="508" r:id="rId7"/>
    <p:sldId id="509" r:id="rId8"/>
    <p:sldId id="510" r:id="rId9"/>
    <p:sldId id="514" r:id="rId10"/>
    <p:sldId id="511" r:id="rId11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6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1"/>
  </p:normalViewPr>
  <p:slideViewPr>
    <p:cSldViewPr snapToGrid="0" snapToObjects="1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1E4D0-2CF7-4F14-B869-6D36ED416B16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995DA-77A0-4149-966C-F85043E54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9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3096-2886-2544-8BC8-6FAF8DED0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79D88-BE7C-E441-9854-FF7DBEAE9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968C0-1272-FC46-B6B1-B48493D5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09/02/2021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FA692-4B01-CC48-A620-4A44972C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4DE83-2E00-2149-8212-35CE3E10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8793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C4046-7137-BF40-806C-7FEE66B7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8D392-8E23-C645-9B3B-176D24E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5CBA5-B345-E042-B1BF-D36A7A18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09/02/2021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7AAC7-258B-3749-8F60-76ACBEAF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3C984-E8AA-5445-9CC0-2EEA355B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057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4A2AB4-1214-6045-BF77-65C4F32EB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E8E26-18DF-5A4B-A5ED-C2FBFAAE9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84DCA-0EE3-1240-95E3-2375BB65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09/02/2021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FA7E7-C236-354D-B65C-A0745EA7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7947E-CC13-DE43-A931-C039BD97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2095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09/02/2021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34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C4EA-BDA5-754E-A8CE-F7A5CD7C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A71E8-69E4-8444-81ED-4DE718AF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883BD-95AF-7C41-AB00-CF14B625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09/02/2021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05A82-DC1F-644B-AA51-CBF3B876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3DEBA-9AA5-CD4B-98BF-62BD4A1F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3341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F5EE7-19E8-8844-9F07-B3A1EF4F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6B41E-950A-1E44-B17D-0ACC59190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87863-6E8D-A340-A6BF-04383FDC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0520E-892B-2041-A6EA-E5CC0EF6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09/02/2021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A4C06-E3E8-B640-8579-B4ED029E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FF2E8-A348-A14E-A610-B38F5ED0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4061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738E-CDAB-254E-88DC-587FAF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AEB0D-156C-A040-9C5A-98B763B2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6ED7D-F0AC-DE47-B8CB-6F0F9651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6E98D1-E470-7E40-9F32-831AE2265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DDB1F-BD65-A74F-A85D-0C9A58760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7BB534-3189-5E4F-8096-20915794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09/02/2021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A5E367-A6B4-A148-A44B-61456D34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AC40D3-6A48-FB4B-B8B8-12C3396D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094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A0B5-28F1-8748-A8B4-CD2FCC52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0F86EC-E833-F14C-9E66-41E9BEB4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09/02/2021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3430E-D9A5-E04A-985D-93317E89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6C48E-4D98-784D-9AF0-ABC124B7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3637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E831CA-2E69-5949-B30F-B8B78C06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09/02/2021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12613-5B0C-B145-BC31-11CC02A7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4D6E0-DF1D-D44F-AFB2-05755379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138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61EC1-65C2-EB45-A93E-1AA9DBD8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43CC4-A924-DC4D-BA58-15D09327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BEE95-5BCE-8648-9C00-80EA5308A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BA5D7-C2E5-1742-AA49-7F1ED861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09/02/2021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C4474-E552-A24D-910B-4D79E138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7345F-AC4B-3649-9A05-4D44A23D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3156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8DB51-B784-E74C-9D76-06757914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534F8A-F4A6-2E42-8AA7-3B53EFA74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69CCA-7AD0-DF4E-BE22-882BA089B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1F450-BAB6-7349-B544-02570C29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09/02/2021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9A3AE-09C2-4744-8813-4D233C72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C0A07-998A-7A4E-A16D-51441D4A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620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0C9B2B-FF67-DE4E-9ACE-99ACF44E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22186-470E-8242-8E12-9F20C1A88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F3543-E5C8-354B-B80B-CE428A270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en-VN" smtClean="0"/>
              <a:t>09/02/2021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E371A-8B3D-194A-954B-64E0C6A3B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0657F-ABA6-3747-885D-9C40F476A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901700"/>
            <a:ext cx="7835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-1551" y="617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" name="TextBox 3"/>
          <p:cNvSpPr txBox="1"/>
          <p:nvPr/>
        </p:nvSpPr>
        <p:spPr>
          <a:xfrm>
            <a:off x="5415107" y="1069146"/>
            <a:ext cx="2549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150049" y="953372"/>
            <a:ext cx="1051395" cy="6256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685" y="2624759"/>
            <a:ext cx="5723479" cy="4122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3592" y="1670651"/>
            <a:ext cx="8797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(1951 – 1971).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31" y="3301673"/>
            <a:ext cx="6165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431" y="4916190"/>
            <a:ext cx="6165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67050" y="44809"/>
            <a:ext cx="7245350" cy="72438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 LÀ GÌ?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113087" y="76316"/>
            <a:ext cx="2088357" cy="661371"/>
          </a:xfrm>
          <a:prstGeom prst="ellipse">
            <a:avLst/>
          </a:prstGeom>
          <a:solidFill>
            <a:schemeClr val="bg1"/>
          </a:solidFill>
          <a:ln w="38100">
            <a:solidFill>
              <a:srgbClr val="6C6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23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5" descr="stars">
            <a:extLst>
              <a:ext uri="{FF2B5EF4-FFF2-40B4-BE49-F238E27FC236}">
                <a16:creationId xmlns:a16="http://schemas.microsoft.com/office/drawing/2014/main" id="{11983EA8-0620-AB4D-A296-C5DA0F2FAA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001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stars">
            <a:extLst>
              <a:ext uri="{FF2B5EF4-FFF2-40B4-BE49-F238E27FC236}">
                <a16:creationId xmlns:a16="http://schemas.microsoft.com/office/drawing/2014/main" id="{00BD74F5-9DD1-E44F-B6A3-CF4F1993CF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3716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stars">
            <a:extLst>
              <a:ext uri="{FF2B5EF4-FFF2-40B4-BE49-F238E27FC236}">
                <a16:creationId xmlns:a16="http://schemas.microsoft.com/office/drawing/2014/main" id="{AC63970A-90B2-9E42-BB24-A20B4E93CA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5148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stars">
            <a:extLst>
              <a:ext uri="{FF2B5EF4-FFF2-40B4-BE49-F238E27FC236}">
                <a16:creationId xmlns:a16="http://schemas.microsoft.com/office/drawing/2014/main" id="{9035A904-409F-3B46-9C0A-1EC54AAA75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29146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stars">
            <a:extLst>
              <a:ext uri="{FF2B5EF4-FFF2-40B4-BE49-F238E27FC236}">
                <a16:creationId xmlns:a16="http://schemas.microsoft.com/office/drawing/2014/main" id="{2CBD5378-DA3A-AC49-A292-48333ED581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9431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stars">
            <a:extLst>
              <a:ext uri="{FF2B5EF4-FFF2-40B4-BE49-F238E27FC236}">
                <a16:creationId xmlns:a16="http://schemas.microsoft.com/office/drawing/2014/main" id="{F697AA18-4DA0-1E4F-BAFD-BB93D01A96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36576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2" y="40440"/>
            <a:ext cx="1602495" cy="17028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67050" y="86373"/>
            <a:ext cx="7245350" cy="155668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 LÀ GÌ?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13087" y="241369"/>
            <a:ext cx="2088357" cy="1200757"/>
          </a:xfrm>
          <a:prstGeom prst="ellipse">
            <a:avLst/>
          </a:prstGeom>
          <a:solidFill>
            <a:schemeClr val="bg1"/>
          </a:solidFill>
          <a:ln w="38100">
            <a:solidFill>
              <a:srgbClr val="6C6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1700" y="3570795"/>
            <a:ext cx="1045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KHÁM PHÁ QUÁ KHỨ TỪ CÁC NGUỒN SỬ LIỆU.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oàn văn lời kêu gọi toàn quốc kháng chiến của Hồ Chí Minh 19-12-194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99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272" y="110836"/>
            <a:ext cx="7412181" cy="63869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1273" y="6497782"/>
            <a:ext cx="7412181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 SỬ LIỆU (TƯ LIỆU LỊCH SỬ).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328" y="1149927"/>
            <a:ext cx="33527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101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ony\Desktop\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7" y="207818"/>
            <a:ext cx="6123710" cy="520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782" y="207818"/>
            <a:ext cx="5569527" cy="52093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21526" y="5957454"/>
            <a:ext cx="7190510" cy="44334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 LIỆU TRUYỀN MIỆNG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634836" y="1731817"/>
            <a:ext cx="8769928" cy="3920838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ca,…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693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egal.moit.gov.vn/data/newss/778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" y="152400"/>
            <a:ext cx="3948603" cy="538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://www.xunhasaba.com.vn/shop/published/publicdata/SHOP/attachments/SC/products_pictures/04020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91" y="152400"/>
            <a:ext cx="3893185" cy="538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7310" y="152399"/>
            <a:ext cx="3777528" cy="53894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10690" y="5943598"/>
            <a:ext cx="7301346" cy="52647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 LIỆU CHỮ VIẾT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831273" y="623455"/>
            <a:ext cx="10238509" cy="4918363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in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98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065" y="322117"/>
            <a:ext cx="3810000" cy="38203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636" y="299606"/>
            <a:ext cx="3783016" cy="3820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0386" y="4149434"/>
            <a:ext cx="3809999" cy="512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4761" y="4149434"/>
            <a:ext cx="4000556" cy="512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33636" y="4138178"/>
            <a:ext cx="3783016" cy="512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rìu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9642" y="5181600"/>
            <a:ext cx="7422394" cy="84512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 LIỆU HIỆN VẬT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385" y="322118"/>
            <a:ext cx="3975931" cy="3820391"/>
          </a:xfrm>
          <a:prstGeom prst="rect">
            <a:avLst/>
          </a:prstGeom>
        </p:spPr>
      </p:pic>
      <p:sp>
        <p:nvSpPr>
          <p:cNvPr id="10" name="Horizontal Scroll 9"/>
          <p:cNvSpPr/>
          <p:nvPr/>
        </p:nvSpPr>
        <p:spPr>
          <a:xfrm>
            <a:off x="1217070" y="602673"/>
            <a:ext cx="9213273" cy="5001490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418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1" grpId="1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" y="210472"/>
            <a:ext cx="5943600" cy="49849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236" y="210472"/>
            <a:ext cx="5624511" cy="412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59235" y="4306109"/>
            <a:ext cx="5624511" cy="889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19 -12 -1946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5491" y="5805055"/>
            <a:ext cx="5001490" cy="51261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 LIỆU GỐC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537853" y="609600"/>
            <a:ext cx="9213273" cy="5001490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99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5" descr="stars">
            <a:extLst>
              <a:ext uri="{FF2B5EF4-FFF2-40B4-BE49-F238E27FC236}">
                <a16:creationId xmlns:a16="http://schemas.microsoft.com/office/drawing/2014/main" id="{11983EA8-0620-AB4D-A296-C5DA0F2FAA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001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stars">
            <a:extLst>
              <a:ext uri="{FF2B5EF4-FFF2-40B4-BE49-F238E27FC236}">
                <a16:creationId xmlns:a16="http://schemas.microsoft.com/office/drawing/2014/main" id="{00BD74F5-9DD1-E44F-B6A3-CF4F1993CF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3716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stars">
            <a:extLst>
              <a:ext uri="{FF2B5EF4-FFF2-40B4-BE49-F238E27FC236}">
                <a16:creationId xmlns:a16="http://schemas.microsoft.com/office/drawing/2014/main" id="{AC63970A-90B2-9E42-BB24-A20B4E93CA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5148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stars">
            <a:extLst>
              <a:ext uri="{FF2B5EF4-FFF2-40B4-BE49-F238E27FC236}">
                <a16:creationId xmlns:a16="http://schemas.microsoft.com/office/drawing/2014/main" id="{9035A904-409F-3B46-9C0A-1EC54AAA75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29146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stars">
            <a:extLst>
              <a:ext uri="{FF2B5EF4-FFF2-40B4-BE49-F238E27FC236}">
                <a16:creationId xmlns:a16="http://schemas.microsoft.com/office/drawing/2014/main" id="{2CBD5378-DA3A-AC49-A292-48333ED581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9431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stars">
            <a:extLst>
              <a:ext uri="{FF2B5EF4-FFF2-40B4-BE49-F238E27FC236}">
                <a16:creationId xmlns:a16="http://schemas.microsoft.com/office/drawing/2014/main" id="{F697AA18-4DA0-1E4F-BAFD-BB93D01A96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36576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9" y="-136619"/>
            <a:ext cx="1602495" cy="16653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67050" y="44809"/>
            <a:ext cx="7245350" cy="13267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 LÀ GÌ?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13087" y="107825"/>
            <a:ext cx="2088357" cy="1200757"/>
          </a:xfrm>
          <a:prstGeom prst="ellipse">
            <a:avLst/>
          </a:prstGeom>
          <a:solidFill>
            <a:schemeClr val="bg1"/>
          </a:solidFill>
          <a:ln w="38100">
            <a:solidFill>
              <a:srgbClr val="6C6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9950" y="2036313"/>
            <a:ext cx="1045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KHÁM PHÁ QUÁ KHỨ TỪ CÁC NGUỒN SỬ LIỆU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52874" y="2957189"/>
            <a:ext cx="3708689" cy="100893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4 NGUỒN TƯ LIỆU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6652" y="5001985"/>
            <a:ext cx="2511130" cy="95337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LIỆU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GỐC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13087" y="5007613"/>
            <a:ext cx="2725087" cy="94774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LIỆU TRUYỀN MIỆNG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69325" y="5013034"/>
            <a:ext cx="2756767" cy="95744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LIỆU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CHỮ VIẾT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490364" y="5022726"/>
            <a:ext cx="2521527" cy="94774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LIỆU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VẬT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508356" y="3986213"/>
            <a:ext cx="1159019" cy="1015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094449" y="3986213"/>
            <a:ext cx="1158838" cy="1015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711174" y="3986213"/>
            <a:ext cx="3956201" cy="857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094449" y="3986213"/>
            <a:ext cx="4217951" cy="921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694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449</Words>
  <PresentationFormat>Widescreen</PresentationFormat>
  <Paragraphs>36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2021-07-16T02:46:11Z</dcterms:created>
  <dcterms:modified xsi:type="dcterms:W3CDTF">2021-09-02T01:05:50Z</dcterms:modified>
</cp:coreProperties>
</file>