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1" r:id="rId3"/>
  </p:sldMasterIdLst>
  <p:notesMasterIdLst>
    <p:notesMasterId r:id="rId15"/>
  </p:notesMasterIdLst>
  <p:sldIdLst>
    <p:sldId id="334" r:id="rId4"/>
    <p:sldId id="598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66" autoAdjust="0"/>
  </p:normalViewPr>
  <p:slideViewPr>
    <p:cSldViewPr snapToGrid="0">
      <p:cViewPr>
        <p:scale>
          <a:sx n="75" d="100"/>
          <a:sy n="75" d="100"/>
        </p:scale>
        <p:origin x="195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E3E4F-6DBE-4F84-A690-0B0B601D8BB9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A4093-FD0B-4234-8DF1-BC6C1081D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3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A4093-FD0B-4234-8DF1-BC6C1081D2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4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674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3e61cc86e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13e61cc86e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85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9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72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9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53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9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9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3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9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25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9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93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9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65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17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 userDrawn="1"/>
        </p:nvSpPr>
        <p:spPr>
          <a:xfrm>
            <a:off x="157546" y="153759"/>
            <a:ext cx="11876907" cy="6550483"/>
          </a:xfrm>
          <a:prstGeom prst="frame">
            <a:avLst>
              <a:gd name="adj1" fmla="val 92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10" name="椭圆 9"/>
          <p:cNvSpPr>
            <a:spLocks noChangeAspect="1"/>
          </p:cNvSpPr>
          <p:nvPr userDrawn="1"/>
        </p:nvSpPr>
        <p:spPr>
          <a:xfrm>
            <a:off x="1619578" y="1629417"/>
            <a:ext cx="3599063" cy="35991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5" b="33556"/>
          <a:stretch/>
        </p:blipFill>
        <p:spPr>
          <a:xfrm>
            <a:off x="12" y="1588"/>
            <a:ext cx="2242974" cy="24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36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380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5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03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3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8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3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4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4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 userDrawn="1"/>
        </p:nvSpPr>
        <p:spPr>
          <a:xfrm>
            <a:off x="157546" y="153759"/>
            <a:ext cx="11876907" cy="6550483"/>
          </a:xfrm>
          <a:prstGeom prst="frame">
            <a:avLst>
              <a:gd name="adj1" fmla="val 92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8142" y="4066091"/>
            <a:ext cx="1573858" cy="27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2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6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6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7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2800" y="1917833"/>
            <a:ext cx="8286400" cy="27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26400" y="4639900"/>
            <a:ext cx="7739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10716156" y="502370"/>
            <a:ext cx="5133315" cy="50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445920">
            <a:off x="9953200" y="-1982083"/>
            <a:ext cx="2948619" cy="501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9503870">
            <a:off x="-2099014" y="-1518629"/>
            <a:ext cx="4183828" cy="316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07399" y="3854634"/>
            <a:ext cx="4634665" cy="473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64999" y="5492300"/>
            <a:ext cx="4056100" cy="39360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1168160">
            <a:off x="10405570" y="-1203539"/>
            <a:ext cx="3162281" cy="3003249"/>
            <a:chOff x="21556638" y="3378600"/>
            <a:chExt cx="1917750" cy="1863875"/>
          </a:xfrm>
        </p:grpSpPr>
        <p:sp>
          <p:nvSpPr>
            <p:cNvPr id="17" name="Google Shape;17;p2"/>
            <p:cNvSpPr/>
            <p:nvPr/>
          </p:nvSpPr>
          <p:spPr>
            <a:xfrm rot="-5400000">
              <a:off x="21765488" y="3533575"/>
              <a:ext cx="1544075" cy="1873725"/>
            </a:xfrm>
            <a:custGeom>
              <a:avLst/>
              <a:gdLst/>
              <a:ahLst/>
              <a:cxnLst/>
              <a:rect l="l" t="t" r="r" b="b"/>
              <a:pathLst>
                <a:path w="61763" h="74949" fill="none" extrusionOk="0">
                  <a:moveTo>
                    <a:pt x="0" y="74949"/>
                  </a:moveTo>
                  <a:cubicBezTo>
                    <a:pt x="1252" y="54508"/>
                    <a:pt x="6211" y="36965"/>
                    <a:pt x="15504" y="23732"/>
                  </a:cubicBezTo>
                  <a:cubicBezTo>
                    <a:pt x="24798" y="10522"/>
                    <a:pt x="47301" y="1020"/>
                    <a:pt x="6176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 rot="-5400000">
              <a:off x="21400500" y="3534738"/>
              <a:ext cx="1863875" cy="1551600"/>
            </a:xfrm>
            <a:custGeom>
              <a:avLst/>
              <a:gdLst/>
              <a:ahLst/>
              <a:cxnLst/>
              <a:rect l="l" t="t" r="r" b="b"/>
              <a:pathLst>
                <a:path w="74555" h="62064" fill="none" extrusionOk="0">
                  <a:moveTo>
                    <a:pt x="74555" y="0"/>
                  </a:moveTo>
                  <a:cubicBezTo>
                    <a:pt x="58031" y="5562"/>
                    <a:pt x="52330" y="7578"/>
                    <a:pt x="41298" y="17103"/>
                  </a:cubicBezTo>
                  <a:cubicBezTo>
                    <a:pt x="30267" y="26628"/>
                    <a:pt x="23036" y="28297"/>
                    <a:pt x="13326" y="36246"/>
                  </a:cubicBezTo>
                  <a:cubicBezTo>
                    <a:pt x="3616" y="44195"/>
                    <a:pt x="1669" y="50082"/>
                    <a:pt x="0" y="6206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1341595" y="3370890"/>
            <a:ext cx="5498681" cy="5699769"/>
            <a:chOff x="-1006197" y="2528167"/>
            <a:chExt cx="4124011" cy="4274827"/>
          </a:xfrm>
        </p:grpSpPr>
        <p:sp>
          <p:nvSpPr>
            <p:cNvPr id="20" name="Google Shape;20;p2"/>
            <p:cNvSpPr/>
            <p:nvPr/>
          </p:nvSpPr>
          <p:spPr>
            <a:xfrm rot="3599952">
              <a:off x="-582431" y="3237252"/>
              <a:ext cx="3230477" cy="2843740"/>
            </a:xfrm>
            <a:custGeom>
              <a:avLst/>
              <a:gdLst/>
              <a:ahLst/>
              <a:cxnLst/>
              <a:rect l="l" t="t" r="r" b="b"/>
              <a:pathLst>
                <a:path w="91960" h="80951" fill="none" extrusionOk="0">
                  <a:moveTo>
                    <a:pt x="0" y="80951"/>
                  </a:moveTo>
                  <a:cubicBezTo>
                    <a:pt x="5748" y="77405"/>
                    <a:pt x="13488" y="72561"/>
                    <a:pt x="22990" y="57567"/>
                  </a:cubicBezTo>
                  <a:cubicBezTo>
                    <a:pt x="32492" y="42550"/>
                    <a:pt x="37706" y="26721"/>
                    <a:pt x="52446" y="16107"/>
                  </a:cubicBezTo>
                  <a:cubicBezTo>
                    <a:pt x="67185" y="5516"/>
                    <a:pt x="91959" y="0"/>
                    <a:pt x="9195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3599952">
              <a:off x="-584296" y="3289291"/>
              <a:ext cx="3346931" cy="2752580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-2905728" y="-2100461"/>
            <a:ext cx="9030920" cy="4043201"/>
            <a:chOff x="-2179296" y="-1575346"/>
            <a:chExt cx="6773190" cy="3032401"/>
          </a:xfrm>
        </p:grpSpPr>
        <p:sp>
          <p:nvSpPr>
            <p:cNvPr id="23" name="Google Shape;23;p2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5" name="Google Shape;25;p2"/>
          <p:cNvPicPr preferRelativeResize="0"/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 rot="2700000" flipH="1">
            <a:off x="4644315" y="6124385"/>
            <a:ext cx="3605704" cy="287154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 txBox="1">
            <a:spLocks noGrp="1"/>
          </p:cNvSpPr>
          <p:nvPr>
            <p:ph type="subTitle" idx="2"/>
          </p:nvPr>
        </p:nvSpPr>
        <p:spPr>
          <a:xfrm>
            <a:off x="3684200" y="554000"/>
            <a:ext cx="48236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888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357433" y="25120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2676800" y="2940633"/>
            <a:ext cx="147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4357433" y="3890000"/>
            <a:ext cx="55120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3"/>
          </p:nvPr>
        </p:nvSpPr>
        <p:spPr>
          <a:xfrm>
            <a:off x="3684200" y="554000"/>
            <a:ext cx="48236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57031" y="-2886978"/>
            <a:ext cx="5659480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10290020">
            <a:off x="10995490" y="2906853"/>
            <a:ext cx="2866564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8788137" y="4076646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5">
            <a:alphaModFix amt="93000"/>
          </a:blip>
          <a:stretch>
            <a:fillRect/>
          </a:stretch>
        </p:blipFill>
        <p:spPr>
          <a:xfrm rot="899978">
            <a:off x="-1506647" y="5259870"/>
            <a:ext cx="4183828" cy="3166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3"/>
          <p:cNvGrpSpPr/>
          <p:nvPr/>
        </p:nvGrpSpPr>
        <p:grpSpPr>
          <a:xfrm rot="-9843748">
            <a:off x="-2475485" y="4821272"/>
            <a:ext cx="9031280" cy="4043363"/>
            <a:chOff x="-2179296" y="-1575346"/>
            <a:chExt cx="6773190" cy="3032401"/>
          </a:xfrm>
        </p:grpSpPr>
        <p:sp>
          <p:nvSpPr>
            <p:cNvPr id="37" name="Google Shape;37;p3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9" name="Google Shape;39;p3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0254490" flipH="1">
            <a:off x="9072149" y="-1260865"/>
            <a:ext cx="3605705" cy="2871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3"/>
          <p:cNvGrpSpPr/>
          <p:nvPr/>
        </p:nvGrpSpPr>
        <p:grpSpPr>
          <a:xfrm>
            <a:off x="-2372381" y="-3745003"/>
            <a:ext cx="7824156" cy="7248677"/>
            <a:chOff x="-1779286" y="-2808752"/>
            <a:chExt cx="5868117" cy="5436508"/>
          </a:xfrm>
        </p:grpSpPr>
        <p:sp>
          <p:nvSpPr>
            <p:cNvPr id="41" name="Google Shape;41;p3"/>
            <p:cNvSpPr/>
            <p:nvPr/>
          </p:nvSpPr>
          <p:spPr>
            <a:xfrm rot="1412825">
              <a:off x="-1168388" y="-1675646"/>
              <a:ext cx="3242620" cy="3734151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 rot="7941910">
              <a:off x="-1564624" y="-731066"/>
              <a:ext cx="6189506" cy="1281135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" name="Google Shape;43;p3"/>
          <p:cNvSpPr/>
          <p:nvPr/>
        </p:nvSpPr>
        <p:spPr>
          <a:xfrm rot="-755884">
            <a:off x="9662736" y="5593241"/>
            <a:ext cx="6566801" cy="1340424"/>
          </a:xfrm>
          <a:custGeom>
            <a:avLst/>
            <a:gdLst/>
            <a:ahLst/>
            <a:cxnLst/>
            <a:rect l="l" t="t" r="r" b="b"/>
            <a:pathLst>
              <a:path w="136365" h="27835" fill="none" extrusionOk="0">
                <a:moveTo>
                  <a:pt x="0" y="13010"/>
                </a:moveTo>
                <a:cubicBezTo>
                  <a:pt x="6170" y="9172"/>
                  <a:pt x="11503" y="5279"/>
                  <a:pt x="25316" y="4202"/>
                </a:cubicBezTo>
                <a:cubicBezTo>
                  <a:pt x="31309" y="3542"/>
                  <a:pt x="36819" y="5081"/>
                  <a:pt x="49432" y="4476"/>
                </a:cubicBezTo>
                <a:cubicBezTo>
                  <a:pt x="62046" y="3883"/>
                  <a:pt x="72504" y="1"/>
                  <a:pt x="92420" y="2662"/>
                </a:cubicBezTo>
                <a:cubicBezTo>
                  <a:pt x="112336" y="5323"/>
                  <a:pt x="124620" y="16144"/>
                  <a:pt x="136365" y="2783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99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" name="Google Shape;44;p3"/>
          <p:cNvGrpSpPr/>
          <p:nvPr/>
        </p:nvGrpSpPr>
        <p:grpSpPr>
          <a:xfrm rot="-9830479">
            <a:off x="7881673" y="-1940286"/>
            <a:ext cx="5498712" cy="5699801"/>
            <a:chOff x="-1006197" y="2528167"/>
            <a:chExt cx="4124011" cy="4274827"/>
          </a:xfrm>
        </p:grpSpPr>
        <p:sp>
          <p:nvSpPr>
            <p:cNvPr id="45" name="Google Shape;45;p3"/>
            <p:cNvSpPr/>
            <p:nvPr/>
          </p:nvSpPr>
          <p:spPr>
            <a:xfrm rot="3599952">
              <a:off x="-582431" y="3237252"/>
              <a:ext cx="3230477" cy="2843740"/>
            </a:xfrm>
            <a:custGeom>
              <a:avLst/>
              <a:gdLst/>
              <a:ahLst/>
              <a:cxnLst/>
              <a:rect l="l" t="t" r="r" b="b"/>
              <a:pathLst>
                <a:path w="91960" h="80951" fill="none" extrusionOk="0">
                  <a:moveTo>
                    <a:pt x="0" y="80951"/>
                  </a:moveTo>
                  <a:cubicBezTo>
                    <a:pt x="5748" y="77405"/>
                    <a:pt x="13488" y="72561"/>
                    <a:pt x="22990" y="57567"/>
                  </a:cubicBezTo>
                  <a:cubicBezTo>
                    <a:pt x="32492" y="42550"/>
                    <a:pt x="37706" y="26721"/>
                    <a:pt x="52446" y="16107"/>
                  </a:cubicBezTo>
                  <a:cubicBezTo>
                    <a:pt x="67185" y="5516"/>
                    <a:pt x="91959" y="0"/>
                    <a:pt x="9195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 rot="3599952">
              <a:off x="-584296" y="3289291"/>
              <a:ext cx="3346931" cy="2752580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6433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 userDrawn="1"/>
        </p:nvSpPr>
        <p:spPr>
          <a:xfrm>
            <a:off x="157546" y="153759"/>
            <a:ext cx="11876907" cy="6550483"/>
          </a:xfrm>
          <a:prstGeom prst="frame">
            <a:avLst>
              <a:gd name="adj1" fmla="val 92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4"/>
          <a:stretch/>
        </p:blipFill>
        <p:spPr>
          <a:xfrm>
            <a:off x="2785218" y="1588"/>
            <a:ext cx="9406782" cy="68564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5" b="33556"/>
          <a:stretch/>
        </p:blipFill>
        <p:spPr>
          <a:xfrm>
            <a:off x="14" y="1588"/>
            <a:ext cx="2638793" cy="28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9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100000">
            <a:off x="8544058" y="4997634"/>
            <a:ext cx="5139733" cy="502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-311766" y="4472829"/>
            <a:ext cx="3250855" cy="553261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/>
          <p:nvPr/>
        </p:nvSpPr>
        <p:spPr>
          <a:xfrm>
            <a:off x="7685623" y="6152325"/>
            <a:ext cx="10648743" cy="2173635"/>
          </a:xfrm>
          <a:custGeom>
            <a:avLst/>
            <a:gdLst/>
            <a:ahLst/>
            <a:cxnLst/>
            <a:rect l="l" t="t" r="r" b="b"/>
            <a:pathLst>
              <a:path w="136365" h="27835" fill="none" extrusionOk="0">
                <a:moveTo>
                  <a:pt x="0" y="13010"/>
                </a:moveTo>
                <a:cubicBezTo>
                  <a:pt x="6170" y="9172"/>
                  <a:pt x="11503" y="5279"/>
                  <a:pt x="25316" y="4202"/>
                </a:cubicBezTo>
                <a:cubicBezTo>
                  <a:pt x="31309" y="3542"/>
                  <a:pt x="36819" y="5081"/>
                  <a:pt x="49432" y="4476"/>
                </a:cubicBezTo>
                <a:cubicBezTo>
                  <a:pt x="62046" y="3883"/>
                  <a:pt x="72504" y="1"/>
                  <a:pt x="92420" y="2662"/>
                </a:cubicBezTo>
                <a:cubicBezTo>
                  <a:pt x="112336" y="5323"/>
                  <a:pt x="124620" y="16144"/>
                  <a:pt x="136365" y="2783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99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53" name="Google Shape;15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194" y="-5230482"/>
            <a:ext cx="671651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1"/>
          <p:cNvGrpSpPr/>
          <p:nvPr/>
        </p:nvGrpSpPr>
        <p:grpSpPr>
          <a:xfrm>
            <a:off x="9472497" y="-2578547"/>
            <a:ext cx="6312141" cy="5875539"/>
            <a:chOff x="7104373" y="-1933910"/>
            <a:chExt cx="4734106" cy="4406654"/>
          </a:xfrm>
        </p:grpSpPr>
        <p:sp>
          <p:nvSpPr>
            <p:cNvPr id="155" name="Google Shape;155;p11"/>
            <p:cNvSpPr/>
            <p:nvPr/>
          </p:nvSpPr>
          <p:spPr>
            <a:xfrm rot="6276934" flipH="1">
              <a:off x="7698829" y="-1434293"/>
              <a:ext cx="3242614" cy="3734144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1"/>
            <p:cNvSpPr/>
            <p:nvPr/>
          </p:nvSpPr>
          <p:spPr>
            <a:xfrm rot="6276934" flipH="1">
              <a:off x="8001410" y="-1761017"/>
              <a:ext cx="3242614" cy="3734144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57" name="Google Shape;157;p11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 flipH="1">
            <a:off x="-1675126" y="-1017901"/>
            <a:ext cx="3633583" cy="34105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1"/>
          <p:cNvGrpSpPr/>
          <p:nvPr/>
        </p:nvGrpSpPr>
        <p:grpSpPr>
          <a:xfrm rot="9408987">
            <a:off x="562782" y="-3239442"/>
            <a:ext cx="5498991" cy="5700089"/>
            <a:chOff x="-1006197" y="2528167"/>
            <a:chExt cx="4124011" cy="4274827"/>
          </a:xfrm>
        </p:grpSpPr>
        <p:sp>
          <p:nvSpPr>
            <p:cNvPr id="159" name="Google Shape;159;p11"/>
            <p:cNvSpPr/>
            <p:nvPr/>
          </p:nvSpPr>
          <p:spPr>
            <a:xfrm rot="3599952">
              <a:off x="-582431" y="3237252"/>
              <a:ext cx="3230477" cy="2843740"/>
            </a:xfrm>
            <a:custGeom>
              <a:avLst/>
              <a:gdLst/>
              <a:ahLst/>
              <a:cxnLst/>
              <a:rect l="l" t="t" r="r" b="b"/>
              <a:pathLst>
                <a:path w="91960" h="80951" fill="none" extrusionOk="0">
                  <a:moveTo>
                    <a:pt x="0" y="80951"/>
                  </a:moveTo>
                  <a:cubicBezTo>
                    <a:pt x="5748" y="77405"/>
                    <a:pt x="13488" y="72561"/>
                    <a:pt x="22990" y="57567"/>
                  </a:cubicBezTo>
                  <a:cubicBezTo>
                    <a:pt x="32492" y="42550"/>
                    <a:pt x="37706" y="26721"/>
                    <a:pt x="52446" y="16107"/>
                  </a:cubicBezTo>
                  <a:cubicBezTo>
                    <a:pt x="67185" y="5516"/>
                    <a:pt x="91959" y="0"/>
                    <a:pt x="9195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1"/>
            <p:cNvSpPr/>
            <p:nvPr/>
          </p:nvSpPr>
          <p:spPr>
            <a:xfrm rot="3599952">
              <a:off x="-584296" y="3289291"/>
              <a:ext cx="3346931" cy="2752580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11"/>
          <p:cNvGrpSpPr/>
          <p:nvPr/>
        </p:nvGrpSpPr>
        <p:grpSpPr>
          <a:xfrm rot="-8347424">
            <a:off x="-2892386" y="3685289"/>
            <a:ext cx="4493739" cy="4182912"/>
            <a:chOff x="7104373" y="-1933910"/>
            <a:chExt cx="4734106" cy="4406654"/>
          </a:xfrm>
        </p:grpSpPr>
        <p:sp>
          <p:nvSpPr>
            <p:cNvPr id="162" name="Google Shape;162;p11"/>
            <p:cNvSpPr/>
            <p:nvPr/>
          </p:nvSpPr>
          <p:spPr>
            <a:xfrm rot="6276934" flipH="1">
              <a:off x="7698829" y="-1434293"/>
              <a:ext cx="3242614" cy="3734144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11"/>
            <p:cNvSpPr/>
            <p:nvPr/>
          </p:nvSpPr>
          <p:spPr>
            <a:xfrm rot="6276934" flipH="1">
              <a:off x="8001410" y="-1761017"/>
              <a:ext cx="3242614" cy="3734144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" name="Google Shape;164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171433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9pPr>
          </a:lstStyle>
          <a:p>
            <a:r>
              <a:t>xx%</a:t>
            </a:r>
          </a:p>
        </p:txBody>
      </p:sp>
      <p:sp>
        <p:nvSpPr>
          <p:cNvPr id="165" name="Google Shape;165;p11"/>
          <p:cNvSpPr txBox="1">
            <a:spLocks noGrp="1"/>
          </p:cNvSpPr>
          <p:nvPr>
            <p:ph type="subTitle" idx="1"/>
          </p:nvPr>
        </p:nvSpPr>
        <p:spPr>
          <a:xfrm>
            <a:off x="1712000" y="4186300"/>
            <a:ext cx="8768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66" name="Google Shape;166;p11"/>
          <p:cNvSpPr txBox="1">
            <a:spLocks noGrp="1"/>
          </p:cNvSpPr>
          <p:nvPr>
            <p:ph type="subTitle" idx="2"/>
          </p:nvPr>
        </p:nvSpPr>
        <p:spPr>
          <a:xfrm>
            <a:off x="3684200" y="554000"/>
            <a:ext cx="48236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398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34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009003" y="-3230661"/>
            <a:ext cx="5659480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32282" y="5318285"/>
            <a:ext cx="5701385" cy="553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646553">
            <a:off x="10637271" y="4603346"/>
            <a:ext cx="3250853" cy="553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>
          <a:blip r:embed="rId5">
            <a:alphaModFix amt="93000"/>
          </a:blip>
          <a:stretch>
            <a:fillRect/>
          </a:stretch>
        </p:blipFill>
        <p:spPr>
          <a:xfrm rot="-2700022">
            <a:off x="-2473047" y="-869746"/>
            <a:ext cx="4183828" cy="3166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13"/>
          <p:cNvGrpSpPr/>
          <p:nvPr/>
        </p:nvGrpSpPr>
        <p:grpSpPr>
          <a:xfrm rot="5399722">
            <a:off x="10555721" y="5078001"/>
            <a:ext cx="3162497" cy="3003324"/>
            <a:chOff x="21556638" y="3378600"/>
            <a:chExt cx="1917750" cy="1863875"/>
          </a:xfrm>
        </p:grpSpPr>
        <p:sp>
          <p:nvSpPr>
            <p:cNvPr id="174" name="Google Shape;174;p13"/>
            <p:cNvSpPr/>
            <p:nvPr/>
          </p:nvSpPr>
          <p:spPr>
            <a:xfrm rot="-5400000">
              <a:off x="21765488" y="3533575"/>
              <a:ext cx="1544075" cy="1873725"/>
            </a:xfrm>
            <a:custGeom>
              <a:avLst/>
              <a:gdLst/>
              <a:ahLst/>
              <a:cxnLst/>
              <a:rect l="l" t="t" r="r" b="b"/>
              <a:pathLst>
                <a:path w="61763" h="74949" fill="none" extrusionOk="0">
                  <a:moveTo>
                    <a:pt x="0" y="74949"/>
                  </a:moveTo>
                  <a:cubicBezTo>
                    <a:pt x="1252" y="54508"/>
                    <a:pt x="6211" y="36965"/>
                    <a:pt x="15504" y="23732"/>
                  </a:cubicBezTo>
                  <a:cubicBezTo>
                    <a:pt x="24798" y="10522"/>
                    <a:pt x="47301" y="1020"/>
                    <a:pt x="6176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3"/>
            <p:cNvSpPr/>
            <p:nvPr/>
          </p:nvSpPr>
          <p:spPr>
            <a:xfrm rot="-5400000">
              <a:off x="21400500" y="3534738"/>
              <a:ext cx="1863875" cy="1551600"/>
            </a:xfrm>
            <a:custGeom>
              <a:avLst/>
              <a:gdLst/>
              <a:ahLst/>
              <a:cxnLst/>
              <a:rect l="l" t="t" r="r" b="b"/>
              <a:pathLst>
                <a:path w="74555" h="62064" fill="none" extrusionOk="0">
                  <a:moveTo>
                    <a:pt x="74555" y="0"/>
                  </a:moveTo>
                  <a:cubicBezTo>
                    <a:pt x="58031" y="5562"/>
                    <a:pt x="52330" y="7578"/>
                    <a:pt x="41298" y="17103"/>
                  </a:cubicBezTo>
                  <a:cubicBezTo>
                    <a:pt x="30267" y="26628"/>
                    <a:pt x="23036" y="28297"/>
                    <a:pt x="13326" y="36246"/>
                  </a:cubicBezTo>
                  <a:cubicBezTo>
                    <a:pt x="3616" y="44195"/>
                    <a:pt x="1669" y="50082"/>
                    <a:pt x="0" y="6206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13"/>
          <p:cNvGrpSpPr/>
          <p:nvPr/>
        </p:nvGrpSpPr>
        <p:grpSpPr>
          <a:xfrm>
            <a:off x="-6074839" y="-1135879"/>
            <a:ext cx="9912841" cy="5218747"/>
            <a:chOff x="-4556130" y="-851909"/>
            <a:chExt cx="7434631" cy="3914060"/>
          </a:xfrm>
        </p:grpSpPr>
        <p:sp>
          <p:nvSpPr>
            <p:cNvPr id="177" name="Google Shape;177;p13"/>
            <p:cNvSpPr/>
            <p:nvPr/>
          </p:nvSpPr>
          <p:spPr>
            <a:xfrm rot="9601055">
              <a:off x="-1830740" y="-79924"/>
              <a:ext cx="4686734" cy="957378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3"/>
            <p:cNvSpPr/>
            <p:nvPr/>
          </p:nvSpPr>
          <p:spPr>
            <a:xfrm rot="9475604">
              <a:off x="-4544798" y="507274"/>
              <a:ext cx="6644215" cy="1356161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9" name="Google Shape;179;p13"/>
          <p:cNvSpPr/>
          <p:nvPr/>
        </p:nvSpPr>
        <p:spPr>
          <a:xfrm rot="3052362">
            <a:off x="-828429" y="4929854"/>
            <a:ext cx="4012032" cy="3299572"/>
          </a:xfrm>
          <a:custGeom>
            <a:avLst/>
            <a:gdLst/>
            <a:ahLst/>
            <a:cxnLst/>
            <a:rect l="l" t="t" r="r" b="b"/>
            <a:pathLst>
              <a:path w="95275" h="78356" fill="none" extrusionOk="0">
                <a:moveTo>
                  <a:pt x="1" y="78355"/>
                </a:moveTo>
                <a:cubicBezTo>
                  <a:pt x="7440" y="77660"/>
                  <a:pt x="18495" y="75505"/>
                  <a:pt x="33234" y="59120"/>
                </a:cubicBezTo>
                <a:cubicBezTo>
                  <a:pt x="47974" y="42735"/>
                  <a:pt x="46954" y="33465"/>
                  <a:pt x="58657" y="19143"/>
                </a:cubicBezTo>
                <a:cubicBezTo>
                  <a:pt x="70361" y="4820"/>
                  <a:pt x="87163" y="2202"/>
                  <a:pt x="95274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317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hasCustomPrompt="1"/>
          </p:nvPr>
        </p:nvSpPr>
        <p:spPr>
          <a:xfrm>
            <a:off x="1585083" y="1803067"/>
            <a:ext cx="10516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1"/>
          </p:nvPr>
        </p:nvSpPr>
        <p:spPr>
          <a:xfrm>
            <a:off x="2830167" y="2104907"/>
            <a:ext cx="315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2" hasCustomPrompt="1"/>
          </p:nvPr>
        </p:nvSpPr>
        <p:spPr>
          <a:xfrm>
            <a:off x="1585083" y="4998400"/>
            <a:ext cx="10516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r>
              <a:t>xx%</a:t>
            </a:r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3"/>
          </p:nvPr>
        </p:nvSpPr>
        <p:spPr>
          <a:xfrm>
            <a:off x="2830167" y="5300167"/>
            <a:ext cx="315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5"/>
          </p:nvPr>
        </p:nvSpPr>
        <p:spPr>
          <a:xfrm>
            <a:off x="2830167" y="1538367"/>
            <a:ext cx="315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6"/>
          </p:nvPr>
        </p:nvSpPr>
        <p:spPr>
          <a:xfrm>
            <a:off x="2830167" y="4733621"/>
            <a:ext cx="315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7" hasCustomPrompt="1"/>
          </p:nvPr>
        </p:nvSpPr>
        <p:spPr>
          <a:xfrm>
            <a:off x="1585083" y="3400733"/>
            <a:ext cx="10516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8"/>
          </p:nvPr>
        </p:nvSpPr>
        <p:spPr>
          <a:xfrm>
            <a:off x="2830167" y="3702533"/>
            <a:ext cx="315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9"/>
          </p:nvPr>
        </p:nvSpPr>
        <p:spPr>
          <a:xfrm>
            <a:off x="2830167" y="3135988"/>
            <a:ext cx="315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3" hasCustomPrompt="1"/>
          </p:nvPr>
        </p:nvSpPr>
        <p:spPr>
          <a:xfrm>
            <a:off x="6667228" y="1803067"/>
            <a:ext cx="10516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14"/>
          </p:nvPr>
        </p:nvSpPr>
        <p:spPr>
          <a:xfrm>
            <a:off x="7820435" y="2104907"/>
            <a:ext cx="315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7228" y="4998400"/>
            <a:ext cx="10516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r>
              <a:t>xx%</a:t>
            </a:r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6"/>
          </p:nvPr>
        </p:nvSpPr>
        <p:spPr>
          <a:xfrm>
            <a:off x="7820435" y="5300167"/>
            <a:ext cx="315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7"/>
          </p:nvPr>
        </p:nvSpPr>
        <p:spPr>
          <a:xfrm>
            <a:off x="7820435" y="1538367"/>
            <a:ext cx="315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8"/>
          </p:nvPr>
        </p:nvSpPr>
        <p:spPr>
          <a:xfrm>
            <a:off x="7820435" y="4733621"/>
            <a:ext cx="315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19" hasCustomPrompt="1"/>
          </p:nvPr>
        </p:nvSpPr>
        <p:spPr>
          <a:xfrm>
            <a:off x="6667228" y="3400733"/>
            <a:ext cx="10516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20"/>
          </p:nvPr>
        </p:nvSpPr>
        <p:spPr>
          <a:xfrm>
            <a:off x="7820435" y="3702533"/>
            <a:ext cx="315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21"/>
          </p:nvPr>
        </p:nvSpPr>
        <p:spPr>
          <a:xfrm>
            <a:off x="7820435" y="3135988"/>
            <a:ext cx="315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311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1863600" y="3386400"/>
            <a:ext cx="846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 idx="2" hasCustomPrompt="1"/>
          </p:nvPr>
        </p:nvSpPr>
        <p:spPr>
          <a:xfrm>
            <a:off x="5359400" y="2168800"/>
            <a:ext cx="147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3340000" y="4735600"/>
            <a:ext cx="5512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3"/>
          </p:nvPr>
        </p:nvSpPr>
        <p:spPr>
          <a:xfrm>
            <a:off x="3684200" y="554000"/>
            <a:ext cx="48236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pic>
        <p:nvPicPr>
          <p:cNvPr id="221" name="Google Shape;22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931376" flipH="1">
            <a:off x="9611204" y="4713890"/>
            <a:ext cx="5659480" cy="553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95998" y="-3330748"/>
            <a:ext cx="5701385" cy="553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550330" y="3940813"/>
            <a:ext cx="3250855" cy="5532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5"/>
          <p:cNvGrpSpPr/>
          <p:nvPr/>
        </p:nvGrpSpPr>
        <p:grpSpPr>
          <a:xfrm rot="10013443">
            <a:off x="4881919" y="5099830"/>
            <a:ext cx="9030556" cy="4043039"/>
            <a:chOff x="-2179296" y="-1575346"/>
            <a:chExt cx="6773190" cy="3032401"/>
          </a:xfrm>
        </p:grpSpPr>
        <p:sp>
          <p:nvSpPr>
            <p:cNvPr id="225" name="Google Shape;225;p15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5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-3121872" y="-3780144"/>
            <a:ext cx="6492333" cy="6925976"/>
            <a:chOff x="-2341404" y="-2835108"/>
            <a:chExt cx="4869250" cy="5194482"/>
          </a:xfrm>
        </p:grpSpPr>
        <p:sp>
          <p:nvSpPr>
            <p:cNvPr id="228" name="Google Shape;228;p15"/>
            <p:cNvSpPr/>
            <p:nvPr/>
          </p:nvSpPr>
          <p:spPr>
            <a:xfrm rot="1693123" flipH="1">
              <a:off x="-1404879" y="-1919463"/>
              <a:ext cx="3242599" cy="3734127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5"/>
            <p:cNvSpPr/>
            <p:nvPr/>
          </p:nvSpPr>
          <p:spPr>
            <a:xfrm rot="1693123" flipH="1">
              <a:off x="-1651277" y="-2290397"/>
              <a:ext cx="3242599" cy="3734127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30" name="Google Shape;230;p15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30817">
            <a:off x="9751838" y="-1027448"/>
            <a:ext cx="4446585" cy="3708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012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6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 rot="-1296130">
            <a:off x="-2099014" y="5807705"/>
            <a:ext cx="4183828" cy="316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69479">
            <a:off x="-3561846" y="-3493463"/>
            <a:ext cx="5659479" cy="553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501" y="-3079367"/>
            <a:ext cx="5141665" cy="52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6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10526807" y="5379217"/>
            <a:ext cx="3633583" cy="34105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6"/>
          <p:cNvGrpSpPr/>
          <p:nvPr/>
        </p:nvGrpSpPr>
        <p:grpSpPr>
          <a:xfrm rot="10800000">
            <a:off x="-3336661" y="5318306"/>
            <a:ext cx="9030920" cy="4043201"/>
            <a:chOff x="-2179296" y="-1575346"/>
            <a:chExt cx="6773190" cy="3032401"/>
          </a:xfrm>
        </p:grpSpPr>
        <p:sp>
          <p:nvSpPr>
            <p:cNvPr id="237" name="Google Shape;237;p16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6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6"/>
          <p:cNvGrpSpPr/>
          <p:nvPr/>
        </p:nvGrpSpPr>
        <p:grpSpPr>
          <a:xfrm>
            <a:off x="8977061" y="-1135879"/>
            <a:ext cx="9912841" cy="5218747"/>
            <a:chOff x="6732795" y="-851909"/>
            <a:chExt cx="7434631" cy="3914060"/>
          </a:xfrm>
        </p:grpSpPr>
        <p:sp>
          <p:nvSpPr>
            <p:cNvPr id="240" name="Google Shape;240;p16"/>
            <p:cNvSpPr/>
            <p:nvPr/>
          </p:nvSpPr>
          <p:spPr>
            <a:xfrm rot="-9601055" flipH="1">
              <a:off x="6755302" y="-79924"/>
              <a:ext cx="4686734" cy="957378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6"/>
            <p:cNvSpPr/>
            <p:nvPr/>
          </p:nvSpPr>
          <p:spPr>
            <a:xfrm rot="-9475604" flipH="1">
              <a:off x="7511879" y="507274"/>
              <a:ext cx="6644215" cy="1356161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" name="Google Shape;242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184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7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0353622" y="-3197281"/>
            <a:ext cx="2866565" cy="553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5737" y="-4488854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9503870">
            <a:off x="-1769565" y="-1412862"/>
            <a:ext cx="4183828" cy="316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257670" y="4653879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617064" y="4653873"/>
            <a:ext cx="5659480" cy="5532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7"/>
          <p:cNvGrpSpPr/>
          <p:nvPr/>
        </p:nvGrpSpPr>
        <p:grpSpPr>
          <a:xfrm flipH="1">
            <a:off x="7122105" y="-2100461"/>
            <a:ext cx="9030920" cy="4043201"/>
            <a:chOff x="-2179296" y="-1575346"/>
            <a:chExt cx="6773190" cy="3032401"/>
          </a:xfrm>
        </p:grpSpPr>
        <p:sp>
          <p:nvSpPr>
            <p:cNvPr id="250" name="Google Shape;250;p17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7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17"/>
          <p:cNvGrpSpPr/>
          <p:nvPr/>
        </p:nvGrpSpPr>
        <p:grpSpPr>
          <a:xfrm>
            <a:off x="-3728933" y="3799374"/>
            <a:ext cx="8864567" cy="5974783"/>
            <a:chOff x="-2796700" y="2849530"/>
            <a:chExt cx="6648425" cy="4481087"/>
          </a:xfrm>
        </p:grpSpPr>
        <p:sp>
          <p:nvSpPr>
            <p:cNvPr id="253" name="Google Shape;253;p17"/>
            <p:cNvSpPr/>
            <p:nvPr/>
          </p:nvSpPr>
          <p:spPr>
            <a:xfrm>
              <a:off x="-2796700" y="4346063"/>
              <a:ext cx="6648425" cy="1358100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7"/>
            <p:cNvSpPr/>
            <p:nvPr/>
          </p:nvSpPr>
          <p:spPr>
            <a:xfrm rot="-2008546" flipH="1">
              <a:off x="-298458" y="3601147"/>
              <a:ext cx="3620847" cy="2977854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5" name="Google Shape;255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516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9864803" y="-3324912"/>
            <a:ext cx="5659480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11374820" y="3998646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0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9503870">
            <a:off x="-1649614" y="-1459962"/>
            <a:ext cx="4183828" cy="3166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0"/>
          <p:cNvGrpSpPr/>
          <p:nvPr/>
        </p:nvGrpSpPr>
        <p:grpSpPr>
          <a:xfrm rot="6682613">
            <a:off x="-1795859" y="-2575793"/>
            <a:ext cx="5498664" cy="5699751"/>
            <a:chOff x="-1006197" y="2528167"/>
            <a:chExt cx="4124011" cy="4274827"/>
          </a:xfrm>
        </p:grpSpPr>
        <p:sp>
          <p:nvSpPr>
            <p:cNvPr id="294" name="Google Shape;294;p20"/>
            <p:cNvSpPr/>
            <p:nvPr/>
          </p:nvSpPr>
          <p:spPr>
            <a:xfrm rot="3599952">
              <a:off x="-582431" y="3237252"/>
              <a:ext cx="3230477" cy="2843740"/>
            </a:xfrm>
            <a:custGeom>
              <a:avLst/>
              <a:gdLst/>
              <a:ahLst/>
              <a:cxnLst/>
              <a:rect l="l" t="t" r="r" b="b"/>
              <a:pathLst>
                <a:path w="91960" h="80951" fill="none" extrusionOk="0">
                  <a:moveTo>
                    <a:pt x="0" y="80951"/>
                  </a:moveTo>
                  <a:cubicBezTo>
                    <a:pt x="5748" y="77405"/>
                    <a:pt x="13488" y="72561"/>
                    <a:pt x="22990" y="57567"/>
                  </a:cubicBezTo>
                  <a:cubicBezTo>
                    <a:pt x="32492" y="42550"/>
                    <a:pt x="37706" y="26721"/>
                    <a:pt x="52446" y="16107"/>
                  </a:cubicBezTo>
                  <a:cubicBezTo>
                    <a:pt x="67185" y="5516"/>
                    <a:pt x="91959" y="0"/>
                    <a:pt x="9195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0"/>
            <p:cNvSpPr/>
            <p:nvPr/>
          </p:nvSpPr>
          <p:spPr>
            <a:xfrm rot="3599952">
              <a:off x="-584296" y="3289291"/>
              <a:ext cx="3346931" cy="2752580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96" name="Google Shape;296;p20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-5278621" flipH="1">
            <a:off x="358122" y="4732003"/>
            <a:ext cx="2866564" cy="5532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20"/>
          <p:cNvGrpSpPr/>
          <p:nvPr/>
        </p:nvGrpSpPr>
        <p:grpSpPr>
          <a:xfrm>
            <a:off x="9711411" y="3476058"/>
            <a:ext cx="6947879" cy="6577679"/>
            <a:chOff x="7283558" y="2607043"/>
            <a:chExt cx="5210909" cy="4933259"/>
          </a:xfrm>
        </p:grpSpPr>
        <p:sp>
          <p:nvSpPr>
            <p:cNvPr id="298" name="Google Shape;298;p20"/>
            <p:cNvSpPr/>
            <p:nvPr/>
          </p:nvSpPr>
          <p:spPr>
            <a:xfrm rot="2700000">
              <a:off x="8128898" y="3206621"/>
              <a:ext cx="3242579" cy="3734103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0"/>
            <p:cNvSpPr/>
            <p:nvPr/>
          </p:nvSpPr>
          <p:spPr>
            <a:xfrm rot="2700000">
              <a:off x="8406548" y="3206621"/>
              <a:ext cx="3242579" cy="3734103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0" name="Google Shape;300;p20"/>
          <p:cNvGrpSpPr/>
          <p:nvPr/>
        </p:nvGrpSpPr>
        <p:grpSpPr>
          <a:xfrm rot="-9015520">
            <a:off x="-3562136" y="5108587"/>
            <a:ext cx="9031192" cy="4043323"/>
            <a:chOff x="-2179296" y="-1575346"/>
            <a:chExt cx="6773190" cy="3032401"/>
          </a:xfrm>
        </p:grpSpPr>
        <p:sp>
          <p:nvSpPr>
            <p:cNvPr id="301" name="Google Shape;301;p20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0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subTitle" idx="1"/>
          </p:nvPr>
        </p:nvSpPr>
        <p:spPr>
          <a:xfrm>
            <a:off x="951000" y="1674100"/>
            <a:ext cx="10290000" cy="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0"/>
          <p:cNvSpPr txBox="1">
            <a:spLocks noGrp="1"/>
          </p:cNvSpPr>
          <p:nvPr>
            <p:ph type="body" idx="2"/>
          </p:nvPr>
        </p:nvSpPr>
        <p:spPr>
          <a:xfrm>
            <a:off x="1002051" y="2365167"/>
            <a:ext cx="4937200" cy="3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body" idx="3"/>
          </p:nvPr>
        </p:nvSpPr>
        <p:spPr>
          <a:xfrm>
            <a:off x="6252751" y="2365167"/>
            <a:ext cx="4937200" cy="3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496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9257670" y="4653879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525325" y="-3135767"/>
            <a:ext cx="4036079" cy="412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0800000">
            <a:off x="-1154916" y="-2640402"/>
            <a:ext cx="2475821" cy="477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1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10245407" y="-1638717"/>
            <a:ext cx="3633583" cy="341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1"/>
          <p:cNvPicPr preferRelativeResize="0"/>
          <p:nvPr/>
        </p:nvPicPr>
        <p:blipFill>
          <a:blip r:embed="rId6">
            <a:alphaModFix amt="93000"/>
          </a:blip>
          <a:stretch>
            <a:fillRect/>
          </a:stretch>
        </p:blipFill>
        <p:spPr>
          <a:xfrm rot="-246251">
            <a:off x="-1850381" y="5399404"/>
            <a:ext cx="4183828" cy="3166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21"/>
          <p:cNvGrpSpPr/>
          <p:nvPr/>
        </p:nvGrpSpPr>
        <p:grpSpPr>
          <a:xfrm rot="2040007">
            <a:off x="-49519" y="-1789269"/>
            <a:ext cx="1624893" cy="5005201"/>
            <a:chOff x="-830963" y="1417312"/>
            <a:chExt cx="1441053" cy="4438911"/>
          </a:xfrm>
        </p:grpSpPr>
        <p:sp>
          <p:nvSpPr>
            <p:cNvPr id="314" name="Google Shape;314;p21"/>
            <p:cNvSpPr/>
            <p:nvPr/>
          </p:nvSpPr>
          <p:spPr>
            <a:xfrm rot="5724628">
              <a:off x="-2326809" y="3243487"/>
              <a:ext cx="4276002" cy="885068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1"/>
            <p:cNvSpPr/>
            <p:nvPr/>
          </p:nvSpPr>
          <p:spPr>
            <a:xfrm rot="5724676">
              <a:off x="-1601510" y="2799093"/>
              <a:ext cx="3408976" cy="695845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" name="Google Shape;316;p21"/>
          <p:cNvGrpSpPr/>
          <p:nvPr/>
        </p:nvGrpSpPr>
        <p:grpSpPr>
          <a:xfrm>
            <a:off x="5315387" y="4278095"/>
            <a:ext cx="7193213" cy="5950981"/>
            <a:chOff x="3986540" y="3208571"/>
            <a:chExt cx="5394910" cy="4463236"/>
          </a:xfrm>
        </p:grpSpPr>
        <p:sp>
          <p:nvSpPr>
            <p:cNvPr id="317" name="Google Shape;317;p21"/>
            <p:cNvSpPr/>
            <p:nvPr/>
          </p:nvSpPr>
          <p:spPr>
            <a:xfrm rot="2543056">
              <a:off x="4505584" y="3998957"/>
              <a:ext cx="3462590" cy="2882465"/>
            </a:xfrm>
            <a:custGeom>
              <a:avLst/>
              <a:gdLst/>
              <a:ahLst/>
              <a:cxnLst/>
              <a:rect l="l" t="t" r="r" b="b"/>
              <a:pathLst>
                <a:path w="74555" h="62064" fill="none" extrusionOk="0">
                  <a:moveTo>
                    <a:pt x="74555" y="0"/>
                  </a:moveTo>
                  <a:cubicBezTo>
                    <a:pt x="58031" y="5562"/>
                    <a:pt x="52330" y="7578"/>
                    <a:pt x="41298" y="17103"/>
                  </a:cubicBezTo>
                  <a:cubicBezTo>
                    <a:pt x="30267" y="26628"/>
                    <a:pt x="23036" y="28297"/>
                    <a:pt x="13326" y="36246"/>
                  </a:cubicBezTo>
                  <a:cubicBezTo>
                    <a:pt x="3616" y="44195"/>
                    <a:pt x="1669" y="50082"/>
                    <a:pt x="0" y="6206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1"/>
            <p:cNvSpPr/>
            <p:nvPr/>
          </p:nvSpPr>
          <p:spPr>
            <a:xfrm rot="-282185">
              <a:off x="5076259" y="4702783"/>
              <a:ext cx="4276105" cy="885089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1"/>
          <p:cNvSpPr txBox="1">
            <a:spLocks noGrp="1"/>
          </p:cNvSpPr>
          <p:nvPr>
            <p:ph type="subTitle" idx="1"/>
          </p:nvPr>
        </p:nvSpPr>
        <p:spPr>
          <a:xfrm>
            <a:off x="960000" y="3475496"/>
            <a:ext cx="311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21" name="Google Shape;321;p21"/>
          <p:cNvSpPr txBox="1">
            <a:spLocks noGrp="1"/>
          </p:cNvSpPr>
          <p:nvPr>
            <p:ph type="subTitle" idx="2"/>
          </p:nvPr>
        </p:nvSpPr>
        <p:spPr>
          <a:xfrm>
            <a:off x="960000" y="4114764"/>
            <a:ext cx="3115200" cy="11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subTitle" idx="3"/>
          </p:nvPr>
        </p:nvSpPr>
        <p:spPr>
          <a:xfrm>
            <a:off x="4538400" y="4114764"/>
            <a:ext cx="3115200" cy="11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1"/>
          <p:cNvSpPr txBox="1">
            <a:spLocks noGrp="1"/>
          </p:cNvSpPr>
          <p:nvPr>
            <p:ph type="subTitle" idx="4"/>
          </p:nvPr>
        </p:nvSpPr>
        <p:spPr>
          <a:xfrm>
            <a:off x="8116800" y="4114764"/>
            <a:ext cx="3115200" cy="11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1"/>
          <p:cNvSpPr txBox="1">
            <a:spLocks noGrp="1"/>
          </p:cNvSpPr>
          <p:nvPr>
            <p:ph type="subTitle" idx="5"/>
          </p:nvPr>
        </p:nvSpPr>
        <p:spPr>
          <a:xfrm>
            <a:off x="4538400" y="3475496"/>
            <a:ext cx="311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25" name="Google Shape;325;p21"/>
          <p:cNvSpPr txBox="1">
            <a:spLocks noGrp="1"/>
          </p:cNvSpPr>
          <p:nvPr>
            <p:ph type="subTitle" idx="6"/>
          </p:nvPr>
        </p:nvSpPr>
        <p:spPr>
          <a:xfrm>
            <a:off x="8116800" y="3475496"/>
            <a:ext cx="311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113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9448399" y="5487737"/>
            <a:ext cx="4473700" cy="437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1086382" flipH="1">
            <a:off x="-950317" y="5403951"/>
            <a:ext cx="3605704" cy="287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2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1698306">
            <a:off x="9192819" y="-1776562"/>
            <a:ext cx="4183828" cy="3166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22"/>
          <p:cNvGrpSpPr/>
          <p:nvPr/>
        </p:nvGrpSpPr>
        <p:grpSpPr>
          <a:xfrm rot="10800000">
            <a:off x="-2305261" y="5284540"/>
            <a:ext cx="9030920" cy="4043201"/>
            <a:chOff x="-2179296" y="-1575346"/>
            <a:chExt cx="6773190" cy="3032401"/>
          </a:xfrm>
        </p:grpSpPr>
        <p:sp>
          <p:nvSpPr>
            <p:cNvPr id="331" name="Google Shape;331;p22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2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33" name="Google Shape;3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194000" y="-3242267"/>
            <a:ext cx="4944067" cy="504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22"/>
          <p:cNvGrpSpPr/>
          <p:nvPr/>
        </p:nvGrpSpPr>
        <p:grpSpPr>
          <a:xfrm>
            <a:off x="9686439" y="-8957143"/>
            <a:ext cx="4900063" cy="11030436"/>
            <a:chOff x="7264829" y="-6717858"/>
            <a:chExt cx="3675047" cy="8272827"/>
          </a:xfrm>
        </p:grpSpPr>
        <p:sp>
          <p:nvSpPr>
            <p:cNvPr id="335" name="Google Shape;335;p22"/>
            <p:cNvSpPr/>
            <p:nvPr/>
          </p:nvSpPr>
          <p:spPr>
            <a:xfrm>
              <a:off x="7697200" y="-2179246"/>
              <a:ext cx="3242676" cy="3734215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2"/>
            <p:cNvSpPr/>
            <p:nvPr/>
          </p:nvSpPr>
          <p:spPr>
            <a:xfrm rot="-6002672">
              <a:off x="4770643" y="-3458722"/>
              <a:ext cx="7986584" cy="1630232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22"/>
          <p:cNvGrpSpPr/>
          <p:nvPr/>
        </p:nvGrpSpPr>
        <p:grpSpPr>
          <a:xfrm rot="6000180">
            <a:off x="-1659223" y="-3860222"/>
            <a:ext cx="5498689" cy="5699777"/>
            <a:chOff x="-1006197" y="2528167"/>
            <a:chExt cx="4124011" cy="4274827"/>
          </a:xfrm>
        </p:grpSpPr>
        <p:sp>
          <p:nvSpPr>
            <p:cNvPr id="338" name="Google Shape;338;p22"/>
            <p:cNvSpPr/>
            <p:nvPr/>
          </p:nvSpPr>
          <p:spPr>
            <a:xfrm rot="3599952">
              <a:off x="-582431" y="3237252"/>
              <a:ext cx="3230477" cy="2843740"/>
            </a:xfrm>
            <a:custGeom>
              <a:avLst/>
              <a:gdLst/>
              <a:ahLst/>
              <a:cxnLst/>
              <a:rect l="l" t="t" r="r" b="b"/>
              <a:pathLst>
                <a:path w="91960" h="80951" fill="none" extrusionOk="0">
                  <a:moveTo>
                    <a:pt x="0" y="80951"/>
                  </a:moveTo>
                  <a:cubicBezTo>
                    <a:pt x="5748" y="77405"/>
                    <a:pt x="13488" y="72561"/>
                    <a:pt x="22990" y="57567"/>
                  </a:cubicBezTo>
                  <a:cubicBezTo>
                    <a:pt x="32492" y="42550"/>
                    <a:pt x="37706" y="26721"/>
                    <a:pt x="52446" y="16107"/>
                  </a:cubicBezTo>
                  <a:cubicBezTo>
                    <a:pt x="67185" y="5516"/>
                    <a:pt x="91959" y="0"/>
                    <a:pt x="9195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2"/>
            <p:cNvSpPr/>
            <p:nvPr/>
          </p:nvSpPr>
          <p:spPr>
            <a:xfrm rot="3599952">
              <a:off x="-584296" y="3289291"/>
              <a:ext cx="3346931" cy="2752580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0" name="Google Shape;340;p22"/>
          <p:cNvSpPr txBox="1">
            <a:spLocks noGrp="1"/>
          </p:cNvSpPr>
          <p:nvPr>
            <p:ph type="subTitle" idx="1"/>
          </p:nvPr>
        </p:nvSpPr>
        <p:spPr>
          <a:xfrm>
            <a:off x="2663099" y="1999367"/>
            <a:ext cx="3181200" cy="6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41" name="Google Shape;341;p22"/>
          <p:cNvSpPr txBox="1">
            <a:spLocks noGrp="1"/>
          </p:cNvSpPr>
          <p:nvPr>
            <p:ph type="subTitle" idx="2"/>
          </p:nvPr>
        </p:nvSpPr>
        <p:spPr>
          <a:xfrm>
            <a:off x="2663099" y="4021665"/>
            <a:ext cx="3181200" cy="6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42" name="Google Shape;342;p22"/>
          <p:cNvSpPr txBox="1">
            <a:spLocks noGrp="1"/>
          </p:cNvSpPr>
          <p:nvPr>
            <p:ph type="subTitle" idx="3"/>
          </p:nvPr>
        </p:nvSpPr>
        <p:spPr>
          <a:xfrm>
            <a:off x="8045016" y="1999367"/>
            <a:ext cx="3181200" cy="6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43" name="Google Shape;343;p22"/>
          <p:cNvSpPr txBox="1">
            <a:spLocks noGrp="1"/>
          </p:cNvSpPr>
          <p:nvPr>
            <p:ph type="subTitle" idx="4"/>
          </p:nvPr>
        </p:nvSpPr>
        <p:spPr>
          <a:xfrm>
            <a:off x="8045016" y="4021665"/>
            <a:ext cx="3181200" cy="6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44" name="Google Shape;344;p22"/>
          <p:cNvSpPr txBox="1">
            <a:spLocks noGrp="1"/>
          </p:cNvSpPr>
          <p:nvPr>
            <p:ph type="subTitle" idx="5"/>
          </p:nvPr>
        </p:nvSpPr>
        <p:spPr>
          <a:xfrm>
            <a:off x="2663099" y="2500001"/>
            <a:ext cx="3181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2"/>
          <p:cNvSpPr txBox="1">
            <a:spLocks noGrp="1"/>
          </p:cNvSpPr>
          <p:nvPr>
            <p:ph type="subTitle" idx="6"/>
          </p:nvPr>
        </p:nvSpPr>
        <p:spPr>
          <a:xfrm>
            <a:off x="8045016" y="2500001"/>
            <a:ext cx="3181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2"/>
          <p:cNvSpPr txBox="1">
            <a:spLocks noGrp="1"/>
          </p:cNvSpPr>
          <p:nvPr>
            <p:ph type="subTitle" idx="7"/>
          </p:nvPr>
        </p:nvSpPr>
        <p:spPr>
          <a:xfrm>
            <a:off x="2663099" y="4522300"/>
            <a:ext cx="3181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2"/>
          <p:cNvSpPr txBox="1">
            <a:spLocks noGrp="1"/>
          </p:cNvSpPr>
          <p:nvPr>
            <p:ph type="subTitle" idx="8"/>
          </p:nvPr>
        </p:nvSpPr>
        <p:spPr>
          <a:xfrm>
            <a:off x="8045016" y="4522300"/>
            <a:ext cx="3181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339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11897" y="-3602112"/>
            <a:ext cx="5659480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926303" y="-3602105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4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-887484">
            <a:off x="-1671081" y="5853187"/>
            <a:ext cx="4183828" cy="3166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24"/>
          <p:cNvGrpSpPr/>
          <p:nvPr/>
        </p:nvGrpSpPr>
        <p:grpSpPr>
          <a:xfrm rot="10574677">
            <a:off x="7259694" y="4875241"/>
            <a:ext cx="9031348" cy="4043393"/>
            <a:chOff x="-2179296" y="-1575346"/>
            <a:chExt cx="6773190" cy="3032401"/>
          </a:xfrm>
        </p:grpSpPr>
        <p:sp>
          <p:nvSpPr>
            <p:cNvPr id="378" name="Google Shape;378;p24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4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0" name="Google Shape;380;p24"/>
          <p:cNvGrpSpPr/>
          <p:nvPr/>
        </p:nvGrpSpPr>
        <p:grpSpPr>
          <a:xfrm rot="-1685077">
            <a:off x="-4967879" y="-2091423"/>
            <a:ext cx="8889644" cy="5005056"/>
            <a:chOff x="13290321" y="-11820478"/>
            <a:chExt cx="6666880" cy="3753593"/>
          </a:xfrm>
        </p:grpSpPr>
        <p:sp>
          <p:nvSpPr>
            <p:cNvPr id="381" name="Google Shape;381;p24"/>
            <p:cNvSpPr/>
            <p:nvPr/>
          </p:nvSpPr>
          <p:spPr>
            <a:xfrm rot="-9601055" flipH="1">
              <a:off x="14844252" y="-10500299"/>
              <a:ext cx="4686734" cy="957378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4"/>
            <p:cNvSpPr/>
            <p:nvPr/>
          </p:nvSpPr>
          <p:spPr>
            <a:xfrm rot="-9475604" flipH="1">
              <a:off x="13301654" y="-10621762"/>
              <a:ext cx="6644215" cy="1356161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" name="Google Shape;383;p24"/>
          <p:cNvSpPr txBox="1">
            <a:spLocks noGrp="1"/>
          </p:cNvSpPr>
          <p:nvPr>
            <p:ph type="title" hasCustomPrompt="1"/>
          </p:nvPr>
        </p:nvSpPr>
        <p:spPr>
          <a:xfrm>
            <a:off x="1450199" y="1882371"/>
            <a:ext cx="1800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384" name="Google Shape;384;p24"/>
          <p:cNvSpPr txBox="1">
            <a:spLocks noGrp="1"/>
          </p:cNvSpPr>
          <p:nvPr>
            <p:ph type="title" idx="2" hasCustomPrompt="1"/>
          </p:nvPr>
        </p:nvSpPr>
        <p:spPr>
          <a:xfrm>
            <a:off x="9193700" y="1882371"/>
            <a:ext cx="1800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 flipH="1">
            <a:off x="1211800" y="4541789"/>
            <a:ext cx="2277200" cy="6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3"/>
          </p:nvPr>
        </p:nvSpPr>
        <p:spPr>
          <a:xfrm flipH="1">
            <a:off x="1211800" y="5048533"/>
            <a:ext cx="2277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4"/>
          <p:cNvSpPr txBox="1">
            <a:spLocks noGrp="1"/>
          </p:cNvSpPr>
          <p:nvPr>
            <p:ph type="subTitle" idx="4"/>
          </p:nvPr>
        </p:nvSpPr>
        <p:spPr>
          <a:xfrm flipH="1">
            <a:off x="8955300" y="4541789"/>
            <a:ext cx="2277200" cy="6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88" name="Google Shape;388;p24"/>
          <p:cNvSpPr txBox="1">
            <a:spLocks noGrp="1"/>
          </p:cNvSpPr>
          <p:nvPr>
            <p:ph type="subTitle" idx="5"/>
          </p:nvPr>
        </p:nvSpPr>
        <p:spPr>
          <a:xfrm flipH="1">
            <a:off x="8955300" y="5048533"/>
            <a:ext cx="2277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4"/>
          <p:cNvSpPr txBox="1">
            <a:spLocks noGrp="1"/>
          </p:cNvSpPr>
          <p:nvPr>
            <p:ph type="title" idx="6" hasCustomPrompt="1"/>
          </p:nvPr>
        </p:nvSpPr>
        <p:spPr>
          <a:xfrm>
            <a:off x="4031365" y="1882371"/>
            <a:ext cx="1800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390" name="Google Shape;390;p24"/>
          <p:cNvSpPr txBox="1">
            <a:spLocks noGrp="1"/>
          </p:cNvSpPr>
          <p:nvPr>
            <p:ph type="subTitle" idx="7"/>
          </p:nvPr>
        </p:nvSpPr>
        <p:spPr>
          <a:xfrm flipH="1">
            <a:off x="3792967" y="4541789"/>
            <a:ext cx="2277200" cy="6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91" name="Google Shape;391;p24"/>
          <p:cNvSpPr txBox="1">
            <a:spLocks noGrp="1"/>
          </p:cNvSpPr>
          <p:nvPr>
            <p:ph type="subTitle" idx="8"/>
          </p:nvPr>
        </p:nvSpPr>
        <p:spPr>
          <a:xfrm flipH="1">
            <a:off x="3792967" y="5048533"/>
            <a:ext cx="2277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4"/>
          <p:cNvSpPr txBox="1">
            <a:spLocks noGrp="1"/>
          </p:cNvSpPr>
          <p:nvPr>
            <p:ph type="title" idx="9" hasCustomPrompt="1"/>
          </p:nvPr>
        </p:nvSpPr>
        <p:spPr>
          <a:xfrm>
            <a:off x="6612533" y="1882371"/>
            <a:ext cx="1800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393" name="Google Shape;393;p24"/>
          <p:cNvSpPr txBox="1">
            <a:spLocks noGrp="1"/>
          </p:cNvSpPr>
          <p:nvPr>
            <p:ph type="subTitle" idx="13"/>
          </p:nvPr>
        </p:nvSpPr>
        <p:spPr>
          <a:xfrm flipH="1">
            <a:off x="6374133" y="4541789"/>
            <a:ext cx="2277200" cy="6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94" name="Google Shape;394;p24"/>
          <p:cNvSpPr txBox="1">
            <a:spLocks noGrp="1"/>
          </p:cNvSpPr>
          <p:nvPr>
            <p:ph type="subTitle" idx="14"/>
          </p:nvPr>
        </p:nvSpPr>
        <p:spPr>
          <a:xfrm flipH="1">
            <a:off x="6374133" y="5048533"/>
            <a:ext cx="2277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4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97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 userDrawn="1"/>
        </p:nvSpPr>
        <p:spPr>
          <a:xfrm>
            <a:off x="8533765" y="783612"/>
            <a:ext cx="2797511" cy="359917"/>
          </a:xfrm>
          <a:prstGeom prst="round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人教版七年级语文</a:t>
            </a:r>
          </a:p>
        </p:txBody>
      </p:sp>
      <p:sp>
        <p:nvSpPr>
          <p:cNvPr id="7" name="图文框 6"/>
          <p:cNvSpPr/>
          <p:nvPr userDrawn="1"/>
        </p:nvSpPr>
        <p:spPr>
          <a:xfrm>
            <a:off x="157546" y="153759"/>
            <a:ext cx="11876907" cy="6550483"/>
          </a:xfrm>
          <a:prstGeom prst="frame">
            <a:avLst>
              <a:gd name="adj1" fmla="val 92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5" b="33556"/>
          <a:stretch/>
        </p:blipFill>
        <p:spPr>
          <a:xfrm>
            <a:off x="179955" y="2"/>
            <a:ext cx="1799531" cy="19635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8142" y="4066091"/>
            <a:ext cx="1573858" cy="27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212540">
            <a:off x="-3290830" y="4599388"/>
            <a:ext cx="5659481" cy="553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06697" y="-3761105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3461" y="-4838449"/>
            <a:ext cx="671651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6"/>
          <p:cNvPicPr preferRelativeResize="0"/>
          <p:nvPr/>
        </p:nvPicPr>
        <p:blipFill>
          <a:blip r:embed="rId5">
            <a:alphaModFix amt="93000"/>
          </a:blip>
          <a:stretch>
            <a:fillRect/>
          </a:stretch>
        </p:blipFill>
        <p:spPr>
          <a:xfrm rot="10799978">
            <a:off x="9271853" y="5268903"/>
            <a:ext cx="4183828" cy="3166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26"/>
          <p:cNvGrpSpPr/>
          <p:nvPr/>
        </p:nvGrpSpPr>
        <p:grpSpPr>
          <a:xfrm>
            <a:off x="-3666495" y="-2023627"/>
            <a:ext cx="9030920" cy="4043201"/>
            <a:chOff x="-2179296" y="-1575346"/>
            <a:chExt cx="6773190" cy="3032401"/>
          </a:xfrm>
        </p:grpSpPr>
        <p:sp>
          <p:nvSpPr>
            <p:cNvPr id="419" name="Google Shape;419;p26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6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" name="Google Shape;421;p26"/>
          <p:cNvGrpSpPr/>
          <p:nvPr/>
        </p:nvGrpSpPr>
        <p:grpSpPr>
          <a:xfrm>
            <a:off x="9128875" y="3597835"/>
            <a:ext cx="6744203" cy="6306608"/>
            <a:chOff x="6846656" y="2698376"/>
            <a:chExt cx="5058152" cy="4729956"/>
          </a:xfrm>
        </p:grpSpPr>
        <p:sp>
          <p:nvSpPr>
            <p:cNvPr id="422" name="Google Shape;422;p26"/>
            <p:cNvSpPr/>
            <p:nvPr/>
          </p:nvSpPr>
          <p:spPr>
            <a:xfrm rot="4006946">
              <a:off x="7580383" y="3057358"/>
              <a:ext cx="3242658" cy="3734195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6"/>
            <p:cNvSpPr/>
            <p:nvPr/>
          </p:nvSpPr>
          <p:spPr>
            <a:xfrm rot="4006946">
              <a:off x="7928423" y="3335156"/>
              <a:ext cx="3242658" cy="3734195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" name="Google Shape;424;p26"/>
          <p:cNvGrpSpPr/>
          <p:nvPr/>
        </p:nvGrpSpPr>
        <p:grpSpPr>
          <a:xfrm>
            <a:off x="-3604927" y="5809084"/>
            <a:ext cx="8252864" cy="2085795"/>
            <a:chOff x="-2703695" y="4356813"/>
            <a:chExt cx="6189648" cy="1564346"/>
          </a:xfrm>
        </p:grpSpPr>
        <p:sp>
          <p:nvSpPr>
            <p:cNvPr id="425" name="Google Shape;425;p26"/>
            <p:cNvSpPr/>
            <p:nvPr/>
          </p:nvSpPr>
          <p:spPr>
            <a:xfrm>
              <a:off x="-2703695" y="4356813"/>
              <a:ext cx="6189648" cy="1281164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6"/>
            <p:cNvSpPr/>
            <p:nvPr/>
          </p:nvSpPr>
          <p:spPr>
            <a:xfrm rot="175496" flipH="1">
              <a:off x="-2401513" y="4639324"/>
              <a:ext cx="5585287" cy="1140076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57616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9257670" y="4653879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525325" y="-3135767"/>
            <a:ext cx="4036079" cy="412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7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0800000">
            <a:off x="-1154916" y="-2640402"/>
            <a:ext cx="2475821" cy="477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7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10245407" y="-1638717"/>
            <a:ext cx="3633583" cy="341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7"/>
          <p:cNvPicPr preferRelativeResize="0"/>
          <p:nvPr/>
        </p:nvPicPr>
        <p:blipFill>
          <a:blip r:embed="rId6">
            <a:alphaModFix amt="93000"/>
          </a:blip>
          <a:stretch>
            <a:fillRect/>
          </a:stretch>
        </p:blipFill>
        <p:spPr>
          <a:xfrm rot="-246251">
            <a:off x="-1850381" y="5399404"/>
            <a:ext cx="4183828" cy="3166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27"/>
          <p:cNvGrpSpPr/>
          <p:nvPr/>
        </p:nvGrpSpPr>
        <p:grpSpPr>
          <a:xfrm rot="2040007">
            <a:off x="-49519" y="-1789269"/>
            <a:ext cx="1624893" cy="5005201"/>
            <a:chOff x="-830963" y="1417312"/>
            <a:chExt cx="1441053" cy="4438911"/>
          </a:xfrm>
        </p:grpSpPr>
        <p:sp>
          <p:nvSpPr>
            <p:cNvPr id="434" name="Google Shape;434;p27"/>
            <p:cNvSpPr/>
            <p:nvPr/>
          </p:nvSpPr>
          <p:spPr>
            <a:xfrm rot="5724628">
              <a:off x="-2326809" y="3243487"/>
              <a:ext cx="4276002" cy="885068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7"/>
            <p:cNvSpPr/>
            <p:nvPr/>
          </p:nvSpPr>
          <p:spPr>
            <a:xfrm rot="5724676">
              <a:off x="-1601510" y="2799093"/>
              <a:ext cx="3408976" cy="695845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27"/>
          <p:cNvGrpSpPr/>
          <p:nvPr/>
        </p:nvGrpSpPr>
        <p:grpSpPr>
          <a:xfrm>
            <a:off x="5315387" y="4278095"/>
            <a:ext cx="7193213" cy="5950981"/>
            <a:chOff x="3986540" y="3208571"/>
            <a:chExt cx="5394910" cy="4463236"/>
          </a:xfrm>
        </p:grpSpPr>
        <p:sp>
          <p:nvSpPr>
            <p:cNvPr id="437" name="Google Shape;437;p27"/>
            <p:cNvSpPr/>
            <p:nvPr/>
          </p:nvSpPr>
          <p:spPr>
            <a:xfrm rot="2543056">
              <a:off x="4505584" y="3998957"/>
              <a:ext cx="3462590" cy="2882465"/>
            </a:xfrm>
            <a:custGeom>
              <a:avLst/>
              <a:gdLst/>
              <a:ahLst/>
              <a:cxnLst/>
              <a:rect l="l" t="t" r="r" b="b"/>
              <a:pathLst>
                <a:path w="74555" h="62064" fill="none" extrusionOk="0">
                  <a:moveTo>
                    <a:pt x="74555" y="0"/>
                  </a:moveTo>
                  <a:cubicBezTo>
                    <a:pt x="58031" y="5562"/>
                    <a:pt x="52330" y="7578"/>
                    <a:pt x="41298" y="17103"/>
                  </a:cubicBezTo>
                  <a:cubicBezTo>
                    <a:pt x="30267" y="26628"/>
                    <a:pt x="23036" y="28297"/>
                    <a:pt x="13326" y="36246"/>
                  </a:cubicBezTo>
                  <a:cubicBezTo>
                    <a:pt x="3616" y="44195"/>
                    <a:pt x="1669" y="50082"/>
                    <a:pt x="0" y="6206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7"/>
            <p:cNvSpPr/>
            <p:nvPr/>
          </p:nvSpPr>
          <p:spPr>
            <a:xfrm rot="-282185">
              <a:off x="5076259" y="4702783"/>
              <a:ext cx="4276105" cy="885089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055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08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 userDrawn="1"/>
        </p:nvSpPr>
        <p:spPr>
          <a:xfrm>
            <a:off x="157546" y="153759"/>
            <a:ext cx="11876907" cy="6550483"/>
          </a:xfrm>
          <a:prstGeom prst="frame">
            <a:avLst>
              <a:gd name="adj1" fmla="val 92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8142" y="4066091"/>
            <a:ext cx="1573858" cy="27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53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66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434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2023/8/30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6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436400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●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○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■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●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○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■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●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○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■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1218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tjack.com/soan-van-lop-8-kn/viet-bai-van-ke-lai-mot-chuyen-di-tham-quan-di-tich-lich-su.j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B6C2F34-8EF3-794A-A6B3-8FDE5D2E8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300" y="528739"/>
            <a:ext cx="6305551" cy="6318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3BB5D-B46C-41A6-A2CD-83D2295D7331}"/>
              </a:ext>
            </a:extLst>
          </p:cNvPr>
          <p:cNvSpPr txBox="1"/>
          <p:nvPr/>
        </p:nvSpPr>
        <p:spPr>
          <a:xfrm>
            <a:off x="3694922" y="528739"/>
            <a:ext cx="8042988" cy="222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4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97BA3-C226-40B8-9E8F-7FE99F65CDA4}"/>
              </a:ext>
            </a:extLst>
          </p:cNvPr>
          <p:cNvSpPr txBox="1"/>
          <p:nvPr/>
        </p:nvSpPr>
        <p:spPr>
          <a:xfrm>
            <a:off x="2341418" y="-1385455"/>
            <a:ext cx="630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#9Slide05 Fourth Medium" panose="00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7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C77C0D-FDBA-2241-9F26-967745FB9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06" y="838874"/>
            <a:ext cx="2513945" cy="469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8E2386-DD73-4F8D-AF44-D51D110EDF53}"/>
              </a:ext>
            </a:extLst>
          </p:cNvPr>
          <p:cNvSpPr txBox="1"/>
          <p:nvPr/>
        </p:nvSpPr>
        <p:spPr>
          <a:xfrm>
            <a:off x="418322" y="150433"/>
            <a:ext cx="11355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90A67-2BD6-4095-B720-E50F89B15E0D}"/>
              </a:ext>
            </a:extLst>
          </p:cNvPr>
          <p:cNvSpPr txBox="1"/>
          <p:nvPr/>
        </p:nvSpPr>
        <p:spPr>
          <a:xfrm>
            <a:off x="3172125" y="-1399309"/>
            <a:ext cx="619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3C8F90-585B-4E5B-9B6A-18B1F4E8FE9F}"/>
              </a:ext>
            </a:extLst>
          </p:cNvPr>
          <p:cNvSpPr/>
          <p:nvPr/>
        </p:nvSpPr>
        <p:spPr>
          <a:xfrm>
            <a:off x="915750" y="1073763"/>
            <a:ext cx="10857928" cy="5278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en-US" sz="3200" b="1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b="1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200" b="1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32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rà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soát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3200" kern="100" dirty="0"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sung.</a:t>
            </a:r>
            <a:endParaRPr lang="en-US" sz="32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81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2AE374-8004-44FE-AF76-A761CE441086}"/>
              </a:ext>
            </a:extLst>
          </p:cNvPr>
          <p:cNvSpPr txBox="1"/>
          <p:nvPr/>
        </p:nvSpPr>
        <p:spPr>
          <a:xfrm>
            <a:off x="142875" y="1819275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Cảm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ơ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em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Gullever Font" panose="02000507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Chúc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một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ngày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thật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vui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Gullever Font" panose="02000507000000020004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5BFE5-6547-425D-90B1-DF62621CEB21}"/>
              </a:ext>
            </a:extLst>
          </p:cNvPr>
          <p:cNvSpPr txBox="1"/>
          <p:nvPr/>
        </p:nvSpPr>
        <p:spPr>
          <a:xfrm flipH="1" flipV="1">
            <a:off x="4411957" y="-1639351"/>
            <a:ext cx="521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65854-6816-4738-8198-29A506B58AB8}"/>
              </a:ext>
            </a:extLst>
          </p:cNvPr>
          <p:cNvSpPr txBox="1"/>
          <p:nvPr/>
        </p:nvSpPr>
        <p:spPr>
          <a:xfrm>
            <a:off x="3254731" y="-1105148"/>
            <a:ext cx="533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312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597C9-D437-478E-9AC3-13F0080D7FD5}"/>
              </a:ext>
            </a:extLst>
          </p:cNvPr>
          <p:cNvSpPr txBox="1"/>
          <p:nvPr/>
        </p:nvSpPr>
        <p:spPr>
          <a:xfrm>
            <a:off x="4137286" y="145042"/>
            <a:ext cx="7525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312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C77C0D-FDBA-2241-9F26-967745FB9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06" y="838874"/>
            <a:ext cx="2513945" cy="469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8E2386-DD73-4F8D-AF44-D51D110EDF53}"/>
              </a:ext>
            </a:extLst>
          </p:cNvPr>
          <p:cNvSpPr txBox="1"/>
          <p:nvPr/>
        </p:nvSpPr>
        <p:spPr>
          <a:xfrm>
            <a:off x="418322" y="150433"/>
            <a:ext cx="11355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90A67-2BD6-4095-B720-E50F89B15E0D}"/>
              </a:ext>
            </a:extLst>
          </p:cNvPr>
          <p:cNvSpPr txBox="1"/>
          <p:nvPr/>
        </p:nvSpPr>
        <p:spPr>
          <a:xfrm>
            <a:off x="3172125" y="-1399309"/>
            <a:ext cx="619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#9Slide05 Fourth Medium" panose="000006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EA3C3-2D5E-4FBD-BC21-957D416B020A}"/>
              </a:ext>
            </a:extLst>
          </p:cNvPr>
          <p:cNvSpPr txBox="1"/>
          <p:nvPr/>
        </p:nvSpPr>
        <p:spPr>
          <a:xfrm>
            <a:off x="1311965" y="662321"/>
            <a:ext cx="590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#9Slide05 Fourth Medium" panose="00000600000000000000" pitchFamily="2" charset="0"/>
              </a:rPr>
              <a:t>Tr</a:t>
            </a:r>
            <a:r>
              <a:rPr lang="vi-VN" sz="3600" dirty="0">
                <a:latin typeface="#9Slide05 Fourth Medium" panose="00000600000000000000" pitchFamily="2" charset="0"/>
              </a:rPr>
              <a:t>ư</a:t>
            </a:r>
            <a:r>
              <a:rPr lang="en-US" sz="3600" dirty="0" err="1">
                <a:latin typeface="#9Slide05 Fourth Medium" panose="00000600000000000000" pitchFamily="2" charset="0"/>
              </a:rPr>
              <a:t>ớc</a:t>
            </a:r>
            <a:r>
              <a:rPr lang="en-US" sz="3600" dirty="0">
                <a:latin typeface="#9Slide05 Fourth Medium" panose="00000600000000000000" pitchFamily="2" charset="0"/>
              </a:rPr>
              <a:t> </a:t>
            </a:r>
            <a:r>
              <a:rPr lang="en-US" sz="3600" dirty="0" err="1">
                <a:latin typeface="#9Slide05 Fourth Medium" panose="00000600000000000000" pitchFamily="2" charset="0"/>
              </a:rPr>
              <a:t>khi</a:t>
            </a:r>
            <a:r>
              <a:rPr lang="en-US" sz="3600" dirty="0">
                <a:latin typeface="#9Slide05 Fourth Medium" panose="00000600000000000000" pitchFamily="2" charset="0"/>
              </a:rPr>
              <a:t> </a:t>
            </a:r>
            <a:r>
              <a:rPr lang="en-US" sz="3600" dirty="0" err="1">
                <a:latin typeface="#9Slide05 Fourth Medium" panose="00000600000000000000" pitchFamily="2" charset="0"/>
              </a:rPr>
              <a:t>viết</a:t>
            </a:r>
            <a:endParaRPr lang="en-US" sz="3600" dirty="0">
              <a:latin typeface="#9Slide05 Fourth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1EBCF-CAF5-4DB8-8651-6A57FFCD1A2E}"/>
              </a:ext>
            </a:extLst>
          </p:cNvPr>
          <p:cNvSpPr/>
          <p:nvPr/>
        </p:nvSpPr>
        <p:spPr>
          <a:xfrm>
            <a:off x="546653" y="1820540"/>
            <a:ext cx="10535478" cy="2146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4C1FF6-A1CD-47F7-A225-607057488335}"/>
              </a:ext>
            </a:extLst>
          </p:cNvPr>
          <p:cNvSpPr txBox="1"/>
          <p:nvPr/>
        </p:nvSpPr>
        <p:spPr>
          <a:xfrm>
            <a:off x="2812473" y="-1496291"/>
            <a:ext cx="587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#9Slide05 Fourth Medium" panose="000006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9723D-1D87-4C75-B71A-2EC222524508}"/>
              </a:ext>
            </a:extLst>
          </p:cNvPr>
          <p:cNvSpPr txBox="1"/>
          <p:nvPr/>
        </p:nvSpPr>
        <p:spPr>
          <a:xfrm>
            <a:off x="735496" y="377687"/>
            <a:ext cx="10952921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475A8-05F9-4F28-A976-00A09579ADC0}"/>
              </a:ext>
            </a:extLst>
          </p:cNvPr>
          <p:cNvSpPr/>
          <p:nvPr/>
        </p:nvSpPr>
        <p:spPr>
          <a:xfrm>
            <a:off x="586409" y="946707"/>
            <a:ext cx="11102008" cy="554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Viết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bài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văn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kể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lại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một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chuyến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đi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tham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quan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một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tích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lịch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sử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văn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hóa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đáng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nhớ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nhất</a:t>
            </a: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trả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Do ai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nưỡ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C77C0D-FDBA-2241-9F26-967745FB9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06" y="838874"/>
            <a:ext cx="2513945" cy="469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8E2386-DD73-4F8D-AF44-D51D110EDF53}"/>
              </a:ext>
            </a:extLst>
          </p:cNvPr>
          <p:cNvSpPr txBox="1"/>
          <p:nvPr/>
        </p:nvSpPr>
        <p:spPr>
          <a:xfrm>
            <a:off x="418322" y="150433"/>
            <a:ext cx="11355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90A67-2BD6-4095-B720-E50F89B15E0D}"/>
              </a:ext>
            </a:extLst>
          </p:cNvPr>
          <p:cNvSpPr txBox="1"/>
          <p:nvPr/>
        </p:nvSpPr>
        <p:spPr>
          <a:xfrm>
            <a:off x="3172125" y="-1399309"/>
            <a:ext cx="619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EA3C3-2D5E-4FBD-BC21-957D416B020A}"/>
              </a:ext>
            </a:extLst>
          </p:cNvPr>
          <p:cNvSpPr txBox="1"/>
          <p:nvPr/>
        </p:nvSpPr>
        <p:spPr>
          <a:xfrm>
            <a:off x="1311965" y="662321"/>
            <a:ext cx="590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rgbClr val="000000"/>
                </a:solidFill>
                <a:latin typeface="#9Slide05 Fourth Medium" panose="00000600000000000000" pitchFamily="2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5 Fourth Medium" panose="00000600000000000000" pitchFamily="2" charset="0"/>
              </a:rPr>
              <a:t>dàn</a:t>
            </a:r>
            <a:r>
              <a:rPr lang="en-US" sz="3600" dirty="0">
                <a:solidFill>
                  <a:srgbClr val="000000"/>
                </a:solidFill>
                <a:latin typeface="#9Slide05 Fourth Medium" panose="00000600000000000000" pitchFamily="2" charset="0"/>
              </a:rPr>
              <a:t> 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Fourth Medium" panose="00000600000000000000" pitchFamily="2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71E4F6-BD7E-49B4-A768-0A8E482C8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21238"/>
              </p:ext>
            </p:extLst>
          </p:nvPr>
        </p:nvGraphicFramePr>
        <p:xfrm>
          <a:off x="296955" y="1505456"/>
          <a:ext cx="11598087" cy="4438144"/>
        </p:xfrm>
        <a:graphic>
          <a:graphicData uri="http://schemas.openxmlformats.org/drawingml/2006/table">
            <a:tbl>
              <a:tblPr firstRow="1" firstCol="1" bandRow="1"/>
              <a:tblGrid>
                <a:gridCol w="1510766">
                  <a:extLst>
                    <a:ext uri="{9D8B030D-6E8A-4147-A177-3AD203B41FA5}">
                      <a16:colId xmlns:a16="http://schemas.microsoft.com/office/drawing/2014/main" val="2369343193"/>
                    </a:ext>
                  </a:extLst>
                </a:gridCol>
                <a:gridCol w="10087321">
                  <a:extLst>
                    <a:ext uri="{9D8B030D-6E8A-4147-A177-3AD203B41FA5}">
                      <a16:colId xmlns:a16="http://schemas.microsoft.com/office/drawing/2014/main" val="14299142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 thức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39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Mở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Giới thiệu khái quát về chuyến tham quan di tích lịch sử, văn hóa.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Bày tỏ cảm xúc của em khi được trực tiếp tham gia chuyến đi.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0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Thân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được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được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01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Kết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007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7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4C1FF6-A1CD-47F7-A225-607057488335}"/>
              </a:ext>
            </a:extLst>
          </p:cNvPr>
          <p:cNvSpPr txBox="1"/>
          <p:nvPr/>
        </p:nvSpPr>
        <p:spPr>
          <a:xfrm>
            <a:off x="2812473" y="-1496291"/>
            <a:ext cx="587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9723D-1D87-4C75-B71A-2EC222524508}"/>
              </a:ext>
            </a:extLst>
          </p:cNvPr>
          <p:cNvSpPr txBox="1"/>
          <p:nvPr/>
        </p:nvSpPr>
        <p:spPr>
          <a:xfrm>
            <a:off x="735496" y="377687"/>
            <a:ext cx="10952921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368E56-A210-42FE-AB8D-EC55D09DF653}"/>
              </a:ext>
            </a:extLst>
          </p:cNvPr>
          <p:cNvSpPr/>
          <p:nvPr/>
        </p:nvSpPr>
        <p:spPr>
          <a:xfrm>
            <a:off x="437322" y="1179765"/>
            <a:ext cx="11251095" cy="417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C77C0D-FDBA-2241-9F26-967745FB9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06" y="838874"/>
            <a:ext cx="2513945" cy="469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8E2386-DD73-4F8D-AF44-D51D110EDF53}"/>
              </a:ext>
            </a:extLst>
          </p:cNvPr>
          <p:cNvSpPr txBox="1"/>
          <p:nvPr/>
        </p:nvSpPr>
        <p:spPr>
          <a:xfrm>
            <a:off x="418322" y="150433"/>
            <a:ext cx="11355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90A67-2BD6-4095-B720-E50F89B15E0D}"/>
              </a:ext>
            </a:extLst>
          </p:cNvPr>
          <p:cNvSpPr txBox="1"/>
          <p:nvPr/>
        </p:nvSpPr>
        <p:spPr>
          <a:xfrm>
            <a:off x="3172125" y="-1399309"/>
            <a:ext cx="619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EA3C3-2D5E-4FBD-BC21-957D416B020A}"/>
              </a:ext>
            </a:extLst>
          </p:cNvPr>
          <p:cNvSpPr txBox="1"/>
          <p:nvPr/>
        </p:nvSpPr>
        <p:spPr>
          <a:xfrm>
            <a:off x="1302025" y="662321"/>
            <a:ext cx="1047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chuyến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chuyến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tham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 di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</a:rPr>
              <a:t>hoá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1442E-CEA7-4793-82D9-E71454A0BF07}"/>
              </a:ext>
            </a:extLst>
          </p:cNvPr>
          <p:cNvSpPr txBox="1"/>
          <p:nvPr/>
        </p:nvSpPr>
        <p:spPr>
          <a:xfrm>
            <a:off x="2368825" y="1137239"/>
            <a:ext cx="745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#9Slide05 Brannboll Ny" panose="02000000000000000000" pitchFamily="2" charset="0"/>
              </a:rPr>
              <a:t>Bài</a:t>
            </a:r>
            <a:r>
              <a:rPr lang="en-US" sz="3600" dirty="0">
                <a:solidFill>
                  <a:srgbClr val="7030A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Brannboll Ny" panose="02000000000000000000" pitchFamily="2" charset="0"/>
              </a:rPr>
              <a:t>viết</a:t>
            </a:r>
            <a:r>
              <a:rPr lang="en-US" sz="3600" dirty="0">
                <a:solidFill>
                  <a:srgbClr val="7030A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Brannboll Ny" panose="02000000000000000000" pitchFamily="2" charset="0"/>
              </a:rPr>
              <a:t>tham</a:t>
            </a:r>
            <a:r>
              <a:rPr lang="en-US" sz="3600" dirty="0">
                <a:solidFill>
                  <a:srgbClr val="7030A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Brannboll Ny" panose="02000000000000000000" pitchFamily="2" charset="0"/>
              </a:rPr>
              <a:t>khảo</a:t>
            </a:r>
            <a:endParaRPr lang="en-US" sz="3600" dirty="0">
              <a:solidFill>
                <a:srgbClr val="7030A0"/>
              </a:solidFill>
              <a:latin typeface="#9Slide05 Brannboll Ny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3058AA-ACBD-48A5-AABE-544761646843}"/>
              </a:ext>
            </a:extLst>
          </p:cNvPr>
          <p:cNvSpPr/>
          <p:nvPr/>
        </p:nvSpPr>
        <p:spPr>
          <a:xfrm>
            <a:off x="165182" y="1697429"/>
            <a:ext cx="11722018" cy="5115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6000"/>
              </a:lnSpc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5 -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6000"/>
              </a:lnSpc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taxi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6000"/>
              </a:lnSpc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đứng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dòng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mười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lăm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phút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lăng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Bên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khá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lạnh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Bác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nằm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4C1FF6-A1CD-47F7-A225-607057488335}"/>
              </a:ext>
            </a:extLst>
          </p:cNvPr>
          <p:cNvSpPr txBox="1"/>
          <p:nvPr/>
        </p:nvSpPr>
        <p:spPr>
          <a:xfrm>
            <a:off x="2812473" y="-1496291"/>
            <a:ext cx="587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9723D-1D87-4C75-B71A-2EC222524508}"/>
              </a:ext>
            </a:extLst>
          </p:cNvPr>
          <p:cNvSpPr txBox="1"/>
          <p:nvPr/>
        </p:nvSpPr>
        <p:spPr>
          <a:xfrm>
            <a:off x="735496" y="377687"/>
            <a:ext cx="10952921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1DD76C-7732-4D02-92CF-EAC04DA57623}"/>
              </a:ext>
            </a:extLst>
          </p:cNvPr>
          <p:cNvSpPr/>
          <p:nvPr/>
        </p:nvSpPr>
        <p:spPr>
          <a:xfrm>
            <a:off x="415636" y="1095035"/>
            <a:ext cx="11272781" cy="5086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Chòm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6000"/>
              </a:lnSpc>
            </a:pP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14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C77C0D-FDBA-2241-9F26-967745FB9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06" y="838874"/>
            <a:ext cx="2513945" cy="469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8E2386-DD73-4F8D-AF44-D51D110EDF53}"/>
              </a:ext>
            </a:extLst>
          </p:cNvPr>
          <p:cNvSpPr txBox="1"/>
          <p:nvPr/>
        </p:nvSpPr>
        <p:spPr>
          <a:xfrm>
            <a:off x="418322" y="150433"/>
            <a:ext cx="11355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90A67-2BD6-4095-B720-E50F89B15E0D}"/>
              </a:ext>
            </a:extLst>
          </p:cNvPr>
          <p:cNvSpPr txBox="1"/>
          <p:nvPr/>
        </p:nvSpPr>
        <p:spPr>
          <a:xfrm>
            <a:off x="3172125" y="-1399309"/>
            <a:ext cx="619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EA3C3-2D5E-4FBD-BC21-957D416B020A}"/>
              </a:ext>
            </a:extLst>
          </p:cNvPr>
          <p:cNvSpPr txBox="1"/>
          <p:nvPr/>
        </p:nvSpPr>
        <p:spPr>
          <a:xfrm>
            <a:off x="1302025" y="662321"/>
            <a:ext cx="1047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chuyến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chuyến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cs typeface="+mn-cs"/>
              </a:rPr>
              <a:t>hoá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Fourth Medium" panose="00000600000000000000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1442E-CEA7-4793-82D9-E71454A0BF07}"/>
              </a:ext>
            </a:extLst>
          </p:cNvPr>
          <p:cNvSpPr txBox="1"/>
          <p:nvPr/>
        </p:nvSpPr>
        <p:spPr>
          <a:xfrm>
            <a:off x="2368825" y="1137239"/>
            <a:ext cx="745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Brannboll Ny" panose="02000000000000000000" pitchFamily="2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Brannboll Ny" panose="02000000000000000000" pitchFamily="2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Brannboll Ny" panose="02000000000000000000" pitchFamily="2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Brannboll Ny" panose="02000000000000000000" pitchFamily="2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Brannboll Ny" panose="02000000000000000000" pitchFamily="2" charset="0"/>
                <a:cs typeface="+mn-cs"/>
              </a:rPr>
              <a:t>tham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Brannboll Ny" panose="02000000000000000000" pitchFamily="2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Brannboll Ny" panose="02000000000000000000" pitchFamily="2" charset="0"/>
                <a:cs typeface="+mn-cs"/>
              </a:rPr>
              <a:t>khảo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Brannboll Ny" panose="02000000000000000000" pitchFamily="2" charset="0"/>
                <a:cs typeface="+mn-cs"/>
              </a:rPr>
              <a:t>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E431FC-99F6-4545-AFFD-488BB3A05047}"/>
              </a:ext>
            </a:extLst>
          </p:cNvPr>
          <p:cNvSpPr/>
          <p:nvPr/>
        </p:nvSpPr>
        <p:spPr>
          <a:xfrm>
            <a:off x="117973" y="1697429"/>
            <a:ext cx="11689773" cy="400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6000"/>
              </a:lnSpc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Nam”.</a:t>
            </a:r>
            <a:endParaRPr lang="en-US" sz="24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6000"/>
              </a:lnSpc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chia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Á).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4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4C1FF6-A1CD-47F7-A225-607057488335}"/>
              </a:ext>
            </a:extLst>
          </p:cNvPr>
          <p:cNvSpPr txBox="1"/>
          <p:nvPr/>
        </p:nvSpPr>
        <p:spPr>
          <a:xfrm>
            <a:off x="2812473" y="-1496291"/>
            <a:ext cx="587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9723D-1D87-4C75-B71A-2EC222524508}"/>
              </a:ext>
            </a:extLst>
          </p:cNvPr>
          <p:cNvSpPr txBox="1"/>
          <p:nvPr/>
        </p:nvSpPr>
        <p:spPr>
          <a:xfrm>
            <a:off x="735496" y="377687"/>
            <a:ext cx="10952921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E8D59B-E7AD-4422-AD8C-990B9026A29B}"/>
              </a:ext>
            </a:extLst>
          </p:cNvPr>
          <p:cNvSpPr/>
          <p:nvPr/>
        </p:nvSpPr>
        <p:spPr>
          <a:xfrm>
            <a:off x="511564" y="951020"/>
            <a:ext cx="11168872" cy="5156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Ba-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trệt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pơmu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H'mông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Giarai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Cơtu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Ai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(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Indonesia,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)...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en-US" sz="24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6000"/>
              </a:lnSpc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">
  <a:themeElements>
    <a:clrScheme name="自定义 101">
      <a:dk1>
        <a:srgbClr val="000000"/>
      </a:dk1>
      <a:lt1>
        <a:srgbClr val="FFFFFF"/>
      </a:lt1>
      <a:dk2>
        <a:srgbClr val="C7B69E"/>
      </a:dk2>
      <a:lt2>
        <a:srgbClr val="80B281"/>
      </a:lt2>
      <a:accent1>
        <a:srgbClr val="D1C0A8"/>
      </a:accent1>
      <a:accent2>
        <a:srgbClr val="80B281"/>
      </a:accent2>
      <a:accent3>
        <a:srgbClr val="80B281"/>
      </a:accent3>
      <a:accent4>
        <a:srgbClr val="D1C0A8"/>
      </a:accent4>
      <a:accent5>
        <a:srgbClr val="80B281"/>
      </a:accent5>
      <a:accent6>
        <a:srgbClr val="C7B69E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fessional &amp; Elegant Boho Watercolor Brushtrokes MK Plan by Slidesgo">
  <a:themeElements>
    <a:clrScheme name="Simple Light">
      <a:dk1>
        <a:srgbClr val="453121"/>
      </a:dk1>
      <a:lt1>
        <a:srgbClr val="F7F3E7"/>
      </a:lt1>
      <a:dk2>
        <a:srgbClr val="FAE2CB"/>
      </a:dk2>
      <a:lt2>
        <a:srgbClr val="FFAE96"/>
      </a:lt2>
      <a:accent1>
        <a:srgbClr val="FFC9B8"/>
      </a:accent1>
      <a:accent2>
        <a:srgbClr val="C1B3AD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53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1796</Words>
  <PresentationFormat>Widescreen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等线 Light</vt:lpstr>
      <vt:lpstr>宋体</vt:lpstr>
      <vt:lpstr>#9Slide05 Brannboll Ny</vt:lpstr>
      <vt:lpstr>#9Slide05 Fourth Medium</vt:lpstr>
      <vt:lpstr>#9Slide05 Gullever Font</vt:lpstr>
      <vt:lpstr>Arial</vt:lpstr>
      <vt:lpstr>Calibri</vt:lpstr>
      <vt:lpstr>Elsie</vt:lpstr>
      <vt:lpstr>Krub</vt:lpstr>
      <vt:lpstr>Times New Roman</vt:lpstr>
      <vt:lpstr>字魂59号-创粗黑</vt:lpstr>
      <vt:lpstr>千图网海量PPT模板www.58pic.com</vt:lpstr>
      <vt:lpstr>Office 主题​​</vt:lpstr>
      <vt:lpstr>Professional &amp; Elegant Boho Watercolor Brushtrokes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2023-08-08T10:33:05Z</dcterms:created>
  <dcterms:modified xsi:type="dcterms:W3CDTF">2023-08-30T00:45:19Z</dcterms:modified>
</cp:coreProperties>
</file>