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685" r:id="rId3"/>
  </p:sldMasterIdLst>
  <p:notesMasterIdLst>
    <p:notesMasterId r:id="rId17"/>
  </p:notesMasterIdLst>
  <p:sldIdLst>
    <p:sldId id="257" r:id="rId4"/>
    <p:sldId id="284" r:id="rId5"/>
    <p:sldId id="266" r:id="rId6"/>
    <p:sldId id="292" r:id="rId7"/>
    <p:sldId id="286" r:id="rId8"/>
    <p:sldId id="293" r:id="rId9"/>
    <p:sldId id="283" r:id="rId10"/>
    <p:sldId id="295" r:id="rId11"/>
    <p:sldId id="267" r:id="rId12"/>
    <p:sldId id="288" r:id="rId13"/>
    <p:sldId id="280" r:id="rId14"/>
    <p:sldId id="291" r:id="rId15"/>
    <p:sldId id="285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006600"/>
    <a:srgbClr val="000099"/>
    <a:srgbClr val="FF0066"/>
    <a:srgbClr val="5B05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3" d="100"/>
          <a:sy n="143" d="100"/>
        </p:scale>
        <p:origin x="684" y="4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B9FC04-D309-43BE-83DF-09004E39676E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6346DF-BAB2-45AB-91F5-C0C462BD9A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208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6346DF-BAB2-45AB-91F5-C0C462BD9AD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827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43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765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7889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142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8685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5169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10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119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013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4025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36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4583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3952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545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5894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D8664-092E-41A3-AE1F-76FBA70E22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52500-6065-49EF-8C52-436AD3DB9D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3420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14B917-5E16-4C1B-8CCA-48D1CE90F07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CD2C4-B4AD-4D9B-B724-E91AD1D167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5280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035EE2-96CD-4E99-97E1-3963C3E075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780E1-2B8A-4525-88FD-055B28E97A2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803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AA9D0-0C62-4141-8270-556A8A17AE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0A4AB-1716-4CEB-907D-70B903B7F55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4200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84F44-09A0-4FE7-9D1C-D7B27525752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B5EFA0-5837-4A08-BD1D-D0BD0C1D11A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6798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F7F59-F0EA-4C32-82A7-BD3703E0630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D3AF93-B82D-47C4-A0DA-AC74CB692E1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655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DA9711-491F-4B09-9C18-FFD86D9C28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6AFED-F8A1-4764-906D-11CCEE79E2A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73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184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7CAC5-809A-4D0C-A55C-BA5EFDA518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6F7A0-743D-46EC-8CAB-FC28C6A26EF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638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A3B7-741A-44F8-9022-F67A886662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1D45F-9D04-472B-A30A-E36AC6CB105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29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A6972-2803-4A05-A9ED-351FB88499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D3012-7210-4DA8-BD1E-B1D4EEBAC82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8650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EE3C-F8A3-4276-B723-9324D39B95C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829272-1C18-4360-B001-E295A5844D4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831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330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26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59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479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E3B5DC-9520-4629-924D-E3C04C888945}" type="datetimeFigureOut">
              <a:rPr lang="en-US" smtClean="0"/>
              <a:t>9/8/2020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8CBE3-0B44-491F-887D-8CB18AD4FB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2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61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5F776E3-4614-42E1-8D82-A326263089C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2CC3FA4-E84D-4CCC-803E-605AA274A6D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326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82649"/>
            <a:ext cx="9112768" cy="522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043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2095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46993" y="1543359"/>
            <a:ext cx="4297302" cy="308579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659A324-CBE2-4FCD-A0BB-F439B456E03D}"/>
              </a:ext>
            </a:extLst>
          </p:cNvPr>
          <p:cNvSpPr/>
          <p:nvPr/>
        </p:nvSpPr>
        <p:spPr>
          <a:xfrm>
            <a:off x="685800" y="850866"/>
            <a:ext cx="8382000" cy="4826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24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Điều em học được từ chủ đề “Quê hương em”</a:t>
            </a:r>
            <a:endParaRPr lang="en-US" sz="24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571956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" y="1164366"/>
            <a:ext cx="8153400" cy="2312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6955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463689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Dặn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77" y="1416904"/>
            <a:ext cx="8153400" cy="10436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127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2800" b="1" dirty="0">
              <a:solidFill>
                <a:srgbClr val="000099"/>
              </a:solidFill>
              <a:effectLst/>
              <a:latin typeface="Times New Roman" panose="02020603050405020304" pitchFamily="18" charset="0"/>
              <a:ea typeface="Arial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7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238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3225802" y="1809750"/>
            <a:ext cx="393699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lvl="0"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9984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D:\hinh nen\adreamyworld0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2"/>
          <p:cNvSpPr>
            <a:spLocks noGrp="1"/>
          </p:cNvSpPr>
          <p:nvPr>
            <p:ph type="title" idx="4294967295"/>
          </p:nvPr>
        </p:nvSpPr>
        <p:spPr>
          <a:xfrm>
            <a:off x="0" y="280416"/>
            <a:ext cx="9144000" cy="62865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 ĐỘNG: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1550"/>
            <a:ext cx="70104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64707"/>
            <a:ext cx="243840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 descr="daisies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364707"/>
            <a:ext cx="2470150" cy="1778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53000" y="2628900"/>
            <a:ext cx="1676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9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19400" y="2457450"/>
            <a:ext cx="18288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bee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2514600"/>
            <a:ext cx="1828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475" name="Picture 11" descr="bunny_thumping_foot_md_clr"/>
          <p:cNvPicPr>
            <a:picLocks noChangeAspect="1" noChangeArrowheads="1" noCrop="1"/>
          </p:cNvPicPr>
          <p:nvPr/>
        </p:nvPicPr>
        <p:blipFill>
          <a:blip r:embed="rId7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4" y="666750"/>
            <a:ext cx="3732995" cy="3249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479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24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67" y="-135929"/>
            <a:ext cx="9143999" cy="526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775"/>
            <a:ext cx="8763000" cy="747713"/>
          </a:xfrm>
        </p:spPr>
        <p:txBody>
          <a:bodyPr>
            <a:normAutofit fontScale="25000" lnSpcReduction="20000"/>
          </a:bodyPr>
          <a:lstStyle/>
          <a:p>
            <a:pPr marL="341630" indent="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  <a:buNone/>
            </a:pP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Quê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hương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endParaRPr lang="en-US" sz="1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pPr marL="0" indent="0">
              <a:buNone/>
            </a:pPr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447800" y="514350"/>
            <a:ext cx="5638800" cy="857250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892565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1143000" y="2800350"/>
            <a:ext cx="6515100" cy="8119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876550"/>
            <a:ext cx="7560083" cy="12303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Hoạt động </a:t>
            </a:r>
            <a:r>
              <a:rPr lang="en-US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3</a:t>
            </a: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: Điều em học được từ chủ đề </a:t>
            </a:r>
          </a:p>
          <a:p>
            <a:pPr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vi-VN" sz="3200" b="1" dirty="0">
                <a:solidFill>
                  <a:srgbClr val="000099"/>
                </a:solidFill>
                <a:latin typeface="Times New Roman"/>
                <a:ea typeface="Calibri"/>
                <a:cs typeface="Times New Roman"/>
              </a:rPr>
              <a:t>“Quê hương em”</a:t>
            </a:r>
            <a:endParaRPr lang="en-US" sz="3200" dirty="0">
              <a:solidFill>
                <a:srgbClr val="000099"/>
              </a:solidFill>
              <a:effectLst/>
              <a:latin typeface="Arial"/>
              <a:ea typeface="Arial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717659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7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067800" cy="5010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187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25195" y="1628775"/>
            <a:ext cx="5093609" cy="312420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C299132-D92E-4026-8557-3979E5BB7E54}"/>
              </a:ext>
            </a:extLst>
          </p:cNvPr>
          <p:cNvSpPr txBox="1">
            <a:spLocks/>
          </p:cNvSpPr>
          <p:nvPr/>
        </p:nvSpPr>
        <p:spPr>
          <a:xfrm>
            <a:off x="228600" y="1050131"/>
            <a:ext cx="8763000" cy="747713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1630">
              <a:lnSpc>
                <a:spcPct val="115000"/>
              </a:lnSpc>
              <a:spcBef>
                <a:spcPts val="240"/>
              </a:spcBef>
              <a:spcAft>
                <a:spcPts val="240"/>
              </a:spcAft>
            </a:pP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Hội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diễn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văn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nghệ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“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Quê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hương</a:t>
            </a:r>
            <a:r>
              <a:rPr lang="en-US" sz="12800" b="1" dirty="0">
                <a:solidFill>
                  <a:srgbClr val="000099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”</a:t>
            </a:r>
            <a:endParaRPr lang="en-US" sz="12800" dirty="0">
              <a:solidFill>
                <a:srgbClr val="000099"/>
              </a:solidFill>
              <a:latin typeface="Times New Roman" pitchFamily="18" charset="0"/>
              <a:ea typeface="Arial"/>
              <a:cs typeface="Times New Roman" pitchFamily="18" charset="0"/>
            </a:endParaRPr>
          </a:p>
          <a:p>
            <a:endParaRPr lang="vi-VN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6719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590553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8616" y="1200150"/>
            <a:ext cx="7543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+mj-lt"/>
              </a:rPr>
              <a:t>- Có nhiều bài hát được sáng tác về quê hương để gợi nhớ về nơi chôn rau cắt rốn, cội nguồn của con người. </a:t>
            </a:r>
          </a:p>
          <a:p>
            <a:r>
              <a:rPr lang="vi-VN" sz="3200" dirty="0">
                <a:latin typeface="+mj-lt"/>
              </a:rPr>
              <a:t>- Để thể hiện tình yêu của các em đối với quê hương, em có thể luyện tập để</a:t>
            </a:r>
          </a:p>
          <a:p>
            <a:r>
              <a:rPr lang="vi-VN" sz="3200" dirty="0">
                <a:latin typeface="+mj-lt"/>
              </a:rPr>
              <a:t>thuộc bài hát về quê hương.</a:t>
            </a:r>
          </a:p>
        </p:txBody>
      </p:sp>
    </p:spTree>
    <p:extLst>
      <p:ext uri="{BB962C8B-B14F-4D97-AF65-F5344CB8AC3E}">
        <p14:creationId xmlns:p14="http://schemas.microsoft.com/office/powerpoint/2010/main" val="19381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137" y="1519114"/>
            <a:ext cx="4430050" cy="2743446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9AF14-47E9-488F-8AEC-ADBF84E67FF8}"/>
              </a:ext>
            </a:extLst>
          </p:cNvPr>
          <p:cNvSpPr txBox="1">
            <a:spLocks/>
          </p:cNvSpPr>
          <p:nvPr/>
        </p:nvSpPr>
        <p:spPr>
          <a:xfrm>
            <a:off x="838200" y="963171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63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457325" y="361950"/>
            <a:ext cx="56388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33600" y="1607533"/>
            <a:ext cx="4430050" cy="2581540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69AF14-47E9-488F-8AEC-ADBF84E67FF8}"/>
              </a:ext>
            </a:extLst>
          </p:cNvPr>
          <p:cNvSpPr txBox="1">
            <a:spLocks/>
          </p:cNvSpPr>
          <p:nvPr/>
        </p:nvSpPr>
        <p:spPr>
          <a:xfrm>
            <a:off x="838200" y="963171"/>
            <a:ext cx="8077200" cy="8119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Tìm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hiểu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trình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công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cộng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quê</a:t>
            </a:r>
            <a:r>
              <a:rPr lang="en-US" sz="2800" b="1" dirty="0">
                <a:solidFill>
                  <a:srgbClr val="000099"/>
                </a:solidFill>
                <a:latin typeface="Times New Roman"/>
              </a:rPr>
              <a:t> </a:t>
            </a:r>
            <a:r>
              <a:rPr lang="en-US" sz="2800" b="1" dirty="0" err="1">
                <a:solidFill>
                  <a:srgbClr val="000099"/>
                </a:solidFill>
                <a:latin typeface="Times New Roman"/>
              </a:rPr>
              <a:t>em</a:t>
            </a:r>
            <a:endParaRPr lang="en-US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6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linhtinh-p\hinh nen\12949220512059867599_574_574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343150"/>
            <a:ext cx="8077200" cy="857250"/>
          </a:xfrm>
        </p:spPr>
        <p:txBody>
          <a:bodyPr>
            <a:normAutofit fontScale="90000"/>
          </a:bodyPr>
          <a:lstStyle/>
          <a:p>
            <a:pPr algn="l">
              <a:lnSpc>
                <a:spcPct val="107000"/>
              </a:lnSpc>
              <a:spcAft>
                <a:spcPts val="1000"/>
              </a:spcAft>
            </a:pPr>
            <a:br>
              <a:rPr lang="en-US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endParaRPr lang="vi-VN" sz="3300" dirty="0">
              <a:solidFill>
                <a:srgbClr val="0000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0" y="252589"/>
            <a:ext cx="274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Kết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: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1366" y="89535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dirty="0">
                <a:latin typeface="Times New Roman" panose="02020603050405020304" pitchFamily="18" charset="0"/>
                <a:ea typeface="Arial" panose="020B0604020202020204" pitchFamily="34" charset="0"/>
              </a:rPr>
              <a:t>-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Quê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hương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tươi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đẹp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rất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nhiều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Chúng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ta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cần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ý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thức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giữ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gòn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,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bảo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vệ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các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trình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công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cộng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4000" dirty="0" err="1">
                <a:latin typeface="Times New Roman" panose="02020603050405020304" pitchFamily="18" charset="0"/>
                <a:ea typeface="Arial" panose="020B0604020202020204" pitchFamily="34" charset="0"/>
              </a:rPr>
              <a:t>đó</a:t>
            </a:r>
            <a:r>
              <a:rPr lang="en-US" sz="4000" dirty="0"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115931935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281</Words>
  <PresentationFormat>On-screen Show (16:9)</PresentationFormat>
  <Paragraphs>33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Office Theme</vt:lpstr>
      <vt:lpstr>1_Office Theme</vt:lpstr>
      <vt:lpstr>2_Office Theme</vt:lpstr>
      <vt:lpstr>PowerPoint Presentation</vt:lpstr>
      <vt:lpstr>KHỞI ĐỘNG: Bài hát “Quê hương tươi đẹp”</vt:lpstr>
      <vt:lpstr>Biết ơn</vt:lpstr>
      <vt:lpstr>PowerPoint Presentation</vt:lpstr>
      <vt:lpstr>PowerPoint Presentation</vt:lpstr>
      <vt:lpstr> </vt:lpstr>
      <vt:lpstr>PowerPoint Presentation</vt:lpstr>
      <vt:lpstr>PowerPoint Presentation</vt:lpstr>
      <vt:lpstr> </vt:lpstr>
      <vt:lpstr>PowerPoint Presentation</vt:lpstr>
      <vt:lpstr> </vt:lpstr>
      <vt:lpstr>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2020-08-18T05:53:59Z</dcterms:created>
  <dcterms:modified xsi:type="dcterms:W3CDTF">2020-09-08T15:34:18Z</dcterms:modified>
</cp:coreProperties>
</file>