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63"/>
  </p:notesMasterIdLst>
  <p:sldIdLst>
    <p:sldId id="302" r:id="rId3"/>
    <p:sldId id="315" r:id="rId4"/>
    <p:sldId id="265" r:id="rId5"/>
    <p:sldId id="305" r:id="rId6"/>
    <p:sldId id="266" r:id="rId7"/>
    <p:sldId id="267" r:id="rId8"/>
    <p:sldId id="268" r:id="rId9"/>
    <p:sldId id="274" r:id="rId10"/>
    <p:sldId id="316" r:id="rId11"/>
    <p:sldId id="321" r:id="rId12"/>
    <p:sldId id="317" r:id="rId13"/>
    <p:sldId id="318" r:id="rId14"/>
    <p:sldId id="280" r:id="rId15"/>
    <p:sldId id="270" r:id="rId16"/>
    <p:sldId id="269" r:id="rId17"/>
    <p:sldId id="291" r:id="rId18"/>
    <p:sldId id="309" r:id="rId19"/>
    <p:sldId id="320" r:id="rId20"/>
    <p:sldId id="308" r:id="rId21"/>
    <p:sldId id="276" r:id="rId22"/>
    <p:sldId id="314" r:id="rId23"/>
    <p:sldId id="292" r:id="rId24"/>
    <p:sldId id="273" r:id="rId25"/>
    <p:sldId id="271" r:id="rId26"/>
    <p:sldId id="277" r:id="rId27"/>
    <p:sldId id="306" r:id="rId28"/>
    <p:sldId id="285" r:id="rId29"/>
    <p:sldId id="326" r:id="rId30"/>
    <p:sldId id="286" r:id="rId31"/>
    <p:sldId id="279" r:id="rId32"/>
    <p:sldId id="272" r:id="rId33"/>
    <p:sldId id="287" r:id="rId34"/>
    <p:sldId id="288" r:id="rId35"/>
    <p:sldId id="304" r:id="rId36"/>
    <p:sldId id="281" r:id="rId37"/>
    <p:sldId id="293" r:id="rId38"/>
    <p:sldId id="297" r:id="rId39"/>
    <p:sldId id="299" r:id="rId40"/>
    <p:sldId id="298" r:id="rId41"/>
    <p:sldId id="300" r:id="rId42"/>
    <p:sldId id="301" r:id="rId43"/>
    <p:sldId id="295" r:id="rId44"/>
    <p:sldId id="296" r:id="rId45"/>
    <p:sldId id="294" r:id="rId46"/>
    <p:sldId id="311" r:id="rId47"/>
    <p:sldId id="312" r:id="rId48"/>
    <p:sldId id="313" r:id="rId49"/>
    <p:sldId id="282" r:id="rId50"/>
    <p:sldId id="283" r:id="rId51"/>
    <p:sldId id="284" r:id="rId52"/>
    <p:sldId id="275" r:id="rId53"/>
    <p:sldId id="289" r:id="rId54"/>
    <p:sldId id="303" r:id="rId55"/>
    <p:sldId id="319" r:id="rId56"/>
    <p:sldId id="322" r:id="rId57"/>
    <p:sldId id="323" r:id="rId58"/>
    <p:sldId id="324" r:id="rId59"/>
    <p:sldId id="325" r:id="rId60"/>
    <p:sldId id="310" r:id="rId61"/>
    <p:sldId id="307" r:id="rId62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863"/>
    <a:srgbClr val="5C84A8"/>
    <a:srgbClr val="375067"/>
    <a:srgbClr val="33A9AF"/>
    <a:srgbClr val="A87510"/>
    <a:srgbClr val="C25252"/>
    <a:srgbClr val="DDD937"/>
    <a:srgbClr val="3C59D4"/>
    <a:srgbClr val="98B53D"/>
    <a:srgbClr val="AF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30" autoAdjust="0"/>
    <p:restoredTop sz="96323" autoAdjust="0"/>
  </p:normalViewPr>
  <p:slideViewPr>
    <p:cSldViewPr snapToGrid="0">
      <p:cViewPr varScale="1">
        <p:scale>
          <a:sx n="54" d="100"/>
          <a:sy n="54" d="100"/>
        </p:scale>
        <p:origin x="132" y="2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3A9AF"/>
            </a:solidFill>
            <a:ln>
              <a:noFill/>
            </a:ln>
          </c:spPr>
          <c:dPt>
            <c:idx val="0"/>
            <c:bubble3D val="0"/>
            <c:spPr>
              <a:solidFill>
                <a:srgbClr val="375067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507392">
                  <a:alpha val="30000"/>
                </a:srgb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33A9AF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33A9AF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3A9AF"/>
            </a:solidFill>
            <a:ln>
              <a:noFill/>
            </a:ln>
          </c:spPr>
          <c:dPt>
            <c:idx val="0"/>
            <c:bubble3D val="0"/>
            <c:spPr>
              <a:solidFill>
                <a:srgbClr val="375067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507392">
                  <a:alpha val="30000"/>
                </a:srgb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33A9AF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33A9AF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93978155185258E-2"/>
          <c:y val="2.9947917348988346E-2"/>
          <c:w val="0.91556527172458491"/>
          <c:h val="0.926793979813584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3A9AF"/>
            </a:solidFill>
            <a:ln>
              <a:noFill/>
            </a:ln>
          </c:spPr>
          <c:dPt>
            <c:idx val="0"/>
            <c:bubble3D val="0"/>
            <c:spPr>
              <a:solidFill>
                <a:srgbClr val="375067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507392">
                  <a:alpha val="30000"/>
                </a:srgb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33A9AF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33A9AF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3A9AF"/>
            </a:solidFill>
            <a:ln>
              <a:noFill/>
            </a:ln>
          </c:spPr>
          <c:dPt>
            <c:idx val="0"/>
            <c:bubble3D val="0"/>
            <c:spPr>
              <a:solidFill>
                <a:srgbClr val="375067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507392">
                  <a:alpha val="30000"/>
                </a:srgb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33A9AF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33A9AF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40" b="0" i="0" u="none" strike="noStrike" kern="1200" spc="0" baseline="0">
              <a:solidFill>
                <a:srgbClr val="375067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506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rgbClr val="375067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rgbClr val="375067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55196488"/>
        <c:axId val="455197272"/>
      </c:barChart>
      <c:catAx>
        <c:axId val="455196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rgbClr val="37506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pPr>
            <a:endParaRPr lang="en-US"/>
          </a:p>
        </c:txPr>
        <c:crossAx val="455197272"/>
        <c:crosses val="autoZero"/>
        <c:auto val="1"/>
        <c:lblAlgn val="ctr"/>
        <c:lblOffset val="100"/>
        <c:noMultiLvlLbl val="0"/>
      </c:catAx>
      <c:valAx>
        <c:axId val="455197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5196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rgbClr val="375067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solidFill>
            <a:srgbClr val="375067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5BDA4-2F7A-4577-9E12-22BDB1BCC77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5A7DE3C-692E-4299-9D62-B0A4BFB0D41A}">
      <dgm:prSet phldrT="[Text]" custT="1"/>
      <dgm:spPr>
        <a:noFill/>
        <a:ln w="63500">
          <a:solidFill>
            <a:srgbClr val="375067"/>
          </a:solidFill>
        </a:ln>
      </dgm:spPr>
      <dgm:t>
        <a:bodyPr/>
        <a:lstStyle/>
        <a:p>
          <a:r>
            <a:rPr lang="tr-TR" sz="3200" dirty="0" smtClean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1</a:t>
          </a:r>
          <a:endParaRPr lang="en-US" sz="3200" dirty="0">
            <a:solidFill>
              <a:srgbClr val="375067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69873AFD-A3AF-441A-860D-04BD8C592613}" type="parTrans" cxnId="{22C5195D-E3C6-4627-84CF-1E02792320AB}">
      <dgm:prSet/>
      <dgm:spPr/>
      <dgm:t>
        <a:bodyPr/>
        <a:lstStyle/>
        <a:p>
          <a:endParaRPr lang="en-US" sz="3200">
            <a:solidFill>
              <a:srgbClr val="375067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3E39D838-734D-4C33-B23F-1EF04583D9F4}" type="sibTrans" cxnId="{22C5195D-E3C6-4627-84CF-1E02792320AB}">
      <dgm:prSet/>
      <dgm:spPr/>
      <dgm:t>
        <a:bodyPr/>
        <a:lstStyle/>
        <a:p>
          <a:endParaRPr lang="en-US" sz="3200">
            <a:solidFill>
              <a:srgbClr val="375067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34F9889D-5C14-4F86-9D9F-DF7DDB01053C}">
      <dgm:prSet phldrT="[Text]" custT="1"/>
      <dgm:spPr>
        <a:noFill/>
        <a:ln w="63500">
          <a:solidFill>
            <a:srgbClr val="375067"/>
          </a:solidFill>
        </a:ln>
      </dgm:spPr>
      <dgm:t>
        <a:bodyPr/>
        <a:lstStyle/>
        <a:p>
          <a:r>
            <a:rPr lang="tr-TR" sz="3200" dirty="0" smtClean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2</a:t>
          </a:r>
          <a:endParaRPr lang="en-US" sz="3200" dirty="0">
            <a:solidFill>
              <a:srgbClr val="375067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1B955FB7-403E-47C9-A924-9CD299B2F460}" type="parTrans" cxnId="{25C985A7-426F-4973-891E-6C637F0AC8A8}">
      <dgm:prSet/>
      <dgm:spPr/>
      <dgm:t>
        <a:bodyPr/>
        <a:lstStyle/>
        <a:p>
          <a:endParaRPr lang="en-US" sz="3200">
            <a:solidFill>
              <a:srgbClr val="375067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E8A48978-916C-4FA4-8ACD-67716E616B36}" type="sibTrans" cxnId="{25C985A7-426F-4973-891E-6C637F0AC8A8}">
      <dgm:prSet/>
      <dgm:spPr/>
      <dgm:t>
        <a:bodyPr/>
        <a:lstStyle/>
        <a:p>
          <a:endParaRPr lang="en-US" sz="3200">
            <a:solidFill>
              <a:srgbClr val="375067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2F74D5BB-20EB-4FFA-A7B4-A1C17E943E5D}">
      <dgm:prSet phldrT="[Text]" custT="1"/>
      <dgm:spPr>
        <a:noFill/>
        <a:ln w="63500">
          <a:solidFill>
            <a:srgbClr val="375067"/>
          </a:solidFill>
        </a:ln>
      </dgm:spPr>
      <dgm:t>
        <a:bodyPr/>
        <a:lstStyle/>
        <a:p>
          <a:r>
            <a:rPr lang="tr-TR" sz="3200" dirty="0" smtClean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3</a:t>
          </a:r>
          <a:endParaRPr lang="en-US" sz="3200" dirty="0">
            <a:solidFill>
              <a:srgbClr val="375067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186041AA-7E86-429A-A901-15421F862C25}" type="parTrans" cxnId="{FA1D0B6B-98D0-4D18-91EC-5CA27C683E9D}">
      <dgm:prSet/>
      <dgm:spPr/>
      <dgm:t>
        <a:bodyPr/>
        <a:lstStyle/>
        <a:p>
          <a:endParaRPr lang="en-US" sz="3200">
            <a:solidFill>
              <a:srgbClr val="375067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02FF9ABA-7000-4EDB-9378-75C8FCAE1A48}" type="sibTrans" cxnId="{FA1D0B6B-98D0-4D18-91EC-5CA27C683E9D}">
      <dgm:prSet/>
      <dgm:spPr/>
      <dgm:t>
        <a:bodyPr/>
        <a:lstStyle/>
        <a:p>
          <a:endParaRPr lang="en-US" sz="3200">
            <a:solidFill>
              <a:srgbClr val="375067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02201423-5483-4F42-95A4-DEB8A672B41E}">
      <dgm:prSet phldrT="[Text]" custT="1"/>
      <dgm:spPr>
        <a:noFill/>
        <a:ln w="63500">
          <a:solidFill>
            <a:srgbClr val="375067"/>
          </a:solidFill>
        </a:ln>
      </dgm:spPr>
      <dgm:t>
        <a:bodyPr/>
        <a:lstStyle/>
        <a:p>
          <a:r>
            <a:rPr lang="tr-TR" sz="3200" dirty="0" smtClean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4</a:t>
          </a:r>
          <a:endParaRPr lang="en-US" sz="3200" dirty="0">
            <a:solidFill>
              <a:srgbClr val="375067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FEBEA16F-A8F8-4FCB-AE38-FA443F40C9A4}" type="parTrans" cxnId="{F3155555-3A8C-428C-8695-B8102A22733D}">
      <dgm:prSet/>
      <dgm:spPr/>
      <dgm:t>
        <a:bodyPr/>
        <a:lstStyle/>
        <a:p>
          <a:endParaRPr lang="en-US" sz="3200">
            <a:solidFill>
              <a:srgbClr val="375067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81EA948D-C4B1-4982-950D-61F7B15FF7E5}" type="sibTrans" cxnId="{F3155555-3A8C-428C-8695-B8102A22733D}">
      <dgm:prSet/>
      <dgm:spPr/>
      <dgm:t>
        <a:bodyPr/>
        <a:lstStyle/>
        <a:p>
          <a:endParaRPr lang="en-US" sz="3200">
            <a:solidFill>
              <a:srgbClr val="375067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2EF67CC4-1FA1-4A97-930E-3D2361562D36}" type="pres">
      <dgm:prSet presAssocID="{1355BDA4-2F7A-4577-9E12-22BDB1BCC778}" presName="Name0" presStyleCnt="0">
        <dgm:presLayoutVars>
          <dgm:dir/>
          <dgm:animLvl val="lvl"/>
          <dgm:resizeHandles val="exact"/>
        </dgm:presLayoutVars>
      </dgm:prSet>
      <dgm:spPr/>
    </dgm:pt>
    <dgm:pt modelId="{92B23D15-D994-4E20-908C-2143435FCFCE}" type="pres">
      <dgm:prSet presAssocID="{15A7DE3C-692E-4299-9D62-B0A4BFB0D41A}" presName="parTxOnly" presStyleLbl="node1" presStyleIdx="0" presStyleCnt="4" custLinFactNeighborX="-737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194B5-5753-4C39-B3A3-1F2EF0DA1DDA}" type="pres">
      <dgm:prSet presAssocID="{3E39D838-734D-4C33-B23F-1EF04583D9F4}" presName="parTxOnlySpace" presStyleCnt="0"/>
      <dgm:spPr/>
    </dgm:pt>
    <dgm:pt modelId="{A9730E79-99CB-4428-B719-1895E32E37FB}" type="pres">
      <dgm:prSet presAssocID="{34F9889D-5C14-4F86-9D9F-DF7DDB01053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0629A-84F9-4B2C-96AB-53BBFDFEBA2C}" type="pres">
      <dgm:prSet presAssocID="{E8A48978-916C-4FA4-8ACD-67716E616B36}" presName="parTxOnlySpace" presStyleCnt="0"/>
      <dgm:spPr/>
    </dgm:pt>
    <dgm:pt modelId="{D0AA3170-9830-4B5D-AA5D-0A2A8E3282ED}" type="pres">
      <dgm:prSet presAssocID="{2F74D5BB-20EB-4FFA-A7B4-A1C17E943E5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78BB4-19D7-4961-BB4C-0A96645C92D8}" type="pres">
      <dgm:prSet presAssocID="{02FF9ABA-7000-4EDB-9378-75C8FCAE1A48}" presName="parTxOnlySpace" presStyleCnt="0"/>
      <dgm:spPr/>
    </dgm:pt>
    <dgm:pt modelId="{B043F9FC-F438-45E2-B335-0291807C9B42}" type="pres">
      <dgm:prSet presAssocID="{02201423-5483-4F42-95A4-DEB8A672B41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24F04C-155F-412D-A66D-FC0836C84A46}" type="presOf" srcId="{34F9889D-5C14-4F86-9D9F-DF7DDB01053C}" destId="{A9730E79-99CB-4428-B719-1895E32E37FB}" srcOrd="0" destOrd="0" presId="urn:microsoft.com/office/officeart/2005/8/layout/chevron1"/>
    <dgm:cxn modelId="{22C5195D-E3C6-4627-84CF-1E02792320AB}" srcId="{1355BDA4-2F7A-4577-9E12-22BDB1BCC778}" destId="{15A7DE3C-692E-4299-9D62-B0A4BFB0D41A}" srcOrd="0" destOrd="0" parTransId="{69873AFD-A3AF-441A-860D-04BD8C592613}" sibTransId="{3E39D838-734D-4C33-B23F-1EF04583D9F4}"/>
    <dgm:cxn modelId="{08C41D6C-2C7A-458A-A59A-1CF19E5FA1F4}" type="presOf" srcId="{02201423-5483-4F42-95A4-DEB8A672B41E}" destId="{B043F9FC-F438-45E2-B335-0291807C9B42}" srcOrd="0" destOrd="0" presId="urn:microsoft.com/office/officeart/2005/8/layout/chevron1"/>
    <dgm:cxn modelId="{FA1D0B6B-98D0-4D18-91EC-5CA27C683E9D}" srcId="{1355BDA4-2F7A-4577-9E12-22BDB1BCC778}" destId="{2F74D5BB-20EB-4FFA-A7B4-A1C17E943E5D}" srcOrd="2" destOrd="0" parTransId="{186041AA-7E86-429A-A901-15421F862C25}" sibTransId="{02FF9ABA-7000-4EDB-9378-75C8FCAE1A48}"/>
    <dgm:cxn modelId="{406B2081-0E4F-41C8-82CE-0BD93713483E}" type="presOf" srcId="{1355BDA4-2F7A-4577-9E12-22BDB1BCC778}" destId="{2EF67CC4-1FA1-4A97-930E-3D2361562D36}" srcOrd="0" destOrd="0" presId="urn:microsoft.com/office/officeart/2005/8/layout/chevron1"/>
    <dgm:cxn modelId="{25C985A7-426F-4973-891E-6C637F0AC8A8}" srcId="{1355BDA4-2F7A-4577-9E12-22BDB1BCC778}" destId="{34F9889D-5C14-4F86-9D9F-DF7DDB01053C}" srcOrd="1" destOrd="0" parTransId="{1B955FB7-403E-47C9-A924-9CD299B2F460}" sibTransId="{E8A48978-916C-4FA4-8ACD-67716E616B36}"/>
    <dgm:cxn modelId="{E410DB69-81C2-427E-8358-D3C810569242}" type="presOf" srcId="{2F74D5BB-20EB-4FFA-A7B4-A1C17E943E5D}" destId="{D0AA3170-9830-4B5D-AA5D-0A2A8E3282ED}" srcOrd="0" destOrd="0" presId="urn:microsoft.com/office/officeart/2005/8/layout/chevron1"/>
    <dgm:cxn modelId="{A0C2B2AE-329F-44E8-927E-34F227742103}" type="presOf" srcId="{15A7DE3C-692E-4299-9D62-B0A4BFB0D41A}" destId="{92B23D15-D994-4E20-908C-2143435FCFCE}" srcOrd="0" destOrd="0" presId="urn:microsoft.com/office/officeart/2005/8/layout/chevron1"/>
    <dgm:cxn modelId="{F3155555-3A8C-428C-8695-B8102A22733D}" srcId="{1355BDA4-2F7A-4577-9E12-22BDB1BCC778}" destId="{02201423-5483-4F42-95A4-DEB8A672B41E}" srcOrd="3" destOrd="0" parTransId="{FEBEA16F-A8F8-4FCB-AE38-FA443F40C9A4}" sibTransId="{81EA948D-C4B1-4982-950D-61F7B15FF7E5}"/>
    <dgm:cxn modelId="{8644BD01-6499-4C3D-BAAF-EBD25F2EF6C3}" type="presParOf" srcId="{2EF67CC4-1FA1-4A97-930E-3D2361562D36}" destId="{92B23D15-D994-4E20-908C-2143435FCFCE}" srcOrd="0" destOrd="0" presId="urn:microsoft.com/office/officeart/2005/8/layout/chevron1"/>
    <dgm:cxn modelId="{56510EDB-E160-4F75-B1E2-E39F9CDEFD2A}" type="presParOf" srcId="{2EF67CC4-1FA1-4A97-930E-3D2361562D36}" destId="{3A4194B5-5753-4C39-B3A3-1F2EF0DA1DDA}" srcOrd="1" destOrd="0" presId="urn:microsoft.com/office/officeart/2005/8/layout/chevron1"/>
    <dgm:cxn modelId="{93A177CB-F821-49AA-AB16-76292177E35A}" type="presParOf" srcId="{2EF67CC4-1FA1-4A97-930E-3D2361562D36}" destId="{A9730E79-99CB-4428-B719-1895E32E37FB}" srcOrd="2" destOrd="0" presId="urn:microsoft.com/office/officeart/2005/8/layout/chevron1"/>
    <dgm:cxn modelId="{B9EA0DDE-8C66-44F0-A643-26400EFC2B32}" type="presParOf" srcId="{2EF67CC4-1FA1-4A97-930E-3D2361562D36}" destId="{AF50629A-84F9-4B2C-96AB-53BBFDFEBA2C}" srcOrd="3" destOrd="0" presId="urn:microsoft.com/office/officeart/2005/8/layout/chevron1"/>
    <dgm:cxn modelId="{50518B3F-295E-4368-81FD-CC845D71CA82}" type="presParOf" srcId="{2EF67CC4-1FA1-4A97-930E-3D2361562D36}" destId="{D0AA3170-9830-4B5D-AA5D-0A2A8E3282ED}" srcOrd="4" destOrd="0" presId="urn:microsoft.com/office/officeart/2005/8/layout/chevron1"/>
    <dgm:cxn modelId="{2159A3F6-9F43-4185-82F3-3D642FC64B69}" type="presParOf" srcId="{2EF67CC4-1FA1-4A97-930E-3D2361562D36}" destId="{48578BB4-19D7-4961-BB4C-0A96645C92D8}" srcOrd="5" destOrd="0" presId="urn:microsoft.com/office/officeart/2005/8/layout/chevron1"/>
    <dgm:cxn modelId="{3B929DFB-DC7F-43A4-B968-6D96AB39E01F}" type="presParOf" srcId="{2EF67CC4-1FA1-4A97-930E-3D2361562D36}" destId="{B043F9FC-F438-45E2-B335-0291807C9B42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55BDA4-2F7A-4577-9E12-22BDB1BCC77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5A7DE3C-692E-4299-9D62-B0A4BFB0D41A}">
      <dgm:prSet phldrT="[Text]" custT="1"/>
      <dgm:spPr>
        <a:noFill/>
        <a:ln w="63500">
          <a:solidFill>
            <a:srgbClr val="375067"/>
          </a:solidFill>
        </a:ln>
      </dgm:spPr>
      <dgm:t>
        <a:bodyPr/>
        <a:lstStyle/>
        <a:p>
          <a:r>
            <a:rPr lang="tr-TR" sz="3200" dirty="0" smtClean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1</a:t>
          </a:r>
          <a:endParaRPr lang="en-US" sz="3200" dirty="0">
            <a:solidFill>
              <a:srgbClr val="375067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69873AFD-A3AF-441A-860D-04BD8C592613}" type="parTrans" cxnId="{22C5195D-E3C6-4627-84CF-1E02792320AB}">
      <dgm:prSet/>
      <dgm:spPr/>
      <dgm:t>
        <a:bodyPr/>
        <a:lstStyle/>
        <a:p>
          <a:endParaRPr lang="en-US" sz="3200">
            <a:solidFill>
              <a:srgbClr val="375067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3E39D838-734D-4C33-B23F-1EF04583D9F4}" type="sibTrans" cxnId="{22C5195D-E3C6-4627-84CF-1E02792320AB}">
      <dgm:prSet/>
      <dgm:spPr/>
      <dgm:t>
        <a:bodyPr/>
        <a:lstStyle/>
        <a:p>
          <a:endParaRPr lang="en-US" sz="3200">
            <a:solidFill>
              <a:srgbClr val="375067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34F9889D-5C14-4F86-9D9F-DF7DDB01053C}">
      <dgm:prSet phldrT="[Text]" custT="1"/>
      <dgm:spPr>
        <a:noFill/>
        <a:ln w="63500">
          <a:solidFill>
            <a:srgbClr val="375067"/>
          </a:solidFill>
        </a:ln>
      </dgm:spPr>
      <dgm:t>
        <a:bodyPr/>
        <a:lstStyle/>
        <a:p>
          <a:r>
            <a:rPr lang="tr-TR" sz="3200" dirty="0" smtClean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2</a:t>
          </a:r>
          <a:endParaRPr lang="en-US" sz="3200" dirty="0">
            <a:solidFill>
              <a:srgbClr val="375067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1B955FB7-403E-47C9-A924-9CD299B2F460}" type="parTrans" cxnId="{25C985A7-426F-4973-891E-6C637F0AC8A8}">
      <dgm:prSet/>
      <dgm:spPr/>
      <dgm:t>
        <a:bodyPr/>
        <a:lstStyle/>
        <a:p>
          <a:endParaRPr lang="en-US" sz="3200">
            <a:solidFill>
              <a:srgbClr val="375067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E8A48978-916C-4FA4-8ACD-67716E616B36}" type="sibTrans" cxnId="{25C985A7-426F-4973-891E-6C637F0AC8A8}">
      <dgm:prSet/>
      <dgm:spPr/>
      <dgm:t>
        <a:bodyPr/>
        <a:lstStyle/>
        <a:p>
          <a:endParaRPr lang="en-US" sz="3200">
            <a:solidFill>
              <a:srgbClr val="375067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2F74D5BB-20EB-4FFA-A7B4-A1C17E943E5D}">
      <dgm:prSet phldrT="[Text]" custT="1"/>
      <dgm:spPr>
        <a:noFill/>
        <a:ln w="63500">
          <a:solidFill>
            <a:srgbClr val="375067"/>
          </a:solidFill>
        </a:ln>
      </dgm:spPr>
      <dgm:t>
        <a:bodyPr/>
        <a:lstStyle/>
        <a:p>
          <a:r>
            <a:rPr lang="tr-TR" sz="3200" dirty="0" smtClean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3</a:t>
          </a:r>
          <a:endParaRPr lang="en-US" sz="3200" dirty="0">
            <a:solidFill>
              <a:srgbClr val="375067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186041AA-7E86-429A-A901-15421F862C25}" type="parTrans" cxnId="{FA1D0B6B-98D0-4D18-91EC-5CA27C683E9D}">
      <dgm:prSet/>
      <dgm:spPr/>
      <dgm:t>
        <a:bodyPr/>
        <a:lstStyle/>
        <a:p>
          <a:endParaRPr lang="en-US" sz="3200">
            <a:solidFill>
              <a:srgbClr val="375067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02FF9ABA-7000-4EDB-9378-75C8FCAE1A48}" type="sibTrans" cxnId="{FA1D0B6B-98D0-4D18-91EC-5CA27C683E9D}">
      <dgm:prSet/>
      <dgm:spPr/>
      <dgm:t>
        <a:bodyPr/>
        <a:lstStyle/>
        <a:p>
          <a:endParaRPr lang="en-US" sz="3200">
            <a:solidFill>
              <a:srgbClr val="375067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02201423-5483-4F42-95A4-DEB8A672B41E}">
      <dgm:prSet phldrT="[Text]" custT="1"/>
      <dgm:spPr>
        <a:noFill/>
        <a:ln w="63500">
          <a:solidFill>
            <a:srgbClr val="375067"/>
          </a:solidFill>
        </a:ln>
      </dgm:spPr>
      <dgm:t>
        <a:bodyPr/>
        <a:lstStyle/>
        <a:p>
          <a:r>
            <a:rPr lang="tr-TR" sz="3200" dirty="0" smtClean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4</a:t>
          </a:r>
          <a:endParaRPr lang="en-US" sz="3200" dirty="0">
            <a:solidFill>
              <a:srgbClr val="375067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FEBEA16F-A8F8-4FCB-AE38-FA443F40C9A4}" type="parTrans" cxnId="{F3155555-3A8C-428C-8695-B8102A22733D}">
      <dgm:prSet/>
      <dgm:spPr/>
      <dgm:t>
        <a:bodyPr/>
        <a:lstStyle/>
        <a:p>
          <a:endParaRPr lang="en-US" sz="3200">
            <a:solidFill>
              <a:srgbClr val="375067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81EA948D-C4B1-4982-950D-61F7B15FF7E5}" type="sibTrans" cxnId="{F3155555-3A8C-428C-8695-B8102A22733D}">
      <dgm:prSet/>
      <dgm:spPr/>
      <dgm:t>
        <a:bodyPr/>
        <a:lstStyle/>
        <a:p>
          <a:endParaRPr lang="en-US" sz="3200">
            <a:solidFill>
              <a:srgbClr val="375067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F4849951-E7DA-407D-9BEA-FA0A385E0FBB}">
      <dgm:prSet phldrT="[Text]" custT="1"/>
      <dgm:spPr>
        <a:noFill/>
        <a:ln w="63500">
          <a:solidFill>
            <a:srgbClr val="375067"/>
          </a:solidFill>
        </a:ln>
      </dgm:spPr>
      <dgm:t>
        <a:bodyPr/>
        <a:lstStyle/>
        <a:p>
          <a:r>
            <a:rPr lang="tr-TR" sz="3200" dirty="0" smtClean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Step5</a:t>
          </a:r>
          <a:endParaRPr lang="en-US" sz="3200" dirty="0">
            <a:solidFill>
              <a:srgbClr val="375067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70383762-192E-481F-8F43-659F2DCAD3CE}" type="parTrans" cxnId="{35161D89-45BD-4254-AF8C-A48F626202C0}">
      <dgm:prSet/>
      <dgm:spPr/>
      <dgm:t>
        <a:bodyPr/>
        <a:lstStyle/>
        <a:p>
          <a:endParaRPr lang="en-US"/>
        </a:p>
      </dgm:t>
    </dgm:pt>
    <dgm:pt modelId="{38B495B2-6D22-4DD1-8377-1FF475801F51}" type="sibTrans" cxnId="{35161D89-45BD-4254-AF8C-A48F626202C0}">
      <dgm:prSet/>
      <dgm:spPr/>
      <dgm:t>
        <a:bodyPr/>
        <a:lstStyle/>
        <a:p>
          <a:endParaRPr lang="en-US"/>
        </a:p>
      </dgm:t>
    </dgm:pt>
    <dgm:pt modelId="{87FBAA74-1F6A-4690-8D1D-3C67D39C30A8}" type="pres">
      <dgm:prSet presAssocID="{1355BDA4-2F7A-4577-9E12-22BDB1BCC778}" presName="Name0" presStyleCnt="0">
        <dgm:presLayoutVars>
          <dgm:dir/>
          <dgm:resizeHandles val="exact"/>
        </dgm:presLayoutVars>
      </dgm:prSet>
      <dgm:spPr/>
    </dgm:pt>
    <dgm:pt modelId="{30B3FC71-BEE2-4BD2-BD6D-134DD4C26396}" type="pres">
      <dgm:prSet presAssocID="{15A7DE3C-692E-4299-9D62-B0A4BFB0D41A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B0245-A1FA-4AA5-8776-B2D305A749DA}" type="pres">
      <dgm:prSet presAssocID="{3E39D838-734D-4C33-B23F-1EF04583D9F4}" presName="parSpace" presStyleCnt="0"/>
      <dgm:spPr/>
    </dgm:pt>
    <dgm:pt modelId="{4ABAFE28-AA9D-4A33-A1E3-B5422D825953}" type="pres">
      <dgm:prSet presAssocID="{34F9889D-5C14-4F86-9D9F-DF7DDB01053C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C1D75-759B-4849-8ABE-2B2E8AA5EB92}" type="pres">
      <dgm:prSet presAssocID="{E8A48978-916C-4FA4-8ACD-67716E616B36}" presName="parSpace" presStyleCnt="0"/>
      <dgm:spPr/>
    </dgm:pt>
    <dgm:pt modelId="{1A307523-D41D-43D3-98F2-0AF962CDCBC5}" type="pres">
      <dgm:prSet presAssocID="{2F74D5BB-20EB-4FFA-A7B4-A1C17E943E5D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DF7EC-D410-4A0F-A8CF-2971E80A966C}" type="pres">
      <dgm:prSet presAssocID="{02FF9ABA-7000-4EDB-9378-75C8FCAE1A48}" presName="parSpace" presStyleCnt="0"/>
      <dgm:spPr/>
    </dgm:pt>
    <dgm:pt modelId="{6E738442-E6A4-467F-988D-C33B1B3C566D}" type="pres">
      <dgm:prSet presAssocID="{02201423-5483-4F42-95A4-DEB8A672B41E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6698A-1E88-44C9-B984-B9C07A9C6F12}" type="pres">
      <dgm:prSet presAssocID="{81EA948D-C4B1-4982-950D-61F7B15FF7E5}" presName="parSpace" presStyleCnt="0"/>
      <dgm:spPr/>
    </dgm:pt>
    <dgm:pt modelId="{F6C6C417-741B-4E10-A5AB-739B27502A03}" type="pres">
      <dgm:prSet presAssocID="{F4849951-E7DA-407D-9BEA-FA0A385E0FB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C5195D-E3C6-4627-84CF-1E02792320AB}" srcId="{1355BDA4-2F7A-4577-9E12-22BDB1BCC778}" destId="{15A7DE3C-692E-4299-9D62-B0A4BFB0D41A}" srcOrd="0" destOrd="0" parTransId="{69873AFD-A3AF-441A-860D-04BD8C592613}" sibTransId="{3E39D838-734D-4C33-B23F-1EF04583D9F4}"/>
    <dgm:cxn modelId="{35161D89-45BD-4254-AF8C-A48F626202C0}" srcId="{1355BDA4-2F7A-4577-9E12-22BDB1BCC778}" destId="{F4849951-E7DA-407D-9BEA-FA0A385E0FBB}" srcOrd="4" destOrd="0" parTransId="{70383762-192E-481F-8F43-659F2DCAD3CE}" sibTransId="{38B495B2-6D22-4DD1-8377-1FF475801F51}"/>
    <dgm:cxn modelId="{8A2B7EF3-872D-42FA-AB36-E4DC72C4A789}" type="presOf" srcId="{34F9889D-5C14-4F86-9D9F-DF7DDB01053C}" destId="{4ABAFE28-AA9D-4A33-A1E3-B5422D825953}" srcOrd="0" destOrd="0" presId="urn:microsoft.com/office/officeart/2005/8/layout/hChevron3"/>
    <dgm:cxn modelId="{FA1D0B6B-98D0-4D18-91EC-5CA27C683E9D}" srcId="{1355BDA4-2F7A-4577-9E12-22BDB1BCC778}" destId="{2F74D5BB-20EB-4FFA-A7B4-A1C17E943E5D}" srcOrd="2" destOrd="0" parTransId="{186041AA-7E86-429A-A901-15421F862C25}" sibTransId="{02FF9ABA-7000-4EDB-9378-75C8FCAE1A48}"/>
    <dgm:cxn modelId="{A8E5777F-D293-4379-8114-C86E1DF2419C}" type="presOf" srcId="{02201423-5483-4F42-95A4-DEB8A672B41E}" destId="{6E738442-E6A4-467F-988D-C33B1B3C566D}" srcOrd="0" destOrd="0" presId="urn:microsoft.com/office/officeart/2005/8/layout/hChevron3"/>
    <dgm:cxn modelId="{25C985A7-426F-4973-891E-6C637F0AC8A8}" srcId="{1355BDA4-2F7A-4577-9E12-22BDB1BCC778}" destId="{34F9889D-5C14-4F86-9D9F-DF7DDB01053C}" srcOrd="1" destOrd="0" parTransId="{1B955FB7-403E-47C9-A924-9CD299B2F460}" sibTransId="{E8A48978-916C-4FA4-8ACD-67716E616B36}"/>
    <dgm:cxn modelId="{CEE490E8-C9C1-4A23-9388-7055A8573C29}" type="presOf" srcId="{F4849951-E7DA-407D-9BEA-FA0A385E0FBB}" destId="{F6C6C417-741B-4E10-A5AB-739B27502A03}" srcOrd="0" destOrd="0" presId="urn:microsoft.com/office/officeart/2005/8/layout/hChevron3"/>
    <dgm:cxn modelId="{86BB9CC1-B8C5-475C-A75C-38B8E7485151}" type="presOf" srcId="{2F74D5BB-20EB-4FFA-A7B4-A1C17E943E5D}" destId="{1A307523-D41D-43D3-98F2-0AF962CDCBC5}" srcOrd="0" destOrd="0" presId="urn:microsoft.com/office/officeart/2005/8/layout/hChevron3"/>
    <dgm:cxn modelId="{F3155555-3A8C-428C-8695-B8102A22733D}" srcId="{1355BDA4-2F7A-4577-9E12-22BDB1BCC778}" destId="{02201423-5483-4F42-95A4-DEB8A672B41E}" srcOrd="3" destOrd="0" parTransId="{FEBEA16F-A8F8-4FCB-AE38-FA443F40C9A4}" sibTransId="{81EA948D-C4B1-4982-950D-61F7B15FF7E5}"/>
    <dgm:cxn modelId="{CCBB2E98-3672-4658-ACE1-9AAC9197D98C}" type="presOf" srcId="{15A7DE3C-692E-4299-9D62-B0A4BFB0D41A}" destId="{30B3FC71-BEE2-4BD2-BD6D-134DD4C26396}" srcOrd="0" destOrd="0" presId="urn:microsoft.com/office/officeart/2005/8/layout/hChevron3"/>
    <dgm:cxn modelId="{587835F2-BD99-4F2B-BF90-3989334A1A8F}" type="presOf" srcId="{1355BDA4-2F7A-4577-9E12-22BDB1BCC778}" destId="{87FBAA74-1F6A-4690-8D1D-3C67D39C30A8}" srcOrd="0" destOrd="0" presId="urn:microsoft.com/office/officeart/2005/8/layout/hChevron3"/>
    <dgm:cxn modelId="{D7A52ED6-1FB5-4EB3-B568-93418B0D475A}" type="presParOf" srcId="{87FBAA74-1F6A-4690-8D1D-3C67D39C30A8}" destId="{30B3FC71-BEE2-4BD2-BD6D-134DD4C26396}" srcOrd="0" destOrd="0" presId="urn:microsoft.com/office/officeart/2005/8/layout/hChevron3"/>
    <dgm:cxn modelId="{13373A58-6252-4BB3-924D-D2E58C07ED06}" type="presParOf" srcId="{87FBAA74-1F6A-4690-8D1D-3C67D39C30A8}" destId="{2D2B0245-A1FA-4AA5-8776-B2D305A749DA}" srcOrd="1" destOrd="0" presId="urn:microsoft.com/office/officeart/2005/8/layout/hChevron3"/>
    <dgm:cxn modelId="{C043A235-2332-4139-9967-0BFDC2F3B107}" type="presParOf" srcId="{87FBAA74-1F6A-4690-8D1D-3C67D39C30A8}" destId="{4ABAFE28-AA9D-4A33-A1E3-B5422D825953}" srcOrd="2" destOrd="0" presId="urn:microsoft.com/office/officeart/2005/8/layout/hChevron3"/>
    <dgm:cxn modelId="{7BB28664-96A7-4A23-B887-E045D30642AF}" type="presParOf" srcId="{87FBAA74-1F6A-4690-8D1D-3C67D39C30A8}" destId="{D60C1D75-759B-4849-8ABE-2B2E8AA5EB92}" srcOrd="3" destOrd="0" presId="urn:microsoft.com/office/officeart/2005/8/layout/hChevron3"/>
    <dgm:cxn modelId="{277EA500-4D30-490B-B45F-6436A09645ED}" type="presParOf" srcId="{87FBAA74-1F6A-4690-8D1D-3C67D39C30A8}" destId="{1A307523-D41D-43D3-98F2-0AF962CDCBC5}" srcOrd="4" destOrd="0" presId="urn:microsoft.com/office/officeart/2005/8/layout/hChevron3"/>
    <dgm:cxn modelId="{F1C4FAC1-291B-4358-9EE4-0CDCB538DDA7}" type="presParOf" srcId="{87FBAA74-1F6A-4690-8D1D-3C67D39C30A8}" destId="{B59DF7EC-D410-4A0F-A8CF-2971E80A966C}" srcOrd="5" destOrd="0" presId="urn:microsoft.com/office/officeart/2005/8/layout/hChevron3"/>
    <dgm:cxn modelId="{BE75E255-177A-40A0-A75D-9A184F2C4529}" type="presParOf" srcId="{87FBAA74-1F6A-4690-8D1D-3C67D39C30A8}" destId="{6E738442-E6A4-467F-988D-C33B1B3C566D}" srcOrd="6" destOrd="0" presId="urn:microsoft.com/office/officeart/2005/8/layout/hChevron3"/>
    <dgm:cxn modelId="{B435576F-0CE3-45BB-A32F-0BAD6CEC2C97}" type="presParOf" srcId="{87FBAA74-1F6A-4690-8D1D-3C67D39C30A8}" destId="{0156698A-1E88-44C9-B984-B9C07A9C6F12}" srcOrd="7" destOrd="0" presId="urn:microsoft.com/office/officeart/2005/8/layout/hChevron3"/>
    <dgm:cxn modelId="{28BC6158-C915-4940-BABC-CDAA85E84EEF}" type="presParOf" srcId="{87FBAA74-1F6A-4690-8D1D-3C67D39C30A8}" destId="{F6C6C417-741B-4E10-A5AB-739B27502A03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1A69-C562-4FC5-92DC-994CDC1376A2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7B73-6B03-4EF3-AD40-683CE00DA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69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52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37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4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17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53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86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69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88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95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4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10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65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0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61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10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25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008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753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870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716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94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854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833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66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559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523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78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240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763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760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873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59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124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189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312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742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6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089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180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370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645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001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78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588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651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440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889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344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034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3867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69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5711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0033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28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9848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6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35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91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4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405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128010" y="1601102"/>
            <a:ext cx="555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TITLE</a:t>
            </a:r>
            <a:r>
              <a:rPr lang="tr-TR" sz="4000" baseline="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TEXT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746544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43776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3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image" Target="../media/image27.emf"/><Relationship Id="rId26" Type="http://schemas.openxmlformats.org/officeDocument/2006/relationships/image" Target="../media/image35.emf"/><Relationship Id="rId39" Type="http://schemas.openxmlformats.org/officeDocument/2006/relationships/image" Target="../media/image48.emf"/><Relationship Id="rId3" Type="http://schemas.openxmlformats.org/officeDocument/2006/relationships/image" Target="../media/image12.emf"/><Relationship Id="rId21" Type="http://schemas.openxmlformats.org/officeDocument/2006/relationships/image" Target="../media/image30.emf"/><Relationship Id="rId34" Type="http://schemas.openxmlformats.org/officeDocument/2006/relationships/image" Target="../media/image43.emf"/><Relationship Id="rId42" Type="http://schemas.openxmlformats.org/officeDocument/2006/relationships/image" Target="../media/image51.emf"/><Relationship Id="rId47" Type="http://schemas.openxmlformats.org/officeDocument/2006/relationships/image" Target="../media/image56.emf"/><Relationship Id="rId50" Type="http://schemas.openxmlformats.org/officeDocument/2006/relationships/image" Target="../media/image59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17" Type="http://schemas.openxmlformats.org/officeDocument/2006/relationships/image" Target="../media/image26.emf"/><Relationship Id="rId25" Type="http://schemas.openxmlformats.org/officeDocument/2006/relationships/image" Target="../media/image34.emf"/><Relationship Id="rId33" Type="http://schemas.openxmlformats.org/officeDocument/2006/relationships/image" Target="../media/image42.emf"/><Relationship Id="rId38" Type="http://schemas.openxmlformats.org/officeDocument/2006/relationships/image" Target="../media/image47.emf"/><Relationship Id="rId46" Type="http://schemas.openxmlformats.org/officeDocument/2006/relationships/image" Target="../media/image55.emf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5.emf"/><Relationship Id="rId20" Type="http://schemas.openxmlformats.org/officeDocument/2006/relationships/image" Target="../media/image29.emf"/><Relationship Id="rId29" Type="http://schemas.openxmlformats.org/officeDocument/2006/relationships/image" Target="../media/image38.emf"/><Relationship Id="rId41" Type="http://schemas.openxmlformats.org/officeDocument/2006/relationships/image" Target="../media/image5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24" Type="http://schemas.openxmlformats.org/officeDocument/2006/relationships/image" Target="../media/image33.emf"/><Relationship Id="rId32" Type="http://schemas.openxmlformats.org/officeDocument/2006/relationships/image" Target="../media/image41.emf"/><Relationship Id="rId37" Type="http://schemas.openxmlformats.org/officeDocument/2006/relationships/image" Target="../media/image46.emf"/><Relationship Id="rId40" Type="http://schemas.openxmlformats.org/officeDocument/2006/relationships/image" Target="../media/image49.emf"/><Relationship Id="rId45" Type="http://schemas.openxmlformats.org/officeDocument/2006/relationships/image" Target="../media/image54.emf"/><Relationship Id="rId53" Type="http://schemas.openxmlformats.org/officeDocument/2006/relationships/image" Target="../media/image62.emf"/><Relationship Id="rId5" Type="http://schemas.openxmlformats.org/officeDocument/2006/relationships/image" Target="../media/image14.emf"/><Relationship Id="rId15" Type="http://schemas.openxmlformats.org/officeDocument/2006/relationships/image" Target="../media/image24.emf"/><Relationship Id="rId23" Type="http://schemas.openxmlformats.org/officeDocument/2006/relationships/image" Target="../media/image32.emf"/><Relationship Id="rId28" Type="http://schemas.openxmlformats.org/officeDocument/2006/relationships/image" Target="../media/image37.emf"/><Relationship Id="rId36" Type="http://schemas.openxmlformats.org/officeDocument/2006/relationships/image" Target="../media/image45.emf"/><Relationship Id="rId49" Type="http://schemas.openxmlformats.org/officeDocument/2006/relationships/image" Target="../media/image58.emf"/><Relationship Id="rId10" Type="http://schemas.openxmlformats.org/officeDocument/2006/relationships/image" Target="../media/image19.emf"/><Relationship Id="rId19" Type="http://schemas.openxmlformats.org/officeDocument/2006/relationships/image" Target="../media/image28.emf"/><Relationship Id="rId31" Type="http://schemas.openxmlformats.org/officeDocument/2006/relationships/image" Target="../media/image40.emf"/><Relationship Id="rId44" Type="http://schemas.openxmlformats.org/officeDocument/2006/relationships/image" Target="../media/image53.emf"/><Relationship Id="rId52" Type="http://schemas.openxmlformats.org/officeDocument/2006/relationships/image" Target="../media/image61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Relationship Id="rId14" Type="http://schemas.openxmlformats.org/officeDocument/2006/relationships/image" Target="../media/image23.emf"/><Relationship Id="rId22" Type="http://schemas.openxmlformats.org/officeDocument/2006/relationships/image" Target="../media/image31.emf"/><Relationship Id="rId27" Type="http://schemas.openxmlformats.org/officeDocument/2006/relationships/image" Target="../media/image36.emf"/><Relationship Id="rId30" Type="http://schemas.openxmlformats.org/officeDocument/2006/relationships/image" Target="../media/image39.emf"/><Relationship Id="rId35" Type="http://schemas.openxmlformats.org/officeDocument/2006/relationships/image" Target="../media/image44.emf"/><Relationship Id="rId43" Type="http://schemas.openxmlformats.org/officeDocument/2006/relationships/image" Target="../media/image52.emf"/><Relationship Id="rId48" Type="http://schemas.openxmlformats.org/officeDocument/2006/relationships/image" Target="../media/image57.emf"/><Relationship Id="rId8" Type="http://schemas.openxmlformats.org/officeDocument/2006/relationships/image" Target="../media/image17.emf"/><Relationship Id="rId51" Type="http://schemas.openxmlformats.org/officeDocument/2006/relationships/image" Target="../media/image60.emf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image" Target="../media/image27.emf"/><Relationship Id="rId26" Type="http://schemas.openxmlformats.org/officeDocument/2006/relationships/image" Target="../media/image35.emf"/><Relationship Id="rId39" Type="http://schemas.openxmlformats.org/officeDocument/2006/relationships/image" Target="../media/image48.emf"/><Relationship Id="rId3" Type="http://schemas.openxmlformats.org/officeDocument/2006/relationships/image" Target="../media/image12.emf"/><Relationship Id="rId21" Type="http://schemas.openxmlformats.org/officeDocument/2006/relationships/image" Target="../media/image30.emf"/><Relationship Id="rId34" Type="http://schemas.openxmlformats.org/officeDocument/2006/relationships/image" Target="../media/image43.emf"/><Relationship Id="rId42" Type="http://schemas.openxmlformats.org/officeDocument/2006/relationships/image" Target="../media/image51.emf"/><Relationship Id="rId47" Type="http://schemas.openxmlformats.org/officeDocument/2006/relationships/image" Target="../media/image56.emf"/><Relationship Id="rId50" Type="http://schemas.openxmlformats.org/officeDocument/2006/relationships/image" Target="../media/image59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17" Type="http://schemas.openxmlformats.org/officeDocument/2006/relationships/image" Target="../media/image26.emf"/><Relationship Id="rId25" Type="http://schemas.openxmlformats.org/officeDocument/2006/relationships/image" Target="../media/image34.emf"/><Relationship Id="rId33" Type="http://schemas.openxmlformats.org/officeDocument/2006/relationships/image" Target="../media/image42.emf"/><Relationship Id="rId38" Type="http://schemas.openxmlformats.org/officeDocument/2006/relationships/image" Target="../media/image47.emf"/><Relationship Id="rId46" Type="http://schemas.openxmlformats.org/officeDocument/2006/relationships/image" Target="../media/image55.emf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25.emf"/><Relationship Id="rId20" Type="http://schemas.openxmlformats.org/officeDocument/2006/relationships/image" Target="../media/image29.emf"/><Relationship Id="rId29" Type="http://schemas.openxmlformats.org/officeDocument/2006/relationships/image" Target="../media/image38.emf"/><Relationship Id="rId41" Type="http://schemas.openxmlformats.org/officeDocument/2006/relationships/image" Target="../media/image5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24" Type="http://schemas.openxmlformats.org/officeDocument/2006/relationships/image" Target="../media/image33.emf"/><Relationship Id="rId32" Type="http://schemas.openxmlformats.org/officeDocument/2006/relationships/image" Target="../media/image41.emf"/><Relationship Id="rId37" Type="http://schemas.openxmlformats.org/officeDocument/2006/relationships/image" Target="../media/image46.emf"/><Relationship Id="rId40" Type="http://schemas.openxmlformats.org/officeDocument/2006/relationships/image" Target="../media/image49.emf"/><Relationship Id="rId45" Type="http://schemas.openxmlformats.org/officeDocument/2006/relationships/image" Target="../media/image54.emf"/><Relationship Id="rId53" Type="http://schemas.openxmlformats.org/officeDocument/2006/relationships/image" Target="../media/image62.emf"/><Relationship Id="rId5" Type="http://schemas.openxmlformats.org/officeDocument/2006/relationships/image" Target="../media/image14.emf"/><Relationship Id="rId15" Type="http://schemas.openxmlformats.org/officeDocument/2006/relationships/image" Target="../media/image24.emf"/><Relationship Id="rId23" Type="http://schemas.openxmlformats.org/officeDocument/2006/relationships/image" Target="../media/image32.emf"/><Relationship Id="rId28" Type="http://schemas.openxmlformats.org/officeDocument/2006/relationships/image" Target="../media/image37.emf"/><Relationship Id="rId36" Type="http://schemas.openxmlformats.org/officeDocument/2006/relationships/image" Target="../media/image45.emf"/><Relationship Id="rId49" Type="http://schemas.openxmlformats.org/officeDocument/2006/relationships/image" Target="../media/image58.emf"/><Relationship Id="rId10" Type="http://schemas.openxmlformats.org/officeDocument/2006/relationships/image" Target="../media/image19.emf"/><Relationship Id="rId19" Type="http://schemas.openxmlformats.org/officeDocument/2006/relationships/image" Target="../media/image28.emf"/><Relationship Id="rId31" Type="http://schemas.openxmlformats.org/officeDocument/2006/relationships/image" Target="../media/image40.emf"/><Relationship Id="rId44" Type="http://schemas.openxmlformats.org/officeDocument/2006/relationships/image" Target="../media/image53.emf"/><Relationship Id="rId52" Type="http://schemas.openxmlformats.org/officeDocument/2006/relationships/image" Target="../media/image61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Relationship Id="rId14" Type="http://schemas.openxmlformats.org/officeDocument/2006/relationships/image" Target="../media/image23.emf"/><Relationship Id="rId22" Type="http://schemas.openxmlformats.org/officeDocument/2006/relationships/image" Target="../media/image31.emf"/><Relationship Id="rId27" Type="http://schemas.openxmlformats.org/officeDocument/2006/relationships/image" Target="../media/image36.emf"/><Relationship Id="rId30" Type="http://schemas.openxmlformats.org/officeDocument/2006/relationships/image" Target="../media/image39.emf"/><Relationship Id="rId35" Type="http://schemas.openxmlformats.org/officeDocument/2006/relationships/image" Target="../media/image44.emf"/><Relationship Id="rId43" Type="http://schemas.openxmlformats.org/officeDocument/2006/relationships/image" Target="../media/image52.emf"/><Relationship Id="rId48" Type="http://schemas.openxmlformats.org/officeDocument/2006/relationships/image" Target="../media/image57.emf"/><Relationship Id="rId8" Type="http://schemas.openxmlformats.org/officeDocument/2006/relationships/image" Target="../media/image17.emf"/><Relationship Id="rId51" Type="http://schemas.openxmlformats.org/officeDocument/2006/relationships/image" Target="../media/image6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g"/><Relationship Id="rId3" Type="http://schemas.openxmlformats.org/officeDocument/2006/relationships/image" Target="../media/image64.jpg"/><Relationship Id="rId7" Type="http://schemas.openxmlformats.org/officeDocument/2006/relationships/image" Target="../media/image6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Relationship Id="rId9" Type="http://schemas.openxmlformats.org/officeDocument/2006/relationships/image" Target="../media/image70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50.emf"/><Relationship Id="rId4" Type="http://schemas.openxmlformats.org/officeDocument/2006/relationships/image" Target="../media/image3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emf"/><Relationship Id="rId4" Type="http://schemas.openxmlformats.org/officeDocument/2006/relationships/image" Target="../media/image3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34.emf"/><Relationship Id="rId4" Type="http://schemas.openxmlformats.org/officeDocument/2006/relationships/image" Target="../media/image30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emf"/><Relationship Id="rId4" Type="http://schemas.openxmlformats.org/officeDocument/2006/relationships/image" Target="../media/image30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375067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183880" y="5678212"/>
            <a:ext cx="80162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3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VENTURE</a:t>
            </a:r>
            <a:endParaRPr lang="en-US" sz="13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72250" y="4095750"/>
            <a:ext cx="11182350" cy="5181600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134852" y="3829050"/>
            <a:ext cx="4198463" cy="7618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15113" y="3829050"/>
            <a:ext cx="4198463" cy="7618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495374" y="3829050"/>
            <a:ext cx="4198463" cy="7618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175636" y="3829050"/>
            <a:ext cx="4198463" cy="7618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STEPS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65568" y="6298466"/>
            <a:ext cx="3587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20461" y="6298466"/>
            <a:ext cx="3587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800722" y="6298466"/>
            <a:ext cx="3587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480984" y="6298466"/>
            <a:ext cx="3587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ight Triangle 3"/>
          <p:cNvSpPr/>
          <p:nvPr/>
        </p:nvSpPr>
        <p:spPr>
          <a:xfrm rot="5400000">
            <a:off x="3134850" y="3819362"/>
            <a:ext cx="1895587" cy="1895587"/>
          </a:xfrm>
          <a:prstGeom prst="rtTriangle">
            <a:avLst/>
          </a:prstGeom>
          <a:solidFill>
            <a:srgbClr val="375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664728" y="3974006"/>
            <a:ext cx="2073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01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1" name="Right Triangle 30"/>
          <p:cNvSpPr/>
          <p:nvPr/>
        </p:nvSpPr>
        <p:spPr>
          <a:xfrm rot="5400000">
            <a:off x="7812572" y="3819362"/>
            <a:ext cx="1895587" cy="1895587"/>
          </a:xfrm>
          <a:prstGeom prst="rtTriangle">
            <a:avLst/>
          </a:prstGeom>
          <a:solidFill>
            <a:srgbClr val="375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342450" y="3974006"/>
            <a:ext cx="2073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02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3" name="Right Triangle 32"/>
          <p:cNvSpPr/>
          <p:nvPr/>
        </p:nvSpPr>
        <p:spPr>
          <a:xfrm rot="5400000">
            <a:off x="12511060" y="3819362"/>
            <a:ext cx="1895587" cy="1895587"/>
          </a:xfrm>
          <a:prstGeom prst="rtTriangle">
            <a:avLst/>
          </a:prstGeom>
          <a:solidFill>
            <a:srgbClr val="375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2040938" y="3974006"/>
            <a:ext cx="2073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03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5" name="Right Triangle 34"/>
          <p:cNvSpPr/>
          <p:nvPr/>
        </p:nvSpPr>
        <p:spPr>
          <a:xfrm rot="5400000">
            <a:off x="17175635" y="3819362"/>
            <a:ext cx="1895587" cy="1895587"/>
          </a:xfrm>
          <a:prstGeom prst="rtTriangle">
            <a:avLst/>
          </a:prstGeom>
          <a:solidFill>
            <a:srgbClr val="375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6705513" y="3974006"/>
            <a:ext cx="2073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04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6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STEPS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82952" y="3829050"/>
            <a:ext cx="14213646" cy="17314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34852" y="3829050"/>
            <a:ext cx="4198463" cy="1731446"/>
          </a:xfrm>
          <a:prstGeom prst="rect">
            <a:avLst/>
          </a:prstGeom>
          <a:solidFill>
            <a:srgbClr val="375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982952" y="5766501"/>
            <a:ext cx="14213646" cy="17314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134852" y="5766501"/>
            <a:ext cx="4198463" cy="1731446"/>
          </a:xfrm>
          <a:prstGeom prst="rect">
            <a:avLst/>
          </a:prstGeom>
          <a:solidFill>
            <a:srgbClr val="375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982952" y="7703953"/>
            <a:ext cx="14213646" cy="17314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134852" y="7703953"/>
            <a:ext cx="4198463" cy="1731446"/>
          </a:xfrm>
          <a:prstGeom prst="rect">
            <a:avLst/>
          </a:prstGeom>
          <a:solidFill>
            <a:srgbClr val="375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982952" y="9641404"/>
            <a:ext cx="14213646" cy="17314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134852" y="9641404"/>
            <a:ext cx="4198463" cy="1731446"/>
          </a:xfrm>
          <a:prstGeom prst="rect">
            <a:avLst/>
          </a:prstGeom>
          <a:solidFill>
            <a:srgbClr val="375067"/>
          </a:solidFill>
          <a:ln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231245" y="3879165"/>
            <a:ext cx="2073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lang="en-US" sz="10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31245" y="5828631"/>
            <a:ext cx="2073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lang="en-US" sz="10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31245" y="7717353"/>
            <a:ext cx="2073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lang="en-US" sz="10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31245" y="9691519"/>
            <a:ext cx="2073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lang="en-US" sz="10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99426" y="4140775"/>
            <a:ext cx="13173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99426" y="6029712"/>
            <a:ext cx="13173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99426" y="7978963"/>
            <a:ext cx="13173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99426" y="9953129"/>
            <a:ext cx="13173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9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COLUMNS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4852" y="3829050"/>
            <a:ext cx="4515437" cy="7618052"/>
          </a:xfrm>
          <a:prstGeom prst="rect">
            <a:avLst/>
          </a:prstGeom>
          <a:solidFill>
            <a:srgbClr val="375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650289" y="3829050"/>
            <a:ext cx="4515437" cy="7618052"/>
          </a:xfrm>
          <a:prstGeom prst="rect">
            <a:avLst/>
          </a:prstGeom>
          <a:solidFill>
            <a:srgbClr val="37506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2165721" y="3829050"/>
            <a:ext cx="4515437" cy="7618052"/>
          </a:xfrm>
          <a:prstGeom prst="rect">
            <a:avLst/>
          </a:prstGeom>
          <a:solidFill>
            <a:srgbClr val="37506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681162" y="3829050"/>
            <a:ext cx="4515437" cy="7618052"/>
          </a:xfrm>
          <a:prstGeom prst="rect">
            <a:avLst/>
          </a:prstGeom>
          <a:solidFill>
            <a:srgbClr val="3750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494103" y="4356594"/>
            <a:ext cx="379693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09539" y="4356594"/>
            <a:ext cx="379693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524975" y="4356594"/>
            <a:ext cx="379693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040411" y="4356594"/>
            <a:ext cx="379693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1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27285" y="0"/>
            <a:ext cx="14356715" cy="13716000"/>
            <a:chOff x="10027284" y="0"/>
            <a:chExt cx="14356715" cy="13716000"/>
          </a:xfrm>
          <a:blipFill>
            <a:blip r:embed="rId3"/>
            <a:stretch>
              <a:fillRect/>
            </a:stretch>
          </a:blipFill>
        </p:grpSpPr>
        <p:sp>
          <p:nvSpPr>
            <p:cNvPr id="8" name="Rectangle 7"/>
            <p:cNvSpPr/>
            <p:nvPr/>
          </p:nvSpPr>
          <p:spPr>
            <a:xfrm>
              <a:off x="14500097" y="0"/>
              <a:ext cx="9883902" cy="137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ight Triangle 1"/>
            <p:cNvSpPr/>
            <p:nvPr/>
          </p:nvSpPr>
          <p:spPr>
            <a:xfrm flipH="1">
              <a:off x="10027284" y="0"/>
              <a:ext cx="4476934" cy="13716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28010" y="1601102"/>
            <a:ext cx="6663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PHOTO SLIDE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2175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939407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34853" y="3660355"/>
            <a:ext cx="5849128" cy="7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7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4852" y="3660355"/>
            <a:ext cx="182392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9925" y="7277100"/>
            <a:ext cx="18087975" cy="40767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8010" y="1601102"/>
            <a:ext cx="552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&amp; PHOTO SLIDE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28124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TITLE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825356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86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552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&amp; PHOTO SLIDE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28124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TITLE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52" y="3660355"/>
            <a:ext cx="852374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825356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942570" y="3755605"/>
            <a:ext cx="8280000" cy="75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0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09" y="1601102"/>
            <a:ext cx="586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DIVIDER PHOTO SLIDE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039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TITLE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52" y="3660355"/>
            <a:ext cx="182392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201150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" y="5086350"/>
            <a:ext cx="24384000" cy="37719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4852" y="9479621"/>
            <a:ext cx="1823924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4853" y="5579611"/>
            <a:ext cx="572339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3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09" y="1601102"/>
            <a:ext cx="649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HALF PAGE TEXT SLIDE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78676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475908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" y="6925738"/>
            <a:ext cx="24384000" cy="6790261"/>
          </a:xfrm>
          <a:prstGeom prst="rect">
            <a:avLst/>
          </a:prstGeom>
          <a:solidFill>
            <a:srgbClr val="375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4852" y="3660355"/>
            <a:ext cx="182392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4852" y="7819232"/>
            <a:ext cx="1823924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6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24384000" cy="8858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8009" y="1601102"/>
            <a:ext cx="586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DIVIDER PHOTO SLIDE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039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TITLE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201150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4852" y="9479621"/>
            <a:ext cx="1823924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8009" y="4075182"/>
            <a:ext cx="182460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WHEN LIFE GIVES YOU LEMONS, THROW TH</a:t>
            </a:r>
            <a:r>
              <a:rPr lang="en-US" sz="7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</a:t>
            </a:r>
            <a:r>
              <a:rPr lang="tr-TR" sz="7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LEMONS BACK AT LIFE. YOU DON’T NEED LEMONS, YOU HATE LEMONS.</a:t>
            </a:r>
            <a:endParaRPr lang="en-US" sz="7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85593" y="3228796"/>
            <a:ext cx="7124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“</a:t>
            </a:r>
            <a:endParaRPr lang="en-US" sz="15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910553" y="6457593"/>
            <a:ext cx="7124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85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09" y="1601102"/>
            <a:ext cx="649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CALLOUT TEXT DIVIDER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5182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549060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" y="6596555"/>
            <a:ext cx="24384000" cy="1339850"/>
          </a:xfrm>
          <a:prstGeom prst="rect">
            <a:avLst/>
          </a:prstGeom>
          <a:solidFill>
            <a:srgbClr val="375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4852" y="3660355"/>
            <a:ext cx="182392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4852" y="8471948"/>
            <a:ext cx="1823924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8009" y="6912537"/>
            <a:ext cx="18246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HURR DURR BUY OUR STUFF WE ROCK AND SO ON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0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38200" y="762000"/>
            <a:ext cx="8553450" cy="12020550"/>
          </a:xfrm>
          <a:prstGeom prst="rect">
            <a:avLst/>
          </a:prstGeom>
          <a:solidFill>
            <a:srgbClr val="37506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89660" y="1792012"/>
            <a:ext cx="8016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VENTURE</a:t>
            </a:r>
            <a:endParaRPr lang="en-US" sz="10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110" y="3942043"/>
            <a:ext cx="85115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 MINIMAL BUSINESS</a:t>
            </a:r>
          </a:p>
          <a:p>
            <a:pPr algn="ctr"/>
            <a:r>
              <a:rPr lang="tr-TR" sz="35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PRESENTATION TEMPLATE</a:t>
            </a:r>
            <a:endParaRPr lang="en-US" sz="35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62100" y="3518478"/>
            <a:ext cx="70104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62100" y="5499678"/>
            <a:ext cx="70104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0110" y="6018496"/>
            <a:ext cx="85115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PRESENTATION BY</a:t>
            </a:r>
          </a:p>
          <a:p>
            <a:pPr algn="ctr"/>
            <a:r>
              <a:rPr lang="tr-TR" sz="35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JOHN DOE</a:t>
            </a:r>
            <a:endParaRPr lang="en-US" sz="35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9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4853" y="3660355"/>
            <a:ext cx="543764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11276" y="3660355"/>
            <a:ext cx="543764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8010" y="1601102"/>
            <a:ext cx="552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&amp; PHOTO SLIDE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28124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TITLE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825356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887698" y="3755605"/>
            <a:ext cx="5334871" cy="75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5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6149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WITH PHOTOS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943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52" y="3660355"/>
            <a:ext cx="182392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591550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09925" y="5791200"/>
            <a:ext cx="5876925" cy="5562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05925" y="5791200"/>
            <a:ext cx="5876925" cy="5562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416211" y="5791200"/>
            <a:ext cx="5876925" cy="5562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1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434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MEET THE TEAM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60868" y="1601102"/>
            <a:ext cx="3945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WHO WE ARE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7658100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26180" y="4347338"/>
            <a:ext cx="2549047" cy="2549046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54594" y="4347338"/>
            <a:ext cx="2549047" cy="2549046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0983009" y="4347338"/>
            <a:ext cx="2549047" cy="2549046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4611423" y="4347338"/>
            <a:ext cx="2549047" cy="2549046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8239837" y="4347338"/>
            <a:ext cx="2549047" cy="2549046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734338" y="807172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64803" y="7155779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solidFill>
                  <a:srgbClr val="37506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JOHN DOE</a:t>
            </a:r>
            <a:endParaRPr lang="en-US" sz="2500" dirty="0">
              <a:solidFill>
                <a:srgbClr val="375067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73644" y="7155779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solidFill>
                  <a:srgbClr val="37506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JANE DOE</a:t>
            </a:r>
            <a:endParaRPr lang="en-US" sz="2500" dirty="0">
              <a:solidFill>
                <a:srgbClr val="375067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633992" y="7155779"/>
            <a:ext cx="32470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solidFill>
                  <a:srgbClr val="37506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MARSHALL DOE</a:t>
            </a:r>
            <a:endParaRPr lang="en-US" sz="2500" dirty="0">
              <a:solidFill>
                <a:srgbClr val="375067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262406" y="7155779"/>
            <a:ext cx="32470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solidFill>
                  <a:srgbClr val="37506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ERIKSON DOE</a:t>
            </a:r>
            <a:endParaRPr lang="en-US" sz="2500" dirty="0">
              <a:solidFill>
                <a:srgbClr val="375067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937415" y="7155779"/>
            <a:ext cx="31721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solidFill>
                  <a:srgbClr val="37506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MARGARET DOE</a:t>
            </a:r>
            <a:endParaRPr lang="en-US" sz="2500" dirty="0">
              <a:solidFill>
                <a:srgbClr val="375067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73644" y="807172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011438" y="807172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650744" y="807172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309100" y="807172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64803" y="7615601"/>
            <a:ext cx="2472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DESIGNER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73644" y="7615601"/>
            <a:ext cx="2472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DEVELOPER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633992" y="7615601"/>
            <a:ext cx="324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MARKETER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262406" y="7615601"/>
            <a:ext cx="324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TALKER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37415" y="7615601"/>
            <a:ext cx="317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DESIGNER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2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6663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PHOTO SLIDE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2175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939407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603097" y="0"/>
            <a:ext cx="10780902" cy="13716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34852" y="3660355"/>
            <a:ext cx="757124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5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BULLET POINTS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4291" y="3660355"/>
            <a:ext cx="17352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234690" y="4155655"/>
            <a:ext cx="289560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44291" y="4746205"/>
            <a:ext cx="17352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Maecen</a:t>
            </a:r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234690" y="5241505"/>
            <a:ext cx="289560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44291" y="5832055"/>
            <a:ext cx="17352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234690" y="6327355"/>
            <a:ext cx="289560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44291" y="6917905"/>
            <a:ext cx="17352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agnis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234690" y="7413205"/>
            <a:ext cx="289560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44291" y="8003755"/>
            <a:ext cx="17352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234690" y="8499055"/>
            <a:ext cx="289560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44291" y="9089605"/>
            <a:ext cx="17352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Maecenas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234690" y="9584905"/>
            <a:ext cx="289560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44291" y="10175455"/>
            <a:ext cx="17352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234690" y="10670755"/>
            <a:ext cx="289560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85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BULLET POINTS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4291" y="3843235"/>
            <a:ext cx="47739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79717" y="3971038"/>
            <a:ext cx="336665" cy="327825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44291" y="7848555"/>
            <a:ext cx="47739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Maecenas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9717" y="7976358"/>
            <a:ext cx="336665" cy="327825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0133480" y="3843235"/>
            <a:ext cx="47739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568906" y="3971038"/>
            <a:ext cx="336665" cy="327825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0133480" y="7848555"/>
            <a:ext cx="47739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568906" y="7976358"/>
            <a:ext cx="336665" cy="327825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6422669" y="3843235"/>
            <a:ext cx="47739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858095" y="3971038"/>
            <a:ext cx="336665" cy="327825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6422669" y="7848555"/>
            <a:ext cx="47739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858095" y="7976358"/>
            <a:ext cx="336665" cy="327825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7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TIMELINE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0281" y="1601102"/>
            <a:ext cx="5763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HUMBLE BEGINNINGS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017514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52870" y="7372607"/>
            <a:ext cx="335450" cy="32664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33748" y="7372607"/>
            <a:ext cx="335450" cy="32664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14625" y="7372607"/>
            <a:ext cx="335450" cy="32664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903336" y="7372607"/>
            <a:ext cx="335450" cy="32664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084214" y="7372607"/>
            <a:ext cx="335450" cy="32664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4265091" y="7372607"/>
            <a:ext cx="335450" cy="32664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6444347" y="7372607"/>
            <a:ext cx="335450" cy="32664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625224" y="7372607"/>
            <a:ext cx="335450" cy="32664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0806102" y="7372607"/>
            <a:ext cx="335450" cy="32664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2" idx="3"/>
          </p:cNvCxnSpPr>
          <p:nvPr/>
        </p:nvCxnSpPr>
        <p:spPr>
          <a:xfrm>
            <a:off x="3688320" y="7535928"/>
            <a:ext cx="1845428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869197" y="7535928"/>
            <a:ext cx="1845428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057908" y="7535928"/>
            <a:ext cx="1845428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0238785" y="7535928"/>
            <a:ext cx="1845428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2419664" y="7535928"/>
            <a:ext cx="1845428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4608375" y="7535928"/>
            <a:ext cx="1845428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6789252" y="7535928"/>
            <a:ext cx="1845428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8960674" y="7535928"/>
            <a:ext cx="1845428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299211" y="6496526"/>
            <a:ext cx="244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1985</a:t>
            </a:r>
            <a:endParaRPr lang="en-US" sz="3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98377" y="8003045"/>
            <a:ext cx="244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1988</a:t>
            </a:r>
            <a:endParaRPr lang="en-US" sz="3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51511" y="6496526"/>
            <a:ext cx="244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1990</a:t>
            </a:r>
            <a:endParaRPr lang="en-US" sz="3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868965" y="8003045"/>
            <a:ext cx="244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1992</a:t>
            </a:r>
            <a:endParaRPr lang="en-US" sz="3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021453" y="6496526"/>
            <a:ext cx="244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1997</a:t>
            </a:r>
            <a:endParaRPr lang="en-US" sz="3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220619" y="8003045"/>
            <a:ext cx="244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2003</a:t>
            </a:r>
            <a:endParaRPr lang="en-US" sz="3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5373753" y="6496526"/>
            <a:ext cx="244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2006</a:t>
            </a:r>
            <a:endParaRPr lang="en-US" sz="3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591207" y="8003045"/>
            <a:ext cx="244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2010</a:t>
            </a:r>
            <a:endParaRPr lang="en-US" sz="3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752443" y="6496526"/>
            <a:ext cx="244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2015</a:t>
            </a:r>
            <a:endParaRPr lang="en-US" sz="3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59716" y="4172160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358882" y="8841279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38450" y="4172160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737616" y="8841279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887927" y="4172160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3087093" y="8841279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5215090" y="4172160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7450832" y="8841279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9612948" y="4172160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</p:spTree>
    <p:extLst>
      <p:ext uri="{BB962C8B-B14F-4D97-AF65-F5344CB8AC3E}">
        <p14:creationId xmlns:p14="http://schemas.microsoft.com/office/powerpoint/2010/main" val="184568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ICONS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82976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80208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032" y="4727607"/>
            <a:ext cx="956250" cy="7762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5177" y="9377325"/>
            <a:ext cx="911250" cy="9225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6306" y="9377325"/>
            <a:ext cx="1080000" cy="9225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87105" y="9343575"/>
            <a:ext cx="967500" cy="9900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46858" y="9343575"/>
            <a:ext cx="911250" cy="9900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44520" y="9377325"/>
            <a:ext cx="1068750" cy="9225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15002" y="9416700"/>
            <a:ext cx="843750" cy="84375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75342" y="9304200"/>
            <a:ext cx="1001250" cy="106875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09715" y="9411075"/>
            <a:ext cx="1068750" cy="8550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6656" y="9450450"/>
            <a:ext cx="945000" cy="77625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43748" y="9416700"/>
            <a:ext cx="1068750" cy="84375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54654" y="9416700"/>
            <a:ext cx="1001250" cy="84375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89456" y="9449175"/>
            <a:ext cx="990000" cy="8550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924034" y="7822446"/>
            <a:ext cx="1068750" cy="8550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330439" y="7822446"/>
            <a:ext cx="1023750" cy="8550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863133" y="7828071"/>
            <a:ext cx="1147500" cy="84375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185728" y="7788696"/>
            <a:ext cx="1068750" cy="9225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748075" y="7771821"/>
            <a:ext cx="1001250" cy="95625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486337" y="7754946"/>
            <a:ext cx="540000" cy="9900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515002" y="7811196"/>
            <a:ext cx="911250" cy="8775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045509" y="7788696"/>
            <a:ext cx="922500" cy="9225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60664" y="7760571"/>
            <a:ext cx="967500" cy="97875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185443" y="7715571"/>
            <a:ext cx="1080000" cy="106875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814498" y="7715571"/>
            <a:ext cx="922500" cy="106875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501893" y="7788696"/>
            <a:ext cx="922500" cy="92250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189288" y="7788696"/>
            <a:ext cx="922500" cy="9225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0198589" y="6157025"/>
            <a:ext cx="922500" cy="106875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8476235" y="6308900"/>
            <a:ext cx="1372500" cy="7650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7011026" y="6230150"/>
            <a:ext cx="1226250" cy="9225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5545817" y="6190775"/>
            <a:ext cx="1035000" cy="100125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3889358" y="6196400"/>
            <a:ext cx="1226250" cy="9900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840399" y="6168275"/>
            <a:ext cx="618750" cy="104625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1732219" y="6168275"/>
            <a:ext cx="765000" cy="104625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075342" y="6382025"/>
            <a:ext cx="1147500" cy="61875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722215" y="6157025"/>
            <a:ext cx="843750" cy="106875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112498" y="6269525"/>
            <a:ext cx="1102500" cy="84375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785126" y="6211100"/>
            <a:ext cx="832500" cy="92250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188628" y="6230150"/>
            <a:ext cx="922500" cy="922500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554654" y="6250475"/>
            <a:ext cx="697500" cy="84375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8887682" y="4660107"/>
            <a:ext cx="911250" cy="91125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0350464" y="4676982"/>
            <a:ext cx="618750" cy="87750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7409396" y="4654482"/>
            <a:ext cx="922500" cy="9225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5823758" y="4654482"/>
            <a:ext cx="1226250" cy="92250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4810163" y="4654482"/>
            <a:ext cx="618750" cy="92250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3445745" y="4693857"/>
            <a:ext cx="843750" cy="84375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1813127" y="4637607"/>
            <a:ext cx="1226250" cy="95625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0529259" y="4575732"/>
            <a:ext cx="877500" cy="10800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093789" y="4575732"/>
            <a:ext cx="1068750" cy="1080000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7755276" y="4575732"/>
            <a:ext cx="1068750" cy="108000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391656" y="4693857"/>
            <a:ext cx="1035000" cy="84375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963143" y="4693857"/>
            <a:ext cx="1125000" cy="8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8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375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ICONS WHITE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43305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7040537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3242032" y="4727607"/>
            <a:ext cx="956250" cy="7762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8365177" y="9377325"/>
            <a:ext cx="911250" cy="9225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6846306" y="9377325"/>
            <a:ext cx="1080000" cy="9225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15387105" y="9343575"/>
            <a:ext cx="967500" cy="9900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14046858" y="9343575"/>
            <a:ext cx="911250" cy="9900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12744520" y="9377325"/>
            <a:ext cx="1068750" cy="9225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11515002" y="9416700"/>
            <a:ext cx="843750" cy="84375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10075342" y="9304200"/>
            <a:ext cx="1001250" cy="106875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8609715" y="9411075"/>
            <a:ext cx="1068750" cy="8550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7426656" y="9450450"/>
            <a:ext cx="945000" cy="77625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3">
            <a:biLevel thresh="25000"/>
          </a:blip>
          <a:stretch>
            <a:fillRect/>
          </a:stretch>
        </p:blipFill>
        <p:spPr>
          <a:xfrm>
            <a:off x="6043748" y="9416700"/>
            <a:ext cx="1068750" cy="84375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4554654" y="9416700"/>
            <a:ext cx="1001250" cy="84375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189456" y="9449175"/>
            <a:ext cx="990000" cy="8550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18924034" y="7822446"/>
            <a:ext cx="1068750" cy="8550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7">
            <a:biLevel thresh="25000"/>
          </a:blip>
          <a:stretch>
            <a:fillRect/>
          </a:stretch>
        </p:blipFill>
        <p:spPr>
          <a:xfrm>
            <a:off x="17330439" y="7822446"/>
            <a:ext cx="1023750" cy="8550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15863133" y="7828071"/>
            <a:ext cx="1147500" cy="84375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14185728" y="7788696"/>
            <a:ext cx="1068750" cy="9225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12748075" y="7771821"/>
            <a:ext cx="1001250" cy="95625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20486337" y="7754946"/>
            <a:ext cx="540000" cy="9900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2">
            <a:biLevel thresh="25000"/>
          </a:blip>
          <a:stretch>
            <a:fillRect/>
          </a:stretch>
        </p:blipFill>
        <p:spPr>
          <a:xfrm>
            <a:off x="11515002" y="7811196"/>
            <a:ext cx="911250" cy="8775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10045509" y="7788696"/>
            <a:ext cx="922500" cy="9225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8660664" y="7760571"/>
            <a:ext cx="967500" cy="97875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7185443" y="7715571"/>
            <a:ext cx="1080000" cy="106875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5814498" y="7715571"/>
            <a:ext cx="922500" cy="106875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4501893" y="7788696"/>
            <a:ext cx="922500" cy="92250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8">
            <a:biLevel thresh="25000"/>
          </a:blip>
          <a:stretch>
            <a:fillRect/>
          </a:stretch>
        </p:blipFill>
        <p:spPr>
          <a:xfrm>
            <a:off x="3189288" y="7788696"/>
            <a:ext cx="922500" cy="9225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9">
            <a:biLevel thresh="25000"/>
          </a:blip>
          <a:stretch>
            <a:fillRect/>
          </a:stretch>
        </p:blipFill>
        <p:spPr>
          <a:xfrm>
            <a:off x="20198589" y="6157025"/>
            <a:ext cx="922500" cy="106875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18476235" y="6308900"/>
            <a:ext cx="1372500" cy="7650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1">
            <a:biLevel thresh="25000"/>
          </a:blip>
          <a:stretch>
            <a:fillRect/>
          </a:stretch>
        </p:blipFill>
        <p:spPr>
          <a:xfrm>
            <a:off x="17011026" y="6230150"/>
            <a:ext cx="1226250" cy="9225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15545817" y="6190775"/>
            <a:ext cx="1035000" cy="100125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3">
            <a:biLevel thresh="25000"/>
          </a:blip>
          <a:stretch>
            <a:fillRect/>
          </a:stretch>
        </p:blipFill>
        <p:spPr>
          <a:xfrm>
            <a:off x="13889358" y="6196400"/>
            <a:ext cx="1226250" cy="9900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4">
            <a:biLevel thresh="25000"/>
          </a:blip>
          <a:stretch>
            <a:fillRect/>
          </a:stretch>
        </p:blipFill>
        <p:spPr>
          <a:xfrm>
            <a:off x="12840399" y="6168275"/>
            <a:ext cx="618750" cy="104625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5">
            <a:biLevel thresh="25000"/>
          </a:blip>
          <a:stretch>
            <a:fillRect/>
          </a:stretch>
        </p:blipFill>
        <p:spPr>
          <a:xfrm>
            <a:off x="11732219" y="6168275"/>
            <a:ext cx="765000" cy="104625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6">
            <a:biLevel thresh="25000"/>
          </a:blip>
          <a:stretch>
            <a:fillRect/>
          </a:stretch>
        </p:blipFill>
        <p:spPr>
          <a:xfrm>
            <a:off x="10075342" y="6382025"/>
            <a:ext cx="1147500" cy="61875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7">
            <a:biLevel thresh="25000"/>
          </a:blip>
          <a:stretch>
            <a:fillRect/>
          </a:stretch>
        </p:blipFill>
        <p:spPr>
          <a:xfrm>
            <a:off x="8722215" y="6157025"/>
            <a:ext cx="843750" cy="106875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8">
            <a:biLevel thresh="25000"/>
          </a:blip>
          <a:stretch>
            <a:fillRect/>
          </a:stretch>
        </p:blipFill>
        <p:spPr>
          <a:xfrm>
            <a:off x="7112498" y="6269525"/>
            <a:ext cx="1102500" cy="84375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5785126" y="6211100"/>
            <a:ext cx="832500" cy="92250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0">
            <a:biLevel thresh="25000"/>
          </a:blip>
          <a:stretch>
            <a:fillRect/>
          </a:stretch>
        </p:blipFill>
        <p:spPr>
          <a:xfrm>
            <a:off x="3188628" y="6230150"/>
            <a:ext cx="922500" cy="922500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1">
            <a:biLevel thresh="25000"/>
          </a:blip>
          <a:stretch>
            <a:fillRect/>
          </a:stretch>
        </p:blipFill>
        <p:spPr>
          <a:xfrm>
            <a:off x="4554654" y="6250475"/>
            <a:ext cx="697500" cy="84375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18887682" y="4660107"/>
            <a:ext cx="911250" cy="91125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43">
            <a:biLevel thresh="25000"/>
          </a:blip>
          <a:stretch>
            <a:fillRect/>
          </a:stretch>
        </p:blipFill>
        <p:spPr>
          <a:xfrm>
            <a:off x="20350464" y="4676982"/>
            <a:ext cx="618750" cy="87750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4">
            <a:biLevel thresh="25000"/>
          </a:blip>
          <a:stretch>
            <a:fillRect/>
          </a:stretch>
        </p:blipFill>
        <p:spPr>
          <a:xfrm>
            <a:off x="17409396" y="4654482"/>
            <a:ext cx="922500" cy="9225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5">
            <a:biLevel thresh="25000"/>
          </a:blip>
          <a:stretch>
            <a:fillRect/>
          </a:stretch>
        </p:blipFill>
        <p:spPr>
          <a:xfrm>
            <a:off x="15823758" y="4654482"/>
            <a:ext cx="1226250" cy="92250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6">
            <a:biLevel thresh="25000"/>
          </a:blip>
          <a:stretch>
            <a:fillRect/>
          </a:stretch>
        </p:blipFill>
        <p:spPr>
          <a:xfrm>
            <a:off x="14810163" y="4654482"/>
            <a:ext cx="618750" cy="92250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7">
            <a:biLevel thresh="25000"/>
          </a:blip>
          <a:stretch>
            <a:fillRect/>
          </a:stretch>
        </p:blipFill>
        <p:spPr>
          <a:xfrm>
            <a:off x="13445745" y="4693857"/>
            <a:ext cx="843750" cy="84375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8">
            <a:biLevel thresh="25000"/>
          </a:blip>
          <a:stretch>
            <a:fillRect/>
          </a:stretch>
        </p:blipFill>
        <p:spPr>
          <a:xfrm>
            <a:off x="11813127" y="4637607"/>
            <a:ext cx="1226250" cy="95625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9">
            <a:biLevel thresh="25000"/>
          </a:blip>
          <a:stretch>
            <a:fillRect/>
          </a:stretch>
        </p:blipFill>
        <p:spPr>
          <a:xfrm>
            <a:off x="10529259" y="4575732"/>
            <a:ext cx="877500" cy="10800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50">
            <a:biLevel thresh="25000"/>
          </a:blip>
          <a:stretch>
            <a:fillRect/>
          </a:stretch>
        </p:blipFill>
        <p:spPr>
          <a:xfrm>
            <a:off x="9093789" y="4575732"/>
            <a:ext cx="1068750" cy="1080000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51">
            <a:biLevel thresh="25000"/>
          </a:blip>
          <a:stretch>
            <a:fillRect/>
          </a:stretch>
        </p:blipFill>
        <p:spPr>
          <a:xfrm>
            <a:off x="7755276" y="4575732"/>
            <a:ext cx="1068750" cy="108000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2">
            <a:biLevel thresh="25000"/>
          </a:blip>
          <a:stretch>
            <a:fillRect/>
          </a:stretch>
        </p:blipFill>
        <p:spPr>
          <a:xfrm>
            <a:off x="6391656" y="4693857"/>
            <a:ext cx="1035000" cy="84375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3">
            <a:biLevel thresh="25000"/>
          </a:blip>
          <a:stretch>
            <a:fillRect/>
          </a:stretch>
        </p:blipFill>
        <p:spPr>
          <a:xfrm>
            <a:off x="4963143" y="4693857"/>
            <a:ext cx="1125000" cy="8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5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NUMBER POINTS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0171" y="3971038"/>
            <a:ext cx="1602642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79717" y="3971038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71187" y="424904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70171" y="5936998"/>
            <a:ext cx="1602642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79717" y="5936998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671187" y="62150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70171" y="7885551"/>
            <a:ext cx="1602642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79717" y="7885551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671187" y="8163559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70171" y="9834104"/>
            <a:ext cx="1602642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279717" y="9834104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671187" y="10112112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375067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42410" y="5811562"/>
            <a:ext cx="8016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VENTURE</a:t>
            </a:r>
            <a:endParaRPr lang="en-US" sz="12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33250" y="4514850"/>
            <a:ext cx="209550" cy="438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706350" y="6068938"/>
            <a:ext cx="85115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3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 MINIMAL BUSINESS</a:t>
            </a:r>
          </a:p>
          <a:p>
            <a:r>
              <a:rPr lang="tr-TR" sz="43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PRESENTATION TEMPLATE</a:t>
            </a:r>
            <a:endParaRPr lang="en-US" sz="43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2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NUMBER POINTS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0171" y="3971038"/>
            <a:ext cx="598550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79717" y="3971038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71187" y="424904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70171" y="5936998"/>
            <a:ext cx="598550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79717" y="5936998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671187" y="62150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70171" y="7885551"/>
            <a:ext cx="598550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79717" y="7885551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671187" y="8163559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70171" y="9834104"/>
            <a:ext cx="598550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279717" y="9834104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671187" y="10112112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88744" y="3971038"/>
            <a:ext cx="590785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398290" y="3971038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3812620" y="424904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88744" y="5936998"/>
            <a:ext cx="590785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398290" y="5936998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3789760" y="62150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88744" y="7885551"/>
            <a:ext cx="590785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398290" y="7885551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3789760" y="8163559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88744" y="9834104"/>
            <a:ext cx="590785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3398290" y="9834104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3812620" y="10112112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7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6663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PHOTO SLIDE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2175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939407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34852" y="3660355"/>
            <a:ext cx="1823924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261604"/>
            <a:ext cx="24383999" cy="54482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7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STEPS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19276776"/>
              </p:ext>
            </p:extLst>
          </p:nvPr>
        </p:nvGraphicFramePr>
        <p:xfrm>
          <a:off x="4112373" y="5134842"/>
          <a:ext cx="16256000" cy="342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134852" y="3660355"/>
            <a:ext cx="182392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endParaRPr lang="tr-TR" sz="2500" dirty="0" smtClean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74311" y="8151648"/>
            <a:ext cx="29028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759975" y="8151648"/>
            <a:ext cx="301292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agnis</a:t>
            </a:r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lorema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817625" y="8151648"/>
            <a:ext cx="29028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703825" y="8151648"/>
            <a:ext cx="301292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agnis</a:t>
            </a:r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lorema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16755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STEPS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1753709"/>
              </p:ext>
            </p:extLst>
          </p:nvPr>
        </p:nvGraphicFramePr>
        <p:xfrm>
          <a:off x="4131423" y="5134842"/>
          <a:ext cx="16256000" cy="342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134852" y="3660355"/>
            <a:ext cx="182392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endParaRPr lang="tr-TR" sz="2500" dirty="0" smtClean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36211" y="816697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58848" y="816697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17380" y="816697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99712" y="816697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72544" y="816697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</p:spTree>
    <p:extLst>
      <p:ext uri="{BB962C8B-B14F-4D97-AF65-F5344CB8AC3E}">
        <p14:creationId xmlns:p14="http://schemas.microsoft.com/office/powerpoint/2010/main" val="72165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268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GALLERY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18077" y="1601102"/>
            <a:ext cx="3945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PHOTOS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915309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77080" y="4023488"/>
            <a:ext cx="3264035" cy="326403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177080" y="7765494"/>
            <a:ext cx="3264035" cy="326403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883278" y="4023488"/>
            <a:ext cx="7006042" cy="700604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4349386" y="4023488"/>
            <a:ext cx="3264035" cy="326403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4349386" y="7765494"/>
            <a:ext cx="3264035" cy="3264034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8073488" y="4023488"/>
            <a:ext cx="3264035" cy="326403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8073488" y="7765494"/>
            <a:ext cx="3264035" cy="3264034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STEPS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92418" y="6565648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83888" y="684365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23693" y="6565648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715163" y="684365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554968" y="6565648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1946438" y="684365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4786243" y="6565648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5177713" y="684365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8017518" y="6565648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8408988" y="684365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47526" y="3979820"/>
            <a:ext cx="35877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78801" y="8783739"/>
            <a:ext cx="35877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371978" y="3979820"/>
            <a:ext cx="35877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41353" y="8783739"/>
            <a:ext cx="35877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872630" y="3979820"/>
            <a:ext cx="35877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/>
          <p:cNvCxnSpPr>
            <a:stCxn id="22" idx="3"/>
          </p:cNvCxnSpPr>
          <p:nvPr/>
        </p:nvCxnSpPr>
        <p:spPr>
          <a:xfrm flipV="1">
            <a:off x="6390402" y="7189107"/>
            <a:ext cx="1933291" cy="8492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9621676" y="7189107"/>
            <a:ext cx="1933291" cy="8492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12852951" y="7189107"/>
            <a:ext cx="1933291" cy="8492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6074349" y="7189107"/>
            <a:ext cx="1933291" cy="8492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505246" y="5773615"/>
            <a:ext cx="247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967797" y="5773615"/>
            <a:ext cx="247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7430347" y="5773615"/>
            <a:ext cx="247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36521" y="8104245"/>
            <a:ext cx="247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199072" y="8104245"/>
            <a:ext cx="247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3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97781" y="6854697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INTERMISSION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46361" y="7544702"/>
            <a:ext cx="509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 MINUTES</a:t>
            </a:r>
            <a:endParaRPr lang="en-US" sz="32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4187" y="5499708"/>
            <a:ext cx="737864" cy="5646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34598" y="4996477"/>
            <a:ext cx="1522577" cy="148259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4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3750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53612" y="5731298"/>
            <a:ext cx="16725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DARK BLUE PHOTO FILTER SLIDE</a:t>
            </a:r>
            <a:endParaRPr lang="en-US" sz="8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2662" y="6893348"/>
            <a:ext cx="9067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JUST CHANGE THE BACKGROUND AND THE FILTER WILL APPLY AUTOMATICALLY</a:t>
            </a:r>
            <a:endParaRPr lang="en-US" sz="3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4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C2525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381" y="5731298"/>
            <a:ext cx="137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RED PHOTO FILTER SLIDE</a:t>
            </a:r>
            <a:endParaRPr lang="en-US" sz="8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2662" y="6893348"/>
            <a:ext cx="9067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JUST CHANGE THE BACKGROUND AND THE FILTER WILL APPLY AUTOMATICALLY</a:t>
            </a:r>
            <a:endParaRPr lang="en-US" sz="3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33A9A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49012" y="5731298"/>
            <a:ext cx="14134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CYAN PHOTO FILTER SLIDE</a:t>
            </a:r>
            <a:endParaRPr lang="en-US" sz="8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2662" y="6893348"/>
            <a:ext cx="9067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JUST CHANGE THE BACKGROUND AND THE FILTER WILL APPLY AUTOMATICALLY</a:t>
            </a:r>
            <a:endParaRPr lang="en-US" sz="3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72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555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TABLE OF CONTENTS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63801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53" y="3641305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1 - 4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061033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0" y="3905250"/>
            <a:ext cx="12896850" cy="0"/>
          </a:xfrm>
          <a:prstGeom prst="line">
            <a:avLst/>
          </a:prstGeom>
          <a:ln w="38100">
            <a:solidFill>
              <a:schemeClr val="bg2">
                <a:lumMod val="1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049750" y="3641305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4853" y="4164525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2 - 5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334000" y="4428470"/>
            <a:ext cx="12896850" cy="0"/>
          </a:xfrm>
          <a:prstGeom prst="line">
            <a:avLst/>
          </a:prstGeom>
          <a:ln w="38100">
            <a:solidFill>
              <a:schemeClr val="bg2">
                <a:lumMod val="1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049750" y="4164525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 THE TEAM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4853" y="4683074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5 - 9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334000" y="4947019"/>
            <a:ext cx="10704576" cy="0"/>
          </a:xfrm>
          <a:prstGeom prst="line">
            <a:avLst/>
          </a:prstGeom>
          <a:ln w="38100">
            <a:solidFill>
              <a:schemeClr val="bg2">
                <a:lumMod val="1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453360" y="4683074"/>
            <a:ext cx="574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PAST PROJECTS AND CLIENTS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4853" y="5206294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9 - 11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577840" y="5470239"/>
            <a:ext cx="14429232" cy="0"/>
          </a:xfrm>
          <a:prstGeom prst="line">
            <a:avLst/>
          </a:prstGeom>
          <a:ln w="38100">
            <a:solidFill>
              <a:schemeClr val="bg2">
                <a:lumMod val="1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049750" y="5206294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34853" y="5734185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11 - 14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815584" y="5998130"/>
            <a:ext cx="12563856" cy="0"/>
          </a:xfrm>
          <a:prstGeom prst="line">
            <a:avLst/>
          </a:prstGeom>
          <a:ln w="38100">
            <a:solidFill>
              <a:schemeClr val="bg2">
                <a:lumMod val="1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049750" y="5734185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INFOGRAPHICS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34853" y="6257405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14 - 17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815584" y="6521350"/>
            <a:ext cx="13990320" cy="0"/>
          </a:xfrm>
          <a:prstGeom prst="line">
            <a:avLst/>
          </a:prstGeom>
          <a:ln w="38100">
            <a:solidFill>
              <a:schemeClr val="bg2">
                <a:lumMod val="1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049750" y="6257405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34853" y="6775954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17 - 19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5815584" y="7039899"/>
            <a:ext cx="13990320" cy="0"/>
          </a:xfrm>
          <a:prstGeom prst="line">
            <a:avLst/>
          </a:prstGeom>
          <a:ln w="38100">
            <a:solidFill>
              <a:schemeClr val="bg2">
                <a:lumMod val="1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7049750" y="6775954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34853" y="7289832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19 - 21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5815584" y="7553777"/>
            <a:ext cx="13990320" cy="0"/>
          </a:xfrm>
          <a:prstGeom prst="line">
            <a:avLst/>
          </a:prstGeom>
          <a:ln w="38100">
            <a:solidFill>
              <a:schemeClr val="bg2">
                <a:lumMod val="1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7049750" y="7289832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34853" y="7813052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21 - 23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5815584" y="8076997"/>
            <a:ext cx="13990320" cy="0"/>
          </a:xfrm>
          <a:prstGeom prst="line">
            <a:avLst/>
          </a:prstGeom>
          <a:ln w="38100">
            <a:solidFill>
              <a:schemeClr val="bg2">
                <a:lumMod val="1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7049750" y="7813052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34853" y="8331601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23 - 25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5815584" y="8595546"/>
            <a:ext cx="13990320" cy="0"/>
          </a:xfrm>
          <a:prstGeom prst="line">
            <a:avLst/>
          </a:prstGeom>
          <a:ln w="38100">
            <a:solidFill>
              <a:schemeClr val="bg2">
                <a:lumMod val="1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7049750" y="8331601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34853" y="8845479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25 - 28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5815584" y="9109424"/>
            <a:ext cx="13990320" cy="0"/>
          </a:xfrm>
          <a:prstGeom prst="line">
            <a:avLst/>
          </a:prstGeom>
          <a:ln w="38100">
            <a:solidFill>
              <a:schemeClr val="bg2">
                <a:lumMod val="1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7049750" y="8845479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34853" y="9368699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28 - 34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5815584" y="9632644"/>
            <a:ext cx="13990320" cy="0"/>
          </a:xfrm>
          <a:prstGeom prst="line">
            <a:avLst/>
          </a:prstGeom>
          <a:ln w="38100">
            <a:solidFill>
              <a:schemeClr val="bg2">
                <a:lumMod val="1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049750" y="9368699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134853" y="9891919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35 - 37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815584" y="10155864"/>
            <a:ext cx="13990320" cy="0"/>
          </a:xfrm>
          <a:prstGeom prst="line">
            <a:avLst/>
          </a:prstGeom>
          <a:ln w="38100">
            <a:solidFill>
              <a:schemeClr val="bg2">
                <a:lumMod val="1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7049750" y="9891919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34853" y="10410468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37 - 38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5815584" y="10674413"/>
            <a:ext cx="13990320" cy="0"/>
          </a:xfrm>
          <a:prstGeom prst="line">
            <a:avLst/>
          </a:prstGeom>
          <a:ln w="38100">
            <a:solidFill>
              <a:schemeClr val="bg2">
                <a:lumMod val="1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7049750" y="10410468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34853" y="10924346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38 - 42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5815584" y="11188291"/>
            <a:ext cx="13990320" cy="0"/>
          </a:xfrm>
          <a:prstGeom prst="line">
            <a:avLst/>
          </a:prstGeom>
          <a:ln w="38100">
            <a:solidFill>
              <a:schemeClr val="bg2">
                <a:lumMod val="1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7049750" y="10924346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63212" y="5731298"/>
            <a:ext cx="155059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ORANGE PHOTO FILTER SLIDE</a:t>
            </a:r>
            <a:endParaRPr lang="en-US" sz="8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2662" y="6893348"/>
            <a:ext cx="9067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JUST CHANGE THE BACKGROUND AND THE FILTER WILL APPLY AUTOMATICALLY</a:t>
            </a:r>
            <a:endParaRPr lang="en-US" sz="3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8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53612" y="5731298"/>
            <a:ext cx="16725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WHITE PHOTO FILTER SLIDE</a:t>
            </a:r>
            <a:endParaRPr lang="en-US" sz="8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2662" y="6893348"/>
            <a:ext cx="9067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JUST CHANGE THE BACKGROUND AND THE FILTER WILL APPLY AUTOMATICALLY</a:t>
            </a:r>
            <a:endParaRPr lang="en-US" sz="3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2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310151" y="5491777"/>
            <a:ext cx="1522577" cy="148259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28011" y="1601102"/>
            <a:ext cx="3272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PROPERTIES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4993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ROCK SOLID STUFF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652225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454" y="7726920"/>
            <a:ext cx="786568" cy="5783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3889" y="5880665"/>
            <a:ext cx="775617" cy="7846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0204" y="5921391"/>
            <a:ext cx="559166" cy="67641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512416" y="7256406"/>
            <a:ext cx="1522577" cy="148259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512416" y="5491777"/>
            <a:ext cx="1522577" cy="148259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2310151" y="7256406"/>
            <a:ext cx="1522577" cy="148259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4107886" y="5833469"/>
            <a:ext cx="4745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107886" y="5384561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 smtClean="0">
                <a:solidFill>
                  <a:srgbClr val="37506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rgbClr val="375067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107886" y="7679724"/>
            <a:ext cx="4745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4107886" y="7230816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 smtClean="0">
                <a:solidFill>
                  <a:srgbClr val="37506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rgbClr val="375067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31657" y="5833469"/>
            <a:ext cx="4745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96982" y="5384561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rgbClr val="37506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rgbClr val="375067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31657" y="7679724"/>
            <a:ext cx="4745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96982" y="7230816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rgbClr val="37506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rgbClr val="375067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57124" y="7689745"/>
            <a:ext cx="682382" cy="69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13426" y="5263177"/>
            <a:ext cx="1522577" cy="148259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28011" y="1601102"/>
            <a:ext cx="3272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PROPERTIES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4993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ROCK SOLID STUFF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652225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7164" y="5652065"/>
            <a:ext cx="775617" cy="78463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6290226" y="5263177"/>
            <a:ext cx="1522577" cy="148259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36626" y="5263177"/>
            <a:ext cx="1522577" cy="148259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726" y="5673706"/>
            <a:ext cx="404375" cy="7413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1931" y="5671115"/>
            <a:ext cx="559166" cy="67641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831338" y="7497417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956054" y="6982263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solidFill>
                  <a:srgbClr val="37506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rgbClr val="375067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708138" y="7497417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832854" y="6982263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solidFill>
                  <a:srgbClr val="37506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rgbClr val="375067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54538" y="7497417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79254" y="6982263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solidFill>
                  <a:srgbClr val="37506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rgbClr val="375067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3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28011" y="1601102"/>
            <a:ext cx="3272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PROPERTIES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4993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ROCK SOLID STUFF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652225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8900000">
            <a:off x="11437861" y="8114296"/>
            <a:ext cx="1522577" cy="148259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821026" y="10538756"/>
            <a:ext cx="4745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956054" y="10099802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solidFill>
                  <a:srgbClr val="37506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rgbClr val="375067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 rot="18900000">
            <a:off x="12676556" y="6855516"/>
            <a:ext cx="1522577" cy="148259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18900000">
            <a:off x="10199165" y="6855516"/>
            <a:ext cx="1522577" cy="148259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8900000">
            <a:off x="11437861" y="5596737"/>
            <a:ext cx="1522577" cy="148259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5703" y="7255793"/>
            <a:ext cx="682382" cy="69080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0029" y="8513933"/>
            <a:ext cx="404375" cy="74135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23926" y="5989611"/>
            <a:ext cx="750446" cy="74262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0948" y="7189386"/>
            <a:ext cx="672756" cy="82800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4852745" y="7172713"/>
            <a:ext cx="4745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852745" y="6723805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 smtClean="0">
                <a:solidFill>
                  <a:srgbClr val="37506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rgbClr val="375067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44484" y="7172713"/>
            <a:ext cx="4745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79582" y="6723805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rgbClr val="37506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rgbClr val="375067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821026" y="3874047"/>
            <a:ext cx="4745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956054" y="3435093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solidFill>
                  <a:srgbClr val="37506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rgbClr val="375067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0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STEPS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21866" y="6889498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513336" y="71675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75520" y="8603998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/>
          <p:cNvCxnSpPr>
            <a:stCxn id="46" idx="3"/>
          </p:cNvCxnSpPr>
          <p:nvPr/>
        </p:nvCxnSpPr>
        <p:spPr>
          <a:xfrm>
            <a:off x="6419850" y="7521449"/>
            <a:ext cx="3257550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14960" y="595078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58350" y="6889498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049820" y="71675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51445" y="860994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12004" y="3932644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228893" y="6889498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4620363" y="71675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782547" y="8603998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3" name="Straight Connector 32"/>
          <p:cNvCxnSpPr>
            <a:stCxn id="30" idx="3"/>
          </p:cNvCxnSpPr>
          <p:nvPr/>
        </p:nvCxnSpPr>
        <p:spPr>
          <a:xfrm>
            <a:off x="15526877" y="7521449"/>
            <a:ext cx="3257550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598187" y="595078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765377" y="6889498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9156847" y="71675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058472" y="860994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319031" y="3932644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0956334" y="7521449"/>
            <a:ext cx="3257550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0063361" y="7521449"/>
            <a:ext cx="4320639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73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STEPS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21866" y="6889498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513336" y="71675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75520" y="8603998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/>
          <p:cNvCxnSpPr>
            <a:stCxn id="46" idx="3"/>
          </p:cNvCxnSpPr>
          <p:nvPr/>
        </p:nvCxnSpPr>
        <p:spPr>
          <a:xfrm>
            <a:off x="6419850" y="7521449"/>
            <a:ext cx="3257550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14960" y="595078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58350" y="6889498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049820" y="71675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51445" y="860994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12004" y="3932644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228893" y="6889498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4620363" y="71675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782547" y="8603998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3" name="Straight Connector 32"/>
          <p:cNvCxnSpPr>
            <a:stCxn id="30" idx="3"/>
          </p:cNvCxnSpPr>
          <p:nvPr/>
        </p:nvCxnSpPr>
        <p:spPr>
          <a:xfrm>
            <a:off x="15526877" y="7521449"/>
            <a:ext cx="3257550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598187" y="595078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765377" y="6889498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9156847" y="71675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058472" y="860994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319031" y="3932644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0956334" y="7521449"/>
            <a:ext cx="3257550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0063361" y="7521449"/>
            <a:ext cx="4320639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0" y="7521449"/>
            <a:ext cx="5121866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6516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STEPS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21866" y="6889498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513336" y="71675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9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75520" y="8603998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/>
          <p:cNvCxnSpPr>
            <a:stCxn id="46" idx="3"/>
          </p:cNvCxnSpPr>
          <p:nvPr/>
        </p:nvCxnSpPr>
        <p:spPr>
          <a:xfrm>
            <a:off x="6419850" y="7521449"/>
            <a:ext cx="3257550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14960" y="595078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58350" y="6889498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906385" y="7167506"/>
            <a:ext cx="940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51445" y="860994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12004" y="3932644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228893" y="6889498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4476929" y="7167506"/>
            <a:ext cx="891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11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782547" y="8603998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3" name="Straight Connector 32"/>
          <p:cNvCxnSpPr>
            <a:stCxn id="30" idx="3"/>
          </p:cNvCxnSpPr>
          <p:nvPr/>
        </p:nvCxnSpPr>
        <p:spPr>
          <a:xfrm>
            <a:off x="15526877" y="7521449"/>
            <a:ext cx="3257550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598187" y="595078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765377" y="6889498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9013414" y="7167506"/>
            <a:ext cx="906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058472" y="860994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319031" y="3932644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0956334" y="7521449"/>
            <a:ext cx="3257550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0" y="7521449"/>
            <a:ext cx="5121866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9008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STEPS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516868" y="4146298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1908338" y="44243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200570" y="3765298"/>
            <a:ext cx="57490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/>
          <p:cNvCxnSpPr>
            <a:stCxn id="46" idx="2"/>
          </p:cNvCxnSpPr>
          <p:nvPr/>
        </p:nvCxnSpPr>
        <p:spPr>
          <a:xfrm>
            <a:off x="12165860" y="5410200"/>
            <a:ext cx="0" cy="194310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1516868" y="7353300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1908338" y="7631308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165860" y="8617202"/>
            <a:ext cx="0" cy="194310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1516868" y="10560302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1908338" y="10838310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86083" y="6977283"/>
            <a:ext cx="57490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200570" y="10184285"/>
            <a:ext cx="57490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2165860" y="11824204"/>
            <a:ext cx="0" cy="1891796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99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1516868" y="4584448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1908338" y="486245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200570" y="4203448"/>
            <a:ext cx="57490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/>
          <p:cNvCxnSpPr>
            <a:stCxn id="46" idx="2"/>
          </p:cNvCxnSpPr>
          <p:nvPr/>
        </p:nvCxnSpPr>
        <p:spPr>
          <a:xfrm>
            <a:off x="12165860" y="5848350"/>
            <a:ext cx="0" cy="194310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1516868" y="7791450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1908338" y="8069458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165860" y="9055352"/>
            <a:ext cx="0" cy="194310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1516868" y="10998452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1908338" y="11276460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86083" y="7415433"/>
            <a:ext cx="57490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200570" y="10622435"/>
            <a:ext cx="57490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2165860" y="12262354"/>
            <a:ext cx="0" cy="1453646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516868" y="1345948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12165860" y="2641348"/>
            <a:ext cx="0" cy="194310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165860" y="0"/>
            <a:ext cx="0" cy="13459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908338" y="1655454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86083" y="969931"/>
            <a:ext cx="57490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93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SINGLE COLUMN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52" y="3660355"/>
            <a:ext cx="1823924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3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1516868" y="5860798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1908338" y="61388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9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200570" y="5479798"/>
            <a:ext cx="57490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/>
          <p:cNvCxnSpPr>
            <a:stCxn id="46" idx="2"/>
          </p:cNvCxnSpPr>
          <p:nvPr/>
        </p:nvCxnSpPr>
        <p:spPr>
          <a:xfrm>
            <a:off x="12165860" y="7124700"/>
            <a:ext cx="0" cy="194310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1516868" y="9067800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1774988" y="9345808"/>
            <a:ext cx="906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86083" y="8691783"/>
            <a:ext cx="57490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516868" y="2622298"/>
            <a:ext cx="1297984" cy="1263902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12165860" y="3917698"/>
            <a:ext cx="0" cy="194310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165860" y="0"/>
            <a:ext cx="0" cy="262229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908338" y="2931804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86083" y="2246281"/>
            <a:ext cx="57490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15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6663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PHOTO SLIDE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2175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939407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34852" y="3660355"/>
            <a:ext cx="94838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500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2500" dirty="0" err="1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endParaRPr lang="tr-TR" sz="2500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2500" dirty="0" err="1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endParaRPr lang="tr-TR" sz="2500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2500" dirty="0" err="1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endParaRPr lang="tr-TR" sz="2500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vitae,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endParaRPr lang="tr-TR" sz="2500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2500" dirty="0" err="1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500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Integer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tr-TR" sz="2500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2500" dirty="0" err="1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" name="Right Triangle 1"/>
          <p:cNvSpPr/>
          <p:nvPr/>
        </p:nvSpPr>
        <p:spPr>
          <a:xfrm flipH="1">
            <a:off x="0" y="0"/>
            <a:ext cx="24384000" cy="137160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2014024360"/>
              </p:ext>
            </p:extLst>
          </p:nvPr>
        </p:nvGraphicFramePr>
        <p:xfrm>
          <a:off x="3839366" y="3853896"/>
          <a:ext cx="3863434" cy="381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1057775172"/>
              </p:ext>
            </p:extLst>
          </p:nvPr>
        </p:nvGraphicFramePr>
        <p:xfrm>
          <a:off x="8146323" y="3853896"/>
          <a:ext cx="3863434" cy="381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1532135269"/>
              </p:ext>
            </p:extLst>
          </p:nvPr>
        </p:nvGraphicFramePr>
        <p:xfrm>
          <a:off x="12380392" y="3853896"/>
          <a:ext cx="3863434" cy="381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3103740151"/>
              </p:ext>
            </p:extLst>
          </p:nvPr>
        </p:nvGraphicFramePr>
        <p:xfrm>
          <a:off x="16654219" y="3853896"/>
          <a:ext cx="3863434" cy="381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803527" y="5482003"/>
            <a:ext cx="189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spc="100" dirty="0" smtClean="0">
                <a:solidFill>
                  <a:srgbClr val="37506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20%</a:t>
            </a:r>
            <a:endParaRPr lang="en-US" sz="3200" spc="100" dirty="0">
              <a:solidFill>
                <a:srgbClr val="375067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21731" y="5482003"/>
            <a:ext cx="189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spc="100" dirty="0">
                <a:solidFill>
                  <a:srgbClr val="37506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4</a:t>
            </a:r>
            <a:r>
              <a:rPr lang="tr-TR" sz="3200" spc="100" dirty="0" smtClean="0">
                <a:solidFill>
                  <a:srgbClr val="37506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0%</a:t>
            </a:r>
            <a:endParaRPr lang="en-US" sz="3200" spc="100" dirty="0">
              <a:solidFill>
                <a:srgbClr val="375067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361641" y="5482003"/>
            <a:ext cx="189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spc="100" dirty="0" smtClean="0">
                <a:solidFill>
                  <a:srgbClr val="37506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50%</a:t>
            </a:r>
            <a:endParaRPr lang="en-US" sz="3200" spc="100" dirty="0">
              <a:solidFill>
                <a:srgbClr val="375067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720209" y="5482003"/>
            <a:ext cx="189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spc="100" dirty="0">
                <a:solidFill>
                  <a:srgbClr val="37506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9</a:t>
            </a:r>
            <a:r>
              <a:rPr lang="tr-TR" sz="3200" spc="100" dirty="0" smtClean="0">
                <a:solidFill>
                  <a:srgbClr val="37506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0%</a:t>
            </a:r>
            <a:endParaRPr lang="en-US" sz="3200" spc="100" dirty="0">
              <a:solidFill>
                <a:srgbClr val="375067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5372" y="7880537"/>
            <a:ext cx="2576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spc="1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TITLE</a:t>
            </a:r>
            <a:endParaRPr lang="en-US" sz="3200" spc="1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83576" y="7880537"/>
            <a:ext cx="2576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spc="1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TITLE</a:t>
            </a:r>
            <a:endParaRPr lang="en-US" sz="3200" spc="1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016417" y="7880537"/>
            <a:ext cx="2576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spc="1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TITLE</a:t>
            </a:r>
            <a:endParaRPr lang="en-US" sz="3200" spc="1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343954" y="7880537"/>
            <a:ext cx="2576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spc="1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TITLE</a:t>
            </a:r>
            <a:endParaRPr lang="en-US" sz="3200" spc="1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38792" y="870037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885542" y="870037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3073567" y="870037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7336596" y="870037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28010" y="1601102"/>
            <a:ext cx="521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NATIVE PPT GRAPH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562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553450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48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521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NATIVE PPT GRAPH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562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53" y="3660355"/>
            <a:ext cx="659969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553450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578023180"/>
              </p:ext>
            </p:extLst>
          </p:nvPr>
        </p:nvGraphicFramePr>
        <p:xfrm>
          <a:off x="10862313" y="3514640"/>
          <a:ext cx="10873738" cy="7684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71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6435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GENDER INFOGRAPHICS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1826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53" y="3660355"/>
            <a:ext cx="1806174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715500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419" y="7497965"/>
            <a:ext cx="618750" cy="1046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294" y="8926715"/>
            <a:ext cx="765000" cy="1046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919" y="7497965"/>
            <a:ext cx="618750" cy="1046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794" y="8926715"/>
            <a:ext cx="765000" cy="1046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816" y="7497965"/>
            <a:ext cx="618750" cy="10462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691" y="8926715"/>
            <a:ext cx="765000" cy="1046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316" y="7497965"/>
            <a:ext cx="618750" cy="10462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191" y="8926715"/>
            <a:ext cx="765000" cy="10462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213" y="7497965"/>
            <a:ext cx="618750" cy="10462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088" y="8926715"/>
            <a:ext cx="765000" cy="10462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713" y="7497965"/>
            <a:ext cx="618750" cy="10462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588" y="8926715"/>
            <a:ext cx="765000" cy="10462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610" y="7497965"/>
            <a:ext cx="618750" cy="10462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958485" y="8926715"/>
            <a:ext cx="765000" cy="1046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110" y="7497965"/>
            <a:ext cx="618750" cy="10462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9910985" y="8926715"/>
            <a:ext cx="765000" cy="10462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0899980" y="7497965"/>
            <a:ext cx="618750" cy="10462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0826855" y="8926715"/>
            <a:ext cx="765000" cy="10462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852480" y="7497965"/>
            <a:ext cx="618750" cy="10462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1779355" y="8926715"/>
            <a:ext cx="765000" cy="104625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2804980" y="7791742"/>
            <a:ext cx="1079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80%</a:t>
            </a:r>
            <a:endParaRPr lang="en-US" sz="3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804980" y="9143109"/>
            <a:ext cx="1079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60%</a:t>
            </a:r>
            <a:endParaRPr lang="en-US" sz="3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758416" y="7372819"/>
            <a:ext cx="643818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3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6435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DEVICE PAGE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3213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53" y="3660355"/>
            <a:ext cx="694183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860445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4314" y="4005071"/>
            <a:ext cx="9927147" cy="621326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3118406" y="6154455"/>
            <a:ext cx="619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LOREM IPSUM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5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6435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DEVICE PAGE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3213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33224" y="5054318"/>
            <a:ext cx="1154541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860445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281" y="4936269"/>
            <a:ext cx="3397500" cy="45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6435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DEVICE PAGE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3213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2272" y="5054318"/>
            <a:ext cx="12040475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860445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6597" y="4879965"/>
            <a:ext cx="2733750" cy="44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2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PACKAGES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12890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10122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22618" y="4660865"/>
            <a:ext cx="3930785" cy="61758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653401" y="4295105"/>
            <a:ext cx="3930785" cy="729948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584184" y="4660865"/>
            <a:ext cx="3930785" cy="61758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22618" y="4660865"/>
            <a:ext cx="3930785" cy="2011442"/>
          </a:xfrm>
          <a:prstGeom prst="rect">
            <a:avLst/>
          </a:prstGeom>
          <a:solidFill>
            <a:srgbClr val="375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653401" y="4295105"/>
            <a:ext cx="3930785" cy="2011442"/>
          </a:xfrm>
          <a:prstGeom prst="rect">
            <a:avLst/>
          </a:prstGeom>
          <a:solidFill>
            <a:srgbClr val="37506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4584184" y="4660865"/>
            <a:ext cx="3930785" cy="2011442"/>
          </a:xfrm>
          <a:prstGeom prst="rect">
            <a:avLst/>
          </a:prstGeom>
          <a:solidFill>
            <a:srgbClr val="375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164662" y="5271608"/>
            <a:ext cx="1000611" cy="78995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6296790" y="5271608"/>
            <a:ext cx="505572" cy="92688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2156112" y="4905848"/>
            <a:ext cx="905816" cy="9163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071912" y="3934678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ECONOMIC</a:t>
            </a:r>
            <a:endParaRPr lang="en-US" sz="32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992922" y="3568918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PREMIUM</a:t>
            </a:r>
            <a:endParaRPr lang="en-US" sz="32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933478" y="3934678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FAST</a:t>
            </a:r>
            <a:endParaRPr lang="en-US" sz="32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71912" y="7118678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71912" y="7776825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71912" y="8434972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71912" y="9093119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71912" y="9751266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992922" y="6698274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992922" y="7356421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992922" y="8014568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992922" y="8672715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992922" y="9330862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992922" y="9989009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992922" y="10647156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923703" y="7118678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923703" y="7776825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923703" y="8434972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923703" y="9093119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923703" y="9751266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04108" y="4660865"/>
            <a:ext cx="349293" cy="6175899"/>
          </a:xfrm>
          <a:prstGeom prst="rect">
            <a:avLst/>
          </a:prstGeom>
          <a:solidFill>
            <a:schemeClr val="bg2">
              <a:lumMod val="1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4599885" y="4660865"/>
            <a:ext cx="349293" cy="6175899"/>
          </a:xfrm>
          <a:prstGeom prst="rect">
            <a:avLst/>
          </a:prstGeom>
          <a:solidFill>
            <a:schemeClr val="bg2">
              <a:lumMod val="1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0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20590" y="4384859"/>
            <a:ext cx="899610" cy="875989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949" y="4632552"/>
            <a:ext cx="530932" cy="4361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0211" y="8416828"/>
            <a:ext cx="511970" cy="4930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3948" y="7148752"/>
            <a:ext cx="518291" cy="5182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1249" y="5856567"/>
            <a:ext cx="518291" cy="5182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1248" y="9684347"/>
            <a:ext cx="518291" cy="51829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320590" y="5665019"/>
            <a:ext cx="899610" cy="875989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320590" y="6945179"/>
            <a:ext cx="899610" cy="875989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320590" y="8225339"/>
            <a:ext cx="899610" cy="875989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320590" y="9505499"/>
            <a:ext cx="899610" cy="875989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28010" y="1601102"/>
            <a:ext cx="6663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WE’RE SOCIAL!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66025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263257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42608" y="4511415"/>
            <a:ext cx="646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TWITTER/LINK</a:t>
            </a:r>
            <a:endParaRPr lang="en-US" sz="32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42608" y="5790083"/>
            <a:ext cx="646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INSTAGRAM/LINK</a:t>
            </a:r>
            <a:endParaRPr lang="en-US" sz="32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42608" y="7099959"/>
            <a:ext cx="646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PINTEREST/LINK</a:t>
            </a:r>
            <a:endParaRPr lang="en-US" sz="32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42608" y="8372105"/>
            <a:ext cx="646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LINKEDIN/LINK</a:t>
            </a:r>
            <a:endParaRPr lang="en-US" sz="32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42608" y="9630577"/>
            <a:ext cx="646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FACEBOOK/LINK</a:t>
            </a:r>
            <a:endParaRPr lang="en-US" sz="32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8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COLUMN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52" y="3660355"/>
            <a:ext cx="852374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782550" y="3660355"/>
            <a:ext cx="852374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4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72310" y="6854697"/>
            <a:ext cx="10647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THANK YOU FOR LISTENING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7928" y="7544702"/>
            <a:ext cx="10724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WE’LL BE TAKING QUESTIONS NOW</a:t>
            </a:r>
            <a:endParaRPr lang="en-US" sz="32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4598" y="4996477"/>
            <a:ext cx="1522577" cy="148259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341" y="5445060"/>
            <a:ext cx="717480" cy="61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9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TRIPLE COLUMN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53" y="3660355"/>
            <a:ext cx="543764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887700" y="3660355"/>
            <a:ext cx="541859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11276" y="3660355"/>
            <a:ext cx="543764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1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3177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LOCATION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7368" y="1601102"/>
            <a:ext cx="3945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WHERE WE ARE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05550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4142776" y="3130701"/>
            <a:ext cx="15781402" cy="895927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91220" y="6271892"/>
            <a:ext cx="293298" cy="29329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716780" y="6418541"/>
            <a:ext cx="182109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08986" y="6217028"/>
            <a:ext cx="16115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OFFICES</a:t>
            </a:r>
            <a:endParaRPr lang="en-US" sz="25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389684" y="9984356"/>
            <a:ext cx="293298" cy="29329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1686032" y="10131005"/>
            <a:ext cx="85030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165924" y="9929492"/>
            <a:ext cx="16115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AGENCY</a:t>
            </a:r>
            <a:endParaRPr lang="en-US" sz="25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6541060" y="7204580"/>
            <a:ext cx="293298" cy="29329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6595924" y="7351229"/>
            <a:ext cx="11983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867376" y="7112702"/>
            <a:ext cx="16115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OFFICES</a:t>
            </a:r>
            <a:endParaRPr lang="en-US" sz="25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0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134852" y="4667250"/>
            <a:ext cx="4198463" cy="67798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15113" y="4667250"/>
            <a:ext cx="4198463" cy="67798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495374" y="4667250"/>
            <a:ext cx="4198463" cy="67798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175636" y="4667250"/>
            <a:ext cx="4198463" cy="67798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STEPS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4852" y="3829050"/>
            <a:ext cx="4198463" cy="2140585"/>
          </a:xfrm>
          <a:prstGeom prst="rect">
            <a:avLst/>
          </a:prstGeom>
          <a:solidFill>
            <a:srgbClr val="375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15113" y="3829050"/>
            <a:ext cx="4198463" cy="2140585"/>
          </a:xfrm>
          <a:prstGeom prst="rect">
            <a:avLst/>
          </a:prstGeom>
          <a:solidFill>
            <a:srgbClr val="375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495374" y="3829050"/>
            <a:ext cx="4198463" cy="2140585"/>
          </a:xfrm>
          <a:prstGeom prst="rect">
            <a:avLst/>
          </a:prstGeom>
          <a:solidFill>
            <a:srgbClr val="375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175636" y="3829050"/>
            <a:ext cx="4198463" cy="2140585"/>
          </a:xfrm>
          <a:prstGeom prst="rect">
            <a:avLst/>
          </a:prstGeom>
          <a:solidFill>
            <a:srgbClr val="375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259451" y="4083734"/>
            <a:ext cx="2073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lang="en-US" sz="10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39712" y="4083734"/>
            <a:ext cx="2073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lang="en-US" sz="10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594605" y="4083734"/>
            <a:ext cx="2073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lang="en-US" sz="10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201971" y="4083734"/>
            <a:ext cx="2073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lang="en-US" sz="10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65568" y="6298466"/>
            <a:ext cx="3587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20461" y="6298466"/>
            <a:ext cx="3587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800722" y="6298466"/>
            <a:ext cx="3587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480984" y="6298466"/>
            <a:ext cx="3587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0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5458</TotalTime>
  <Words>8603</Words>
  <PresentationFormat>Custom</PresentationFormat>
  <Paragraphs>554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Calibri</vt:lpstr>
      <vt:lpstr>Open Sans</vt:lpstr>
      <vt:lpstr>Open Sans Extrabold</vt:lpstr>
      <vt:lpstr>Open Sans Light</vt:lpstr>
      <vt:lpstr>Open Sans Semibold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2014-09-26T10:57:37Z</dcterms:created>
  <dcterms:modified xsi:type="dcterms:W3CDTF">2015-06-26T01:14:12Z</dcterms:modified>
</cp:coreProperties>
</file>