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0" r:id="rId3"/>
    <p:sldId id="259" r:id="rId4"/>
    <p:sldId id="282" r:id="rId5"/>
    <p:sldId id="269" r:id="rId6"/>
    <p:sldId id="270" r:id="rId7"/>
    <p:sldId id="265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C67C8E-6809-45A9-E1FA-0E0F81954D83}"/>
              </a:ext>
            </a:extLst>
          </p:cNvPr>
          <p:cNvSpPr txBox="1"/>
          <p:nvPr/>
        </p:nvSpPr>
        <p:spPr>
          <a:xfrm>
            <a:off x="0" y="574677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8</a:t>
            </a:r>
            <a:endParaRPr lang="vi-VN" sz="3600" dirty="0">
              <a:solidFill>
                <a:srgbClr val="C00000"/>
              </a:solidFill>
              <a:latin typeface="Times New Roman (Headings)"/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EM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XANH</a:t>
            </a:r>
            <a:endParaRPr lang="en-US" sz="3600" dirty="0">
              <a:solidFill>
                <a:srgbClr val="C0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366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Times New Roman (Headings)"/>
              </a:rPr>
              <a:t>8</a:t>
            </a:r>
          </a:p>
          <a:p>
            <a:pPr algn="ctr"/>
            <a:r>
              <a:rPr lang="vi-VN" sz="3200" b="1" dirty="0">
                <a:latin typeface="Times New Roman (Headings)"/>
              </a:rPr>
              <a:t>EM </a:t>
            </a:r>
            <a:r>
              <a:rPr lang="en-US" sz="3200" b="1" dirty="0" err="1">
                <a:latin typeface="Times New Roman (Headings)"/>
              </a:rPr>
              <a:t>VÀ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CUỘC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SỐNG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XANH</a:t>
            </a:r>
            <a:r>
              <a:rPr lang="vi-VN" sz="3200" b="1" dirty="0">
                <a:latin typeface="Times New Roman (Headings)"/>
              </a:rPr>
              <a:t> (TUẦN </a:t>
            </a:r>
            <a:r>
              <a:rPr lang="en-US" sz="3200" b="1" dirty="0">
                <a:latin typeface="Times New Roman (Headings)"/>
                <a:cs typeface="Times New Roman" pitchFamily="18" charset="0"/>
              </a:rPr>
              <a:t>30</a:t>
            </a:r>
            <a:r>
              <a:rPr lang="vi-VN" sz="3200" b="1" dirty="0">
                <a:latin typeface="Times New Roman (Headings)"/>
              </a:rPr>
              <a:t>)</a:t>
            </a:r>
            <a:endParaRPr lang="en-US" sz="3200" dirty="0"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CCD9DA-323B-92E8-0A9C-3E2BBBCA75C6}"/>
              </a:ext>
            </a:extLst>
          </p:cNvPr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529"/>
            <a:ext cx="12192000" cy="48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30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967343" y="2410691"/>
            <a:ext cx="8963889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52" y="1976280"/>
            <a:ext cx="611071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21" y="1737360"/>
            <a:ext cx="7578112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065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5462</TotalTime>
  <Words>211</Words>
  <PresentationFormat>Custom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2023-02-02T04:16:42Z</dcterms:modified>
</cp:coreProperties>
</file>