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9" r:id="rId2"/>
    <p:sldId id="277" r:id="rId3"/>
    <p:sldId id="276" r:id="rId4"/>
    <p:sldId id="278" r:id="rId5"/>
    <p:sldId id="282" r:id="rId6"/>
    <p:sldId id="279" r:id="rId7"/>
    <p:sldId id="303" r:id="rId8"/>
    <p:sldId id="280" r:id="rId9"/>
    <p:sldId id="275" r:id="rId10"/>
    <p:sldId id="283" r:id="rId11"/>
    <p:sldId id="274" r:id="rId12"/>
    <p:sldId id="284" r:id="rId13"/>
    <p:sldId id="285" r:id="rId14"/>
    <p:sldId id="287" r:id="rId15"/>
    <p:sldId id="289" r:id="rId16"/>
    <p:sldId id="290" r:id="rId17"/>
    <p:sldId id="291" r:id="rId18"/>
    <p:sldId id="293" r:id="rId19"/>
    <p:sldId id="292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66"/>
    <a:srgbClr val="FF33CC"/>
    <a:srgbClr val="339933"/>
    <a:srgbClr val="0000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C21313-A90B-434B-8231-17988FA84E66}" type="datetimeFigureOut">
              <a:rPr lang="en-US" smtClean="0"/>
              <a:t>26/6/2021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17F8E1-9D73-487D-84AA-80425F48601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4.gif"/><Relationship Id="rId7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18.xml"/><Relationship Id="rId5" Type="http://schemas.openxmlformats.org/officeDocument/2006/relationships/image" Target="../media/image22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i&#7873;n%20C&#7893;%20T&#237;ch%20-%20C&#226;y%20Kh&#7871;.mp4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B&#7843;n%20giao%20h&#432;&#7903;ng%20&#273;&#7883;nh%20m&#7879;nh%20s&#7889;%209%20Beethoven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ITALIA%20GOT%20TALENT.mp4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E239F80A-D240-3F42-BA10-EB99F572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066800" y="5334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9906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99102"/>
            <a:ext cx="990600" cy="159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9"/>
          <p:cNvSpPr>
            <a:spLocks noChangeArrowheads="1" noChangeShapeType="1" noTextEdit="1"/>
          </p:cNvSpPr>
          <p:nvPr/>
        </p:nvSpPr>
        <p:spPr bwMode="auto">
          <a:xfrm>
            <a:off x="3048000" y="2439987"/>
            <a:ext cx="4038600" cy="1751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514600"/>
            <a:ext cx="1050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64162"/>
            <a:ext cx="152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-152400"/>
            <a:ext cx="6923311" cy="1162050"/>
          </a:xfrm>
        </p:spPr>
        <p:txBody>
          <a:bodyPr anchor="ctr"/>
          <a:lstStyle/>
          <a:p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0199" y="5924550"/>
            <a:ext cx="8686801" cy="116205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l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kumimoji="0" sz="2200" b="1" kern="1200" cap="all" baseline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….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14400" y="2706468"/>
            <a:ext cx="2390096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14400" y="725268"/>
            <a:ext cx="2397456" cy="1828800"/>
            <a:chOff x="1143000" y="725268"/>
            <a:chExt cx="2397456" cy="1828800"/>
          </a:xfrm>
        </p:grpSpPr>
        <p:pic>
          <p:nvPicPr>
            <p:cNvPr id="5" name="Picture 4" descr="Description: D:\giao an van 6\Sọ Dừa\Sọ Dừa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725268"/>
              <a:ext cx="2390095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311856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3381" y="725268"/>
            <a:ext cx="2414020" cy="1828800"/>
            <a:chOff x="3681981" y="725268"/>
            <a:chExt cx="2414020" cy="1828800"/>
          </a:xfrm>
        </p:grpSpPr>
        <p:pic>
          <p:nvPicPr>
            <p:cNvPr id="8" name="Picture 7" descr="Description: D:\giao an van 6\Sọ Dừa\Sọ Dừa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981" y="725268"/>
              <a:ext cx="241402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867400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74221" y="725268"/>
            <a:ext cx="2155380" cy="1828800"/>
            <a:chOff x="6302821" y="725268"/>
            <a:chExt cx="2155380" cy="1828800"/>
          </a:xfrm>
        </p:grpSpPr>
        <p:pic>
          <p:nvPicPr>
            <p:cNvPr id="9" name="Picture 8" descr="Description: D:\giao an van 6\Sọ Dừa\Sọ Dừa 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821" y="725268"/>
              <a:ext cx="215538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229600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5344" y="3544668"/>
            <a:ext cx="2349152" cy="1828800"/>
            <a:chOff x="1183944" y="3544668"/>
            <a:chExt cx="2349152" cy="1828800"/>
          </a:xfrm>
        </p:grpSpPr>
        <p:pic>
          <p:nvPicPr>
            <p:cNvPr id="7" name="Picture 6" descr="Description: D:\giao an van 6\Sọ Dừa\Sọ Dừa 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660" y="3544668"/>
              <a:ext cx="2324436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183944" y="3556336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50781" y="3544668"/>
            <a:ext cx="2416620" cy="1828800"/>
            <a:chOff x="3679381" y="3544668"/>
            <a:chExt cx="2416620" cy="1828800"/>
          </a:xfrm>
        </p:grpSpPr>
        <p:pic>
          <p:nvPicPr>
            <p:cNvPr id="10" name="Picture 9" descr="Description: D:\giao an van 6\Sọ Dừa\Sọ dừa 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381" y="3544668"/>
              <a:ext cx="241662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84896" y="35446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6001" y="3544668"/>
            <a:ext cx="2133600" cy="1828800"/>
            <a:chOff x="6324601" y="3544668"/>
            <a:chExt cx="2133600" cy="1828800"/>
          </a:xfrm>
        </p:grpSpPr>
        <p:pic>
          <p:nvPicPr>
            <p:cNvPr id="6" name="Picture 5" descr="Description: D:\giao an van 6\Sọ Dừa\Sọ dừa 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1" y="3544668"/>
              <a:ext cx="213360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332560" y="3556336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77303" y="2706468"/>
            <a:ext cx="2390097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0779" y="2706468"/>
            <a:ext cx="26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2706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991903" y="2706468"/>
            <a:ext cx="2390097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5379" y="2706468"/>
            <a:ext cx="26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962703" y="5449667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5449668"/>
            <a:ext cx="25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488107" y="54496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9804" y="5449669"/>
            <a:ext cx="25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078907" y="54496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30604" y="5449669"/>
            <a:ext cx="25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38200" y="3163668"/>
            <a:ext cx="2390096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38200" y="1182468"/>
            <a:ext cx="2397456" cy="1828800"/>
            <a:chOff x="1143000" y="725268"/>
            <a:chExt cx="2397456" cy="1828800"/>
          </a:xfrm>
        </p:grpSpPr>
        <p:pic>
          <p:nvPicPr>
            <p:cNvPr id="5" name="Picture 4" descr="Description: D:\giao an van 6\Sọ Dừa\Sọ Dừa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725268"/>
              <a:ext cx="2390095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311856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38781" y="4038600"/>
            <a:ext cx="2414020" cy="1828800"/>
            <a:chOff x="3681981" y="725268"/>
            <a:chExt cx="2414020" cy="1828800"/>
          </a:xfrm>
        </p:grpSpPr>
        <p:pic>
          <p:nvPicPr>
            <p:cNvPr id="8" name="Picture 7" descr="Description: D:\giao an van 6\Sọ Dừa\Sọ Dừa 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981" y="725268"/>
              <a:ext cx="241402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867400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59620" y="4038600"/>
            <a:ext cx="2307779" cy="1828800"/>
            <a:chOff x="6302821" y="725268"/>
            <a:chExt cx="2155380" cy="1828800"/>
          </a:xfrm>
        </p:grpSpPr>
        <p:pic>
          <p:nvPicPr>
            <p:cNvPr id="9" name="Picture 8" descr="Description: D:\giao an van 6\Sọ Dừa\Sọ Dừa 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821" y="725268"/>
              <a:ext cx="215538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229600" y="7252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71548" y="1182469"/>
            <a:ext cx="2349152" cy="1828800"/>
            <a:chOff x="1183944" y="3544668"/>
            <a:chExt cx="2349152" cy="1828800"/>
          </a:xfrm>
        </p:grpSpPr>
        <p:pic>
          <p:nvPicPr>
            <p:cNvPr id="7" name="Picture 6" descr="Description: D:\giao an van 6\Sọ Dừa\Sọ Dừa 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660" y="3544668"/>
              <a:ext cx="2324436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183944" y="3556336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41580" y="4001868"/>
            <a:ext cx="2416620" cy="1828800"/>
            <a:chOff x="3679381" y="3544668"/>
            <a:chExt cx="2416620" cy="1828800"/>
          </a:xfrm>
        </p:grpSpPr>
        <p:pic>
          <p:nvPicPr>
            <p:cNvPr id="10" name="Picture 9" descr="Description: D:\giao an van 6\Sọ Dừa\Sọ dừa 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381" y="3544668"/>
              <a:ext cx="241662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84896" y="3544668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94397" y="1182468"/>
            <a:ext cx="2318584" cy="1828800"/>
            <a:chOff x="6324601" y="3544668"/>
            <a:chExt cx="2133600" cy="1828800"/>
          </a:xfrm>
        </p:grpSpPr>
        <p:pic>
          <p:nvPicPr>
            <p:cNvPr id="6" name="Picture 5" descr="Description: D:\giao an van 6\Sọ Dừa\Sọ dừa 3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1" y="3544668"/>
              <a:ext cx="2133600" cy="1828800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332560" y="3556336"/>
              <a:ext cx="228600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838201" y="6019800"/>
            <a:ext cx="2514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6019800"/>
            <a:ext cx="281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3163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77303" y="6019800"/>
            <a:ext cx="2390097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6019800"/>
            <a:ext cx="264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078907" y="30874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604" y="3087469"/>
            <a:ext cx="257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6078907" y="59068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59068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477303" y="3087468"/>
            <a:ext cx="239009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3087469"/>
            <a:ext cx="246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  <a:endParaRPr lang="en-US" dirty="0"/>
          </a:p>
        </p:txBody>
      </p:sp>
      <p:sp>
        <p:nvSpPr>
          <p:cNvPr id="38" name="Cloud Callout 37"/>
          <p:cNvSpPr/>
          <p:nvPr/>
        </p:nvSpPr>
        <p:spPr>
          <a:xfrm>
            <a:off x="5895294" y="0"/>
            <a:ext cx="3020106" cy="1676400"/>
          </a:xfrm>
          <a:prstGeom prst="cloudCallout">
            <a:avLst>
              <a:gd name="adj1" fmla="val -62687"/>
              <a:gd name="adj2" fmla="val 400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  <p:sndAc>
          <p:stSnd>
            <p:snd r:embed="rId2" name="chimes.wav"/>
          </p:stSnd>
        </p:sndAc>
      </p:transition>
    </mc:Choice>
    <mc:Fallback xmlns="">
      <p:transition spd="slow">
        <p:split orient="vert" dir="in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447800"/>
            <a:ext cx="4137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1828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600200" y="2819400"/>
            <a:ext cx="1459332" cy="23622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165100" prst="coolSlant"/>
            <a:contourClr>
              <a:schemeClr val="accent3">
                <a:shade val="8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28194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“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đặt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tên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cho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nó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Sọ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Dừa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”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05200" y="36576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“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cảnh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đảo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hoang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vắng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”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thử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thách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05200" y="4495800"/>
            <a:ext cx="5181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3: 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Hạnh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phúc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Sọ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124200" y="29718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3124200" y="37338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3124200" y="4572000"/>
            <a:ext cx="304800" cy="457200"/>
          </a:xfrm>
          <a:prstGeom prst="stripedRightArrow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6" descr="rosecorner"/>
          <p:cNvPicPr>
            <a:picLocks noChangeAspect="1" noChangeArrowheads="1"/>
          </p:cNvPicPr>
          <p:nvPr/>
        </p:nvPicPr>
        <p:blipFill rotWithShape="1"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rosecorner"/>
          <p:cNvPicPr>
            <a:picLocks noChangeAspect="1" noChangeArrowheads="1"/>
          </p:cNvPicPr>
          <p:nvPr/>
        </p:nvPicPr>
        <p:blipFill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0" grpId="0" animBg="1"/>
      <p:bldP spid="21" grpId="0" animBg="1"/>
      <p:bldP spid="8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28507" y="1981200"/>
            <a:ext cx="8153400" cy="4716026"/>
            <a:chOff x="1066800" y="1981200"/>
            <a:chExt cx="8077200" cy="4445001"/>
          </a:xfrm>
        </p:grpSpPr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87C9579E-4A9F-E042-8628-EF0393B3FE7E}"/>
                </a:ext>
              </a:extLst>
            </p:cNvPr>
            <p:cNvSpPr/>
            <p:nvPr/>
          </p:nvSpPr>
          <p:spPr>
            <a:xfrm>
              <a:off x="1143330" y="2082801"/>
              <a:ext cx="7848270" cy="424120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x-none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312FC9BA-8C8E-264E-995F-9A9B284DA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17685" y="3848285"/>
              <a:ext cx="3535268" cy="76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E6D023BD-1063-C64B-A2B8-C193C2D55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28799" y="1981200"/>
              <a:ext cx="6921499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A7B412AA-4260-C944-A875-DCFB9B6A0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20766" y="3875834"/>
              <a:ext cx="3535267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9555AA0-7E1B-F846-B4DA-D9E114BE0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546" y="5791201"/>
              <a:ext cx="692007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828800" y="2522815"/>
            <a:ext cx="6781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	 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2+3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84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0400" y="167640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79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848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95600" y="1447800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lo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Lo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12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848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38400" y="1676400"/>
            <a:ext cx="58674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762000"/>
            <a:ext cx="8001000" cy="5791200"/>
            <a:chOff x="1066800" y="914400"/>
            <a:chExt cx="8001000" cy="5791200"/>
          </a:xfrm>
        </p:grpSpPr>
        <p:pic>
          <p:nvPicPr>
            <p:cNvPr id="10" name="Picture 20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299" y="5867400"/>
              <a:ext cx="44927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078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" descr="bloem23"/>
            <p:cNvPicPr>
              <a:picLocks noChangeAspect="1" noChangeArrowheads="1" noCrop="1"/>
            </p:cNvPicPr>
            <p:nvPr/>
          </p:nvPicPr>
          <p:blipFill>
            <a:blip r:embed="rId3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3067" y="5943600"/>
              <a:ext cx="3741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369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4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205" y="5410200"/>
              <a:ext cx="896922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076" y="1447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173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7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113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 descr="bloem23"/>
            <p:cNvPicPr>
              <a:picLocks noChangeAspect="1" noChangeArrowheads="1" noCrop="1"/>
            </p:cNvPicPr>
            <p:nvPr/>
          </p:nvPicPr>
          <p:blipFill>
            <a:blip r:embed="rId3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367" y="5943600"/>
              <a:ext cx="374126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569" y="5791200"/>
              <a:ext cx="52442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0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241" y="5748338"/>
              <a:ext cx="56527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1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478" y="1447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2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736" y="18288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630" y="1371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31" y="1371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9289" y="1752600"/>
              <a:ext cx="56527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 descr="bloem23"/>
            <p:cNvPicPr>
              <a:picLocks noChangeAspect="1" noChangeArrowheads="1" noCrop="1"/>
            </p:cNvPicPr>
            <p:nvPr/>
          </p:nvPicPr>
          <p:blipFill>
            <a:blip r:embed="rId2">
              <a:lum bright="-2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3980" y="2114752"/>
              <a:ext cx="3710220" cy="3253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B05E0A1C-8F2C-8043-B897-C9A1D23DC681}"/>
                </a:ext>
              </a:extLst>
            </p:cNvPr>
            <p:cNvSpPr/>
            <p:nvPr/>
          </p:nvSpPr>
          <p:spPr>
            <a:xfrm>
              <a:off x="1066800" y="914400"/>
              <a:ext cx="8001000" cy="5791200"/>
            </a:xfrm>
            <a:prstGeom prst="roundRect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28659"/>
              </p:ext>
            </p:extLst>
          </p:nvPr>
        </p:nvGraphicFramePr>
        <p:xfrm>
          <a:off x="1066800" y="914400"/>
          <a:ext cx="8001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3886200"/>
                <a:gridCol w="2590800"/>
              </a:tblGrid>
              <a:tr h="6287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SỌ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DỪA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537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02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70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2+3: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0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1537">
                <a:tc rowSpan="2">
                  <a:txBody>
                    <a:bodyPr/>
                    <a:lstStyle/>
                    <a:p>
                      <a:r>
                        <a:rPr lang="en-US" sz="2000" b="1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cục</a:t>
                      </a:r>
                      <a:r>
                        <a:rPr lang="en-US" sz="2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2063">
                <a:tc v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6477000" y="204847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1981200"/>
            <a:ext cx="2948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Di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90800" y="3048000"/>
            <a:ext cx="3936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lo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cưới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Lo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24000" y="4583668"/>
            <a:ext cx="354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03310" y="3046274"/>
            <a:ext cx="2564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dang,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1784" y="4572000"/>
            <a:ext cx="2007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90800" y="5029200"/>
            <a:ext cx="655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2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Picture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Question-01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149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41325" y="5638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pic>
        <p:nvPicPr>
          <p:cNvPr id="27" name="Picture 9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105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5443538"/>
            <a:ext cx="9858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43538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150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43538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4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59475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990600"/>
            <a:ext cx="9858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7" descr="bloem23"/>
          <p:cNvPicPr>
            <a:picLocks noChangeAspect="1" noChangeArrowheads="1" noCrop="1"/>
          </p:cNvPicPr>
          <p:nvPr/>
        </p:nvPicPr>
        <p:blipFill>
          <a:blip r:embed="rId5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267200"/>
            <a:ext cx="98583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5029200" y="1828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7" name="Picture 19" descr="j022938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791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WordArt 21"/>
          <p:cNvSpPr>
            <a:spLocks noChangeArrowheads="1" noChangeShapeType="1" noTextEdit="1"/>
          </p:cNvSpPr>
          <p:nvPr/>
        </p:nvSpPr>
        <p:spPr bwMode="auto">
          <a:xfrm>
            <a:off x="2209800" y="2514600"/>
            <a:ext cx="4724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b="1" kern="10" dirty="0" smtClean="0">
              <a:ln w="9525">
                <a:solidFill>
                  <a:srgbClr val="CC99FF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HOANG </a:t>
            </a:r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200" b="1" kern="10" dirty="0" smtClean="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kern="10" dirty="0">
              <a:ln w="9525">
                <a:solidFill>
                  <a:srgbClr val="CC99FF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253425"/>
            <a:ext cx="5943600" cy="584775"/>
          </a:xfrm>
          <a:prstGeom prst="rect">
            <a:avLst/>
          </a:prstGeom>
          <a:solidFill>
            <a:srgbClr val="FFC000"/>
          </a:solidFill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ao an van 6\Sọ Dừa\Cây khế.png">
            <a:hlinkClick r:id="rId2" action="ppaction://hlinkfile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104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20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47800" y="2057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21336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47577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4800600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219200" y="4191000"/>
            <a:ext cx="7696200" cy="2193131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Rectangle 21"/>
          <p:cNvSpPr/>
          <p:nvPr/>
        </p:nvSpPr>
        <p:spPr>
          <a:xfrm>
            <a:off x="1524000" y="41910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7684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2628348" cy="24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3385431"/>
            <a:ext cx="1214438" cy="12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3428294"/>
            <a:ext cx="1214438" cy="12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143000" y="1905000"/>
            <a:ext cx="7772400" cy="4724400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Rectangle 21"/>
          <p:cNvSpPr/>
          <p:nvPr/>
        </p:nvSpPr>
        <p:spPr>
          <a:xfrm>
            <a:off x="1447800" y="4320846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thòi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8208" y="3669268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90800" y="25146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43000" y="773668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759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Admin\Desktop\họp p.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971800"/>
            <a:ext cx="5919107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Callout 27"/>
          <p:cNvSpPr/>
          <p:nvPr/>
        </p:nvSpPr>
        <p:spPr>
          <a:xfrm>
            <a:off x="4038601" y="1066800"/>
            <a:ext cx="4419599" cy="2298413"/>
          </a:xfrm>
          <a:prstGeom prst="wedgeEllipseCallout">
            <a:avLst>
              <a:gd name="adj1" fmla="val -42455"/>
              <a:gd name="adj2" fmla="val 6091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giao an van 6\Sọ Dừa\Hoàng tử ế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24359"/>
            <a:ext cx="2943308" cy="290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giao an van 6\Sọ Dừa\Screenshot 2021-06-14 2132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9" y="838200"/>
            <a:ext cx="4906962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1905000" y="3810000"/>
            <a:ext cx="1676400" cy="2514599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07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80891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14793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giao an van 6\Sọ Dừa\Nguyễn Ngọc K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82" y="1189910"/>
            <a:ext cx="39644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giao an van 6\Sọ Dừa\Nguyễn Ngọc Ký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89910"/>
            <a:ext cx="350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48000" y="59244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81909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387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59244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NICK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VUJICIC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giao an van 6\Sọ Dừa\Nic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04" y="1398528"/>
            <a:ext cx="3752896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giao an van 6\Sọ Dừa\Nick Vujic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90890"/>
            <a:ext cx="4132214" cy="19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giao an van 6\Sọ Dừa\N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09640"/>
            <a:ext cx="2590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giao an van 6\Sọ Dừa\Nick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4222"/>
          <a:stretch/>
        </p:blipFill>
        <p:spPr bwMode="auto">
          <a:xfrm>
            <a:off x="6019800" y="3486090"/>
            <a:ext cx="1676400" cy="22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81909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387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00400" y="592449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STEPHEN HAWKING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giao an van 6\Sọ Dừa\Step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giao an van 6\Sọ Dừa\Stephen nhận Huân chương tự 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72" y="1719262"/>
            <a:ext cx="4059328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giao an van 6\Sọ Dừa\STEPHEN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0" y="1600200"/>
            <a:ext cx="357632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1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NHẠC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SĨ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BEETHOVEN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81909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387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0" descr="rosecorner"/>
          <p:cNvPicPr>
            <a:picLocks noChangeAspect="1" noChangeArrowheads="1"/>
          </p:cNvPicPr>
          <p:nvPr/>
        </p:nvPicPr>
        <p:blipFill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042"/>
            <a:ext cx="8915400" cy="678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giao an van 6\Sọ Dừa\Betthoven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1920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16002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101989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58140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58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3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loem23"/>
          <p:cNvPicPr>
            <a:picLocks noChangeAspect="1" noChangeArrowheads="1" noCrop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537"/>
            <a:ext cx="9858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2459743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>
            <a:extLst>
              <a:ext uri="{FF2B5EF4-FFF2-40B4-BE49-F238E27FC236}">
                <a16:creationId xmlns=""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1905000"/>
            <a:ext cx="7010400" cy="463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29"/>
          <p:cNvSpPr>
            <a:spLocks noChangeArrowheads="1" noChangeShapeType="1" noTextEdit="1"/>
          </p:cNvSpPr>
          <p:nvPr/>
        </p:nvSpPr>
        <p:spPr bwMode="auto">
          <a:xfrm>
            <a:off x="990600" y="152400"/>
            <a:ext cx="80772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891528" y="1712890"/>
            <a:ext cx="6642872" cy="4764110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1981200"/>
            <a:ext cx="48188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Chi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620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Georgia" pitchFamily="18" charset="0"/>
              </a:rPr>
              <a:t>BẠN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CÓ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BAO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GIỜ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ĐÁNH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GIÁ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NGƯỜI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KHÁC</a:t>
            </a:r>
            <a:r>
              <a:rPr lang="en-US" dirty="0" smtClean="0">
                <a:latin typeface="Georgia" pitchFamily="18" charset="0"/>
              </a:rPr>
              <a:t> 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						THEO </a:t>
            </a:r>
            <a:r>
              <a:rPr lang="en-US" dirty="0" err="1" smtClean="0">
                <a:latin typeface="Georgia" pitchFamily="18" charset="0"/>
              </a:rPr>
              <a:t>CÁCH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NÀY</a:t>
            </a:r>
            <a:r>
              <a:rPr lang="en-US" dirty="0" smtClean="0">
                <a:latin typeface="Georgia" pitchFamily="18" charset="0"/>
              </a:rPr>
              <a:t>….?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1026" name="Picture 2" descr="D:\giao an van 6\Sọ Dừa\ITALI GOT TALENT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600200"/>
            <a:ext cx="7820025" cy="429417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895600" y="2286000"/>
            <a:ext cx="49530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95600" y="16250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1" descr="Description: D:\giao an van 6\Sọ Dừa\Sọ Dừ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67075"/>
            <a:ext cx="1838325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ription: D:\giao an van 6\Sọ Dừa\Sọ dừa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67075"/>
            <a:ext cx="1676400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3" descr="Description: D:\giao an van 6\Sọ Dừa\Sọ dừa 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67075"/>
            <a:ext cx="1657350" cy="145732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rosecorner"/>
          <p:cNvPicPr>
            <a:picLocks noChangeAspect="1" noChangeArrowheads="1"/>
          </p:cNvPicPr>
          <p:nvPr/>
        </p:nvPicPr>
        <p:blipFill>
          <a:blip r:embed="rId5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958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rosecorner"/>
          <p:cNvPicPr>
            <a:picLocks noChangeAspect="1" noChangeArrowheads="1"/>
          </p:cNvPicPr>
          <p:nvPr/>
        </p:nvPicPr>
        <p:blipFill>
          <a:blip r:embed="rId6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9906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53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rosecorner"/>
          <p:cNvPicPr>
            <a:picLocks noChangeAspect="1" noChangeArrowheads="1"/>
          </p:cNvPicPr>
          <p:nvPr/>
        </p:nvPicPr>
        <p:blipFill rotWithShape="1"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rosecorner"/>
          <p:cNvPicPr>
            <a:picLocks noChangeAspect="1" noChangeArrowheads="1"/>
          </p:cNvPicPr>
          <p:nvPr/>
        </p:nvPicPr>
        <p:blipFill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istrator\Desktop\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1" y="1066800"/>
            <a:ext cx="5181599" cy="330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15240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7620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14478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3483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429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5720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CHƠI:</a:t>
            </a:r>
          </a:p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lựa chọn cánh hoa (theo màu) để biết điều bí ẩn sau đó,  giải mã câu hỏi.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bốc thăm dành quyền lựa chọn trước. Mỗi câu đúng 10 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88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9906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253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rosecorner"/>
          <p:cNvPicPr>
            <a:picLocks noChangeAspect="1" noChangeArrowheads="1"/>
          </p:cNvPicPr>
          <p:nvPr/>
        </p:nvPicPr>
        <p:blipFill rotWithShape="1">
          <a:blip r:embed="rId2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rosecorner"/>
          <p:cNvPicPr>
            <a:picLocks noChangeAspect="1" noChangeArrowheads="1"/>
          </p:cNvPicPr>
          <p:nvPr/>
        </p:nvPicPr>
        <p:blipFill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istrator\Desktop\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1" y="1219200"/>
            <a:ext cx="5714999" cy="374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20574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9906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19812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40165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3962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5334000"/>
            <a:ext cx="6248400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 kiểu nhân vật trong truyện cổ tích?                  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200" y="5334000"/>
            <a:ext cx="6248400" cy="400110"/>
          </a:xfrm>
          <a:prstGeom prst="rect">
            <a:avLst/>
          </a:prstGeom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2000" b="1" i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3.  Kể tên 3 truyện cổ tích mà em đọc/ nghe kể</a:t>
            </a:r>
            <a:r>
              <a:rPr lang="pt-BR" sz="20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00200" y="5283874"/>
            <a:ext cx="6248400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Cánh hoa may mắn- tặng 20 </a:t>
            </a:r>
            <a:r>
              <a:rPr lang="pt-BR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5334000"/>
            <a:ext cx="6248400" cy="400110"/>
          </a:xfrm>
          <a:prstGeom prst="rect">
            <a:avLst/>
          </a:prstGeom>
          <a:ln w="28575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2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5. Ngôi kể trong truyện cổ tích?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00200" y="5314890"/>
            <a:ext cx="6248400" cy="400110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Câu 1. Truyện cổ tích là gì? </a:t>
            </a:r>
            <a:endParaRPr lang="en-US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11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6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8" grpId="0"/>
      <p:bldP spid="19" grpId="0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E239F80A-D240-3F42-BA10-EB99F572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2075467" y="1828800"/>
            <a:ext cx="59255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676400" y="1524000"/>
            <a:ext cx="6858000" cy="4800600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5" name="Picture 16" descr="rosecorner"/>
          <p:cNvPicPr>
            <a:picLocks noChangeAspect="1" noChangeArrowheads="1"/>
          </p:cNvPicPr>
          <p:nvPr/>
        </p:nvPicPr>
        <p:blipFill rotWithShape="1">
          <a:blip r:embed="rId3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0" y="-1"/>
            <a:ext cx="9906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rosecorner"/>
          <p:cNvPicPr>
            <a:picLocks noChangeAspect="1" noChangeArrowheads="1"/>
          </p:cNvPicPr>
          <p:nvPr/>
        </p:nvPicPr>
        <p:blipFill>
          <a:blip r:embed="rId4">
            <a:lum bright="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4836"/>
              </p:ext>
            </p:extLst>
          </p:nvPr>
        </p:nvGraphicFramePr>
        <p:xfrm>
          <a:off x="1676398" y="1760537"/>
          <a:ext cx="7086601" cy="3858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601"/>
                <a:gridCol w="3937000"/>
              </a:tblGrid>
              <a:tr h="6184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773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Khái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bất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hạnh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dũng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sĩ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minh,…)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Mục đích, ý nghĩa:</a:t>
                      </a: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84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Chi tiết truyện:</a:t>
                      </a:r>
                      <a:endParaRPr lang="en-US" sz="200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43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r>
                        <a:rPr lang="en-US" sz="20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0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0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000" dirty="0" smtClean="0"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khế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Thạch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Sanh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Tấm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Cám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endParaRPr lang="en-US" sz="20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5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990600" y="685800"/>
            <a:ext cx="8153400" cy="0"/>
          </a:xfrm>
          <a:prstGeom prst="line">
            <a:avLst/>
          </a:prstGeom>
          <a:ln w="76200" cmpd="tri">
            <a:solidFill>
              <a:srgbClr val="CC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4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7366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447800"/>
            <a:ext cx="4137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18288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Sọ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4" name="Picture 4" descr="Description: D:\giao an van 6\Sọ Dừa\Sọ Dừ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514600"/>
            <a:ext cx="239009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scription: D:\giao an van 6\Sọ Dừa\Sọ dừa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133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" descr="Description: D:\giao an van 6\Sọ Dừa\Sọ Dừa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59" y="4648200"/>
            <a:ext cx="232443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Description: D:\giao an van 6\Sọ Dừa\Sọ Dừa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80" y="2514600"/>
            <a:ext cx="24140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8" descr="Description: D:\giao an van 6\Sọ Dừa\Sọ Dừa 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0" y="2514600"/>
            <a:ext cx="21553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9" descr="Description: D:\giao an van 6\Sọ Dừa\Sọ dừa 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80" y="4648200"/>
            <a:ext cx="241662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932</TotalTime>
  <Words>1581</Words>
  <Application>Microsoft Office PowerPoint</Application>
  <PresentationFormat>On-screen Show (4:3)</PresentationFormat>
  <Paragraphs>198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PowerPoint Presentation</vt:lpstr>
      <vt:lpstr>PowerPoint Presentation</vt:lpstr>
      <vt:lpstr>PowerPoint Presentation</vt:lpstr>
      <vt:lpstr>BẠN CÓ BAO GIỜ ĐÁNH GIÁ NGƯỜI KHÁC        THEO CÁCH NÀY….?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Nêu các sự việc tương ứng với tranh…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2021-06-14T01:58:13Z</dcterms:created>
  <dcterms:modified xsi:type="dcterms:W3CDTF">2021-06-26T05:01:05Z</dcterms:modified>
</cp:coreProperties>
</file>