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79" r:id="rId23"/>
    <p:sldId id="273" r:id="rId24"/>
    <p:sldId id="274" r:id="rId25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10.png"/><Relationship Id="rId2" Type="http://schemas.openxmlformats.org/officeDocument/2006/relationships/image" Target="../media/image4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0.sv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22.png"/><Relationship Id="rId2" Type="http://schemas.openxmlformats.org/officeDocument/2006/relationships/image" Target="../media/image4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5" Type="http://schemas.openxmlformats.org/officeDocument/2006/relationships/image" Target="../media/image52.png"/><Relationship Id="rId10" Type="http://schemas.openxmlformats.org/officeDocument/2006/relationships/image" Target="../media/image50.png"/><Relationship Id="rId9" Type="http://schemas.openxmlformats.org/officeDocument/2006/relationships/image" Target="../media/image59.svg"/><Relationship Id="rId1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7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0.svg"/><Relationship Id="rId18" Type="http://schemas.openxmlformats.org/officeDocument/2006/relationships/image" Target="../media/image60.pn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50.png"/><Relationship Id="rId17" Type="http://schemas.openxmlformats.org/officeDocument/2006/relationships/image" Target="../media/image59.jpg"/><Relationship Id="rId2" Type="http://schemas.openxmlformats.org/officeDocument/2006/relationships/image" Target="../media/image57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10.png"/><Relationship Id="rId19" Type="http://schemas.openxmlformats.org/officeDocument/2006/relationships/image" Target="../media/image61.png"/><Relationship Id="rId9" Type="http://schemas.openxmlformats.org/officeDocument/2006/relationships/image" Target="../media/image18.sv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80.png"/><Relationship Id="rId7" Type="http://schemas.openxmlformats.org/officeDocument/2006/relationships/image" Target="../media/image66.svg"/><Relationship Id="rId12" Type="http://schemas.openxmlformats.org/officeDocument/2006/relationships/image" Target="../media/image10.svg"/><Relationship Id="rId17" Type="http://schemas.openxmlformats.org/officeDocument/2006/relationships/image" Target="../media/image610.png"/><Relationship Id="rId2" Type="http://schemas.openxmlformats.org/officeDocument/2006/relationships/image" Target="../media/image28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6.png"/><Relationship Id="rId5" Type="http://schemas.openxmlformats.org/officeDocument/2006/relationships/image" Target="../media/image59.svg"/><Relationship Id="rId15" Type="http://schemas.microsoft.com/office/2007/relationships/hdphoto" Target="../media/hdphoto2.wdp"/><Relationship Id="rId10" Type="http://schemas.openxmlformats.org/officeDocument/2006/relationships/image" Target="../media/image73.svg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8.jpg"/><Relationship Id="rId12" Type="http://schemas.openxmlformats.org/officeDocument/2006/relationships/image" Target="../media/image63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7.png"/><Relationship Id="rId5" Type="http://schemas.openxmlformats.org/officeDocument/2006/relationships/image" Target="../media/image83.svg"/><Relationship Id="rId10" Type="http://schemas.openxmlformats.org/officeDocument/2006/relationships/image" Target="../media/image51.svg"/><Relationship Id="rId9" Type="http://schemas.openxmlformats.org/officeDocument/2006/relationships/image" Target="../media/image66.png"/><Relationship Id="rId14" Type="http://schemas.openxmlformats.org/officeDocument/2006/relationships/image" Target="../media/image6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92.svg"/><Relationship Id="rId3" Type="http://schemas.openxmlformats.org/officeDocument/2006/relationships/image" Target="../media/image53.svg"/><Relationship Id="rId7" Type="http://schemas.openxmlformats.org/officeDocument/2006/relationships/image" Target="../media/image26.svg"/><Relationship Id="rId12" Type="http://schemas.openxmlformats.org/officeDocument/2006/relationships/image" Target="../media/image72.png"/><Relationship Id="rId17" Type="http://schemas.openxmlformats.org/officeDocument/2006/relationships/image" Target="../media/image68.png"/><Relationship Id="rId2" Type="http://schemas.openxmlformats.org/officeDocument/2006/relationships/image" Target="../media/image48.png"/><Relationship Id="rId16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0" Type="http://schemas.openxmlformats.org/officeDocument/2006/relationships/image" Target="../media/image6.png"/><Relationship Id="rId4" Type="http://schemas.openxmlformats.org/officeDocument/2006/relationships/image" Target="../media/image70.png"/><Relationship Id="rId9" Type="http://schemas.openxmlformats.org/officeDocument/2006/relationships/image" Target="../media/image90.sv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../media/image71.png"/><Relationship Id="rId3" Type="http://schemas.openxmlformats.org/officeDocument/2006/relationships/image" Target="../media/image53.svg"/><Relationship Id="rId21" Type="http://schemas.openxmlformats.org/officeDocument/2006/relationships/image" Target="../media/image720.png"/><Relationship Id="rId7" Type="http://schemas.openxmlformats.org/officeDocument/2006/relationships/image" Target="../media/image26.svg"/><Relationship Id="rId12" Type="http://schemas.openxmlformats.org/officeDocument/2006/relationships/image" Target="../media/image10.png"/><Relationship Id="rId17" Type="http://schemas.openxmlformats.org/officeDocument/2006/relationships/image" Target="../media/image68.jpg"/><Relationship Id="rId2" Type="http://schemas.openxmlformats.org/officeDocument/2006/relationships/image" Target="../media/image48.png"/><Relationship Id="rId16" Type="http://schemas.openxmlformats.org/officeDocument/2006/relationships/image" Target="../media/image69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9" Type="http://schemas.openxmlformats.org/officeDocument/2006/relationships/image" Target="../media/image73.png"/><Relationship Id="rId4" Type="http://schemas.openxmlformats.org/officeDocument/2006/relationships/image" Target="../media/image70.png"/><Relationship Id="rId9" Type="http://schemas.openxmlformats.org/officeDocument/2006/relationships/image" Target="../media/image90.svg"/><Relationship Id="rId22" Type="http://schemas.openxmlformats.org/officeDocument/2006/relationships/image" Target="../media/image7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microsoft.com/office/2007/relationships/hdphoto" Target="../media/hdphoto3.wdp"/><Relationship Id="rId7" Type="http://schemas.openxmlformats.org/officeDocument/2006/relationships/image" Target="../media/image96.svg"/><Relationship Id="rId17" Type="http://schemas.openxmlformats.org/officeDocument/2006/relationships/image" Target="../media/image77.png"/><Relationship Id="rId2" Type="http://schemas.openxmlformats.org/officeDocument/2006/relationships/image" Target="../media/image75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94.svg"/><Relationship Id="rId15" Type="http://schemas.openxmlformats.org/officeDocument/2006/relationships/image" Target="../media/image10.png"/><Relationship Id="rId19" Type="http://schemas.openxmlformats.org/officeDocument/2006/relationships/image" Target="../media/image770.pn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8" Type="http://schemas.openxmlformats.org/officeDocument/2006/relationships/image" Target="../media/image80.png"/><Relationship Id="rId7" Type="http://schemas.openxmlformats.org/officeDocument/2006/relationships/image" Target="../media/image61.svg"/><Relationship Id="rId17" Type="http://schemas.openxmlformats.org/officeDocument/2006/relationships/image" Target="../media/image79.png"/><Relationship Id="rId2" Type="http://schemas.openxmlformats.org/officeDocument/2006/relationships/image" Target="../media/image40.png"/><Relationship Id="rId16" Type="http://schemas.microsoft.com/office/2007/relationships/hdphoto" Target="../media/hdphoto4.wdp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5" Type="http://schemas.openxmlformats.org/officeDocument/2006/relationships/image" Target="../media/image78.png"/><Relationship Id="rId10" Type="http://schemas.openxmlformats.org/officeDocument/2006/relationships/image" Target="../media/image64.svg"/><Relationship Id="rId19" Type="http://schemas.openxmlformats.org/officeDocument/2006/relationships/image" Target="../media/image800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1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46.png"/><Relationship Id="rId12" Type="http://schemas.openxmlformats.org/officeDocument/2006/relationships/image" Target="../media/image10.png"/><Relationship Id="rId17" Type="http://schemas.openxmlformats.org/officeDocument/2006/relationships/image" Target="../media/image45.png"/><Relationship Id="rId7" Type="http://schemas.openxmlformats.org/officeDocument/2006/relationships/image" Target="../media/image87.svg"/><Relationship Id="rId2" Type="http://schemas.openxmlformats.org/officeDocument/2006/relationships/image" Target="../media/image24.png"/><Relationship Id="rId16" Type="http://schemas.openxmlformats.org/officeDocument/2006/relationships/image" Target="../media/image82.jp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5" Type="http://schemas.openxmlformats.org/officeDocument/2006/relationships/image" Target="../media/image22.svg"/><Relationship Id="rId5" Type="http://schemas.openxmlformats.org/officeDocument/2006/relationships/image" Target="../media/image85.svg"/><Relationship Id="rId19" Type="http://schemas.openxmlformats.org/officeDocument/2006/relationships/image" Target="../media/image83.pn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2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85.png"/><Relationship Id="rId10" Type="http://schemas.openxmlformats.org/officeDocument/2006/relationships/image" Target="../media/image38.png"/><Relationship Id="rId9" Type="http://schemas.openxmlformats.org/officeDocument/2006/relationships/image" Target="../media/image46.svg"/><Relationship Id="rId14" Type="http://schemas.openxmlformats.org/officeDocument/2006/relationships/image" Target="../media/image8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5.jpg"/><Relationship Id="rId7" Type="http://schemas.openxmlformats.org/officeDocument/2006/relationships/image" Target="../media/image10.png"/><Relationship Id="rId12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10" Type="http://schemas.openxmlformats.org/officeDocument/2006/relationships/image" Target="../media/image51.svg"/><Relationship Id="rId9" Type="http://schemas.openxmlformats.org/officeDocument/2006/relationships/image" Target="../media/image66.png"/><Relationship Id="rId1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32.svg"/><Relationship Id="rId7" Type="http://schemas.openxmlformats.org/officeDocument/2006/relationships/image" Target="../media/image8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54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svg"/><Relationship Id="rId7" Type="http://schemas.openxmlformats.org/officeDocument/2006/relationships/image" Target="../media/image101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90.svg"/><Relationship Id="rId4" Type="http://schemas.openxmlformats.org/officeDocument/2006/relationships/image" Target="../media/image7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7.png"/><Relationship Id="rId12" Type="http://schemas.openxmlformats.org/officeDocument/2006/relationships/image" Target="../media/image15.png"/><Relationship Id="rId7" Type="http://schemas.openxmlformats.org/officeDocument/2006/relationships/image" Target="../media/image8.sv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22.svg"/><Relationship Id="rId15" Type="http://schemas.openxmlformats.org/officeDocument/2006/relationships/image" Target="../media/image24.svg"/><Relationship Id="rId10" Type="http://schemas.openxmlformats.org/officeDocument/2006/relationships/image" Target="../media/image14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4.svg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8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32.svg"/><Relationship Id="rId7" Type="http://schemas.openxmlformats.org/officeDocument/2006/relationships/image" Target="../media/image10.png"/><Relationship Id="rId12" Type="http://schemas.openxmlformats.org/officeDocument/2006/relationships/image" Target="../media/image10.svg"/><Relationship Id="rId17" Type="http://schemas.openxmlformats.org/officeDocument/2006/relationships/image" Target="../media/image30.png"/><Relationship Id="rId2" Type="http://schemas.openxmlformats.org/officeDocument/2006/relationships/image" Target="../media/image9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.png"/><Relationship Id="rId15" Type="http://schemas.openxmlformats.org/officeDocument/2006/relationships/image" Target="../media/image59.svg"/><Relationship Id="rId10" Type="http://schemas.openxmlformats.org/officeDocument/2006/relationships/image" Target="../media/image51.svg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6.png"/><Relationship Id="rId3" Type="http://schemas.openxmlformats.org/officeDocument/2006/relationships/image" Target="../media/image53.svg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3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34.png"/><Relationship Id="rId19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55.sv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46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3.pn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image" Target="../media/image28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59.svg"/><Relationship Id="rId15" Type="http://schemas.openxmlformats.org/officeDocument/2006/relationships/image" Target="../media/image25.png"/><Relationship Id="rId10" Type="http://schemas.openxmlformats.org/officeDocument/2006/relationships/image" Target="../media/image64.sv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  <a:endParaRPr lang="en-US" sz="7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hiệu nhận biết 2 đường thẳng song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5934481"/>
            <a:ext cx="1571625" cy="1439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46418" y="5770994"/>
            <a:ext cx="128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2 đường thẳng song song thì đường thẳng thứ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cắt 2 đường tạo các góc có tính chất như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Kẻ đường thẳng 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a tại A và cắt đường thẳng b tại B. Trên Hình 3.34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so le trong rồi rút ra nhận xét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06400" y="2318825"/>
            <a:ext cx="5205014" cy="9205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831522" cy="1831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9322" y="1447203"/>
            <a:ext cx="99887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dụng tính chất vừa học nếu a // b, kẻ đường thẳng c cắt a thì c có cắt b không?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0100"/>
            <a:ext cx="1831522" cy="1831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9322" y="5021638"/>
            <a:ext cx="10284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hợp kết quả của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ra tính chất gì của hai đường thẳng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420163">
            <a:off x="8975433" y="1622754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3203" y="2171700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76" y="4439291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69728" y="3713968"/>
            <a:ext cx="9904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’⊥xx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hai góc trong cùng phía là CNM và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ACB)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  <a:blipFill rotWithShape="0">
                <a:blip r:embed="rId21"/>
                <a:stretch>
                  <a:fillRect r="-552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2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/>
                          </a:rPr>
                          <m:t>𝐶𝐷𝑚</m:t>
                        </m:r>
                      </m:e>
                    </m:acc>
                    <m:r>
                      <a:rPr lang="fr-FR" sz="4000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fr-FR" sz="4000" i="1">
                            <a:latin typeface="Cambria Math"/>
                          </a:rPr>
                          <m:t>𝑡𝐶𝑦</m:t>
                        </m:r>
                      </m:e>
                    </m:acc>
                    <m:r>
                      <a:rPr lang="fr-FR" sz="4000" i="1">
                        <a:latin typeface="Cambria Math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sz="40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fr-FR" sz="4000" i="1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6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MN//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23058" y="2880474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2095500"/>
            <a:ext cx="12280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13823649" y="8459206"/>
            <a:ext cx="509829" cy="3418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2566" y="827621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2200" y="1008624"/>
            <a:ext cx="14630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ra nhận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qua điểm M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nằm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ngoài đường thẳng a vẽ được bao nhiêu đường thẳng song song với a?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334192"/>
            <a:ext cx="1469885" cy="1287856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8458200" y="3104638"/>
            <a:ext cx="1066800" cy="10668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833">
            <a:off x="776632" y="4538811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9725" y="4738982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812" y="4255134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787754" y="6426522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46594" y="6696382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0775" y="6370282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7448" y="6195095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0833">
            <a:off x="1270588" y="1127425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2319" y="1154727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3497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1) Cho điểm M nằm ngoài đường thẳng a. Đường thẳng đi qua M và song song với a là duy nhất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(2) Có duy nhất một đường thẳng song song với một đường thẳng cho trước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(3) Qua điểm M nằm ngoài đường thẳng a, có ít nhất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816" y="848943"/>
            <a:ext cx="864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PresentationFormat>Custom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2022-09-23T05:38:36Z</dcterms:created>
  <dcterms:modified xsi:type="dcterms:W3CDTF">2022-09-23T05:38:42Z</dcterms:modified>
  <dc:identifier/>
</cp:coreProperties>
</file>