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64" r:id="rId3"/>
    <p:sldId id="310" r:id="rId4"/>
    <p:sldId id="309" r:id="rId5"/>
    <p:sldId id="311" r:id="rId6"/>
    <p:sldId id="312" r:id="rId7"/>
    <p:sldId id="285" r:id="rId8"/>
    <p:sldId id="262" r:id="rId9"/>
    <p:sldId id="512" r:id="rId10"/>
    <p:sldId id="516" r:id="rId11"/>
    <p:sldId id="518" r:id="rId12"/>
    <p:sldId id="519" r:id="rId13"/>
    <p:sldId id="520" r:id="rId14"/>
    <p:sldId id="277" r:id="rId15"/>
    <p:sldId id="5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008" autoAdjust="0"/>
  </p:normalViewPr>
  <p:slideViewPr>
    <p:cSldViewPr snapToGrid="0">
      <p:cViewPr varScale="1">
        <p:scale>
          <a:sx n="46" d="100"/>
          <a:sy n="46" d="100"/>
        </p:scale>
        <p:origin x="1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1EB2A-E358-4AA3-97F5-6ED92F335CFF}"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BF225-F696-4FAE-A357-84DB2E8326FB}" type="slidenum">
              <a:rPr lang="en-US" smtClean="0"/>
              <a:t>‹#›</a:t>
            </a:fld>
            <a:endParaRPr lang="en-US"/>
          </a:p>
        </p:txBody>
      </p:sp>
    </p:spTree>
    <p:extLst>
      <p:ext uri="{BB962C8B-B14F-4D97-AF65-F5344CB8AC3E}">
        <p14:creationId xmlns:p14="http://schemas.microsoft.com/office/powerpoint/2010/main" val="27568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6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75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279079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312330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2878717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a:extLst>
              <a:ext uri="{FF2B5EF4-FFF2-40B4-BE49-F238E27FC236}">
                <a16:creationId xmlns:a16="http://schemas.microsoft.com/office/drawing/2014/main" id="{FC24E0E7-5ABB-4022-AB49-63A1CDB0D461}"/>
              </a:ext>
            </a:extLst>
          </p:cNvPr>
          <p:cNvSpPr>
            <a:spLocks noGrp="1"/>
          </p:cNvSpPr>
          <p:nvPr>
            <p:ph type="pic" sz="quarter" idx="11" hasCustomPrompt="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82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62342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46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1857407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64408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CF945B3-7817-4C65-A027-E82D7CC15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a:extLst>
              <a:ext uri="{FF2B5EF4-FFF2-40B4-BE49-F238E27FC236}">
                <a16:creationId xmlns:a16="http://schemas.microsoft.com/office/drawing/2014/main" id="{34CDFF4E-E07C-4EC7-94E6-96ED3F8B6E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3733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7EA8B0F6-F128-4539-9546-542C5D38A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a:extLst>
              <a:ext uri="{FF2B5EF4-FFF2-40B4-BE49-F238E27FC236}">
                <a16:creationId xmlns:a16="http://schemas.microsoft.com/office/drawing/2014/main" id="{AC9FBF11-E4FD-4894-A764-6C324BD38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23718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72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1991268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0264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56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23517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218113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673042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52483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40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503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8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50301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04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65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2A4B01A0-98DA-ED19-77E1-DBDAEE7C4F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white circle with leaves and blue text&#10;&#10;Description automatically generated">
            <a:extLst>
              <a:ext uri="{FF2B5EF4-FFF2-40B4-BE49-F238E27FC236}">
                <a16:creationId xmlns:a16="http://schemas.microsoft.com/office/drawing/2014/main" id="{83FBED7A-D385-3847-E3DB-41A1FFA2CAE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122569" y="8255167"/>
            <a:ext cx="1323975" cy="1323975"/>
          </a:xfrm>
          <a:prstGeom prst="rect">
            <a:avLst/>
          </a:prstGeom>
        </p:spPr>
      </p:pic>
    </p:spTree>
    <p:extLst>
      <p:ext uri="{BB962C8B-B14F-4D97-AF65-F5344CB8AC3E}">
        <p14:creationId xmlns:p14="http://schemas.microsoft.com/office/powerpoint/2010/main" val="2727801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94" r:id="rId24"/>
    <p:sldLayoutId id="2147483695" r:id="rId25"/>
    <p:sldLayoutId id="2147483685"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slide" Target="slide5.xml"/><Relationship Id="rId4" Type="http://schemas.openxmlformats.org/officeDocument/2006/relationships/image" Target="../media/image1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5.xml"/><Relationship Id="rId5" Type="http://schemas.openxmlformats.org/officeDocument/2006/relationships/image" Target="../media/image2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2" name="Picture 1">
            <a:extLst>
              <a:ext uri="{FF2B5EF4-FFF2-40B4-BE49-F238E27FC236}">
                <a16:creationId xmlns:a16="http://schemas.microsoft.com/office/drawing/2014/main" id="{395CC6A8-69A8-C852-58ED-FE605D5CFCEE}"/>
              </a:ext>
            </a:extLst>
          </p:cNvPr>
          <p:cNvPicPr>
            <a:picLocks noChangeAspect="1"/>
          </p:cNvPicPr>
          <p:nvPr/>
        </p:nvPicPr>
        <p:blipFill>
          <a:blip r:embed="rId3"/>
          <a:stretch>
            <a:fillRect/>
          </a:stretch>
        </p:blipFill>
        <p:spPr>
          <a:xfrm>
            <a:off x="3738495" y="829136"/>
            <a:ext cx="4523624" cy="1457070"/>
          </a:xfrm>
          <a:prstGeom prst="rect">
            <a:avLst/>
          </a:prstGeom>
        </p:spPr>
      </p:pic>
      <p:pic>
        <p:nvPicPr>
          <p:cNvPr id="6" name="Picture 5">
            <a:extLst>
              <a:ext uri="{FF2B5EF4-FFF2-40B4-BE49-F238E27FC236}">
                <a16:creationId xmlns:a16="http://schemas.microsoft.com/office/drawing/2014/main" id="{B157AF48-2344-3B9E-04C4-DE1F558FFA95}"/>
              </a:ext>
            </a:extLst>
          </p:cNvPr>
          <p:cNvPicPr>
            <a:picLocks noChangeAspect="1"/>
          </p:cNvPicPr>
          <p:nvPr/>
        </p:nvPicPr>
        <p:blipFill>
          <a:blip r:embed="rId4"/>
          <a:stretch>
            <a:fillRect/>
          </a:stretch>
        </p:blipFill>
        <p:spPr>
          <a:xfrm>
            <a:off x="987483" y="2159427"/>
            <a:ext cx="10388484" cy="1853345"/>
          </a:xfrm>
          <a:prstGeom prst="rect">
            <a:avLst/>
          </a:prstGeom>
        </p:spPr>
      </p:pic>
      <p:sp>
        <p:nvSpPr>
          <p:cNvPr id="8" name="TextBox 7">
            <a:extLst>
              <a:ext uri="{FF2B5EF4-FFF2-40B4-BE49-F238E27FC236}">
                <a16:creationId xmlns:a16="http://schemas.microsoft.com/office/drawing/2014/main" id="{8D027AAB-2893-811C-B553-4941ED069F27}"/>
              </a:ext>
            </a:extLst>
          </p:cNvPr>
          <p:cNvSpPr txBox="1"/>
          <p:nvPr/>
        </p:nvSpPr>
        <p:spPr>
          <a:xfrm>
            <a:off x="5280394" y="3801139"/>
            <a:ext cx="22115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2246769"/>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Sau đó Việt cùng các bạn vẽ đường chạy trên giấy. Việt gọi đó là bản thiết kế đường chạy. Bản thiết kế giúp các bạn biết được những việc phải làm và những công cụ cần sử dụng khi vẽ đường chạy ở sân thể dục.</a:t>
            </a:r>
          </a:p>
          <a:p>
            <a:pPr lvl="0" algn="just"/>
            <a:r>
              <a:rPr lang="vi-VN" sz="2800" b="1" dirty="0">
                <a:solidFill>
                  <a:srgbClr val="000000"/>
                </a:solidFill>
                <a:latin typeface="Cambria" panose="02040503050406030204" pitchFamily="18" charset="0"/>
                <a:ea typeface="Cambria" panose="02040503050406030204" pitchFamily="18" charset="0"/>
              </a:rPr>
              <a:t>Mỗi người hãy tự làm bản thiết kế của riêng mình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Rectangle: Rounded Corners 27">
            <a:extLst>
              <a:ext uri="{FF2B5EF4-FFF2-40B4-BE49-F238E27FC236}">
                <a16:creationId xmlns:a16="http://schemas.microsoft.com/office/drawing/2014/main" id="{00194098-B05E-A5FE-E3FC-777DDC61876B}"/>
              </a:ext>
            </a:extLst>
          </p:cNvPr>
          <p:cNvSpPr/>
          <p:nvPr/>
        </p:nvSpPr>
        <p:spPr>
          <a:xfrm>
            <a:off x="1104900" y="3209925"/>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9" name="TextBox 28">
            <a:extLst>
              <a:ext uri="{FF2B5EF4-FFF2-40B4-BE49-F238E27FC236}">
                <a16:creationId xmlns:a16="http://schemas.microsoft.com/office/drawing/2014/main" id="{E32C5828-1218-C3AA-17B1-C8F2398E3D49}"/>
              </a:ext>
            </a:extLst>
          </p:cNvPr>
          <p:cNvSpPr txBox="1"/>
          <p:nvPr/>
        </p:nvSpPr>
        <p:spPr>
          <a:xfrm>
            <a:off x="1238249" y="3390900"/>
            <a:ext cx="3895725" cy="923330"/>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vạch</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xuất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là</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 </a:t>
            </a:r>
            <a:r>
              <a:rPr lang="en-US" b="1" dirty="0" err="1">
                <a:latin typeface="Cambria" panose="02040503050406030204" pitchFamily="18" charset="0"/>
                <a:ea typeface="Cambria" panose="02040503050406030204" pitchFamily="18" charset="0"/>
              </a:rPr>
              <a:t>dài</a:t>
            </a:r>
            <a:r>
              <a:rPr lang="en-US" b="1" dirty="0">
                <a:latin typeface="Cambria" panose="02040503050406030204" pitchFamily="18" charset="0"/>
                <a:ea typeface="Cambria" panose="02040503050406030204" pitchFamily="18" charset="0"/>
              </a:rPr>
              <a:t> 2 cm.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trung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điểm</a:t>
            </a:r>
            <a:r>
              <a:rPr lang="en-US" b="1" dirty="0">
                <a:latin typeface="Cambria" panose="02040503050406030204" pitchFamily="18" charset="0"/>
                <a:ea typeface="Cambria" panose="02040503050406030204" pitchFamily="18" charset="0"/>
              </a:rPr>
              <a:t> H </a:t>
            </a:r>
            <a:r>
              <a:rPr lang="en-US" b="1" dirty="0" err="1">
                <a:latin typeface="Cambria" panose="02040503050406030204" pitchFamily="18" charset="0"/>
                <a:ea typeface="Cambria" panose="02040503050406030204" pitchFamily="18" charset="0"/>
              </a:rPr>
              <a:t>của</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31" name="Straight Connector 30">
            <a:extLst>
              <a:ext uri="{FF2B5EF4-FFF2-40B4-BE49-F238E27FC236}">
                <a16:creationId xmlns:a16="http://schemas.microsoft.com/office/drawing/2014/main" id="{182AF292-E2C4-9BBF-1B39-756E9169B9E0}"/>
              </a:ext>
            </a:extLst>
          </p:cNvPr>
          <p:cNvCxnSpPr>
            <a:cxnSpLocks/>
          </p:cNvCxnSpPr>
          <p:nvPr/>
        </p:nvCxnSpPr>
        <p:spPr>
          <a:xfrm>
            <a:off x="2562225" y="45339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ED29093-1BFB-359E-7D0A-2B2D7F30D043}"/>
              </a:ext>
            </a:extLst>
          </p:cNvPr>
          <p:cNvSpPr/>
          <p:nvPr/>
        </p:nvSpPr>
        <p:spPr>
          <a:xfrm>
            <a:off x="2533650" y="45053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F7FEFB7-E943-8824-5160-C1758231F633}"/>
              </a:ext>
            </a:extLst>
          </p:cNvPr>
          <p:cNvSpPr txBox="1"/>
          <p:nvPr/>
        </p:nvSpPr>
        <p:spPr>
          <a:xfrm>
            <a:off x="2162176" y="43338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40" name="Oval 39">
            <a:extLst>
              <a:ext uri="{FF2B5EF4-FFF2-40B4-BE49-F238E27FC236}">
                <a16:creationId xmlns:a16="http://schemas.microsoft.com/office/drawing/2014/main" id="{A159B483-804E-B494-F9D5-5495655754CF}"/>
              </a:ext>
            </a:extLst>
          </p:cNvPr>
          <p:cNvSpPr/>
          <p:nvPr/>
        </p:nvSpPr>
        <p:spPr>
          <a:xfrm>
            <a:off x="2533650" y="57435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F5795DB-95D4-F800-76CF-8FD0DC84E79A}"/>
              </a:ext>
            </a:extLst>
          </p:cNvPr>
          <p:cNvSpPr txBox="1"/>
          <p:nvPr/>
        </p:nvSpPr>
        <p:spPr>
          <a:xfrm>
            <a:off x="2219325" y="49434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46" name="Oval 45">
            <a:extLst>
              <a:ext uri="{FF2B5EF4-FFF2-40B4-BE49-F238E27FC236}">
                <a16:creationId xmlns:a16="http://schemas.microsoft.com/office/drawing/2014/main" id="{627C7121-0439-2C0A-71EB-1A05681888EE}"/>
              </a:ext>
            </a:extLst>
          </p:cNvPr>
          <p:cNvSpPr/>
          <p:nvPr/>
        </p:nvSpPr>
        <p:spPr>
          <a:xfrm>
            <a:off x="2543175" y="51435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1E17B0B-B043-CD8D-C210-D3A41EBB11BB}"/>
              </a:ext>
            </a:extLst>
          </p:cNvPr>
          <p:cNvSpPr txBox="1"/>
          <p:nvPr/>
        </p:nvSpPr>
        <p:spPr>
          <a:xfrm>
            <a:off x="2190750" y="54578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sp>
        <p:nvSpPr>
          <p:cNvPr id="52" name="Rectangle: Rounded Corners 51">
            <a:extLst>
              <a:ext uri="{FF2B5EF4-FFF2-40B4-BE49-F238E27FC236}">
                <a16:creationId xmlns:a16="http://schemas.microsoft.com/office/drawing/2014/main" id="{25E51B55-0560-9B4A-8232-4F08BD76D128}"/>
              </a:ext>
            </a:extLst>
          </p:cNvPr>
          <p:cNvSpPr/>
          <p:nvPr/>
        </p:nvSpPr>
        <p:spPr>
          <a:xfrm>
            <a:off x="6610350" y="3200400"/>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6743699" y="3381375"/>
            <a:ext cx="3895725" cy="646331"/>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MP </a:t>
            </a:r>
            <a:r>
              <a:rPr lang="en-US" b="1" dirty="0" err="1">
                <a:latin typeface="Cambria" panose="02040503050406030204" pitchFamily="18" charset="0"/>
                <a:ea typeface="Cambria" panose="02040503050406030204" pitchFamily="18" charset="0"/>
              </a:rPr>
              <a:t>vuông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góc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với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7581900" y="44958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7553325" y="44672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762D468-234F-1DB9-CE29-DFBF64DF630E}"/>
              </a:ext>
            </a:extLst>
          </p:cNvPr>
          <p:cNvSpPr txBox="1"/>
          <p:nvPr/>
        </p:nvSpPr>
        <p:spPr>
          <a:xfrm>
            <a:off x="7181851" y="42957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57" name="Oval 56">
            <a:extLst>
              <a:ext uri="{FF2B5EF4-FFF2-40B4-BE49-F238E27FC236}">
                <a16:creationId xmlns:a16="http://schemas.microsoft.com/office/drawing/2014/main" id="{235F2D98-F82D-1873-9B27-5621773E5D2F}"/>
              </a:ext>
            </a:extLst>
          </p:cNvPr>
          <p:cNvSpPr/>
          <p:nvPr/>
        </p:nvSpPr>
        <p:spPr>
          <a:xfrm>
            <a:off x="7553325" y="57054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E825912-9903-E62D-FC17-1FACA11B6196}"/>
              </a:ext>
            </a:extLst>
          </p:cNvPr>
          <p:cNvSpPr txBox="1"/>
          <p:nvPr/>
        </p:nvSpPr>
        <p:spPr>
          <a:xfrm>
            <a:off x="7239000" y="49053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59" name="Oval 58">
            <a:extLst>
              <a:ext uri="{FF2B5EF4-FFF2-40B4-BE49-F238E27FC236}">
                <a16:creationId xmlns:a16="http://schemas.microsoft.com/office/drawing/2014/main" id="{8F1A99A4-9227-00F5-B697-67AEAE81F86A}"/>
              </a:ext>
            </a:extLst>
          </p:cNvPr>
          <p:cNvSpPr/>
          <p:nvPr/>
        </p:nvSpPr>
        <p:spPr>
          <a:xfrm>
            <a:off x="7562850" y="51054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416AA5B-3F58-D5C2-AFA5-5E5311CA2877}"/>
              </a:ext>
            </a:extLst>
          </p:cNvPr>
          <p:cNvSpPr txBox="1"/>
          <p:nvPr/>
        </p:nvSpPr>
        <p:spPr>
          <a:xfrm>
            <a:off x="7210425" y="5419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7562850" y="45148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9801225" y="4276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66" name="Oval 65">
            <a:extLst>
              <a:ext uri="{FF2B5EF4-FFF2-40B4-BE49-F238E27FC236}">
                <a16:creationId xmlns:a16="http://schemas.microsoft.com/office/drawing/2014/main" id="{E0B5422C-8C5F-3214-E2FE-251DB5C06CF5}"/>
              </a:ext>
            </a:extLst>
          </p:cNvPr>
          <p:cNvSpPr/>
          <p:nvPr/>
        </p:nvSpPr>
        <p:spPr>
          <a:xfrm>
            <a:off x="9810750" y="4476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23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8" grpId="0" animBg="1"/>
      <p:bldP spid="29" grpId="0"/>
      <p:bldP spid="32" grpId="0" animBg="1"/>
      <p:bldP spid="39" grpId="0"/>
      <p:bldP spid="40" grpId="0" animBg="1"/>
      <p:bldP spid="41" grpId="0"/>
      <p:bldP spid="46" grpId="0" animBg="1"/>
      <p:bldP spid="51" grpId="0"/>
      <p:bldP spid="52" grpId="0" animBg="1"/>
      <p:bldP spid="53" grpId="0"/>
      <p:bldP spid="55" grpId="0" animBg="1"/>
      <p:bldP spid="56" grpId="0"/>
      <p:bldP spid="57" grpId="0" animBg="1"/>
      <p:bldP spid="58" grpId="0"/>
      <p:bldP spid="59" grpId="0" animBg="1"/>
      <p:bldP spid="60" grpId="0"/>
      <p:bldP spid="65" grpId="0"/>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25E51B55-0560-9B4A-8232-4F08BD76D128}"/>
              </a:ext>
            </a:extLst>
          </p:cNvPr>
          <p:cNvSpPr/>
          <p:nvPr/>
        </p:nvSpPr>
        <p:spPr>
          <a:xfrm>
            <a:off x="1257300" y="1657350"/>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1343024" y="1876425"/>
            <a:ext cx="389572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3: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HK, NQ song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MP: NK = NQ = 10 cm</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2228850" y="34290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2200275"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6" name="TextBox 55">
            <a:extLst>
              <a:ext uri="{FF2B5EF4-FFF2-40B4-BE49-F238E27FC236}">
                <a16:creationId xmlns:a16="http://schemas.microsoft.com/office/drawing/2014/main" id="{9762D468-234F-1DB9-CE29-DFBF64DF630E}"/>
              </a:ext>
            </a:extLst>
          </p:cNvPr>
          <p:cNvSpPr txBox="1"/>
          <p:nvPr/>
        </p:nvSpPr>
        <p:spPr>
          <a:xfrm>
            <a:off x="1828801" y="3228975"/>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57" name="Oval 56">
            <a:extLst>
              <a:ext uri="{FF2B5EF4-FFF2-40B4-BE49-F238E27FC236}">
                <a16:creationId xmlns:a16="http://schemas.microsoft.com/office/drawing/2014/main" id="{235F2D98-F82D-1873-9B27-5621773E5D2F}"/>
              </a:ext>
            </a:extLst>
          </p:cNvPr>
          <p:cNvSpPr/>
          <p:nvPr/>
        </p:nvSpPr>
        <p:spPr>
          <a:xfrm>
            <a:off x="220027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8" name="TextBox 57">
            <a:extLst>
              <a:ext uri="{FF2B5EF4-FFF2-40B4-BE49-F238E27FC236}">
                <a16:creationId xmlns:a16="http://schemas.microsoft.com/office/drawing/2014/main" id="{DE825912-9903-E62D-FC17-1FACA11B6196}"/>
              </a:ext>
            </a:extLst>
          </p:cNvPr>
          <p:cNvSpPr txBox="1"/>
          <p:nvPr/>
        </p:nvSpPr>
        <p:spPr>
          <a:xfrm>
            <a:off x="1885950" y="38385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59" name="Oval 58">
            <a:extLst>
              <a:ext uri="{FF2B5EF4-FFF2-40B4-BE49-F238E27FC236}">
                <a16:creationId xmlns:a16="http://schemas.microsoft.com/office/drawing/2014/main" id="{8F1A99A4-9227-00F5-B697-67AEAE81F86A}"/>
              </a:ext>
            </a:extLst>
          </p:cNvPr>
          <p:cNvSpPr/>
          <p:nvPr/>
        </p:nvSpPr>
        <p:spPr>
          <a:xfrm>
            <a:off x="2209800" y="40386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60" name="TextBox 59">
            <a:extLst>
              <a:ext uri="{FF2B5EF4-FFF2-40B4-BE49-F238E27FC236}">
                <a16:creationId xmlns:a16="http://schemas.microsoft.com/office/drawing/2014/main" id="{6416AA5B-3F58-D5C2-AFA5-5E5311CA2877}"/>
              </a:ext>
            </a:extLst>
          </p:cNvPr>
          <p:cNvSpPr txBox="1"/>
          <p:nvPr/>
        </p:nvSpPr>
        <p:spPr>
          <a:xfrm>
            <a:off x="1857375" y="4352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2209800" y="34480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4448175" y="3209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66" name="Oval 65">
            <a:extLst>
              <a:ext uri="{FF2B5EF4-FFF2-40B4-BE49-F238E27FC236}">
                <a16:creationId xmlns:a16="http://schemas.microsoft.com/office/drawing/2014/main" id="{E0B5422C-8C5F-3214-E2FE-251DB5C06CF5}"/>
              </a:ext>
            </a:extLst>
          </p:cNvPr>
          <p:cNvSpPr/>
          <p:nvPr/>
        </p:nvSpPr>
        <p:spPr>
          <a:xfrm>
            <a:off x="4457700" y="34099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4" name="Straight Connector 3">
            <a:extLst>
              <a:ext uri="{FF2B5EF4-FFF2-40B4-BE49-F238E27FC236}">
                <a16:creationId xmlns:a16="http://schemas.microsoft.com/office/drawing/2014/main" id="{DE9ACA58-3AFC-2CDD-7A0A-EAB52C2748E0}"/>
              </a:ext>
            </a:extLst>
          </p:cNvPr>
          <p:cNvCxnSpPr>
            <a:cxnSpLocks/>
          </p:cNvCxnSpPr>
          <p:nvPr/>
        </p:nvCxnSpPr>
        <p:spPr>
          <a:xfrm flipH="1">
            <a:off x="2200275" y="40957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B98021-A456-D9FE-5E08-9904ABA7351A}"/>
              </a:ext>
            </a:extLst>
          </p:cNvPr>
          <p:cNvSpPr txBox="1"/>
          <p:nvPr/>
        </p:nvSpPr>
        <p:spPr>
          <a:xfrm>
            <a:off x="4438650" y="38576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K</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7115A3B6-B1A0-A372-733E-043479AC5C6C}"/>
              </a:ext>
            </a:extLst>
          </p:cNvPr>
          <p:cNvSpPr/>
          <p:nvPr/>
        </p:nvSpPr>
        <p:spPr>
          <a:xfrm>
            <a:off x="4448175" y="40576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11" name="Straight Connector 10">
            <a:extLst>
              <a:ext uri="{FF2B5EF4-FFF2-40B4-BE49-F238E27FC236}">
                <a16:creationId xmlns:a16="http://schemas.microsoft.com/office/drawing/2014/main" id="{8ACD47EC-F795-05C2-13AF-5E1AE30A0C05}"/>
              </a:ext>
            </a:extLst>
          </p:cNvPr>
          <p:cNvCxnSpPr>
            <a:cxnSpLocks/>
          </p:cNvCxnSpPr>
          <p:nvPr/>
        </p:nvCxnSpPr>
        <p:spPr>
          <a:xfrm flipH="1">
            <a:off x="2219325" y="468630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6050E5-D20B-424B-2547-F88BDF40C89D}"/>
              </a:ext>
            </a:extLst>
          </p:cNvPr>
          <p:cNvSpPr txBox="1"/>
          <p:nvPr/>
        </p:nvSpPr>
        <p:spPr>
          <a:xfrm>
            <a:off x="4476750" y="44481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13" name="Oval 12">
            <a:extLst>
              <a:ext uri="{FF2B5EF4-FFF2-40B4-BE49-F238E27FC236}">
                <a16:creationId xmlns:a16="http://schemas.microsoft.com/office/drawing/2014/main" id="{E26ED027-34E7-6DED-8C99-9653E10106A6}"/>
              </a:ext>
            </a:extLst>
          </p:cNvPr>
          <p:cNvSpPr/>
          <p:nvPr/>
        </p:nvSpPr>
        <p:spPr>
          <a:xfrm>
            <a:off x="4486275" y="46482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4" name="Rectangle: Rounded Corners 13">
            <a:extLst>
              <a:ext uri="{FF2B5EF4-FFF2-40B4-BE49-F238E27FC236}">
                <a16:creationId xmlns:a16="http://schemas.microsoft.com/office/drawing/2014/main" id="{18C143B6-33D1-8844-F143-6BA2C74CAE9C}"/>
              </a:ext>
            </a:extLst>
          </p:cNvPr>
          <p:cNvSpPr/>
          <p:nvPr/>
        </p:nvSpPr>
        <p:spPr>
          <a:xfrm>
            <a:off x="6724650" y="1647825"/>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6810374" y="1866900"/>
            <a:ext cx="38957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4: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P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Q ta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vạch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7696200" y="34194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7667625" y="33909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7296151" y="321945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7667625" y="46291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7353300" y="38290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7677150" y="40290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7324725" y="4343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7677150" y="34385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9915525" y="3200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9925050"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7667625" y="40862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9906000" y="38481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9915525" y="40481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7677150" y="46767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9944100" y="44386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995362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9963150" y="34385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18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down)">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P spid="57" grpId="0" animBg="1"/>
      <p:bldP spid="58" grpId="0"/>
      <p:bldP spid="59" grpId="0" animBg="1"/>
      <p:bldP spid="60" grpId="0"/>
      <p:bldP spid="65" grpId="0"/>
      <p:bldP spid="66" grpId="0" animBg="1"/>
      <p:bldP spid="6" grpId="0"/>
      <p:bldP spid="7" grpId="0" animBg="1"/>
      <p:bldP spid="12" grpId="0"/>
      <p:bldP spid="13" grpId="0" animBg="1"/>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8C143B6-33D1-8844-F143-6BA2C74CAE9C}"/>
              </a:ext>
            </a:extLst>
          </p:cNvPr>
          <p:cNvSpPr/>
          <p:nvPr/>
        </p:nvSpPr>
        <p:spPr>
          <a:xfrm>
            <a:off x="2876550" y="1171575"/>
            <a:ext cx="7029450" cy="36957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3105150" y="1524000"/>
            <a:ext cx="67246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XUẤT PHÁT,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ĐÍCH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Việt</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5410200" y="33623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5381625" y="3333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5010151" y="316230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5381625" y="45720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5067300" y="37719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5391150" y="39719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5038725" y="4286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5391150" y="33813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7629525" y="3143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7639050" y="33432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5381625" y="40290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7620000" y="37909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7629525" y="39909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5391150" y="46196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7658100" y="43815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7667625" y="45815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7677150" y="33813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3C2612-2205-67D5-3EE2-F9F642FE35EB}"/>
              </a:ext>
            </a:extLst>
          </p:cNvPr>
          <p:cNvSpPr txBox="1"/>
          <p:nvPr/>
        </p:nvSpPr>
        <p:spPr>
          <a:xfrm rot="5400000">
            <a:off x="4019550" y="4038601"/>
            <a:ext cx="174307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XUẤT PHÁT</a:t>
            </a:r>
          </a:p>
        </p:txBody>
      </p:sp>
      <p:sp>
        <p:nvSpPr>
          <p:cNvPr id="3" name="TextBox 2">
            <a:extLst>
              <a:ext uri="{FF2B5EF4-FFF2-40B4-BE49-F238E27FC236}">
                <a16:creationId xmlns:a16="http://schemas.microsoft.com/office/drawing/2014/main" id="{12B953DA-4954-79F6-DA10-811290333EFE}"/>
              </a:ext>
            </a:extLst>
          </p:cNvPr>
          <p:cNvSpPr txBox="1"/>
          <p:nvPr/>
        </p:nvSpPr>
        <p:spPr>
          <a:xfrm rot="5400000">
            <a:off x="7400925" y="3933827"/>
            <a:ext cx="1743075"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ĐÍCH</a:t>
            </a:r>
          </a:p>
        </p:txBody>
      </p:sp>
    </p:spTree>
    <p:extLst>
      <p:ext uri="{BB962C8B-B14F-4D97-AF65-F5344CB8AC3E}">
        <p14:creationId xmlns:p14="http://schemas.microsoft.com/office/powerpoint/2010/main" val="430509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wipe(down)">
                                      <p:cBhvr>
                                        <p:cTn id="68" dur="5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Effect transition="in" filter="wipe(down)">
                                      <p:cBhvr>
                                        <p:cTn id="7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954107"/>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Còn bây giờ, chúng mình hãy di chuyển ra sân thể dục của trường và chuyển ý tưởng từ giấy ra mặt sân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28B24578-81A2-9405-55B2-C1FB25B9AB37}"/>
              </a:ext>
            </a:extLst>
          </p:cNvPr>
          <p:cNvPicPr>
            <a:picLocks noChangeAspect="1"/>
          </p:cNvPicPr>
          <p:nvPr/>
        </p:nvPicPr>
        <p:blipFill>
          <a:blip r:embed="rId2"/>
          <a:stretch>
            <a:fillRect/>
          </a:stretch>
        </p:blipFill>
        <p:spPr>
          <a:xfrm>
            <a:off x="3028950" y="2062162"/>
            <a:ext cx="6019800" cy="3686175"/>
          </a:xfrm>
          <a:prstGeom prst="rect">
            <a:avLst/>
          </a:prstGeom>
        </p:spPr>
      </p:pic>
    </p:spTree>
    <p:extLst>
      <p:ext uri="{BB962C8B-B14F-4D97-AF65-F5344CB8AC3E}">
        <p14:creationId xmlns:p14="http://schemas.microsoft.com/office/powerpoint/2010/main" val="1911683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1BDFCAB4-DC09-15AE-0FE6-93EEFA62DBE1}"/>
              </a:ext>
            </a:extLst>
          </p:cNvPr>
          <p:cNvPicPr>
            <a:picLocks noChangeAspect="1"/>
          </p:cNvPicPr>
          <p:nvPr/>
        </p:nvPicPr>
        <p:blipFill>
          <a:blip r:embed="rId3"/>
          <a:stretch>
            <a:fillRect/>
          </a:stretch>
        </p:blipFill>
        <p:spPr>
          <a:xfrm>
            <a:off x="1760601" y="1678936"/>
            <a:ext cx="8785097" cy="3023878"/>
          </a:xfrm>
          <a:prstGeom prst="rect">
            <a:avLst/>
          </a:prstGeom>
        </p:spPr>
      </p:pic>
    </p:spTree>
    <p:extLst>
      <p:ext uri="{BB962C8B-B14F-4D97-AF65-F5344CB8AC3E}">
        <p14:creationId xmlns:p14="http://schemas.microsoft.com/office/powerpoint/2010/main" val="332559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pic>
        <p:nvPicPr>
          <p:cNvPr id="44" name="Picture 43">
            <a:hlinkClick r:id="rId3"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8"/>
          <a:stretch>
            <a:fillRect/>
          </a:stretch>
        </p:blipFill>
        <p:spPr>
          <a:xfrm>
            <a:off x="9074275" y="1535290"/>
            <a:ext cx="2997263" cy="3673956"/>
          </a:xfrm>
          <a:prstGeom prst="rect">
            <a:avLst/>
          </a:prstGeom>
        </p:spPr>
      </p:pic>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19DB4F82-F766-47AE-A605-B892DD9472E6}"/>
              </a:ext>
            </a:extLst>
          </p:cNvPr>
          <p:cNvPicPr>
            <a:picLocks noChangeAspect="1"/>
          </p:cNvPicPr>
          <p:nvPr/>
        </p:nvPicPr>
        <p:blipFill>
          <a:blip r:embed="rId9"/>
          <a:stretch>
            <a:fillRect/>
          </a:stretch>
        </p:blipFill>
        <p:spPr>
          <a:xfrm>
            <a:off x="1198765" y="345748"/>
            <a:ext cx="10364099" cy="2454869"/>
          </a:xfrm>
          <a:prstGeom prst="rect">
            <a:avLst/>
          </a:prstGeom>
        </p:spPr>
      </p:pic>
    </p:spTree>
    <p:extLst>
      <p:ext uri="{BB962C8B-B14F-4D97-AF65-F5344CB8AC3E}">
        <p14:creationId xmlns:p14="http://schemas.microsoft.com/office/powerpoint/2010/main" val="24600826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1219170">
              <a:spcBef>
                <a:spcPct val="0"/>
              </a:spcBef>
              <a:buClr>
                <a:srgbClr val="000000"/>
              </a:buClr>
              <a:buNone/>
            </a:pPr>
            <a:r>
              <a:rPr lang="en-US" altLang="en-US" sz="4400" b="1" kern="0" dirty="0">
                <a:solidFill>
                  <a:sysClr val="windowText" lastClr="000000"/>
                </a:solidFill>
                <a:latin typeface="Cambria" panose="02040503050406030204" pitchFamily="18" charset="0"/>
                <a:ea typeface="Cambria" panose="02040503050406030204" pitchFamily="18" charset="0"/>
                <a:cs typeface="Arial"/>
                <a:sym typeface="Arial"/>
              </a:rPr>
              <a:t>1. </a:t>
            </a:r>
            <a:r>
              <a:rPr lang="vi-VN" altLang="en-US" sz="4400" b="1" kern="0" dirty="0">
                <a:solidFill>
                  <a:sysClr val="windowText" lastClr="000000"/>
                </a:solidFill>
                <a:latin typeface="Cambria" panose="02040503050406030204" pitchFamily="18" charset="0"/>
                <a:ea typeface="Cambria" panose="02040503050406030204" pitchFamily="18" charset="0"/>
                <a:cs typeface="Arial"/>
                <a:sym typeface="Arial"/>
              </a:rPr>
              <a:t>Nêu đặc điểm của hai đường thẳng song song </a:t>
            </a:r>
            <a:endPar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2170443" y="2504772"/>
            <a:ext cx="8154657" cy="1657653"/>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lvl="0" algn="ctr" defTabSz="1219170">
              <a:buClr>
                <a:srgbClr val="B872AE"/>
              </a:buClr>
            </a:pPr>
            <a:r>
              <a:rPr lang="vi-VN" sz="4667" b="1" kern="0" dirty="0">
                <a:solidFill>
                  <a:sysClr val="windowText" lastClr="000000"/>
                </a:solidFill>
                <a:latin typeface="Cambria" panose="02040503050406030204" pitchFamily="18" charset="0"/>
                <a:ea typeface="Cambria" panose="02040503050406030204" pitchFamily="18" charset="0"/>
              </a:rPr>
              <a:t>Hai đường thẳng song song không bao giờ cắt nhau </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9" name="Arrow: Notched Right 28">
            <a:hlinkClick r:id="rId2"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B46C91F4-D2EF-4951-8C73-7A9D89320FE1}"/>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10" name="Picture 9">
            <a:extLst>
              <a:ext uri="{FF2B5EF4-FFF2-40B4-BE49-F238E27FC236}">
                <a16:creationId xmlns:a16="http://schemas.microsoft.com/office/drawing/2014/main" id="{80CEC8A0-2F9A-410E-B08B-884B46DC1798}"/>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26412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2. </a:t>
            </a:r>
            <a:r>
              <a:rPr kumimoji="0" lang="vi-VN"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Hai đường thẳng vuông góc với nhau tạo thành mấy góc vuông?</a:t>
            </a:r>
            <a:endParaRPr kumimoji="0" lang="en-US" altLang="en-US" sz="44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A. 3</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C. 4</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B. 2</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D. 1</a:t>
            </a:r>
          </a:p>
        </p:txBody>
      </p:sp>
      <p:sp>
        <p:nvSpPr>
          <p:cNvPr id="32" name="Arrow: Notched Right 31">
            <a:hlinkClick r:id="rId2" action="ppaction://hlinksldjump"/>
            <a:extLst>
              <a:ext uri="{FF2B5EF4-FFF2-40B4-BE49-F238E27FC236}">
                <a16:creationId xmlns:a16="http://schemas.microsoft.com/office/drawing/2014/main" id="{E4F910BD-3729-496A-B39D-4A7E553DDA2D}"/>
              </a:ext>
            </a:extLst>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8" name="Picture 7">
            <a:extLst>
              <a:ext uri="{FF2B5EF4-FFF2-40B4-BE49-F238E27FC236}">
                <a16:creationId xmlns:a16="http://schemas.microsoft.com/office/drawing/2014/main" id="{F7967AA4-24C1-4886-8906-2E8891AE39E6}"/>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9" name="Picture 8">
            <a:extLst>
              <a:ext uri="{FF2B5EF4-FFF2-40B4-BE49-F238E27FC236}">
                <a16:creationId xmlns:a16="http://schemas.microsoft.com/office/drawing/2014/main" id="{F9D1295E-9B80-4605-8EB4-A464CA972BE6}"/>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399085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0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3. </a:t>
            </a:r>
            <a:r>
              <a:rPr kumimoji="0" lang="en-US" altLang="en-US" sz="4000"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Cặp</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đường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thẳng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nào</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song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song</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với</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nhau</a:t>
            </a:r>
            <a:r>
              <a:rPr kumimoji="0" lang="en-US" altLang="en-US" sz="4000"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rPr>
              <a:t>?</a:t>
            </a:r>
            <a:endParaRPr kumimoji="0" lang="en-US" altLang="en-US" sz="40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A. AE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AB</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C. AE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B. BC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D. CD </a:t>
            </a:r>
            <a:r>
              <a:rPr kumimoji="0" lang="en-US" sz="4667"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rPr>
              <a:t> DE</a:t>
            </a:r>
            <a:endParaRPr kumimoji="0" lang="en-US" sz="4667"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sym typeface="Fredoka One"/>
            </a:endParaRPr>
          </a:p>
        </p:txBody>
      </p:sp>
      <p:sp>
        <p:nvSpPr>
          <p:cNvPr id="27" name="Arrow: Notched Right 26">
            <a:hlinkClick r:id="rId2" action="ppaction://hlinksldjump"/>
            <a:extLst>
              <a:ext uri="{FF2B5EF4-FFF2-40B4-BE49-F238E27FC236}">
                <a16:creationId xmlns:a16="http://schemas.microsoft.com/office/drawing/2014/main" id="{CBCB631D-7AAB-4FB6-933B-883A646DDEEC}"/>
              </a:ext>
            </a:extLst>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38C86B5B-0937-4735-9DFE-C59A1A619D72}"/>
              </a:ext>
            </a:extLst>
          </p:cNvPr>
          <p:cNvPicPr>
            <a:picLocks noChangeAspect="1"/>
          </p:cNvPicPr>
          <p:nvPr/>
        </p:nvPicPr>
        <p:blipFill>
          <a:blip r:embed="rId3"/>
          <a:stretch>
            <a:fillRect/>
          </a:stretch>
        </p:blipFill>
        <p:spPr>
          <a:xfrm>
            <a:off x="9936888" y="3829578"/>
            <a:ext cx="3058661" cy="3058661"/>
          </a:xfrm>
          <a:prstGeom prst="rect">
            <a:avLst/>
          </a:prstGeom>
        </p:spPr>
      </p:pic>
      <p:pic>
        <p:nvPicPr>
          <p:cNvPr id="10" name="Picture 9">
            <a:extLst>
              <a:ext uri="{FF2B5EF4-FFF2-40B4-BE49-F238E27FC236}">
                <a16:creationId xmlns:a16="http://schemas.microsoft.com/office/drawing/2014/main" id="{69F4D002-695D-4D78-9B71-C195B3DFFB69}"/>
              </a:ext>
            </a:extLst>
          </p:cNvPr>
          <p:cNvPicPr>
            <a:picLocks noChangeAspect="1"/>
          </p:cNvPicPr>
          <p:nvPr/>
        </p:nvPicPr>
        <p:blipFill>
          <a:blip r:embed="rId4"/>
          <a:stretch>
            <a:fillRect/>
          </a:stretch>
        </p:blipFill>
        <p:spPr>
          <a:xfrm>
            <a:off x="-1176340" y="3139122"/>
            <a:ext cx="4076064" cy="4301233"/>
          </a:xfrm>
          <a:prstGeom prst="rect">
            <a:avLst/>
          </a:prstGeom>
        </p:spPr>
      </p:pic>
      <p:sp>
        <p:nvSpPr>
          <p:cNvPr id="2" name="Rectangle: Rounded Corners 1">
            <a:extLst>
              <a:ext uri="{FF2B5EF4-FFF2-40B4-BE49-F238E27FC236}">
                <a16:creationId xmlns:a16="http://schemas.microsoft.com/office/drawing/2014/main" id="{0DCF726A-7324-A08C-5250-0263D1DC8B12}"/>
              </a:ext>
            </a:extLst>
          </p:cNvPr>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373C4593-D05E-0D73-5EA4-C3751B4F076A}"/>
              </a:ext>
            </a:extLst>
          </p:cNvPr>
          <p:cNvPicPr>
            <a:picLocks noChangeAspect="1"/>
          </p:cNvPicPr>
          <p:nvPr/>
        </p:nvPicPr>
        <p:blipFill>
          <a:blip r:embed="rId5"/>
          <a:stretch>
            <a:fillRect/>
          </a:stretch>
        </p:blipFill>
        <p:spPr>
          <a:xfrm>
            <a:off x="8439429" y="630372"/>
            <a:ext cx="2905931" cy="2333708"/>
          </a:xfrm>
          <a:prstGeom prst="rect">
            <a:avLst/>
          </a:prstGeom>
        </p:spPr>
      </p:pic>
    </p:spTree>
    <p:extLst>
      <p:ext uri="{BB962C8B-B14F-4D97-AF65-F5344CB8AC3E}">
        <p14:creationId xmlns:p14="http://schemas.microsoft.com/office/powerpoint/2010/main" val="29064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71991" y="1627434"/>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66825" y="1812476"/>
            <a:ext cx="9791699" cy="3166824"/>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Trong buổi học về hai đường thẳng song song, Việt có ý tưởng vẽ đường thi chạy trên sân thể dục của trường và cả lớp đều cảm thấy hứng thú với thử thách “cỡ lớn" này. Hãy cùng chinh phục thử thách này nhé!</a:t>
            </a:r>
          </a:p>
        </p:txBody>
      </p:sp>
    </p:spTree>
    <p:extLst>
      <p:ext uri="{BB962C8B-B14F-4D97-AF65-F5344CB8AC3E}">
        <p14:creationId xmlns:p14="http://schemas.microsoft.com/office/powerpoint/2010/main" val="137872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3CC8E831-5FA2-39C7-7062-4471E8920AEA}"/>
              </a:ext>
            </a:extLst>
          </p:cNvPr>
          <p:cNvSpPr txBox="1"/>
          <p:nvPr/>
        </p:nvSpPr>
        <p:spPr>
          <a:xfrm>
            <a:off x="2390775" y="762000"/>
            <a:ext cx="7505700" cy="1384995"/>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Trước tiên, Việt cùng các bạn nhắc lại cách sử dụng ê ke và thước thẳng để vẽ hai đường thẳng song song với nhau.</a:t>
            </a:r>
            <a:endParaRPr lang="en-US" sz="2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CC9E2AD-5EAE-2EC4-6EED-FC4C3F012A25}"/>
              </a:ext>
            </a:extLst>
          </p:cNvPr>
          <p:cNvSpPr txBox="1"/>
          <p:nvPr/>
        </p:nvSpPr>
        <p:spPr>
          <a:xfrm>
            <a:off x="1457325" y="2276475"/>
            <a:ext cx="1014412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Vẽ đường thẳng CD qua H và song song với đường thẳng AB.</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FEF7848-5D25-9C84-D68B-7C2338A95CA0}"/>
              </a:ext>
            </a:extLst>
          </p:cNvPr>
          <p:cNvSpPr txBox="1"/>
          <p:nvPr/>
        </p:nvSpPr>
        <p:spPr>
          <a:xfrm>
            <a:off x="1257300" y="2962275"/>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8" name="Rectangle 7">
            <a:extLst>
              <a:ext uri="{FF2B5EF4-FFF2-40B4-BE49-F238E27FC236}">
                <a16:creationId xmlns:a16="http://schemas.microsoft.com/office/drawing/2014/main" id="{6775E8DF-B4E8-B401-BC53-FC7FD9CE06DF}"/>
              </a:ext>
            </a:extLst>
          </p:cNvPr>
          <p:cNvSpPr/>
          <p:nvPr/>
        </p:nvSpPr>
        <p:spPr>
          <a:xfrm>
            <a:off x="1676400" y="3114675"/>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9" name="Straight Connector 8">
            <a:extLst>
              <a:ext uri="{FF2B5EF4-FFF2-40B4-BE49-F238E27FC236}">
                <a16:creationId xmlns:a16="http://schemas.microsoft.com/office/drawing/2014/main" id="{6FB7C752-3C9A-BDF1-85C0-B62E01F5F40F}"/>
              </a:ext>
            </a:extLst>
          </p:cNvPr>
          <p:cNvCxnSpPr>
            <a:cxnSpLocks/>
          </p:cNvCxnSpPr>
          <p:nvPr/>
        </p:nvCxnSpPr>
        <p:spPr>
          <a:xfrm>
            <a:off x="2704213" y="3267075"/>
            <a:ext cx="0" cy="1990282"/>
          </a:xfrm>
          <a:prstGeom prst="line">
            <a:avLst/>
          </a:prstGeom>
          <a:ln w="571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38B42AE-57D2-9050-B828-5717F71F7346}"/>
              </a:ext>
            </a:extLst>
          </p:cNvPr>
          <p:cNvSpPr txBox="1"/>
          <p:nvPr/>
        </p:nvSpPr>
        <p:spPr>
          <a:xfrm>
            <a:off x="2304829" y="32241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11" name="TextBox 10">
            <a:extLst>
              <a:ext uri="{FF2B5EF4-FFF2-40B4-BE49-F238E27FC236}">
                <a16:creationId xmlns:a16="http://schemas.microsoft.com/office/drawing/2014/main" id="{7E9A728E-C769-0195-3911-033439C2A1BA}"/>
              </a:ext>
            </a:extLst>
          </p:cNvPr>
          <p:cNvSpPr txBox="1"/>
          <p:nvPr/>
        </p:nvSpPr>
        <p:spPr>
          <a:xfrm>
            <a:off x="2339607" y="4766488"/>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2" name="Oval 11">
            <a:extLst>
              <a:ext uri="{FF2B5EF4-FFF2-40B4-BE49-F238E27FC236}">
                <a16:creationId xmlns:a16="http://schemas.microsoft.com/office/drawing/2014/main" id="{2AE9D01B-C1E5-639B-D2EC-29BB577E6FB1}"/>
              </a:ext>
            </a:extLst>
          </p:cNvPr>
          <p:cNvSpPr/>
          <p:nvPr/>
        </p:nvSpPr>
        <p:spPr>
          <a:xfrm>
            <a:off x="2667000"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Oval 13">
            <a:extLst>
              <a:ext uri="{FF2B5EF4-FFF2-40B4-BE49-F238E27FC236}">
                <a16:creationId xmlns:a16="http://schemas.microsoft.com/office/drawing/2014/main" id="{47506CD0-83AB-2C64-6F69-A1BC0D13E155}"/>
              </a:ext>
            </a:extLst>
          </p:cNvPr>
          <p:cNvSpPr/>
          <p:nvPr/>
        </p:nvSpPr>
        <p:spPr>
          <a:xfrm>
            <a:off x="2667000" y="50101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5" name="TextBox 14">
            <a:extLst>
              <a:ext uri="{FF2B5EF4-FFF2-40B4-BE49-F238E27FC236}">
                <a16:creationId xmlns:a16="http://schemas.microsoft.com/office/drawing/2014/main" id="{2808ABF2-E27C-65F4-1D49-332DFEA357B8}"/>
              </a:ext>
            </a:extLst>
          </p:cNvPr>
          <p:cNvSpPr txBox="1"/>
          <p:nvPr/>
        </p:nvSpPr>
        <p:spPr>
          <a:xfrm>
            <a:off x="3733579" y="36432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16" name="Oval 15">
            <a:extLst>
              <a:ext uri="{FF2B5EF4-FFF2-40B4-BE49-F238E27FC236}">
                <a16:creationId xmlns:a16="http://schemas.microsoft.com/office/drawing/2014/main" id="{017B60C4-C969-0130-466B-1F378CB1A202}"/>
              </a:ext>
            </a:extLst>
          </p:cNvPr>
          <p:cNvSpPr/>
          <p:nvPr/>
        </p:nvSpPr>
        <p:spPr>
          <a:xfrm>
            <a:off x="3771900" y="41433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TextBox 16">
            <a:extLst>
              <a:ext uri="{FF2B5EF4-FFF2-40B4-BE49-F238E27FC236}">
                <a16:creationId xmlns:a16="http://schemas.microsoft.com/office/drawing/2014/main" id="{29393CD5-1DEA-0EAA-61E5-9E65EB95D13E}"/>
              </a:ext>
            </a:extLst>
          </p:cNvPr>
          <p:cNvSpPr txBox="1"/>
          <p:nvPr/>
        </p:nvSpPr>
        <p:spPr>
          <a:xfrm>
            <a:off x="6305550" y="3009900"/>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8" name="Rectangle 17">
            <a:extLst>
              <a:ext uri="{FF2B5EF4-FFF2-40B4-BE49-F238E27FC236}">
                <a16:creationId xmlns:a16="http://schemas.microsoft.com/office/drawing/2014/main" id="{C25BD375-40E2-2F0B-B62E-9F0E692354DD}"/>
              </a:ext>
            </a:extLst>
          </p:cNvPr>
          <p:cNvSpPr/>
          <p:nvPr/>
        </p:nvSpPr>
        <p:spPr>
          <a:xfrm>
            <a:off x="6724650" y="3162300"/>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9" name="Straight Connector 18">
            <a:extLst>
              <a:ext uri="{FF2B5EF4-FFF2-40B4-BE49-F238E27FC236}">
                <a16:creationId xmlns:a16="http://schemas.microsoft.com/office/drawing/2014/main" id="{20ABD6B0-5CCC-EC86-5EE8-F9BE1AD681E4}"/>
              </a:ext>
            </a:extLst>
          </p:cNvPr>
          <p:cNvCxnSpPr>
            <a:cxnSpLocks/>
          </p:cNvCxnSpPr>
          <p:nvPr/>
        </p:nvCxnSpPr>
        <p:spPr>
          <a:xfrm flipH="1">
            <a:off x="7752463" y="3514725"/>
            <a:ext cx="1382012" cy="1790257"/>
          </a:xfrm>
          <a:prstGeom prst="line">
            <a:avLst/>
          </a:prstGeom>
          <a:ln w="571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16D3F13-D4F2-E687-04D4-E8CD5ED1F101}"/>
              </a:ext>
            </a:extLst>
          </p:cNvPr>
          <p:cNvSpPr txBox="1"/>
          <p:nvPr/>
        </p:nvSpPr>
        <p:spPr>
          <a:xfrm>
            <a:off x="8619904" y="32812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21" name="TextBox 20">
            <a:extLst>
              <a:ext uri="{FF2B5EF4-FFF2-40B4-BE49-F238E27FC236}">
                <a16:creationId xmlns:a16="http://schemas.microsoft.com/office/drawing/2014/main" id="{25740197-D90E-4C9B-16D3-EC7AB6ACDD1C}"/>
              </a:ext>
            </a:extLst>
          </p:cNvPr>
          <p:cNvSpPr txBox="1"/>
          <p:nvPr/>
        </p:nvSpPr>
        <p:spPr>
          <a:xfrm>
            <a:off x="7445007" y="4814113"/>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22" name="Oval 21">
            <a:extLst>
              <a:ext uri="{FF2B5EF4-FFF2-40B4-BE49-F238E27FC236}">
                <a16:creationId xmlns:a16="http://schemas.microsoft.com/office/drawing/2014/main" id="{DE8F01A6-A614-4717-9248-7898AEC473CD}"/>
              </a:ext>
            </a:extLst>
          </p:cNvPr>
          <p:cNvSpPr/>
          <p:nvPr/>
        </p:nvSpPr>
        <p:spPr>
          <a:xfrm>
            <a:off x="8934450" y="36671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Oval 22">
            <a:extLst>
              <a:ext uri="{FF2B5EF4-FFF2-40B4-BE49-F238E27FC236}">
                <a16:creationId xmlns:a16="http://schemas.microsoft.com/office/drawing/2014/main" id="{FBD73FD8-18E4-9091-A98B-772DA9F14865}"/>
              </a:ext>
            </a:extLst>
          </p:cNvPr>
          <p:cNvSpPr/>
          <p:nvPr/>
        </p:nvSpPr>
        <p:spPr>
          <a:xfrm>
            <a:off x="7858125" y="50768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TextBox 23">
            <a:extLst>
              <a:ext uri="{FF2B5EF4-FFF2-40B4-BE49-F238E27FC236}">
                <a16:creationId xmlns:a16="http://schemas.microsoft.com/office/drawing/2014/main" id="{604F66FE-0063-5830-F3F7-9EA561FE0982}"/>
              </a:ext>
            </a:extLst>
          </p:cNvPr>
          <p:cNvSpPr txBox="1"/>
          <p:nvPr/>
        </p:nvSpPr>
        <p:spPr>
          <a:xfrm>
            <a:off x="7334029" y="3271727"/>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25" name="Oval 24">
            <a:extLst>
              <a:ext uri="{FF2B5EF4-FFF2-40B4-BE49-F238E27FC236}">
                <a16:creationId xmlns:a16="http://schemas.microsoft.com/office/drawing/2014/main" id="{B4E521B9-3F6A-595D-D213-17D32824E459}"/>
              </a:ext>
            </a:extLst>
          </p:cNvPr>
          <p:cNvSpPr/>
          <p:nvPr/>
        </p:nvSpPr>
        <p:spPr>
          <a:xfrm>
            <a:off x="7543800" y="37528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27" name="Straight Connector 26">
            <a:extLst>
              <a:ext uri="{FF2B5EF4-FFF2-40B4-BE49-F238E27FC236}">
                <a16:creationId xmlns:a16="http://schemas.microsoft.com/office/drawing/2014/main" id="{C8339CD8-0474-109F-1AD0-85FAE239767B}"/>
              </a:ext>
            </a:extLst>
          </p:cNvPr>
          <p:cNvCxnSpPr>
            <a:cxnSpLocks/>
          </p:cNvCxnSpPr>
          <p:nvPr/>
        </p:nvCxnSpPr>
        <p:spPr>
          <a:xfrm>
            <a:off x="1838325" y="4190557"/>
            <a:ext cx="226695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8EC6987-0F9C-DE40-CAD9-F79BDBE0D375}"/>
              </a:ext>
            </a:extLst>
          </p:cNvPr>
          <p:cNvCxnSpPr>
            <a:cxnSpLocks/>
          </p:cNvCxnSpPr>
          <p:nvPr/>
        </p:nvCxnSpPr>
        <p:spPr>
          <a:xfrm flipV="1">
            <a:off x="3810000" y="3248025"/>
            <a:ext cx="0" cy="20093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2AEDDA02-E7F2-36F4-33F7-424F86AB6828}"/>
              </a:ext>
            </a:extLst>
          </p:cNvPr>
          <p:cNvSpPr txBox="1"/>
          <p:nvPr/>
        </p:nvSpPr>
        <p:spPr>
          <a:xfrm>
            <a:off x="3838354" y="3205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34" name="Oval 33">
            <a:extLst>
              <a:ext uri="{FF2B5EF4-FFF2-40B4-BE49-F238E27FC236}">
                <a16:creationId xmlns:a16="http://schemas.microsoft.com/office/drawing/2014/main" id="{54A7756C-30EC-2AAC-7A7C-765495CEE865}"/>
              </a:ext>
            </a:extLst>
          </p:cNvPr>
          <p:cNvSpPr/>
          <p:nvPr/>
        </p:nvSpPr>
        <p:spPr>
          <a:xfrm>
            <a:off x="3781425"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35" name="TextBox 34">
            <a:extLst>
              <a:ext uri="{FF2B5EF4-FFF2-40B4-BE49-F238E27FC236}">
                <a16:creationId xmlns:a16="http://schemas.microsoft.com/office/drawing/2014/main" id="{0857C309-63C0-0D83-C483-774B79EA14CB}"/>
              </a:ext>
            </a:extLst>
          </p:cNvPr>
          <p:cNvSpPr txBox="1"/>
          <p:nvPr/>
        </p:nvSpPr>
        <p:spPr>
          <a:xfrm>
            <a:off x="3819304" y="4729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36" name="Oval 35">
            <a:extLst>
              <a:ext uri="{FF2B5EF4-FFF2-40B4-BE49-F238E27FC236}">
                <a16:creationId xmlns:a16="http://schemas.microsoft.com/office/drawing/2014/main" id="{6ED40CB4-263A-2046-7EB4-3ACAB7FA52AD}"/>
              </a:ext>
            </a:extLst>
          </p:cNvPr>
          <p:cNvSpPr/>
          <p:nvPr/>
        </p:nvSpPr>
        <p:spPr>
          <a:xfrm>
            <a:off x="3771900" y="50006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37" name="Straight Connector 36">
            <a:extLst>
              <a:ext uri="{FF2B5EF4-FFF2-40B4-BE49-F238E27FC236}">
                <a16:creationId xmlns:a16="http://schemas.microsoft.com/office/drawing/2014/main" id="{1C5FEEDA-C516-6DEF-8AEE-346BED6042BD}"/>
              </a:ext>
            </a:extLst>
          </p:cNvPr>
          <p:cNvCxnSpPr>
            <a:cxnSpLocks/>
          </p:cNvCxnSpPr>
          <p:nvPr/>
        </p:nvCxnSpPr>
        <p:spPr>
          <a:xfrm flipH="1" flipV="1">
            <a:off x="7410450" y="3667125"/>
            <a:ext cx="2190750" cy="174307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4BAFB7-FAF1-A44B-045E-106E1BA3CAF2}"/>
              </a:ext>
            </a:extLst>
          </p:cNvPr>
          <p:cNvCxnSpPr>
            <a:cxnSpLocks/>
          </p:cNvCxnSpPr>
          <p:nvPr/>
        </p:nvCxnSpPr>
        <p:spPr>
          <a:xfrm flipV="1">
            <a:off x="6962775" y="2952750"/>
            <a:ext cx="1276350" cy="16383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56EBE793-B505-B7C1-A49B-C6ED51CC90D4}"/>
              </a:ext>
            </a:extLst>
          </p:cNvPr>
          <p:cNvSpPr txBox="1"/>
          <p:nvPr/>
        </p:nvSpPr>
        <p:spPr>
          <a:xfrm>
            <a:off x="6772054" y="38527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48" name="Oval 47">
            <a:extLst>
              <a:ext uri="{FF2B5EF4-FFF2-40B4-BE49-F238E27FC236}">
                <a16:creationId xmlns:a16="http://schemas.microsoft.com/office/drawing/2014/main" id="{8BFA2722-07EA-7225-70C9-2FB087C5F979}"/>
              </a:ext>
            </a:extLst>
          </p:cNvPr>
          <p:cNvSpPr/>
          <p:nvPr/>
        </p:nvSpPr>
        <p:spPr>
          <a:xfrm>
            <a:off x="7124700" y="42957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49" name="TextBox 48">
            <a:extLst>
              <a:ext uri="{FF2B5EF4-FFF2-40B4-BE49-F238E27FC236}">
                <a16:creationId xmlns:a16="http://schemas.microsoft.com/office/drawing/2014/main" id="{F096687A-C043-3578-4D88-5547D35D65D7}"/>
              </a:ext>
            </a:extLst>
          </p:cNvPr>
          <p:cNvSpPr txBox="1"/>
          <p:nvPr/>
        </p:nvSpPr>
        <p:spPr>
          <a:xfrm>
            <a:off x="7734079" y="26716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50" name="Oval 49">
            <a:extLst>
              <a:ext uri="{FF2B5EF4-FFF2-40B4-BE49-F238E27FC236}">
                <a16:creationId xmlns:a16="http://schemas.microsoft.com/office/drawing/2014/main" id="{5C5DE929-7D24-242F-9F99-96051B8E3152}"/>
              </a:ext>
            </a:extLst>
          </p:cNvPr>
          <p:cNvSpPr/>
          <p:nvPr/>
        </p:nvSpPr>
        <p:spPr>
          <a:xfrm>
            <a:off x="8077200" y="30861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2723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8" grpId="0" animBg="1"/>
      <p:bldP spid="10" grpId="0"/>
      <p:bldP spid="11" grpId="0"/>
      <p:bldP spid="12" grpId="0" animBg="1"/>
      <p:bldP spid="14" grpId="0" animBg="1"/>
      <p:bldP spid="15" grpId="0"/>
      <p:bldP spid="16" grpId="0" animBg="1"/>
      <p:bldP spid="17" grpId="0"/>
      <p:bldP spid="18" grpId="0" animBg="1"/>
      <p:bldP spid="20" grpId="0"/>
      <p:bldP spid="21" grpId="0"/>
      <p:bldP spid="22" grpId="0" animBg="1"/>
      <p:bldP spid="23" grpId="0" animBg="1"/>
      <p:bldP spid="24" grpId="0"/>
      <p:bldP spid="25" grpId="0" animBg="1"/>
      <p:bldP spid="33" grpId="0"/>
      <p:bldP spid="34" grpId="0" animBg="1"/>
      <p:bldP spid="35" grpId="0"/>
      <p:bldP spid="36" grpId="0" animBg="1"/>
      <p:bldP spid="47" grpId="0"/>
      <p:bldP spid="48" grpId="0" animBg="1"/>
      <p:bldP spid="49" grpId="0"/>
      <p:bldP spid="50"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75</TotalTime>
  <Words>515</Words>
  <PresentationFormat>Widescreen</PresentationFormat>
  <Paragraphs>74</Paragraphs>
  <Slides>15</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#9Slide07 HoneyCream</vt:lpstr>
      <vt:lpstr>Arial</vt:lpstr>
      <vt:lpstr>Calibri</vt:lpstr>
      <vt:lpstr>Cambria</vt:lpstr>
      <vt:lpstr>Comfortaa</vt:lpstr>
      <vt:lpstr>Fredoka One</vt:lpstr>
      <vt:lpstr>Poppins Light</vt:lpstr>
      <vt:lpstr>Rammetto One</vt:lpstr>
      <vt:lpstr>SVN-Newton</vt:lpstr>
      <vt:lpstr>Times New Roman</vt:lpstr>
      <vt:lpstr>UTM Aquarelle</vt:lpstr>
      <vt:lpstr>UTM Avo</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2023-10-05T12:46:05Z</dcterms:created>
  <dcterms:modified xsi:type="dcterms:W3CDTF">2023-10-15T08:50:13Z</dcterms:modified>
</cp:coreProperties>
</file>