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media/audio3.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dd43f0b2b92a4fd3" Type="http://schemas.microsoft.com/office/2007/relationships/ui/extensibility" Target="customUI/customUI14.xml"/><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1163" r:id="rId2"/>
    <p:sldId id="1190" r:id="rId3"/>
    <p:sldId id="1165" r:id="rId4"/>
    <p:sldId id="1167" r:id="rId5"/>
    <p:sldId id="1168" r:id="rId6"/>
    <p:sldId id="1235" r:id="rId7"/>
    <p:sldId id="1175" r:id="rId8"/>
    <p:sldId id="1217" r:id="rId9"/>
    <p:sldId id="1231" r:id="rId10"/>
    <p:sldId id="1229" r:id="rId11"/>
    <p:sldId id="1224" r:id="rId12"/>
    <p:sldId id="1225" r:id="rId13"/>
    <p:sldId id="1192" r:id="rId14"/>
    <p:sldId id="1193" r:id="rId15"/>
    <p:sldId id="1197" r:id="rId16"/>
    <p:sldId id="1199" r:id="rId17"/>
    <p:sldId id="1200" r:id="rId18"/>
    <p:sldId id="1201" r:id="rId19"/>
    <p:sldId id="1202" r:id="rId20"/>
    <p:sldId id="1226" r:id="rId21"/>
    <p:sldId id="1195" r:id="rId22"/>
    <p:sldId id="1227" r:id="rId23"/>
    <p:sldId id="1198" r:id="rId24"/>
    <p:sldId id="1203" r:id="rId25"/>
    <p:sldId id="1204" r:id="rId26"/>
    <p:sldId id="1211" r:id="rId27"/>
    <p:sldId id="1212" r:id="rId28"/>
    <p:sldId id="1213" r:id="rId29"/>
    <p:sldId id="1215" r:id="rId30"/>
    <p:sldId id="1214" r:id="rId31"/>
    <p:sldId id="1234" r:id="rId32"/>
    <p:sldId id="1236" r:id="rId33"/>
    <p:sldId id="1238" r:id="rId34"/>
    <p:sldId id="11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ung Nguyễn" initials="TN" lastIdx="1" clrIdx="0">
    <p:extLst>
      <p:ext uri="{19B8F6BF-5375-455C-9EA6-DF929625EA0E}">
        <p15:presenceInfo xmlns:p15="http://schemas.microsoft.com/office/powerpoint/2012/main" userId="Trung Nguyễn" providerId="None"/>
      </p:ext>
    </p:extLst>
  </p:cmAuthor>
  <p:cmAuthor id="2" name="ADMIN" initials="A" lastIdx="1" clrIdx="2"/>
  <p:cmAuthor id="3" name="PC-MP3" initials="P" lastIdx="2" clrIdx="3">
    <p:extLst>
      <p:ext uri="{19B8F6BF-5375-455C-9EA6-DF929625EA0E}">
        <p15:presenceInfo xmlns:p15="http://schemas.microsoft.com/office/powerpoint/2012/main" userId="PC-MP3" providerId="None"/>
      </p:ext>
    </p:extLst>
  </p:cmAuthor>
  <p:cmAuthor id="4" name="Administrator" initials="A" lastIdx="1" clrIdx="4">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2C"/>
    <a:srgbClr val="FE0048"/>
    <a:srgbClr val="724030"/>
    <a:srgbClr val="FCDFF8"/>
    <a:srgbClr val="25D8F9"/>
    <a:srgbClr val="00CEF9"/>
    <a:srgbClr val="00DFCC"/>
    <a:srgbClr val="07C7FF"/>
    <a:srgbClr val="FAF9E7"/>
    <a:srgbClr val="88D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407" autoAdjust="0"/>
  </p:normalViewPr>
  <p:slideViewPr>
    <p:cSldViewPr snapToGrid="0">
      <p:cViewPr varScale="1">
        <p:scale>
          <a:sx n="90" d="100"/>
          <a:sy n="90" d="100"/>
        </p:scale>
        <p:origin x="52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Số sản phẩm</a:t>
            </a:r>
            <a:endParaRPr lang="vi-VN">
              <a:latin typeface="Times New Roman" panose="02020603050405020304" pitchFamily="18" charset="0"/>
              <a:cs typeface="Times New Roman" panose="02020603050405020304" pitchFamily="18" charset="0"/>
            </a:endParaRPr>
          </a:p>
        </c:rich>
      </c:tx>
      <c:layout>
        <c:manualLayout>
          <c:xMode val="edge"/>
          <c:yMode val="edge"/>
          <c:x val="2.4296442111404058E-4"/>
          <c:y val="1.984126984126984E-2"/>
        </c:manualLayout>
      </c:layout>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Tháng thứ nhất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Sheet1!$B$2:$B$4</c:f>
              <c:numCache>
                <c:formatCode>General</c:formatCode>
                <c:ptCount val="3"/>
                <c:pt idx="0">
                  <c:v>400</c:v>
                </c:pt>
                <c:pt idx="1">
                  <c:v>594</c:v>
                </c:pt>
                <c:pt idx="2">
                  <c:v>285</c:v>
                </c:pt>
              </c:numCache>
            </c:numRef>
          </c:val>
          <c:extLst>
            <c:ext xmlns:c16="http://schemas.microsoft.com/office/drawing/2014/chart" uri="{C3380CC4-5D6E-409C-BE32-E72D297353CC}">
              <c16:uniqueId val="{00000000-4E1D-471F-A0FD-FAEBA1026EB1}"/>
            </c:ext>
          </c:extLst>
        </c:ser>
        <c:ser>
          <c:idx val="1"/>
          <c:order val="1"/>
          <c:tx>
            <c:strRef>
              <c:f>Sheet1!$C$1</c:f>
              <c:strCache>
                <c:ptCount val="1"/>
                <c:pt idx="0">
                  <c:v>Tháng thứ hai</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Sheet1!$C$2:$C$4</c:f>
              <c:numCache>
                <c:formatCode>General</c:formatCode>
                <c:ptCount val="3"/>
                <c:pt idx="0">
                  <c:v>502</c:v>
                </c:pt>
                <c:pt idx="1">
                  <c:v>628</c:v>
                </c:pt>
                <c:pt idx="2">
                  <c:v>306</c:v>
                </c:pt>
              </c:numCache>
            </c:numRef>
          </c:val>
          <c:extLst>
            <c:ext xmlns:c16="http://schemas.microsoft.com/office/drawing/2014/chart" uri="{C3380CC4-5D6E-409C-BE32-E72D297353CC}">
              <c16:uniqueId val="{00000001-4E1D-471F-A0FD-FAEBA1026EB1}"/>
            </c:ext>
          </c:extLst>
        </c:ser>
        <c:dLbls>
          <c:dLblPos val="outEnd"/>
          <c:showLegendKey val="0"/>
          <c:showVal val="1"/>
          <c:showCatName val="0"/>
          <c:showSerName val="0"/>
          <c:showPercent val="0"/>
          <c:showBubbleSize val="0"/>
        </c:dLbls>
        <c:gapWidth val="219"/>
        <c:overlap val="-27"/>
        <c:axId val="222849280"/>
        <c:axId val="222850432"/>
      </c:barChart>
      <c:catAx>
        <c:axId val="22284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22850432"/>
        <c:crosses val="autoZero"/>
        <c:auto val="1"/>
        <c:lblAlgn val="ctr"/>
        <c:lblOffset val="100"/>
        <c:noMultiLvlLbl val="0"/>
      </c:catAx>
      <c:valAx>
        <c:axId val="222850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22849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1800" b="1">
          <a:solidFill>
            <a:schemeClr val="tx1"/>
          </a:solidFill>
          <a:latin typeface="+mj-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a:latin typeface="Times New Roman" panose="02020603050405020304" pitchFamily="18" charset="0"/>
                <a:cs typeface="Times New Roman" panose="02020603050405020304" pitchFamily="18" charset="0"/>
              </a:rPr>
              <a:t>Số sản phẩm</a:t>
            </a:r>
            <a:endParaRPr lang="vi-VN">
              <a:latin typeface="Times New Roman" panose="02020603050405020304" pitchFamily="18" charset="0"/>
              <a:cs typeface="Times New Roman" panose="02020603050405020304" pitchFamily="18" charset="0"/>
            </a:endParaRPr>
          </a:p>
        </c:rich>
      </c:tx>
      <c:layout>
        <c:manualLayout>
          <c:xMode val="edge"/>
          <c:yMode val="edge"/>
          <c:x val="2.4296442111404058E-4"/>
          <c:y val="1.984126984126984E-2"/>
        </c:manualLayout>
      </c:layout>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barChart>
        <c:barDir val="col"/>
        <c:grouping val="clustered"/>
        <c:varyColors val="0"/>
        <c:ser>
          <c:idx val="0"/>
          <c:order val="0"/>
          <c:tx>
            <c:strRef>
              <c:f>Sheet1!$B$1</c:f>
              <c:strCache>
                <c:ptCount val="1"/>
                <c:pt idx="0">
                  <c:v>Tháng thứ nhất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Sheet1!$B$2:$B$4</c:f>
              <c:numCache>
                <c:formatCode>General</c:formatCode>
                <c:ptCount val="3"/>
                <c:pt idx="0">
                  <c:v>400</c:v>
                </c:pt>
                <c:pt idx="1">
                  <c:v>594</c:v>
                </c:pt>
                <c:pt idx="2">
                  <c:v>285</c:v>
                </c:pt>
              </c:numCache>
            </c:numRef>
          </c:val>
          <c:extLst>
            <c:ext xmlns:c16="http://schemas.microsoft.com/office/drawing/2014/chart" uri="{C3380CC4-5D6E-409C-BE32-E72D297353CC}">
              <c16:uniqueId val="{00000000-4E1D-471F-A0FD-FAEBA1026EB1}"/>
            </c:ext>
          </c:extLst>
        </c:ser>
        <c:ser>
          <c:idx val="1"/>
          <c:order val="1"/>
          <c:tx>
            <c:strRef>
              <c:f>Sheet1!$C$1</c:f>
              <c:strCache>
                <c:ptCount val="1"/>
                <c:pt idx="0">
                  <c:v>Tháng thứ hai</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 Bình</c:v>
                </c:pt>
                <c:pt idx="1">
                  <c:v>Hưng Thịnh</c:v>
                </c:pt>
                <c:pt idx="2">
                  <c:v>Thành Phát</c:v>
                </c:pt>
              </c:strCache>
            </c:strRef>
          </c:cat>
          <c:val>
            <c:numRef>
              <c:f>Sheet1!$C$2:$C$4</c:f>
              <c:numCache>
                <c:formatCode>General</c:formatCode>
                <c:ptCount val="3"/>
                <c:pt idx="0">
                  <c:v>502</c:v>
                </c:pt>
                <c:pt idx="1">
                  <c:v>628</c:v>
                </c:pt>
                <c:pt idx="2">
                  <c:v>306</c:v>
                </c:pt>
              </c:numCache>
            </c:numRef>
          </c:val>
          <c:extLst>
            <c:ext xmlns:c16="http://schemas.microsoft.com/office/drawing/2014/chart" uri="{C3380CC4-5D6E-409C-BE32-E72D297353CC}">
              <c16:uniqueId val="{00000001-4E1D-471F-A0FD-FAEBA1026EB1}"/>
            </c:ext>
          </c:extLst>
        </c:ser>
        <c:dLbls>
          <c:dLblPos val="outEnd"/>
          <c:showLegendKey val="0"/>
          <c:showVal val="1"/>
          <c:showCatName val="0"/>
          <c:showSerName val="0"/>
          <c:showPercent val="0"/>
          <c:showBubbleSize val="0"/>
        </c:dLbls>
        <c:gapWidth val="219"/>
        <c:overlap val="-27"/>
        <c:axId val="239803776"/>
        <c:axId val="239796608"/>
      </c:barChart>
      <c:catAx>
        <c:axId val="23980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39796608"/>
        <c:crosses val="autoZero"/>
        <c:auto val="1"/>
        <c:lblAlgn val="ctr"/>
        <c:lblOffset val="100"/>
        <c:noMultiLvlLbl val="0"/>
      </c:catAx>
      <c:valAx>
        <c:axId val="239796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crossAx val="23980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j-lt"/>
              <a:ea typeface="+mn-ea"/>
              <a:cs typeface="+mn-cs"/>
            </a:defRPr>
          </a:pPr>
          <a:endParaRPr lang="en-US"/>
        </a:p>
      </c:txPr>
    </c:legend>
    <c:plotVisOnly val="1"/>
    <c:dispBlanksAs val="gap"/>
    <c:showDLblsOverMax val="0"/>
  </c:chart>
  <c:spPr>
    <a:noFill/>
    <a:ln>
      <a:noFill/>
    </a:ln>
    <a:effectLst/>
  </c:spPr>
  <c:txPr>
    <a:bodyPr/>
    <a:lstStyle/>
    <a:p>
      <a:pPr>
        <a:defRPr sz="1800" b="1">
          <a:solidFill>
            <a:schemeClr val="tx1"/>
          </a:solidFill>
          <a:latin typeface="+mj-l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Số tiền</a:t>
            </a:r>
          </a:p>
          <a:p>
            <a:pPr>
              <a:defRPr/>
            </a:pPr>
            <a:r>
              <a:rPr lang="en-US"/>
              <a:t>(tỉ đô la Mỹ)</a:t>
            </a:r>
          </a:p>
        </c:rich>
      </c:tx>
      <c:layout>
        <c:manualLayout>
          <c:xMode val="edge"/>
          <c:yMode val="edge"/>
          <c:x val="4.8207278294069685E-2"/>
          <c:y val="3.8559093641625103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Hình 33</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19.257000000000001</c:v>
                </c:pt>
                <c:pt idx="1">
                  <c:v>21.908000000000001</c:v>
                </c:pt>
                <c:pt idx="2">
                  <c:v>24.032</c:v>
                </c:pt>
                <c:pt idx="3">
                  <c:v>25.286999999999999</c:v>
                </c:pt>
                <c:pt idx="4">
                  <c:v>27.774999999999999</c:v>
                </c:pt>
              </c:numCache>
            </c:numRef>
          </c:val>
          <c:extLst>
            <c:ext xmlns:c16="http://schemas.microsoft.com/office/drawing/2014/chart" uri="{C3380CC4-5D6E-409C-BE32-E72D297353CC}">
              <c16:uniqueId val="{00000000-E346-4884-9F7A-2B921E1B92CA}"/>
            </c:ext>
          </c:extLst>
        </c:ser>
        <c:dLbls>
          <c:dLblPos val="outEnd"/>
          <c:showLegendKey val="0"/>
          <c:showVal val="1"/>
          <c:showCatName val="0"/>
          <c:showSerName val="0"/>
          <c:showPercent val="0"/>
          <c:showBubbleSize val="0"/>
        </c:dLbls>
        <c:gapWidth val="100"/>
        <c:overlap val="-24"/>
        <c:axId val="219476736"/>
        <c:axId val="219479424"/>
      </c:barChart>
      <c:catAx>
        <c:axId val="219476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19479424"/>
        <c:crosses val="autoZero"/>
        <c:auto val="1"/>
        <c:lblAlgn val="ctr"/>
        <c:lblOffset val="100"/>
        <c:noMultiLvlLbl val="0"/>
      </c:catAx>
      <c:valAx>
        <c:axId val="21947942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19476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7" Type="http://schemas.openxmlformats.org/officeDocument/2006/relationships/image" Target="../media/image40.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4" Type="http://schemas.openxmlformats.org/officeDocument/2006/relationships/image" Target="../media/image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7F6EF2-9A05-443C-B1F0-FCEF70AA0582}" type="datetimeFigureOut">
              <a:rPr lang="en-US" smtClean="0"/>
              <a:t>7/1/2023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76475-910F-406D-89C5-CEDC2BFD3037}" type="slidenum">
              <a:rPr lang="en-US" smtClean="0"/>
              <a:t>‹#›</a:t>
            </a:fld>
            <a:endParaRPr lang="en-US"/>
          </a:p>
        </p:txBody>
      </p:sp>
    </p:spTree>
    <p:extLst>
      <p:ext uri="{BB962C8B-B14F-4D97-AF65-F5344CB8AC3E}">
        <p14:creationId xmlns:p14="http://schemas.microsoft.com/office/powerpoint/2010/main" val="379703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76475-910F-406D-89C5-CEDC2BFD3037}" type="slidenum">
              <a:rPr lang="en-US" smtClean="0"/>
              <a:t>1</a:t>
            </a:fld>
            <a:endParaRPr lang="en-US"/>
          </a:p>
        </p:txBody>
      </p:sp>
    </p:spTree>
    <p:extLst>
      <p:ext uri="{BB962C8B-B14F-4D97-AF65-F5344CB8AC3E}">
        <p14:creationId xmlns:p14="http://schemas.microsoft.com/office/powerpoint/2010/main" val="403462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15</a:t>
            </a:fld>
            <a:endParaRPr lang="en-US"/>
          </a:p>
        </p:txBody>
      </p:sp>
    </p:spTree>
    <p:extLst>
      <p:ext uri="{BB962C8B-B14F-4D97-AF65-F5344CB8AC3E}">
        <p14:creationId xmlns:p14="http://schemas.microsoft.com/office/powerpoint/2010/main" val="110427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76475-910F-406D-89C5-CEDC2BFD3037}" type="slidenum">
              <a:rPr lang="en-US" smtClean="0"/>
              <a:t>16</a:t>
            </a:fld>
            <a:endParaRPr lang="en-US"/>
          </a:p>
        </p:txBody>
      </p:sp>
    </p:spTree>
    <p:extLst>
      <p:ext uri="{BB962C8B-B14F-4D97-AF65-F5344CB8AC3E}">
        <p14:creationId xmlns:p14="http://schemas.microsoft.com/office/powerpoint/2010/main" val="1209419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17</a:t>
            </a:fld>
            <a:endParaRPr lang="en-US"/>
          </a:p>
        </p:txBody>
      </p:sp>
    </p:spTree>
    <p:extLst>
      <p:ext uri="{BB962C8B-B14F-4D97-AF65-F5344CB8AC3E}">
        <p14:creationId xmlns:p14="http://schemas.microsoft.com/office/powerpoint/2010/main" val="1883205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18</a:t>
            </a:fld>
            <a:endParaRPr lang="en-US"/>
          </a:p>
        </p:txBody>
      </p:sp>
    </p:spTree>
    <p:extLst>
      <p:ext uri="{BB962C8B-B14F-4D97-AF65-F5344CB8AC3E}">
        <p14:creationId xmlns:p14="http://schemas.microsoft.com/office/powerpoint/2010/main" val="102215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19</a:t>
            </a:fld>
            <a:endParaRPr lang="en-US"/>
          </a:p>
        </p:txBody>
      </p:sp>
    </p:spTree>
    <p:extLst>
      <p:ext uri="{BB962C8B-B14F-4D97-AF65-F5344CB8AC3E}">
        <p14:creationId xmlns:p14="http://schemas.microsoft.com/office/powerpoint/2010/main" val="2227687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20</a:t>
            </a:fld>
            <a:endParaRPr lang="en-US"/>
          </a:p>
        </p:txBody>
      </p:sp>
    </p:spTree>
    <p:extLst>
      <p:ext uri="{BB962C8B-B14F-4D97-AF65-F5344CB8AC3E}">
        <p14:creationId xmlns:p14="http://schemas.microsoft.com/office/powerpoint/2010/main" val="3161935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21</a:t>
            </a:fld>
            <a:endParaRPr lang="en-US"/>
          </a:p>
        </p:txBody>
      </p:sp>
    </p:spTree>
    <p:extLst>
      <p:ext uri="{BB962C8B-B14F-4D97-AF65-F5344CB8AC3E}">
        <p14:creationId xmlns:p14="http://schemas.microsoft.com/office/powerpoint/2010/main" val="2629505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22</a:t>
            </a:fld>
            <a:endParaRPr lang="en-US"/>
          </a:p>
        </p:txBody>
      </p:sp>
    </p:spTree>
    <p:extLst>
      <p:ext uri="{BB962C8B-B14F-4D97-AF65-F5344CB8AC3E}">
        <p14:creationId xmlns:p14="http://schemas.microsoft.com/office/powerpoint/2010/main" val="2399495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23</a:t>
            </a:fld>
            <a:endParaRPr lang="en-US"/>
          </a:p>
        </p:txBody>
      </p:sp>
    </p:spTree>
    <p:extLst>
      <p:ext uri="{BB962C8B-B14F-4D97-AF65-F5344CB8AC3E}">
        <p14:creationId xmlns:p14="http://schemas.microsoft.com/office/powerpoint/2010/main" val="3583862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a:t>
            </a:r>
            <a:r>
              <a:rPr lang="vi-VN" baseline="0" dirty="0"/>
              <a:t> đúng</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24</a:t>
            </a:fld>
            <a:endParaRPr lang="en-US"/>
          </a:p>
        </p:txBody>
      </p:sp>
    </p:spTree>
    <p:extLst>
      <p:ext uri="{BB962C8B-B14F-4D97-AF65-F5344CB8AC3E}">
        <p14:creationId xmlns:p14="http://schemas.microsoft.com/office/powerpoint/2010/main" val="391945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893515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a) HS hoạt</a:t>
            </a:r>
            <a:r>
              <a:rPr lang="vi-VN" baseline="0" dirty="0"/>
              <a:t> động cá nhân.</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26</a:t>
            </a:fld>
            <a:endParaRPr lang="en-US"/>
          </a:p>
        </p:txBody>
      </p:sp>
    </p:spTree>
    <p:extLst>
      <p:ext uri="{BB962C8B-B14F-4D97-AF65-F5344CB8AC3E}">
        <p14:creationId xmlns:p14="http://schemas.microsoft.com/office/powerpoint/2010/main" val="1527331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27</a:t>
            </a:fld>
            <a:endParaRPr lang="en-US"/>
          </a:p>
        </p:txBody>
      </p:sp>
    </p:spTree>
    <p:extLst>
      <p:ext uri="{BB962C8B-B14F-4D97-AF65-F5344CB8AC3E}">
        <p14:creationId xmlns:p14="http://schemas.microsoft.com/office/powerpoint/2010/main" val="3170948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HĐ</a:t>
            </a:r>
            <a:r>
              <a:rPr lang="vi-VN" baseline="0" dirty="0"/>
              <a:t> nhóm nhỏ - TG 1 phút</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28</a:t>
            </a:fld>
            <a:endParaRPr lang="en-US"/>
          </a:p>
        </p:txBody>
      </p:sp>
    </p:spTree>
    <p:extLst>
      <p:ext uri="{BB962C8B-B14F-4D97-AF65-F5344CB8AC3E}">
        <p14:creationId xmlns:p14="http://schemas.microsoft.com/office/powerpoint/2010/main" val="225532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vi-VN" baseline="0" dirty="0"/>
              <a:t>Hoạt động cá nhân.</a:t>
            </a:r>
          </a:p>
          <a:p>
            <a:pPr marL="228600" indent="-228600">
              <a:buAutoNum type="alphaLcParenR"/>
            </a:pPr>
            <a:r>
              <a:rPr lang="vi-VN" baseline="0" dirty="0"/>
              <a:t>C, d: Hoạt động nhóm – kỹ thuật khăn trải bàn. Thời gian 2 phút</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30</a:t>
            </a:fld>
            <a:endParaRPr lang="en-US"/>
          </a:p>
        </p:txBody>
      </p:sp>
    </p:spTree>
    <p:extLst>
      <p:ext uri="{BB962C8B-B14F-4D97-AF65-F5344CB8AC3E}">
        <p14:creationId xmlns:p14="http://schemas.microsoft.com/office/powerpoint/2010/main" val="2590816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31</a:t>
            </a:fld>
            <a:endParaRPr lang="en-US"/>
          </a:p>
        </p:txBody>
      </p:sp>
    </p:spTree>
    <p:extLst>
      <p:ext uri="{BB962C8B-B14F-4D97-AF65-F5344CB8AC3E}">
        <p14:creationId xmlns:p14="http://schemas.microsoft.com/office/powerpoint/2010/main" val="3583928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32</a:t>
            </a:fld>
            <a:endParaRPr lang="en-US"/>
          </a:p>
        </p:txBody>
      </p:sp>
    </p:spTree>
    <p:extLst>
      <p:ext uri="{BB962C8B-B14F-4D97-AF65-F5344CB8AC3E}">
        <p14:creationId xmlns:p14="http://schemas.microsoft.com/office/powerpoint/2010/main" val="373566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4</a:t>
            </a:fld>
            <a:endParaRPr lang="en-US"/>
          </a:p>
        </p:txBody>
      </p:sp>
    </p:spTree>
    <p:extLst>
      <p:ext uri="{BB962C8B-B14F-4D97-AF65-F5344CB8AC3E}">
        <p14:creationId xmlns:p14="http://schemas.microsoft.com/office/powerpoint/2010/main" val="283543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Đọc 2 sơ đồ và thảo luận câu hỏi: Ở chương V: Một số yếu tố thống kê và xác suất các em đã học mấy nội dung chính? Đó là những nội dung nào?</a:t>
            </a:r>
          </a:p>
          <a:p>
            <a:r>
              <a:rPr lang="nl-NL"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HS </a:t>
            </a:r>
            <a:r>
              <a:rPr lang="nl-NL" sz="1200" kern="1200" dirty="0">
                <a:solidFill>
                  <a:schemeClr val="tx1"/>
                </a:solidFill>
                <a:effectLst/>
                <a:latin typeface="+mn-lt"/>
                <a:ea typeface="+mn-ea"/>
                <a:cs typeface="+mn-cs"/>
              </a:rPr>
              <a:t>Làm việc theo nhóm đôi. </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5</a:t>
            </a:fld>
            <a:endParaRPr lang="en-US"/>
          </a:p>
        </p:txBody>
      </p:sp>
    </p:spTree>
    <p:extLst>
      <p:ext uri="{BB962C8B-B14F-4D97-AF65-F5344CB8AC3E}">
        <p14:creationId xmlns:p14="http://schemas.microsoft.com/office/powerpoint/2010/main" val="379093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Kích</a:t>
            </a:r>
            <a:r>
              <a:rPr lang="en-US" baseline="0" dirty="0"/>
              <a:t> vào ô “Vòng loại” để bắt đầu chơi.</a:t>
            </a:r>
          </a:p>
          <a:p>
            <a:r>
              <a:rPr lang="en-US" baseline="0" dirty="0"/>
              <a:t>Kích vào ô “về đích” để tiếp tục chơi.</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10</a:t>
            </a:fld>
            <a:endParaRPr lang="en-US"/>
          </a:p>
        </p:txBody>
      </p:sp>
    </p:spTree>
    <p:extLst>
      <p:ext uri="{BB962C8B-B14F-4D97-AF65-F5344CB8AC3E}">
        <p14:creationId xmlns:p14="http://schemas.microsoft.com/office/powerpoint/2010/main" val="3111965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Chọn</a:t>
            </a:r>
            <a:r>
              <a:rPr lang="en-US" baseline="0" dirty="0"/>
              <a:t> lần lượt các câu hỏi bằng cách kích vào ô tương ứng =&gt; link đến câu hỏi.</a:t>
            </a:r>
          </a:p>
          <a:p>
            <a:pPr marL="171450" indent="-171450">
              <a:buFontTx/>
              <a:buChar char="-"/>
            </a:pPr>
            <a:r>
              <a:rPr lang="en-US" baseline="0" dirty="0"/>
              <a:t>Đội nào trả lời đúng thì kích vào ô tên đội tương ứng, xe sẽ chạy và số điểm đạt được sẽ hiện </a:t>
            </a:r>
            <a:r>
              <a:rPr lang="en-US" baseline="0" dirty="0" err="1"/>
              <a:t>ra.</a:t>
            </a:r>
            <a:endParaRPr lang="en-US" baseline="0" dirty="0"/>
          </a:p>
          <a:p>
            <a:pPr marL="171450" indent="-171450">
              <a:buFontTx/>
              <a:buChar char="-"/>
            </a:pPr>
            <a:r>
              <a:rPr lang="en-US" baseline="0" dirty="0"/>
              <a:t>Kết thúc vòng loại, xe dừng ở ô điểm nào thì kích vào ô điểm đó, điểm tổng sẽ hiện </a:t>
            </a:r>
            <a:r>
              <a:rPr lang="en-US" baseline="0" dirty="0" err="1"/>
              <a:t>ra.</a:t>
            </a:r>
            <a:endParaRPr lang="en-US" baseline="0" dirty="0"/>
          </a:p>
          <a:p>
            <a:pPr marL="171450" indent="-171450">
              <a:buFontTx/>
              <a:buChar char="-"/>
            </a:pPr>
            <a:r>
              <a:rPr lang="en-US" baseline="0" dirty="0"/>
              <a:t>Nếu đội nào có số điểm bằng 0 thì kích vào hình ô tô của đội đó.</a:t>
            </a:r>
          </a:p>
          <a:p>
            <a:pPr marL="0" indent="0">
              <a:buFontTx/>
              <a:buNone/>
            </a:pPr>
            <a:r>
              <a:rPr lang="en-US" baseline="0" dirty="0"/>
              <a:t>Quay trở lại trang đầu để chọn vòng về đích.</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11</a:t>
            </a:fld>
            <a:endParaRPr lang="en-US"/>
          </a:p>
        </p:txBody>
      </p:sp>
    </p:spTree>
    <p:extLst>
      <p:ext uri="{BB962C8B-B14F-4D97-AF65-F5344CB8AC3E}">
        <p14:creationId xmlns:p14="http://schemas.microsoft.com/office/powerpoint/2010/main" val="136701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Nếu đội nào bị loại GV kích vào ô số I, II, III, IV thì xe ô tô đó sẽ bị ẩn đi.</a:t>
            </a:r>
          </a:p>
          <a:p>
            <a:pPr marL="171450" indent="-171450">
              <a:buFontTx/>
              <a:buChar char="-"/>
            </a:pPr>
            <a:r>
              <a:rPr lang="en-US" baseline="0" dirty="0"/>
              <a:t>Các </a:t>
            </a:r>
            <a:r>
              <a:rPr lang="en-US" baseline="0" dirty="0" err="1"/>
              <a:t>hđ</a:t>
            </a:r>
            <a:r>
              <a:rPr lang="en-US" baseline="0" dirty="0"/>
              <a:t> khác tương tự như trên.</a:t>
            </a:r>
            <a:endParaRPr lang="vi-VN" dirty="0"/>
          </a:p>
        </p:txBody>
      </p:sp>
      <p:sp>
        <p:nvSpPr>
          <p:cNvPr id="4" name="Slide Number Placeholder 3"/>
          <p:cNvSpPr>
            <a:spLocks noGrp="1"/>
          </p:cNvSpPr>
          <p:nvPr>
            <p:ph type="sldNum" sz="quarter" idx="10"/>
          </p:nvPr>
        </p:nvSpPr>
        <p:spPr/>
        <p:txBody>
          <a:bodyPr/>
          <a:lstStyle/>
          <a:p>
            <a:fld id="{BCF76475-910F-406D-89C5-CEDC2BFD3037}" type="slidenum">
              <a:rPr lang="en-US" smtClean="0"/>
              <a:t>12</a:t>
            </a:fld>
            <a:endParaRPr lang="en-US"/>
          </a:p>
        </p:txBody>
      </p:sp>
    </p:spTree>
    <p:extLst>
      <p:ext uri="{BB962C8B-B14F-4D97-AF65-F5344CB8AC3E}">
        <p14:creationId xmlns:p14="http://schemas.microsoft.com/office/powerpoint/2010/main" val="3719240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13</a:t>
            </a:fld>
            <a:endParaRPr lang="en-US"/>
          </a:p>
        </p:txBody>
      </p:sp>
    </p:spTree>
    <p:extLst>
      <p:ext uri="{BB962C8B-B14F-4D97-AF65-F5344CB8AC3E}">
        <p14:creationId xmlns:p14="http://schemas.microsoft.com/office/powerpoint/2010/main" val="1465919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 đúng</a:t>
            </a:r>
          </a:p>
        </p:txBody>
      </p:sp>
      <p:sp>
        <p:nvSpPr>
          <p:cNvPr id="4" name="Slide Number Placeholder 3"/>
          <p:cNvSpPr>
            <a:spLocks noGrp="1"/>
          </p:cNvSpPr>
          <p:nvPr>
            <p:ph type="sldNum" sz="quarter" idx="10"/>
          </p:nvPr>
        </p:nvSpPr>
        <p:spPr/>
        <p:txBody>
          <a:bodyPr/>
          <a:lstStyle/>
          <a:p>
            <a:fld id="{BCF76475-910F-406D-89C5-CEDC2BFD3037}" type="slidenum">
              <a:rPr lang="en-US" smtClean="0"/>
              <a:t>14</a:t>
            </a:fld>
            <a:endParaRPr lang="en-US"/>
          </a:p>
        </p:txBody>
      </p:sp>
    </p:spTree>
    <p:extLst>
      <p:ext uri="{BB962C8B-B14F-4D97-AF65-F5344CB8AC3E}">
        <p14:creationId xmlns:p14="http://schemas.microsoft.com/office/powerpoint/2010/main" val="1620314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65389926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95356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561489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96535" y="-31141"/>
            <a:ext cx="1307157" cy="1585276"/>
          </a:xfrm>
          <a:prstGeom prst="rect">
            <a:avLst/>
          </a:prstGeom>
        </p:spPr>
      </p:pic>
    </p:spTree>
    <p:extLst>
      <p:ext uri="{BB962C8B-B14F-4D97-AF65-F5344CB8AC3E}">
        <p14:creationId xmlns:p14="http://schemas.microsoft.com/office/powerpoint/2010/main" val="9284715"/>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4622082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82570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107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73211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2545180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350177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72438577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07958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t>7/1/2023</a:t>
            </a:fld>
            <a:endParaRPr lang="en-US"/>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t>‹#›</a:t>
            </a:fld>
            <a:endParaRPr lang="en-US"/>
          </a:p>
        </p:txBody>
      </p:sp>
    </p:spTree>
    <p:extLst>
      <p:ext uri="{BB962C8B-B14F-4D97-AF65-F5344CB8AC3E}">
        <p14:creationId xmlns:p14="http://schemas.microsoft.com/office/powerpoint/2010/main" val="1466366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t>7/1/2023</a:t>
            </a:fld>
            <a:endParaRPr lang="en-US"/>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t>‹#›</a:t>
            </a:fld>
            <a:endParaRPr lang="en-US"/>
          </a:p>
        </p:txBody>
      </p:sp>
    </p:spTree>
    <p:extLst>
      <p:ext uri="{BB962C8B-B14F-4D97-AF65-F5344CB8AC3E}">
        <p14:creationId xmlns:p14="http://schemas.microsoft.com/office/powerpoint/2010/main" val="2437479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slide" Target="slide1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14.xml"/><Relationship Id="rId18" Type="http://schemas.openxmlformats.org/officeDocument/2006/relationships/slide" Target="slide10.xml"/><Relationship Id="rId3" Type="http://schemas.openxmlformats.org/officeDocument/2006/relationships/hyperlink" Target="T7-CD-DS-%20ON%20TAP%20GIUA%20HKII.pptx#-1,18,PowerPoint Presentation" TargetMode="External"/><Relationship Id="rId7" Type="http://schemas.openxmlformats.org/officeDocument/2006/relationships/image" Target="../media/image24.jpg"/><Relationship Id="rId12" Type="http://schemas.openxmlformats.org/officeDocument/2006/relationships/slide" Target="slide13.xml"/><Relationship Id="rId17" Type="http://schemas.openxmlformats.org/officeDocument/2006/relationships/slide" Target="slide19.xml"/><Relationship Id="rId2" Type="http://schemas.openxmlformats.org/officeDocument/2006/relationships/notesSlide" Target="../notesSlides/notesSlide6.xml"/><Relationship Id="rId16"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T7-CD-DS-%20ON%20TAP%20GIUA%20HKII.pptx#-1,14,PowerPoint Presentation" TargetMode="External"/><Relationship Id="rId11" Type="http://schemas.openxmlformats.org/officeDocument/2006/relationships/image" Target="../media/image26.jpeg"/><Relationship Id="rId5" Type="http://schemas.openxmlformats.org/officeDocument/2006/relationships/hyperlink" Target="T7-CD-DS-%20ON%20TAP%20GIUA%20HKII.pptx#-1,15,PowerPoint Presentation" TargetMode="External"/><Relationship Id="rId15" Type="http://schemas.openxmlformats.org/officeDocument/2006/relationships/slide" Target="slide16.xml"/><Relationship Id="rId10" Type="http://schemas.openxmlformats.org/officeDocument/2006/relationships/image" Target="../media/image23.png"/><Relationship Id="rId4" Type="http://schemas.openxmlformats.org/officeDocument/2006/relationships/hyperlink" Target="T7-CD-DS-%20ON%20TAP%20GIUA%20HKII.pptx#-1,16,PowerPoint Presentation" TargetMode="External"/><Relationship Id="rId9" Type="http://schemas.microsoft.com/office/2007/relationships/hdphoto" Target="../media/hdphoto1.wdp"/><Relationship Id="rId14"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24.jpg"/><Relationship Id="rId7"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slide" Target="slide25.xml"/><Relationship Id="rId5" Type="http://schemas.microsoft.com/office/2007/relationships/hdphoto" Target="../media/hdphoto1.wdp"/><Relationship Id="rId10" Type="http://schemas.openxmlformats.org/officeDocument/2006/relationships/slide" Target="slide24.xml"/><Relationship Id="rId4" Type="http://schemas.openxmlformats.org/officeDocument/2006/relationships/image" Target="../media/image25.png"/><Relationship Id="rId9" Type="http://schemas.openxmlformats.org/officeDocument/2006/relationships/slide" Target="slide23.xml"/></Relationships>
</file>

<file path=ppt/slides/_rels/slide13.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8.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audio" Target="../media/audio3.wav"/><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audio" Target="../media/audio3.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5.bin"/><Relationship Id="rId3" Type="http://schemas.openxmlformats.org/officeDocument/2006/relationships/notesSlide" Target="../notesSlides/notesSlide12.xml"/><Relationship Id="rId7" Type="http://schemas.openxmlformats.org/officeDocument/2006/relationships/oleObject" Target="../embeddings/oleObject2.bin"/><Relationship Id="rId12"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audio" Target="../media/audio3.wav"/><Relationship Id="rId11" Type="http://schemas.openxmlformats.org/officeDocument/2006/relationships/oleObject" Target="../embeddings/oleObject4.bin"/><Relationship Id="rId5" Type="http://schemas.openxmlformats.org/officeDocument/2006/relationships/audio" Target="../media/audio2.wav"/><Relationship Id="rId15" Type="http://schemas.openxmlformats.org/officeDocument/2006/relationships/slide" Target="slide11.xml"/><Relationship Id="rId10" Type="http://schemas.openxmlformats.org/officeDocument/2006/relationships/image" Target="../media/image30.wmf"/><Relationship Id="rId4" Type="http://schemas.openxmlformats.org/officeDocument/2006/relationships/audio" Target="../media/audio1.wav"/><Relationship Id="rId9" Type="http://schemas.openxmlformats.org/officeDocument/2006/relationships/oleObject" Target="../embeddings/oleObject3.bin"/><Relationship Id="rId14" Type="http://schemas.openxmlformats.org/officeDocument/2006/relationships/image" Target="../media/image32.wmf"/></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audio" Target="../media/audio3.wav"/><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audio" Target="../media/audio3.wav"/><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openxmlformats.org/officeDocument/2006/relationships/slide" Target="slide12.xml"/><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9.bin"/><Relationship Id="rId3" Type="http://schemas.openxmlformats.org/officeDocument/2006/relationships/video" Target="../media/media2.mp4"/><Relationship Id="rId7" Type="http://schemas.openxmlformats.org/officeDocument/2006/relationships/oleObject" Target="../embeddings/oleObject6.bin"/><Relationship Id="rId12" Type="http://schemas.openxmlformats.org/officeDocument/2006/relationships/image" Target="../media/image36.wmf"/><Relationship Id="rId2" Type="http://schemas.microsoft.com/office/2007/relationships/media" Target="../media/media2.mp4"/><Relationship Id="rId1" Type="http://schemas.openxmlformats.org/officeDocument/2006/relationships/vmlDrawing" Target="../drawings/vmlDrawing3.vml"/><Relationship Id="rId6" Type="http://schemas.openxmlformats.org/officeDocument/2006/relationships/chart" Target="../charts/chart1.xml"/><Relationship Id="rId11" Type="http://schemas.openxmlformats.org/officeDocument/2006/relationships/oleObject" Target="../embeddings/oleObject8.bin"/><Relationship Id="rId5" Type="http://schemas.openxmlformats.org/officeDocument/2006/relationships/notesSlide" Target="../notesSlides/notesSlide16.xml"/><Relationship Id="rId15" Type="http://schemas.openxmlformats.org/officeDocument/2006/relationships/image" Target="../media/image33.png"/><Relationship Id="rId10" Type="http://schemas.openxmlformats.org/officeDocument/2006/relationships/image" Target="../media/image35.wmf"/><Relationship Id="rId4" Type="http://schemas.openxmlformats.org/officeDocument/2006/relationships/slideLayout" Target="../slideLayouts/slideLayout7.xml"/><Relationship Id="rId9" Type="http://schemas.openxmlformats.org/officeDocument/2006/relationships/oleObject" Target="../embeddings/oleObject7.bin"/><Relationship Id="rId14" Type="http://schemas.openxmlformats.org/officeDocument/2006/relationships/image" Target="../media/image37.wmf"/></Relationships>
</file>

<file path=ppt/slides/_rels/slide22.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slide" Target="slide12.xml"/><Relationship Id="rId18" Type="http://schemas.openxmlformats.org/officeDocument/2006/relationships/oleObject" Target="../embeddings/oleObject16.bin"/><Relationship Id="rId3" Type="http://schemas.openxmlformats.org/officeDocument/2006/relationships/notesSlide" Target="../notesSlides/notesSlide17.xml"/><Relationship Id="rId7" Type="http://schemas.openxmlformats.org/officeDocument/2006/relationships/oleObject" Target="../embeddings/oleObject11.bin"/><Relationship Id="rId12" Type="http://schemas.openxmlformats.org/officeDocument/2006/relationships/image" Target="../media/image37.wmf"/><Relationship Id="rId17" Type="http://schemas.openxmlformats.org/officeDocument/2006/relationships/image" Target="../media/image39.wmf"/><Relationship Id="rId2" Type="http://schemas.openxmlformats.org/officeDocument/2006/relationships/slideLayout" Target="../slideLayouts/slideLayout7.xml"/><Relationship Id="rId16" Type="http://schemas.openxmlformats.org/officeDocument/2006/relationships/oleObject" Target="../embeddings/oleObject15.bin"/><Relationship Id="rId1" Type="http://schemas.openxmlformats.org/officeDocument/2006/relationships/vmlDrawing" Target="../drawings/vmlDrawing4.vml"/><Relationship Id="rId6" Type="http://schemas.openxmlformats.org/officeDocument/2006/relationships/image" Target="../media/image34.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image" Target="../media/image38.wmf"/><Relationship Id="rId10" Type="http://schemas.openxmlformats.org/officeDocument/2006/relationships/image" Target="../media/image36.wmf"/><Relationship Id="rId19" Type="http://schemas.openxmlformats.org/officeDocument/2006/relationships/image" Target="../media/image40.wmf"/><Relationship Id="rId4" Type="http://schemas.openxmlformats.org/officeDocument/2006/relationships/chart" Target="../charts/chart2.xml"/><Relationship Id="rId9" Type="http://schemas.openxmlformats.org/officeDocument/2006/relationships/oleObject" Target="../embeddings/oleObject12.bin"/><Relationship Id="rId14" Type="http://schemas.openxmlformats.org/officeDocument/2006/relationships/oleObject" Target="../embeddings/oleObject14.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chart" Target="../charts/chart3.xml"/><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44.wmf"/><Relationship Id="rId3" Type="http://schemas.openxmlformats.org/officeDocument/2006/relationships/video" Target="../media/media2.mp4"/><Relationship Id="rId7" Type="http://schemas.openxmlformats.org/officeDocument/2006/relationships/image" Target="../media/image41.wmf"/><Relationship Id="rId12" Type="http://schemas.openxmlformats.org/officeDocument/2006/relationships/oleObject" Target="../embeddings/oleObject20.bin"/><Relationship Id="rId2" Type="http://schemas.microsoft.com/office/2007/relationships/media" Target="../media/media2.mp4"/><Relationship Id="rId16" Type="http://schemas.openxmlformats.org/officeDocument/2006/relationships/image" Target="../media/image45.png"/><Relationship Id="rId1" Type="http://schemas.openxmlformats.org/officeDocument/2006/relationships/vmlDrawing" Target="../drawings/vmlDrawing5.vml"/><Relationship Id="rId6" Type="http://schemas.openxmlformats.org/officeDocument/2006/relationships/oleObject" Target="../embeddings/oleObject17.bin"/><Relationship Id="rId11" Type="http://schemas.openxmlformats.org/officeDocument/2006/relationships/image" Target="../media/image43.wmf"/><Relationship Id="rId5" Type="http://schemas.openxmlformats.org/officeDocument/2006/relationships/notesSlide" Target="../notesSlides/notesSlide19.xml"/><Relationship Id="rId15" Type="http://schemas.openxmlformats.org/officeDocument/2006/relationships/slide" Target="slide12.xml"/><Relationship Id="rId10" Type="http://schemas.openxmlformats.org/officeDocument/2006/relationships/oleObject" Target="../embeddings/oleObject19.bin"/><Relationship Id="rId4" Type="http://schemas.openxmlformats.org/officeDocument/2006/relationships/slideLayout" Target="../slideLayouts/slideLayout7.xml"/><Relationship Id="rId9" Type="http://schemas.openxmlformats.org/officeDocument/2006/relationships/image" Target="../media/image42.wmf"/><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8.emf"/><Relationship Id="rId5" Type="http://schemas.openxmlformats.org/officeDocument/2006/relationships/image" Target="../media/image46.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1.w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wmf"/><Relationship Id="rId5" Type="http://schemas.openxmlformats.org/officeDocument/2006/relationships/image" Target="../media/image49.wmf"/><Relationship Id="rId4" Type="http://schemas.openxmlformats.org/officeDocument/2006/relationships/notesSlide" Target="../notesSlides/notesSlide22.xml"/><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video" Target="../media/media4.mp4"/><Relationship Id="rId7" Type="http://schemas.openxmlformats.org/officeDocument/2006/relationships/image" Target="../media/image10.png"/><Relationship Id="rId2" Type="http://schemas.microsoft.com/office/2007/relationships/media" Target="../media/media4.mp4"/><Relationship Id="rId1" Type="http://schemas.openxmlformats.org/officeDocument/2006/relationships/vmlDrawing" Target="../drawings/vmlDrawing6.vml"/><Relationship Id="rId6" Type="http://schemas.openxmlformats.org/officeDocument/2006/relationships/image" Target="../media/image52.wmf"/><Relationship Id="rId5" Type="http://schemas.openxmlformats.org/officeDocument/2006/relationships/oleObject" Target="../embeddings/oleObject21.bin"/><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4.png"/><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2.png"/><Relationship Id="rId5" Type="http://schemas.openxmlformats.org/officeDocument/2006/relationships/image" Target="../media/image8.jpeg"/><Relationship Id="rId15" Type="http://schemas.openxmlformats.org/officeDocument/2006/relationships/comments" Target="../comments/comment1.xml"/><Relationship Id="rId10" Type="http://schemas.openxmlformats.org/officeDocument/2006/relationships/image" Target="../media/image11.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video" Target="../media/media4.mp4"/><Relationship Id="rId7" Type="http://schemas.openxmlformats.org/officeDocument/2006/relationships/image" Target="../media/image12.png"/><Relationship Id="rId2" Type="http://schemas.microsoft.com/office/2007/relationships/media" Target="../media/media4.mp4"/><Relationship Id="rId1" Type="http://schemas.openxmlformats.org/officeDocument/2006/relationships/vmlDrawing" Target="../drawings/vmlDrawing7.vml"/><Relationship Id="rId6" Type="http://schemas.openxmlformats.org/officeDocument/2006/relationships/image" Target="../media/image56.wmf"/><Relationship Id="rId5" Type="http://schemas.openxmlformats.org/officeDocument/2006/relationships/oleObject" Target="../embeddings/oleObject22.bin"/><Relationship Id="rId10" Type="http://schemas.openxmlformats.org/officeDocument/2006/relationships/image" Target="../media/image53.png"/><Relationship Id="rId4" Type="http://schemas.openxmlformats.org/officeDocument/2006/relationships/slideLayout" Target="../slideLayouts/slideLayout7.xml"/><Relationship Id="rId9" Type="http://schemas.openxmlformats.org/officeDocument/2006/relationships/image" Target="../media/image57.wmf"/></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slide" Target="slide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Ảnh có chứa diều, bầu trời, bay, ngoài trời&#10;&#10;Mô tả được tạo tự động">
            <a:extLst>
              <a:ext uri="{FF2B5EF4-FFF2-40B4-BE49-F238E27FC236}">
                <a16:creationId xmlns:a16="http://schemas.microsoft.com/office/drawing/2014/main" id="{71528377-7ACF-46B8-9189-905EFCEFA86C}"/>
              </a:ext>
            </a:extLst>
          </p:cNvPr>
          <p:cNvPicPr>
            <a:picLocks noChangeAspect="1"/>
          </p:cNvPicPr>
          <p:nvPr/>
        </p:nvPicPr>
        <p:blipFill rotWithShape="1">
          <a:blip r:embed="rId3">
            <a:extLst>
              <a:ext uri="{28A0092B-C50C-407E-A947-70E740481C1C}">
                <a14:useLocalDpi xmlns:a14="http://schemas.microsoft.com/office/drawing/2010/main" val="0"/>
              </a:ext>
            </a:extLst>
          </a:blip>
          <a:srcRect l="7294"/>
          <a:stretch/>
        </p:blipFill>
        <p:spPr>
          <a:xfrm>
            <a:off x="26" y="13"/>
            <a:ext cx="12191973" cy="6857987"/>
          </a:xfrm>
          <a:prstGeom prst="rect">
            <a:avLst/>
          </a:prstGeom>
        </p:spPr>
      </p:pic>
      <p:sp>
        <p:nvSpPr>
          <p:cNvPr id="2" name="Hộp Văn bản 1">
            <a:extLst>
              <a:ext uri="{FF2B5EF4-FFF2-40B4-BE49-F238E27FC236}">
                <a16:creationId xmlns:a16="http://schemas.microsoft.com/office/drawing/2014/main" id="{9D73F281-D85A-414B-B050-B924052F9282}"/>
              </a:ext>
            </a:extLst>
          </p:cNvPr>
          <p:cNvSpPr txBox="1"/>
          <p:nvPr/>
        </p:nvSpPr>
        <p:spPr>
          <a:xfrm>
            <a:off x="1653331" y="486452"/>
            <a:ext cx="8885339" cy="474189"/>
          </a:xfrm>
          <a:prstGeom prst="rect">
            <a:avLst/>
          </a:prstGeom>
        </p:spPr>
        <p:txBody>
          <a:bodyPr vert="horz" lIns="121920" tIns="60960" rIns="121920" bIns="60960" rtlCol="0">
            <a:normAutofit fontScale="92500" lnSpcReduction="20000"/>
          </a:bodyPr>
          <a:lstStyle/>
          <a:p>
            <a:pPr>
              <a:lnSpc>
                <a:spcPct val="90000"/>
              </a:lnSpc>
              <a:spcAft>
                <a:spcPts val="800"/>
              </a:spcAft>
            </a:pPr>
            <a:r>
              <a:rPr lang="en-US" sz="32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1774024" y="956790"/>
            <a:ext cx="4437433" cy="646331"/>
          </a:xfrm>
          <a:prstGeom prst="rect">
            <a:avLst/>
          </a:prstGeom>
          <a:noFill/>
        </p:spPr>
        <p:txBody>
          <a:bodyPr wrap="none" rtlCol="0">
            <a:spAutoFit/>
          </a:bodyPr>
          <a:lstStyle/>
          <a:p>
            <a:pPr>
              <a:spcAft>
                <a:spcPts val="800"/>
              </a:spcAft>
            </a:pPr>
            <a:r>
              <a:rPr lang="en-US" sz="3600" b="1" dirty="0">
                <a:solidFill>
                  <a:srgbClr val="002060"/>
                </a:solidFill>
                <a:latin typeface="Times New Roman" panose="02020603050405020304" pitchFamily="18" charset="0"/>
                <a:cs typeface="Times New Roman" panose="02020603050405020304" pitchFamily="18" charset="0"/>
              </a:rPr>
              <a:t>TRƯỜNG …………..</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3927628" y="4950509"/>
            <a:ext cx="1848006" cy="707886"/>
          </a:xfrm>
          <a:prstGeom prst="rect">
            <a:avLst/>
          </a:prstGeom>
          <a:noFill/>
        </p:spPr>
        <p:txBody>
          <a:bodyPr wrap="none" rtlCol="0">
            <a:spAutoFit/>
          </a:bodyPr>
          <a:lstStyle/>
          <a:p>
            <a:pPr>
              <a:spcAft>
                <a:spcPts val="800"/>
              </a:spcAft>
            </a:pPr>
            <a:r>
              <a:rPr lang="en-US" sz="4000" b="1" dirty="0">
                <a:solidFill>
                  <a:srgbClr val="002060"/>
                </a:solidFill>
                <a:latin typeface="Times New Roman" panose="02020603050405020304" pitchFamily="18" charset="0"/>
                <a:cs typeface="Times New Roman" panose="02020603050405020304" pitchFamily="18" charset="0"/>
              </a:rPr>
              <a:t>GV:…..</a:t>
            </a: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3296393" y="3343089"/>
            <a:ext cx="7639720" cy="1672253"/>
          </a:xfrm>
          <a:prstGeom prst="rect">
            <a:avLst/>
          </a:prstGeom>
          <a:noFill/>
        </p:spPr>
        <p:txBody>
          <a:bodyPr wrap="none" rtlCol="0">
            <a:spAutoFit/>
          </a:bodyPr>
          <a:lstStyle/>
          <a:p>
            <a:pPr>
              <a:spcAft>
                <a:spcPts val="800"/>
              </a:spcAft>
            </a:pPr>
            <a:r>
              <a:rPr lang="en-US" sz="4800" b="1" dirty="0">
                <a:solidFill>
                  <a:srgbClr val="002060"/>
                </a:solidFill>
                <a:latin typeface="Times New Roman" panose="02020603050405020304" pitchFamily="18" charset="0"/>
                <a:cs typeface="Times New Roman" panose="02020603050405020304" pitchFamily="18" charset="0"/>
              </a:rPr>
              <a:t>ÔN TẬP GIỮA HỌC KỲ II </a:t>
            </a:r>
          </a:p>
          <a:p>
            <a:pPr algn="ctr">
              <a:spcAft>
                <a:spcPts val="800"/>
              </a:spcAft>
            </a:pPr>
            <a:r>
              <a:rPr lang="en-US" sz="4800" b="1" dirty="0">
                <a:solidFill>
                  <a:srgbClr val="002060"/>
                </a:solidFill>
                <a:latin typeface="Times New Roman" panose="02020603050405020304" pitchFamily="18" charset="0"/>
                <a:cs typeface="Times New Roman" panose="02020603050405020304" pitchFamily="18" charset="0"/>
              </a:rPr>
              <a:t> ĐẠI SỐ</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5779221" y="5743803"/>
            <a:ext cx="5485797" cy="707886"/>
          </a:xfrm>
          <a:prstGeom prst="rect">
            <a:avLst/>
          </a:prstGeom>
          <a:noFill/>
        </p:spPr>
        <p:txBody>
          <a:bodyPr wrap="none" rtlCol="0">
            <a:spAutoFit/>
          </a:bodyPr>
          <a:lstStyle/>
          <a:p>
            <a:pPr>
              <a:spcAft>
                <a:spcPts val="800"/>
              </a:spcAft>
            </a:pPr>
            <a:r>
              <a:rPr lang="en-US" sz="4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9">
            <a:extLst>
              <a:ext uri="{FF2B5EF4-FFF2-40B4-BE49-F238E27FC236}">
                <a16:creationId xmlns:a16="http://schemas.microsoft.com/office/drawing/2014/main" id="{BC2202BE-FB57-4E81-83EF-0EA40E864761}"/>
              </a:ext>
            </a:extLst>
          </p:cNvPr>
          <p:cNvSpPr txBox="1"/>
          <p:nvPr/>
        </p:nvSpPr>
        <p:spPr>
          <a:xfrm>
            <a:off x="1653331" y="2062097"/>
            <a:ext cx="10311862" cy="1015663"/>
          </a:xfrm>
          <a:prstGeom prst="rect">
            <a:avLst/>
          </a:prstGeom>
          <a:noFill/>
        </p:spPr>
        <p:txBody>
          <a:bodyPr wrap="none" rtlCol="0">
            <a:spAutoFit/>
          </a:bodyPr>
          <a:lstStyle/>
          <a:p>
            <a:pPr>
              <a:spcAft>
                <a:spcPts val="800"/>
              </a:spcAft>
            </a:pPr>
            <a:r>
              <a:rPr lang="en-US" sz="6000" b="1" dirty="0">
                <a:solidFill>
                  <a:srgbClr val="FF0000"/>
                </a:solidFill>
                <a:latin typeface="Times New Roman" panose="02020603050405020304" pitchFamily="18" charset="0"/>
                <a:cs typeface="Times New Roman" panose="02020603050405020304" pitchFamily="18" charset="0"/>
              </a:rPr>
              <a:t>MÔN TOÁN 8 (CÁNH DIỀU )</a:t>
            </a:r>
          </a:p>
        </p:txBody>
      </p:sp>
    </p:spTree>
    <p:extLst>
      <p:ext uri="{BB962C8B-B14F-4D97-AF65-F5344CB8AC3E}">
        <p14:creationId xmlns:p14="http://schemas.microsoft.com/office/powerpoint/2010/main" val="90637179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ounded Rectangle 7"/>
          <p:cNvSpPr/>
          <p:nvPr/>
        </p:nvSpPr>
        <p:spPr>
          <a:xfrm rot="16200000">
            <a:off x="8545915" y="-3146391"/>
            <a:ext cx="478971" cy="6843003"/>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ÔN TẬP KIẾN THỨC</a:t>
            </a:r>
          </a:p>
        </p:txBody>
      </p:sp>
      <p:sp>
        <p:nvSpPr>
          <p:cNvPr id="2" name="Oval 1">
            <a:hlinkClick r:id="rId3" action="ppaction://hlinksldjump"/>
          </p:cNvPr>
          <p:cNvSpPr/>
          <p:nvPr/>
        </p:nvSpPr>
        <p:spPr>
          <a:xfrm>
            <a:off x="457201" y="2299854"/>
            <a:ext cx="5223163" cy="221672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VÒNG LOẠI</a:t>
            </a:r>
            <a:endParaRPr lang="vi-VN" sz="6000" b="1" dirty="0">
              <a:latin typeface="Times New Roman" panose="02020603050405020304" pitchFamily="18" charset="0"/>
              <a:cs typeface="Times New Roman" panose="02020603050405020304" pitchFamily="18" charset="0"/>
            </a:endParaRPr>
          </a:p>
        </p:txBody>
      </p:sp>
      <p:sp>
        <p:nvSpPr>
          <p:cNvPr id="6" name="Oval 5">
            <a:hlinkClick r:id="rId4" action="ppaction://hlinksldjump"/>
          </p:cNvPr>
          <p:cNvSpPr/>
          <p:nvPr/>
        </p:nvSpPr>
        <p:spPr>
          <a:xfrm>
            <a:off x="6173818" y="2299854"/>
            <a:ext cx="5223163" cy="2216728"/>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VỀ ĐÍCH</a:t>
            </a:r>
            <a:endParaRPr lang="vi-VN" sz="60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57128">
            <a:off x="-28265" y="5802257"/>
            <a:ext cx="1362710" cy="916400"/>
          </a:xfrm>
          <a:prstGeom prst="rect">
            <a:avLst/>
          </a:prstGeom>
        </p:spPr>
      </p:pic>
    </p:spTree>
    <p:extLst>
      <p:ext uri="{BB962C8B-B14F-4D97-AF65-F5344CB8AC3E}">
        <p14:creationId xmlns:p14="http://schemas.microsoft.com/office/powerpoint/2010/main" val="273205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000"/>
                                  </p:stCondLst>
                                  <p:childTnLst>
                                    <p:animMotion origin="layout" path="M 4.375E-6 -1.48148E-6 L 0.85677 -0.00532 " pathEditMode="relative" rAng="0" ptsTypes="AA">
                                      <p:cBhvr>
                                        <p:cTn id="6" dur="6000" fill="hold"/>
                                        <p:tgtEl>
                                          <p:spTgt spid="7"/>
                                        </p:tgtEl>
                                        <p:attrNameLst>
                                          <p:attrName>ppt_x</p:attrName>
                                          <p:attrName>ppt_y</p:attrName>
                                        </p:attrNameLst>
                                      </p:cBhvr>
                                      <p:rCtr x="42839" y="-27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4" presetClass="exit" presetSubtype="32" fill="hold" grpId="0" nodeType="withEffect">
                                  <p:stCondLst>
                                    <p:cond delay="0"/>
                                  </p:stCondLst>
                                  <p:childTnLst>
                                    <p:animEffect transition="out" filter="box(out)">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a:hlinkClick r:id="rId3" action="ppaction://hlinkpres?slideindex=18&amp;slidetitle=PowerPoint Presentation"/>
          </p:cNvPr>
          <p:cNvSpPr/>
          <p:nvPr/>
        </p:nvSpPr>
        <p:spPr>
          <a:xfrm>
            <a:off x="9641755" y="2614166"/>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6.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3" name="Rectangle 132">
            <a:hlinkClick r:id="rId3" action="ppaction://hlinkpres?slideindex=18&amp;slidetitle=PowerPoint Presentation"/>
          </p:cNvPr>
          <p:cNvSpPr/>
          <p:nvPr/>
        </p:nvSpPr>
        <p:spPr>
          <a:xfrm>
            <a:off x="9645425" y="1667222"/>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4. A</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2" name="Rectangle 131">
            <a:hlinkClick r:id="rId3" action="ppaction://hlinkpres?slideindex=18&amp;slidetitle=PowerPoint Presentation"/>
          </p:cNvPr>
          <p:cNvSpPr/>
          <p:nvPr/>
        </p:nvSpPr>
        <p:spPr>
          <a:xfrm>
            <a:off x="7672633" y="2596375"/>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5.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30" name="Rectangle 129">
            <a:hlinkClick r:id="rId4" action="ppaction://hlinkpres?slideindex=16&amp;slidetitle=PowerPoint Presentation"/>
          </p:cNvPr>
          <p:cNvSpPr/>
          <p:nvPr/>
        </p:nvSpPr>
        <p:spPr>
          <a:xfrm>
            <a:off x="7652531" y="172243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3. A</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05" name="Rectangle 104">
            <a:hlinkClick r:id="rId5" action="ppaction://hlinkpres?slideindex=15&amp;slidetitle=PowerPoint Presentation"/>
          </p:cNvPr>
          <p:cNvSpPr/>
          <p:nvPr/>
        </p:nvSpPr>
        <p:spPr>
          <a:xfrm>
            <a:off x="9618968" y="94884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2. C</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104" name="Rectangle 103">
            <a:hlinkClick r:id="rId6" action="ppaction://hlinkpres?slideindex=14&amp;slidetitle=PowerPoint Presentation"/>
          </p:cNvPr>
          <p:cNvSpPr/>
          <p:nvPr/>
        </p:nvSpPr>
        <p:spPr>
          <a:xfrm>
            <a:off x="7624822" y="920128"/>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 1.B</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49308" y="2738464"/>
            <a:ext cx="6858003" cy="1381070"/>
          </a:xfrm>
          <a:prstGeom prst="rect">
            <a:avLst/>
          </a:prstGeom>
        </p:spPr>
      </p:pic>
      <p:pic>
        <p:nvPicPr>
          <p:cNvPr id="8" name="Picture 7"/>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684655" y="2738466"/>
            <a:ext cx="6858001" cy="1381070"/>
          </a:xfrm>
          <a:prstGeom prst="rect">
            <a:avLst/>
          </a:prstGeom>
        </p:spPr>
      </p:pic>
      <p:pic>
        <p:nvPicPr>
          <p:cNvPr id="9" name="Picture 8"/>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22409" y="2738470"/>
            <a:ext cx="6858003" cy="1381070"/>
          </a:xfrm>
          <a:prstGeom prst="rect">
            <a:avLst/>
          </a:prstGeom>
        </p:spPr>
      </p:pic>
      <p:pic>
        <p:nvPicPr>
          <p:cNvPr id="10" name="Picture 9"/>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9647" y="2738469"/>
            <a:ext cx="6858002" cy="1381070"/>
          </a:xfrm>
          <a:prstGeom prst="rect">
            <a:avLst/>
          </a:prstGeom>
        </p:spPr>
      </p:pic>
      <p:sp>
        <p:nvSpPr>
          <p:cNvPr id="11" name="Oval 10"/>
          <p:cNvSpPr/>
          <p:nvPr/>
        </p:nvSpPr>
        <p:spPr>
          <a:xfrm>
            <a:off x="243586" y="932571"/>
            <a:ext cx="995083" cy="99508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ĐỘI  I</a:t>
            </a:r>
            <a:endParaRPr lang="vi-VN"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cstate="print">
            <a:duotone>
              <a:prstClr val="black"/>
              <a:srgbClr val="0070C0">
                <a:tint val="45000"/>
                <a:satMod val="400000"/>
              </a:srgbClr>
            </a:duotone>
            <a:extLst>
              <a:ext uri="{BEBA8EAE-BF5A-486C-A8C5-ECC9F3942E4B}">
                <a14:imgProps xmlns:a14="http://schemas.microsoft.com/office/drawing/2010/main">
                  <a14:imgLayer r:embed="rId9">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1283622" y="5939863"/>
            <a:ext cx="1362710" cy="916400"/>
          </a:xfrm>
          <a:prstGeom prst="rect">
            <a:avLst/>
          </a:prstGeom>
        </p:spPr>
      </p:pic>
      <p:sp>
        <p:nvSpPr>
          <p:cNvPr id="16" name="Oval 15"/>
          <p:cNvSpPr/>
          <p:nvPr/>
        </p:nvSpPr>
        <p:spPr>
          <a:xfrm>
            <a:off x="243586" y="2152901"/>
            <a:ext cx="1023761" cy="102376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a:t>
            </a:r>
            <a:endParaRPr lang="vi-VN" sz="2200" dirty="0">
              <a:latin typeface="Times New Roman" panose="02020603050405020304" pitchFamily="18" charset="0"/>
              <a:cs typeface="Times New Roman" panose="02020603050405020304" pitchFamily="18" charset="0"/>
            </a:endParaRPr>
          </a:p>
        </p:txBody>
      </p:sp>
      <p:sp>
        <p:nvSpPr>
          <p:cNvPr id="17" name="Oval 16"/>
          <p:cNvSpPr/>
          <p:nvPr/>
        </p:nvSpPr>
        <p:spPr>
          <a:xfrm>
            <a:off x="256347" y="3401909"/>
            <a:ext cx="1020649" cy="1020649"/>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III</a:t>
            </a:r>
            <a:endParaRPr lang="vi-VN" sz="2200" dirty="0">
              <a:latin typeface="Times New Roman" panose="02020603050405020304" pitchFamily="18" charset="0"/>
              <a:cs typeface="Times New Roman" panose="02020603050405020304" pitchFamily="18" charset="0"/>
            </a:endParaRPr>
          </a:p>
        </p:txBody>
      </p:sp>
      <p:sp>
        <p:nvSpPr>
          <p:cNvPr id="18" name="Oval 17"/>
          <p:cNvSpPr/>
          <p:nvPr/>
        </p:nvSpPr>
        <p:spPr>
          <a:xfrm>
            <a:off x="305834" y="4616421"/>
            <a:ext cx="1027571" cy="1027571"/>
          </a:xfrm>
          <a:prstGeom prst="ellipse">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IV</a:t>
            </a:r>
            <a:endParaRPr lang="vi-VN" sz="22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10"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836594">
            <a:off x="2747946" y="5939864"/>
            <a:ext cx="1362710" cy="916400"/>
          </a:xfrm>
          <a:prstGeom prst="rect">
            <a:avLst/>
          </a:prstGeom>
        </p:spPr>
      </p:pic>
      <p:pic>
        <p:nvPicPr>
          <p:cNvPr id="20" name="Picture 19"/>
          <p:cNvPicPr>
            <a:picLocks noChangeAspect="1"/>
          </p:cNvPicPr>
          <p:nvPr/>
        </p:nvPicPr>
        <p:blipFill>
          <a:blip r:embed="rId10" cstate="print">
            <a:duotone>
              <a:prstClr val="black"/>
              <a:srgbClr val="92D050">
                <a:tint val="45000"/>
                <a:satMod val="400000"/>
              </a:srgbClr>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836594">
            <a:off x="3955337" y="5939864"/>
            <a:ext cx="1362710" cy="916400"/>
          </a:xfrm>
          <a:prstGeom prst="rect">
            <a:avLst/>
          </a:prstGeom>
        </p:spPr>
      </p:pic>
      <p:pic>
        <p:nvPicPr>
          <p:cNvPr id="21" name="Picture 20"/>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6836594">
            <a:off x="5317583" y="5939864"/>
            <a:ext cx="1362710" cy="91640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512" y="42991"/>
            <a:ext cx="1186108" cy="889581"/>
          </a:xfrm>
          <a:prstGeom prst="rect">
            <a:avLst/>
          </a:prstGeom>
        </p:spPr>
      </p:pic>
      <p:sp>
        <p:nvSpPr>
          <p:cNvPr id="3" name="Rectangle 2"/>
          <p:cNvSpPr/>
          <p:nvPr/>
        </p:nvSpPr>
        <p:spPr>
          <a:xfrm>
            <a:off x="7939390" y="160283"/>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VÒNG LOẠI</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hlinkClick r:id="rId12" action="ppaction://hlinksldjump"/>
          </p:cNvPr>
          <p:cNvSpPr/>
          <p:nvPr/>
        </p:nvSpPr>
        <p:spPr>
          <a:xfrm>
            <a:off x="7577914" y="929442"/>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1</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a:hlinkClick r:id="rId13" action="ppaction://hlinksldjump"/>
          </p:cNvPr>
          <p:cNvSpPr/>
          <p:nvPr/>
        </p:nvSpPr>
        <p:spPr>
          <a:xfrm>
            <a:off x="9618968" y="94196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2</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a:hlinkClick r:id="rId14" action="ppaction://hlinksldjump"/>
          </p:cNvPr>
          <p:cNvSpPr/>
          <p:nvPr/>
        </p:nvSpPr>
        <p:spPr>
          <a:xfrm>
            <a:off x="7656201" y="1722438"/>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3</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7" name="Rectangle 26">
            <a:hlinkClick r:id="rId15" action="ppaction://hlinksldjump"/>
          </p:cNvPr>
          <p:cNvSpPr/>
          <p:nvPr/>
        </p:nvSpPr>
        <p:spPr>
          <a:xfrm>
            <a:off x="9641755" y="172243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4</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8" name="Rectangle 27">
            <a:hlinkClick r:id="rId16" action="ppaction://hlinksldjump"/>
          </p:cNvPr>
          <p:cNvSpPr/>
          <p:nvPr/>
        </p:nvSpPr>
        <p:spPr>
          <a:xfrm>
            <a:off x="7656201" y="2596180"/>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5</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9" name="Rectangle 28">
            <a:hlinkClick r:id="rId17" action="ppaction://hlinksldjump"/>
          </p:cNvPr>
          <p:cNvSpPr/>
          <p:nvPr/>
        </p:nvSpPr>
        <p:spPr>
          <a:xfrm>
            <a:off x="9641755" y="259617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6</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Oval 5"/>
          <p:cNvSpPr/>
          <p:nvPr/>
        </p:nvSpPr>
        <p:spPr>
          <a:xfrm>
            <a:off x="2186368" y="52396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6" name="Oval 35"/>
          <p:cNvSpPr/>
          <p:nvPr/>
        </p:nvSpPr>
        <p:spPr>
          <a:xfrm>
            <a:off x="3629977" y="52396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7" name="Oval 36"/>
          <p:cNvSpPr/>
          <p:nvPr/>
        </p:nvSpPr>
        <p:spPr>
          <a:xfrm>
            <a:off x="4898631" y="52396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8" name="Oval 37"/>
          <p:cNvSpPr/>
          <p:nvPr/>
        </p:nvSpPr>
        <p:spPr>
          <a:xfrm>
            <a:off x="6206308" y="5229570"/>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9" name="Oval 38"/>
          <p:cNvSpPr/>
          <p:nvPr/>
        </p:nvSpPr>
        <p:spPr>
          <a:xfrm>
            <a:off x="2186368"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0" name="Oval 39"/>
          <p:cNvSpPr/>
          <p:nvPr/>
        </p:nvSpPr>
        <p:spPr>
          <a:xfrm>
            <a:off x="3629977"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1" name="Oval 40"/>
          <p:cNvSpPr/>
          <p:nvPr/>
        </p:nvSpPr>
        <p:spPr>
          <a:xfrm>
            <a:off x="4898631"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2" name="Oval 41"/>
          <p:cNvSpPr/>
          <p:nvPr/>
        </p:nvSpPr>
        <p:spPr>
          <a:xfrm>
            <a:off x="6230662" y="424362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8" name="Oval 47"/>
          <p:cNvSpPr/>
          <p:nvPr/>
        </p:nvSpPr>
        <p:spPr>
          <a:xfrm>
            <a:off x="2186368"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9" name="Oval 48"/>
          <p:cNvSpPr/>
          <p:nvPr/>
        </p:nvSpPr>
        <p:spPr>
          <a:xfrm>
            <a:off x="3629977"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0" name="Oval 49"/>
          <p:cNvSpPr/>
          <p:nvPr/>
        </p:nvSpPr>
        <p:spPr>
          <a:xfrm>
            <a:off x="4898631"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1" name="Oval 50"/>
          <p:cNvSpPr/>
          <p:nvPr/>
        </p:nvSpPr>
        <p:spPr>
          <a:xfrm>
            <a:off x="6235319" y="331426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2" name="Oval 51"/>
          <p:cNvSpPr/>
          <p:nvPr/>
        </p:nvSpPr>
        <p:spPr>
          <a:xfrm>
            <a:off x="2186368"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3" name="Oval 52"/>
          <p:cNvSpPr/>
          <p:nvPr/>
        </p:nvSpPr>
        <p:spPr>
          <a:xfrm>
            <a:off x="3629977"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4" name="Oval 53"/>
          <p:cNvSpPr/>
          <p:nvPr/>
        </p:nvSpPr>
        <p:spPr>
          <a:xfrm>
            <a:off x="4898631"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5" name="Oval 54"/>
          <p:cNvSpPr/>
          <p:nvPr/>
        </p:nvSpPr>
        <p:spPr>
          <a:xfrm>
            <a:off x="6235319" y="245648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6" name="Oval 55"/>
          <p:cNvSpPr/>
          <p:nvPr/>
        </p:nvSpPr>
        <p:spPr>
          <a:xfrm>
            <a:off x="2186368" y="1486464"/>
            <a:ext cx="605852"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7" name="Oval 56"/>
          <p:cNvSpPr/>
          <p:nvPr/>
        </p:nvSpPr>
        <p:spPr>
          <a:xfrm>
            <a:off x="3629977" y="1486464"/>
            <a:ext cx="607864"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8" name="Oval 57"/>
          <p:cNvSpPr/>
          <p:nvPr/>
        </p:nvSpPr>
        <p:spPr>
          <a:xfrm>
            <a:off x="4898630" y="1486464"/>
            <a:ext cx="622203"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9" name="Oval 58"/>
          <p:cNvSpPr/>
          <p:nvPr/>
        </p:nvSpPr>
        <p:spPr>
          <a:xfrm>
            <a:off x="6181622" y="1486464"/>
            <a:ext cx="622569" cy="4411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10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5" name="Oval 64"/>
          <p:cNvSpPr/>
          <p:nvPr/>
        </p:nvSpPr>
        <p:spPr>
          <a:xfrm>
            <a:off x="2159680" y="545822"/>
            <a:ext cx="605852"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6" name="Oval 65"/>
          <p:cNvSpPr/>
          <p:nvPr/>
        </p:nvSpPr>
        <p:spPr>
          <a:xfrm>
            <a:off x="3603289" y="545822"/>
            <a:ext cx="607864"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7" name="Oval 66"/>
          <p:cNvSpPr/>
          <p:nvPr/>
        </p:nvSpPr>
        <p:spPr>
          <a:xfrm>
            <a:off x="4871942" y="545822"/>
            <a:ext cx="622203" cy="4984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68" name="Oval 67"/>
          <p:cNvSpPr/>
          <p:nvPr/>
        </p:nvSpPr>
        <p:spPr>
          <a:xfrm>
            <a:off x="6154934" y="545822"/>
            <a:ext cx="622569" cy="4411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12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438356" y="4897"/>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Rectangle 68"/>
          <p:cNvSpPr/>
          <p:nvPr/>
        </p:nvSpPr>
        <p:spPr>
          <a:xfrm>
            <a:off x="2863613" y="17612"/>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Rectangle 69"/>
          <p:cNvSpPr/>
          <p:nvPr/>
        </p:nvSpPr>
        <p:spPr>
          <a:xfrm>
            <a:off x="4183076" y="17612"/>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1" name="Rectangle 70"/>
          <p:cNvSpPr/>
          <p:nvPr/>
        </p:nvSpPr>
        <p:spPr>
          <a:xfrm>
            <a:off x="5450636" y="26319"/>
            <a:ext cx="1280160" cy="56086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Oval 13"/>
          <p:cNvSpPr/>
          <p:nvPr/>
        </p:nvSpPr>
        <p:spPr>
          <a:xfrm>
            <a:off x="1754077" y="27458"/>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4" name="Oval 73"/>
          <p:cNvSpPr/>
          <p:nvPr/>
        </p:nvSpPr>
        <p:spPr>
          <a:xfrm>
            <a:off x="3107486" y="-28258"/>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5" name="Oval 74"/>
          <p:cNvSpPr/>
          <p:nvPr/>
        </p:nvSpPr>
        <p:spPr>
          <a:xfrm>
            <a:off x="4468064" y="-25075"/>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6" name="Oval 75"/>
          <p:cNvSpPr/>
          <p:nvPr/>
        </p:nvSpPr>
        <p:spPr>
          <a:xfrm>
            <a:off x="5726867" y="-16871"/>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7" name="Oval 76"/>
          <p:cNvSpPr/>
          <p:nvPr/>
        </p:nvSpPr>
        <p:spPr>
          <a:xfrm>
            <a:off x="1742777" y="1925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8" name="Oval 77"/>
          <p:cNvSpPr/>
          <p:nvPr/>
        </p:nvSpPr>
        <p:spPr>
          <a:xfrm>
            <a:off x="3107486" y="-28258"/>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79" name="Oval 78"/>
          <p:cNvSpPr/>
          <p:nvPr/>
        </p:nvSpPr>
        <p:spPr>
          <a:xfrm>
            <a:off x="4469727" y="-21626"/>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0" name="Oval 79"/>
          <p:cNvSpPr/>
          <p:nvPr/>
        </p:nvSpPr>
        <p:spPr>
          <a:xfrm>
            <a:off x="5726867" y="-6234"/>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1" name="Oval 80"/>
          <p:cNvSpPr/>
          <p:nvPr/>
        </p:nvSpPr>
        <p:spPr>
          <a:xfrm>
            <a:off x="1754077" y="11046"/>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2" name="Oval 81"/>
          <p:cNvSpPr/>
          <p:nvPr/>
        </p:nvSpPr>
        <p:spPr>
          <a:xfrm>
            <a:off x="3107486" y="-28258"/>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3" name="Oval 82"/>
          <p:cNvSpPr/>
          <p:nvPr/>
        </p:nvSpPr>
        <p:spPr>
          <a:xfrm>
            <a:off x="4471581" y="-39857"/>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4" name="Oval 83"/>
          <p:cNvSpPr/>
          <p:nvPr/>
        </p:nvSpPr>
        <p:spPr>
          <a:xfrm>
            <a:off x="5726867" y="-14445"/>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5" name="Oval 84"/>
          <p:cNvSpPr/>
          <p:nvPr/>
        </p:nvSpPr>
        <p:spPr>
          <a:xfrm>
            <a:off x="1765378" y="5829"/>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6" name="Oval 85"/>
          <p:cNvSpPr/>
          <p:nvPr/>
        </p:nvSpPr>
        <p:spPr>
          <a:xfrm>
            <a:off x="3120889" y="-37314"/>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7" name="Oval 86"/>
          <p:cNvSpPr/>
          <p:nvPr/>
        </p:nvSpPr>
        <p:spPr>
          <a:xfrm>
            <a:off x="4449494" y="-30243"/>
            <a:ext cx="699362"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8" name="Oval 87"/>
          <p:cNvSpPr/>
          <p:nvPr/>
        </p:nvSpPr>
        <p:spPr>
          <a:xfrm>
            <a:off x="5733398" y="-19076"/>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89" name="Oval 88"/>
          <p:cNvSpPr/>
          <p:nvPr/>
        </p:nvSpPr>
        <p:spPr>
          <a:xfrm>
            <a:off x="1756672" y="5829"/>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0" name="Oval 89"/>
          <p:cNvSpPr/>
          <p:nvPr/>
        </p:nvSpPr>
        <p:spPr>
          <a:xfrm>
            <a:off x="3127901" y="-37314"/>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1" name="Oval 90"/>
          <p:cNvSpPr/>
          <p:nvPr/>
        </p:nvSpPr>
        <p:spPr>
          <a:xfrm>
            <a:off x="4467872" y="-31380"/>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2" name="Oval 91"/>
          <p:cNvSpPr/>
          <p:nvPr/>
        </p:nvSpPr>
        <p:spPr>
          <a:xfrm>
            <a:off x="5740714" y="-15406"/>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3" name="Oval 92"/>
          <p:cNvSpPr/>
          <p:nvPr/>
        </p:nvSpPr>
        <p:spPr>
          <a:xfrm>
            <a:off x="1760834" y="-3717"/>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4" name="Oval 93"/>
          <p:cNvSpPr/>
          <p:nvPr/>
        </p:nvSpPr>
        <p:spPr>
          <a:xfrm>
            <a:off x="3120889" y="-29333"/>
            <a:ext cx="720308" cy="72030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5" name="Oval 94"/>
          <p:cNvSpPr/>
          <p:nvPr/>
        </p:nvSpPr>
        <p:spPr>
          <a:xfrm>
            <a:off x="4464163" y="-18899"/>
            <a:ext cx="685618"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6" name="Oval 95"/>
          <p:cNvSpPr/>
          <p:nvPr/>
        </p:nvSpPr>
        <p:spPr>
          <a:xfrm>
            <a:off x="5734182" y="-21626"/>
            <a:ext cx="718875" cy="71887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97" name="Rectangle 96"/>
          <p:cNvSpPr/>
          <p:nvPr/>
        </p:nvSpPr>
        <p:spPr>
          <a:xfrm>
            <a:off x="7989470" y="3389821"/>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KẾT QUẢ</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nvPr>
        </p:nvGraphicFramePr>
        <p:xfrm>
          <a:off x="6900778" y="4245579"/>
          <a:ext cx="5150244" cy="1267714"/>
        </p:xfrm>
        <a:graphic>
          <a:graphicData uri="http://schemas.openxmlformats.org/drawingml/2006/table">
            <a:tbl>
              <a:tblPr firstRow="1" bandRow="1">
                <a:tableStyleId>{5C22544A-7EE6-4342-B048-85BDC9FD1C3A}</a:tableStyleId>
              </a:tblPr>
              <a:tblGrid>
                <a:gridCol w="1287561">
                  <a:extLst>
                    <a:ext uri="{9D8B030D-6E8A-4147-A177-3AD203B41FA5}">
                      <a16:colId xmlns:a16="http://schemas.microsoft.com/office/drawing/2014/main" val="1564764332"/>
                    </a:ext>
                  </a:extLst>
                </a:gridCol>
                <a:gridCol w="1287561">
                  <a:extLst>
                    <a:ext uri="{9D8B030D-6E8A-4147-A177-3AD203B41FA5}">
                      <a16:colId xmlns:a16="http://schemas.microsoft.com/office/drawing/2014/main" val="1648357084"/>
                    </a:ext>
                  </a:extLst>
                </a:gridCol>
                <a:gridCol w="1287561">
                  <a:extLst>
                    <a:ext uri="{9D8B030D-6E8A-4147-A177-3AD203B41FA5}">
                      <a16:colId xmlns:a16="http://schemas.microsoft.com/office/drawing/2014/main" val="1692523942"/>
                    </a:ext>
                  </a:extLst>
                </a:gridCol>
                <a:gridCol w="1287561">
                  <a:extLst>
                    <a:ext uri="{9D8B030D-6E8A-4147-A177-3AD203B41FA5}">
                      <a16:colId xmlns:a16="http://schemas.microsoft.com/office/drawing/2014/main" val="1936944129"/>
                    </a:ext>
                  </a:extLst>
                </a:gridCol>
              </a:tblGrid>
              <a:tr h="633857">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IV</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1280395"/>
                  </a:ext>
                </a:extLst>
              </a:tr>
              <a:tr h="633857">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506"/>
                  </a:ext>
                </a:extLst>
              </a:tr>
            </a:tbl>
          </a:graphicData>
        </a:graphic>
      </p:graphicFrame>
      <p:sp>
        <p:nvSpPr>
          <p:cNvPr id="106" name="Oval 105"/>
          <p:cNvSpPr/>
          <p:nvPr/>
        </p:nvSpPr>
        <p:spPr>
          <a:xfrm>
            <a:off x="7230369" y="4900987"/>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7" name="Oval 106"/>
          <p:cNvSpPr/>
          <p:nvPr/>
        </p:nvSpPr>
        <p:spPr>
          <a:xfrm>
            <a:off x="8444613" y="4867728"/>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8" name="Oval 107"/>
          <p:cNvSpPr/>
          <p:nvPr/>
        </p:nvSpPr>
        <p:spPr>
          <a:xfrm>
            <a:off x="9840314" y="485404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9" name="Oval 108"/>
          <p:cNvSpPr/>
          <p:nvPr/>
        </p:nvSpPr>
        <p:spPr>
          <a:xfrm>
            <a:off x="7237070" y="4885946"/>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0" name="Oval 109"/>
          <p:cNvSpPr/>
          <p:nvPr/>
        </p:nvSpPr>
        <p:spPr>
          <a:xfrm>
            <a:off x="8436959" y="4864606"/>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1" name="Oval 110"/>
          <p:cNvSpPr/>
          <p:nvPr/>
        </p:nvSpPr>
        <p:spPr>
          <a:xfrm>
            <a:off x="9831131" y="485404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2" name="Oval 111"/>
          <p:cNvSpPr/>
          <p:nvPr/>
        </p:nvSpPr>
        <p:spPr>
          <a:xfrm>
            <a:off x="7240587" y="4885945"/>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3" name="Oval 112"/>
          <p:cNvSpPr/>
          <p:nvPr/>
        </p:nvSpPr>
        <p:spPr>
          <a:xfrm>
            <a:off x="8445846" y="4872440"/>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4" name="Oval 113"/>
          <p:cNvSpPr/>
          <p:nvPr/>
        </p:nvSpPr>
        <p:spPr>
          <a:xfrm>
            <a:off x="9852597" y="485612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5" name="Oval 114"/>
          <p:cNvSpPr/>
          <p:nvPr/>
        </p:nvSpPr>
        <p:spPr>
          <a:xfrm>
            <a:off x="7243771" y="4893465"/>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6" name="Oval 115"/>
          <p:cNvSpPr/>
          <p:nvPr/>
        </p:nvSpPr>
        <p:spPr>
          <a:xfrm>
            <a:off x="8444613" y="4842583"/>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7" name="Oval 116"/>
          <p:cNvSpPr/>
          <p:nvPr/>
        </p:nvSpPr>
        <p:spPr>
          <a:xfrm>
            <a:off x="9845726" y="4851969"/>
            <a:ext cx="717536"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8" name="Oval 117"/>
          <p:cNvSpPr/>
          <p:nvPr/>
        </p:nvSpPr>
        <p:spPr>
          <a:xfrm>
            <a:off x="7230058" y="488458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9" name="Oval 118"/>
          <p:cNvSpPr/>
          <p:nvPr/>
        </p:nvSpPr>
        <p:spPr>
          <a:xfrm>
            <a:off x="8433262" y="4856633"/>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0" name="Oval 119"/>
          <p:cNvSpPr/>
          <p:nvPr/>
        </p:nvSpPr>
        <p:spPr>
          <a:xfrm>
            <a:off x="9838003" y="484780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1" name="Oval 120"/>
          <p:cNvSpPr/>
          <p:nvPr/>
        </p:nvSpPr>
        <p:spPr>
          <a:xfrm>
            <a:off x="7236759" y="489210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2" name="Oval 121"/>
          <p:cNvSpPr/>
          <p:nvPr/>
        </p:nvSpPr>
        <p:spPr>
          <a:xfrm>
            <a:off x="8433262" y="4864606"/>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3" name="Oval 122"/>
          <p:cNvSpPr/>
          <p:nvPr/>
        </p:nvSpPr>
        <p:spPr>
          <a:xfrm>
            <a:off x="9823409" y="4834359"/>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4" name="Oval 123"/>
          <p:cNvSpPr/>
          <p:nvPr/>
        </p:nvSpPr>
        <p:spPr>
          <a:xfrm>
            <a:off x="10950748" y="4898275"/>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5" name="Oval 124"/>
          <p:cNvSpPr/>
          <p:nvPr/>
        </p:nvSpPr>
        <p:spPr>
          <a:xfrm>
            <a:off x="10950748" y="4898275"/>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6" name="Oval 125"/>
          <p:cNvSpPr/>
          <p:nvPr/>
        </p:nvSpPr>
        <p:spPr>
          <a:xfrm>
            <a:off x="10974475" y="4892902"/>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7" name="Oval 126"/>
          <p:cNvSpPr/>
          <p:nvPr/>
        </p:nvSpPr>
        <p:spPr>
          <a:xfrm>
            <a:off x="10967423" y="4892902"/>
            <a:ext cx="69611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8" name="Oval 127"/>
          <p:cNvSpPr/>
          <p:nvPr/>
        </p:nvSpPr>
        <p:spPr>
          <a:xfrm>
            <a:off x="10967424" y="4884582"/>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9" name="Oval 128"/>
          <p:cNvSpPr/>
          <p:nvPr/>
        </p:nvSpPr>
        <p:spPr>
          <a:xfrm>
            <a:off x="10960373" y="4884582"/>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12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0" name="TextBox 99"/>
          <p:cNvSpPr txBox="1"/>
          <p:nvPr/>
        </p:nvSpPr>
        <p:spPr>
          <a:xfrm>
            <a:off x="1494094" y="5425955"/>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1" name="TextBox 100"/>
          <p:cNvSpPr txBox="1"/>
          <p:nvPr/>
        </p:nvSpPr>
        <p:spPr>
          <a:xfrm>
            <a:off x="2931484" y="5425954"/>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2" name="TextBox 101"/>
          <p:cNvSpPr txBox="1"/>
          <p:nvPr/>
        </p:nvSpPr>
        <p:spPr>
          <a:xfrm>
            <a:off x="4211751"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3" name="TextBox 102"/>
          <p:cNvSpPr txBox="1"/>
          <p:nvPr/>
        </p:nvSpPr>
        <p:spPr>
          <a:xfrm>
            <a:off x="5463552"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IV</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4" name="Oval 133"/>
          <p:cNvSpPr/>
          <p:nvPr/>
        </p:nvSpPr>
        <p:spPr>
          <a:xfrm>
            <a:off x="7249332" y="4905928"/>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5" name="Oval 134"/>
          <p:cNvSpPr/>
          <p:nvPr/>
        </p:nvSpPr>
        <p:spPr>
          <a:xfrm>
            <a:off x="8443249" y="4867441"/>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6" name="Oval 135"/>
          <p:cNvSpPr/>
          <p:nvPr/>
        </p:nvSpPr>
        <p:spPr>
          <a:xfrm>
            <a:off x="9854265" y="486163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7" name="Oval 136"/>
          <p:cNvSpPr/>
          <p:nvPr/>
        </p:nvSpPr>
        <p:spPr>
          <a:xfrm>
            <a:off x="10978559" y="4889824"/>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5" name="Curved Right Arrow 4">
            <a:hlinkClick r:id="rId18" action="ppaction://hlinksldjump"/>
          </p:cNvPr>
          <p:cNvSpPr/>
          <p:nvPr/>
        </p:nvSpPr>
        <p:spPr>
          <a:xfrm>
            <a:off x="10125244" y="6102073"/>
            <a:ext cx="480996" cy="39155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617564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08333E-6 -3.7037E-7 L 0.00416 -0.13819 " pathEditMode="relative" rAng="0" ptsTypes="AA">
                                      <p:cBhvr>
                                        <p:cTn id="6" dur="2000" fill="hold"/>
                                        <p:tgtEl>
                                          <p:spTgt spid="4"/>
                                        </p:tgtEl>
                                        <p:attrNameLst>
                                          <p:attrName>ppt_x</p:attrName>
                                          <p:attrName>ppt_y</p:attrName>
                                        </p:attrNameLst>
                                      </p:cBhvr>
                                      <p:rCtr x="208" y="-6921"/>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416 -0.13819 L 0.00416 -0.27338 " pathEditMode="relative" rAng="0" ptsTypes="AA">
                                      <p:cBhvr>
                                        <p:cTn id="14" dur="2000" fill="hold"/>
                                        <p:tgtEl>
                                          <p:spTgt spid="4"/>
                                        </p:tgtEl>
                                        <p:attrNameLst>
                                          <p:attrName>ppt_x</p:attrName>
                                          <p:attrName>ppt_y</p:attrName>
                                        </p:attrNameLst>
                                      </p:cBhvr>
                                      <p:rCtr x="0" y="-6759"/>
                                    </p:animMotion>
                                  </p:childTnLst>
                                </p:cTn>
                              </p:par>
                            </p:childTnLst>
                          </p:cTn>
                        </p:par>
                        <p:par>
                          <p:cTn id="15" fill="hold">
                            <p:stCondLst>
                              <p:cond delay="2000"/>
                            </p:stCondLst>
                            <p:childTnLst>
                              <p:par>
                                <p:cTn id="16" presetID="6" presetClass="entr" presetSubtype="16"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circle(in)">
                                      <p:cBhvr>
                                        <p:cTn id="18" dur="75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0416 -0.27338 L 0.00416 -0.41065 " pathEditMode="relative" rAng="0" ptsTypes="AA">
                                      <p:cBhvr>
                                        <p:cTn id="22" dur="2000" fill="hold"/>
                                        <p:tgtEl>
                                          <p:spTgt spid="4"/>
                                        </p:tgtEl>
                                        <p:attrNameLst>
                                          <p:attrName>ppt_x</p:attrName>
                                          <p:attrName>ppt_y</p:attrName>
                                        </p:attrNameLst>
                                      </p:cBhvr>
                                      <p:rCtr x="0" y="-6875"/>
                                    </p:animMotion>
                                  </p:childTnLst>
                                </p:cTn>
                              </p:par>
                            </p:childTnLst>
                          </p:cTn>
                        </p:par>
                        <p:par>
                          <p:cTn id="23" fill="hold">
                            <p:stCondLst>
                              <p:cond delay="2000"/>
                            </p:stCondLst>
                            <p:childTnLst>
                              <p:par>
                                <p:cTn id="24" presetID="6" presetClass="entr" presetSubtype="16" fill="hold" nodeType="after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in)">
                                      <p:cBhvr>
                                        <p:cTn id="26" dur="75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0.00416 -0.41065 L 0.00416 -0.54606 " pathEditMode="relative" rAng="0" ptsTypes="AA">
                                      <p:cBhvr>
                                        <p:cTn id="30" dur="2000" fill="hold"/>
                                        <p:tgtEl>
                                          <p:spTgt spid="4"/>
                                        </p:tgtEl>
                                        <p:attrNameLst>
                                          <p:attrName>ppt_x</p:attrName>
                                          <p:attrName>ppt_y</p:attrName>
                                        </p:attrNameLst>
                                      </p:cBhvr>
                                      <p:rCtr x="0" y="-6782"/>
                                    </p:animMotion>
                                  </p:childTnLst>
                                </p:cTn>
                              </p:par>
                            </p:childTnLst>
                          </p:cTn>
                        </p:par>
                        <p:par>
                          <p:cTn id="31" fill="hold">
                            <p:stCondLst>
                              <p:cond delay="2000"/>
                            </p:stCondLst>
                            <p:childTnLst>
                              <p:par>
                                <p:cTn id="32" presetID="6" presetClass="entr" presetSubtype="16" fill="hold" nodeType="after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circle(in)">
                                      <p:cBhvr>
                                        <p:cTn id="34" dur="75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0.00416 -0.54606 L 0.00573 -0.6794 " pathEditMode="relative" rAng="0" ptsTypes="AA">
                                      <p:cBhvr>
                                        <p:cTn id="38" dur="2000" fill="hold"/>
                                        <p:tgtEl>
                                          <p:spTgt spid="4"/>
                                        </p:tgtEl>
                                        <p:attrNameLst>
                                          <p:attrName>ppt_x</p:attrName>
                                          <p:attrName>ppt_y</p:attrName>
                                        </p:attrNameLst>
                                      </p:cBhvr>
                                      <p:rCtr x="78" y="-6667"/>
                                    </p:animMotion>
                                  </p:childTnLst>
                                </p:cTn>
                              </p:par>
                            </p:childTnLst>
                          </p:cTn>
                        </p:par>
                        <p:par>
                          <p:cTn id="39" fill="hold">
                            <p:stCondLst>
                              <p:cond delay="2000"/>
                            </p:stCondLst>
                            <p:childTnLst>
                              <p:par>
                                <p:cTn id="40" presetID="6" presetClass="entr" presetSubtype="16"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circle(in)">
                                      <p:cBhvr>
                                        <p:cTn id="42" dur="75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0.00573 -0.6794 L 0.00573 -0.81065 " pathEditMode="relative" rAng="0" ptsTypes="AA">
                                      <p:cBhvr>
                                        <p:cTn id="46" dur="2000" fill="hold"/>
                                        <p:tgtEl>
                                          <p:spTgt spid="4"/>
                                        </p:tgtEl>
                                        <p:attrNameLst>
                                          <p:attrName>ppt_x</p:attrName>
                                          <p:attrName>ppt_y</p:attrName>
                                        </p:attrNameLst>
                                      </p:cBhvr>
                                      <p:rCtr x="0" y="-6574"/>
                                    </p:animMotion>
                                  </p:childTnLst>
                                </p:cTn>
                              </p:par>
                            </p:childTnLst>
                          </p:cTn>
                        </p:par>
                        <p:par>
                          <p:cTn id="47" fill="hold">
                            <p:stCondLst>
                              <p:cond delay="2000"/>
                            </p:stCondLst>
                            <p:childTnLst>
                              <p:par>
                                <p:cTn id="48" presetID="6" presetClass="entr" presetSubtype="16"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Effect transition="in" filter="circle(in)">
                                      <p:cBhvr>
                                        <p:cTn id="50" dur="750"/>
                                        <p:tgtEl>
                                          <p:spTgt spid="65"/>
                                        </p:tgtEl>
                                      </p:cBhvr>
                                    </p:animEffec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0 -3.7037E-7 L 0.00417 -0.13819 " pathEditMode="relative" rAng="0" ptsTypes="AA">
                                      <p:cBhvr>
                                        <p:cTn id="55" dur="2000" fill="hold"/>
                                        <p:tgtEl>
                                          <p:spTgt spid="19"/>
                                        </p:tgtEl>
                                        <p:attrNameLst>
                                          <p:attrName>ppt_x</p:attrName>
                                          <p:attrName>ppt_y</p:attrName>
                                        </p:attrNameLst>
                                      </p:cBhvr>
                                      <p:rCtr x="208" y="-6921"/>
                                    </p:animMotion>
                                  </p:childTnLst>
                                </p:cTn>
                              </p:par>
                            </p:childTnLst>
                          </p:cTn>
                        </p:par>
                        <p:par>
                          <p:cTn id="56" fill="hold">
                            <p:stCondLst>
                              <p:cond delay="2000"/>
                            </p:stCondLst>
                            <p:childTnLst>
                              <p:par>
                                <p:cTn id="57" presetID="6" presetClass="entr" presetSubtype="16"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circle(in)">
                                      <p:cBhvr>
                                        <p:cTn id="59" dur="75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64" presetClass="path" presetSubtype="0" accel="50000" decel="50000" fill="hold" nodeType="clickEffect">
                                  <p:stCondLst>
                                    <p:cond delay="0"/>
                                  </p:stCondLst>
                                  <p:childTnLst>
                                    <p:animMotion origin="layout" path="M 0.00417 -0.13819 L 0.00417 -0.27338 " pathEditMode="relative" rAng="0" ptsTypes="AA">
                                      <p:cBhvr>
                                        <p:cTn id="63" dur="2000" fill="hold"/>
                                        <p:tgtEl>
                                          <p:spTgt spid="19"/>
                                        </p:tgtEl>
                                        <p:attrNameLst>
                                          <p:attrName>ppt_x</p:attrName>
                                          <p:attrName>ppt_y</p:attrName>
                                        </p:attrNameLst>
                                      </p:cBhvr>
                                      <p:rCtr x="0" y="-6759"/>
                                    </p:animMotion>
                                  </p:childTnLst>
                                </p:cTn>
                              </p:par>
                            </p:childTnLst>
                          </p:cTn>
                        </p:par>
                        <p:par>
                          <p:cTn id="64" fill="hold">
                            <p:stCondLst>
                              <p:cond delay="2000"/>
                            </p:stCondLst>
                            <p:childTnLst>
                              <p:par>
                                <p:cTn id="65" presetID="6" presetClass="entr" presetSubtype="16"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circle(in)">
                                      <p:cBhvr>
                                        <p:cTn id="67" dur="75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0.00417 -0.27338 L 0.00417 -0.41065 " pathEditMode="relative" rAng="0" ptsTypes="AA">
                                      <p:cBhvr>
                                        <p:cTn id="71" dur="2000" fill="hold"/>
                                        <p:tgtEl>
                                          <p:spTgt spid="19"/>
                                        </p:tgtEl>
                                        <p:attrNameLst>
                                          <p:attrName>ppt_x</p:attrName>
                                          <p:attrName>ppt_y</p:attrName>
                                        </p:attrNameLst>
                                      </p:cBhvr>
                                      <p:rCtr x="0" y="-6875"/>
                                    </p:animMotion>
                                  </p:childTnLst>
                                </p:cTn>
                              </p:par>
                            </p:childTnLst>
                          </p:cTn>
                        </p:par>
                        <p:par>
                          <p:cTn id="72" fill="hold">
                            <p:stCondLst>
                              <p:cond delay="2000"/>
                            </p:stCondLst>
                            <p:childTnLst>
                              <p:par>
                                <p:cTn id="73" presetID="6" presetClass="entr" presetSubtype="16"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75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64" presetClass="path" presetSubtype="0" accel="50000" decel="50000" fill="hold" nodeType="clickEffect">
                                  <p:stCondLst>
                                    <p:cond delay="0"/>
                                  </p:stCondLst>
                                  <p:childTnLst>
                                    <p:animMotion origin="layout" path="M 0.00417 -0.41065 L 0.00417 -0.54606 " pathEditMode="relative" rAng="0" ptsTypes="AA">
                                      <p:cBhvr>
                                        <p:cTn id="79" dur="2000" fill="hold"/>
                                        <p:tgtEl>
                                          <p:spTgt spid="19"/>
                                        </p:tgtEl>
                                        <p:attrNameLst>
                                          <p:attrName>ppt_x</p:attrName>
                                          <p:attrName>ppt_y</p:attrName>
                                        </p:attrNameLst>
                                      </p:cBhvr>
                                      <p:rCtr x="0" y="-6782"/>
                                    </p:animMotion>
                                  </p:childTnLst>
                                </p:cTn>
                              </p:par>
                            </p:childTnLst>
                          </p:cTn>
                        </p:par>
                        <p:par>
                          <p:cTn id="80" fill="hold">
                            <p:stCondLst>
                              <p:cond delay="2000"/>
                            </p:stCondLst>
                            <p:childTnLst>
                              <p:par>
                                <p:cTn id="81" presetID="6" presetClass="entr" presetSubtype="16" fill="hold" grpId="0" nodeType="after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circle(in)">
                                      <p:cBhvr>
                                        <p:cTn id="83" dur="750"/>
                                        <p:tgtEl>
                                          <p:spTgt spid="53"/>
                                        </p:tgtEl>
                                      </p:cBhvr>
                                    </p:animEffect>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417 -0.54606 L 0.00573 -0.6794 " pathEditMode="relative" rAng="0" ptsTypes="AA">
                                      <p:cBhvr>
                                        <p:cTn id="87" dur="2000" fill="hold"/>
                                        <p:tgtEl>
                                          <p:spTgt spid="19"/>
                                        </p:tgtEl>
                                        <p:attrNameLst>
                                          <p:attrName>ppt_x</p:attrName>
                                          <p:attrName>ppt_y</p:attrName>
                                        </p:attrNameLst>
                                      </p:cBhvr>
                                      <p:rCtr x="78" y="-6667"/>
                                    </p:animMotion>
                                  </p:childTnLst>
                                </p:cTn>
                              </p:par>
                              <p:par>
                                <p:cTn id="88" presetID="6" presetClass="entr" presetSubtype="16" fill="hold" grpId="1" nodeType="with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circle(in)">
                                      <p:cBhvr>
                                        <p:cTn id="90" dur="1000"/>
                                        <p:tgtEl>
                                          <p:spTgt spid="57"/>
                                        </p:tgtEl>
                                      </p:cBhvr>
                                    </p:animEffect>
                                  </p:childTnLst>
                                </p:cTn>
                              </p:par>
                            </p:childTnLst>
                          </p:cTn>
                        </p:par>
                      </p:childTnLst>
                    </p:cTn>
                  </p:par>
                  <p:par>
                    <p:cTn id="91" fill="hold">
                      <p:stCondLst>
                        <p:cond delay="indefinite"/>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0.00573 -0.6794 L 0.00573 -0.81065 " pathEditMode="relative" rAng="0" ptsTypes="AA">
                                      <p:cBhvr>
                                        <p:cTn id="94" dur="2000" fill="hold"/>
                                        <p:tgtEl>
                                          <p:spTgt spid="19"/>
                                        </p:tgtEl>
                                        <p:attrNameLst>
                                          <p:attrName>ppt_x</p:attrName>
                                          <p:attrName>ppt_y</p:attrName>
                                        </p:attrNameLst>
                                      </p:cBhvr>
                                      <p:rCtr x="0" y="-6574"/>
                                    </p:animMotion>
                                  </p:childTnLst>
                                </p:cTn>
                              </p:par>
                              <p:par>
                                <p:cTn id="95" presetID="6" presetClass="entr" presetSubtype="16" fill="hold" grpId="1"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circle(in)">
                                      <p:cBhvr>
                                        <p:cTn id="97" dur="1000"/>
                                        <p:tgtEl>
                                          <p:spTgt spid="66"/>
                                        </p:tgtEl>
                                      </p:cBhvr>
                                    </p:animEffect>
                                  </p:childTnLst>
                                </p:cTn>
                              </p:par>
                            </p:childTnLst>
                          </p:cTn>
                        </p:par>
                      </p:childTnLst>
                    </p:cTn>
                  </p:par>
                </p:childTnLst>
              </p:cTn>
              <p:nextCondLst>
                <p:cond evt="onClick" delay="0">
                  <p:tgtEl>
                    <p:spTgt spid="16"/>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64" presetClass="path" presetSubtype="0" accel="50000" decel="50000" fill="hold" nodeType="clickEffect">
                                  <p:stCondLst>
                                    <p:cond delay="0"/>
                                  </p:stCondLst>
                                  <p:childTnLst>
                                    <p:animMotion origin="layout" path="M 1.45833E-6 -3.7037E-7 L 0.00417 -0.13819 " pathEditMode="relative" rAng="0" ptsTypes="AA">
                                      <p:cBhvr>
                                        <p:cTn id="102" dur="2000" fill="hold"/>
                                        <p:tgtEl>
                                          <p:spTgt spid="20"/>
                                        </p:tgtEl>
                                        <p:attrNameLst>
                                          <p:attrName>ppt_x</p:attrName>
                                          <p:attrName>ppt_y</p:attrName>
                                        </p:attrNameLst>
                                      </p:cBhvr>
                                      <p:rCtr x="208" y="-6921"/>
                                    </p:animMotion>
                                  </p:childTnLst>
                                </p:cTn>
                              </p:par>
                              <p:par>
                                <p:cTn id="103" presetID="6" presetClass="entr" presetSubtype="16"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ircle(in)">
                                      <p:cBhvr>
                                        <p:cTn id="105" dur="2000"/>
                                        <p:tgtEl>
                                          <p:spTgt spid="37"/>
                                        </p:tgtEl>
                                      </p:cBhvr>
                                    </p:animEffect>
                                  </p:childTnLst>
                                </p:cTn>
                              </p:par>
                            </p:childTnLst>
                          </p:cTn>
                        </p:par>
                      </p:childTnLst>
                    </p:cTn>
                  </p:par>
                  <p:par>
                    <p:cTn id="106" fill="hold">
                      <p:stCondLst>
                        <p:cond delay="indefinite"/>
                      </p:stCondLst>
                      <p:childTnLst>
                        <p:par>
                          <p:cTn id="107" fill="hold">
                            <p:stCondLst>
                              <p:cond delay="0"/>
                            </p:stCondLst>
                            <p:childTnLst>
                              <p:par>
                                <p:cTn id="108" presetID="64" presetClass="path" presetSubtype="0" accel="50000" decel="50000" fill="hold" nodeType="clickEffect">
                                  <p:stCondLst>
                                    <p:cond delay="0"/>
                                  </p:stCondLst>
                                  <p:childTnLst>
                                    <p:animMotion origin="layout" path="M 0.00417 -0.13819 L 0.00417 -0.27338 " pathEditMode="relative" rAng="0" ptsTypes="AA">
                                      <p:cBhvr>
                                        <p:cTn id="109" dur="2000" fill="hold"/>
                                        <p:tgtEl>
                                          <p:spTgt spid="20"/>
                                        </p:tgtEl>
                                        <p:attrNameLst>
                                          <p:attrName>ppt_x</p:attrName>
                                          <p:attrName>ppt_y</p:attrName>
                                        </p:attrNameLst>
                                      </p:cBhvr>
                                      <p:rCtr x="0" y="-6759"/>
                                    </p:animMotion>
                                  </p:childTnLst>
                                </p:cTn>
                              </p:par>
                              <p:par>
                                <p:cTn id="110" presetID="6" presetClass="entr" presetSubtype="16" fill="hold" grpId="0" nodeType="withEffect">
                                  <p:stCondLst>
                                    <p:cond delay="0"/>
                                  </p:stCondLst>
                                  <p:childTnLst>
                                    <p:set>
                                      <p:cBhvr>
                                        <p:cTn id="111" dur="1" fill="hold">
                                          <p:stCondLst>
                                            <p:cond delay="0"/>
                                          </p:stCondLst>
                                        </p:cTn>
                                        <p:tgtEl>
                                          <p:spTgt spid="41"/>
                                        </p:tgtEl>
                                        <p:attrNameLst>
                                          <p:attrName>style.visibility</p:attrName>
                                        </p:attrNameLst>
                                      </p:cBhvr>
                                      <p:to>
                                        <p:strVal val="visible"/>
                                      </p:to>
                                    </p:set>
                                    <p:animEffect transition="in" filter="circle(in)">
                                      <p:cBhvr>
                                        <p:cTn id="112" dur="1000"/>
                                        <p:tgtEl>
                                          <p:spTgt spid="41"/>
                                        </p:tgtEl>
                                      </p:cBhvr>
                                    </p:animEffect>
                                  </p:childTnLst>
                                </p:cTn>
                              </p:par>
                            </p:childTnLst>
                          </p:cTn>
                        </p:par>
                      </p:childTnLst>
                    </p:cTn>
                  </p:par>
                  <p:par>
                    <p:cTn id="113" fill="hold">
                      <p:stCondLst>
                        <p:cond delay="indefinite"/>
                      </p:stCondLst>
                      <p:childTnLst>
                        <p:par>
                          <p:cTn id="114" fill="hold">
                            <p:stCondLst>
                              <p:cond delay="0"/>
                            </p:stCondLst>
                            <p:childTnLst>
                              <p:par>
                                <p:cTn id="115" presetID="64" presetClass="path" presetSubtype="0" accel="50000" decel="50000" fill="hold" nodeType="clickEffect">
                                  <p:stCondLst>
                                    <p:cond delay="0"/>
                                  </p:stCondLst>
                                  <p:childTnLst>
                                    <p:animMotion origin="layout" path="M 0.00417 -0.27338 L 0.00417 -0.41065 " pathEditMode="relative" rAng="0" ptsTypes="AA">
                                      <p:cBhvr>
                                        <p:cTn id="116" dur="2000" fill="hold"/>
                                        <p:tgtEl>
                                          <p:spTgt spid="20"/>
                                        </p:tgtEl>
                                        <p:attrNameLst>
                                          <p:attrName>ppt_x</p:attrName>
                                          <p:attrName>ppt_y</p:attrName>
                                        </p:attrNameLst>
                                      </p:cBhvr>
                                      <p:rCtr x="0" y="-6875"/>
                                    </p:animMotion>
                                  </p:childTnLst>
                                </p:cTn>
                              </p:par>
                            </p:childTnLst>
                          </p:cTn>
                        </p:par>
                        <p:par>
                          <p:cTn id="117" fill="hold">
                            <p:stCondLst>
                              <p:cond delay="2000"/>
                            </p:stCondLst>
                            <p:childTnLst>
                              <p:par>
                                <p:cTn id="118" presetID="6" presetClass="entr" presetSubtype="16" fill="hold" grpId="0" nodeType="after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circle(in)">
                                      <p:cBhvr>
                                        <p:cTn id="120" dur="750"/>
                                        <p:tgtEl>
                                          <p:spTgt spid="50"/>
                                        </p:tgtEl>
                                      </p:cBhvr>
                                    </p:animEffect>
                                  </p:childTnLst>
                                </p:cTn>
                              </p:par>
                            </p:childTnLst>
                          </p:cTn>
                        </p:par>
                      </p:childTnLst>
                    </p:cTn>
                  </p:par>
                  <p:par>
                    <p:cTn id="121" fill="hold">
                      <p:stCondLst>
                        <p:cond delay="indefinite"/>
                      </p:stCondLst>
                      <p:childTnLst>
                        <p:par>
                          <p:cTn id="122" fill="hold">
                            <p:stCondLst>
                              <p:cond delay="0"/>
                            </p:stCondLst>
                            <p:childTnLst>
                              <p:par>
                                <p:cTn id="123" presetID="64" presetClass="path" presetSubtype="0" accel="50000" decel="50000" fill="hold" nodeType="clickEffect">
                                  <p:stCondLst>
                                    <p:cond delay="0"/>
                                  </p:stCondLst>
                                  <p:childTnLst>
                                    <p:animMotion origin="layout" path="M 0.00417 -0.41065 L 0.00417 -0.54606 " pathEditMode="relative" rAng="0" ptsTypes="AA">
                                      <p:cBhvr>
                                        <p:cTn id="124" dur="2000" fill="hold"/>
                                        <p:tgtEl>
                                          <p:spTgt spid="20"/>
                                        </p:tgtEl>
                                        <p:attrNameLst>
                                          <p:attrName>ppt_x</p:attrName>
                                          <p:attrName>ppt_y</p:attrName>
                                        </p:attrNameLst>
                                      </p:cBhvr>
                                      <p:rCtr x="0" y="-6782"/>
                                    </p:animMotion>
                                  </p:childTnLst>
                                </p:cTn>
                              </p:par>
                              <p:par>
                                <p:cTn id="125" presetID="6" presetClass="entr" presetSubtype="16" fill="hold" grpId="1" nodeType="with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circle(in)">
                                      <p:cBhvr>
                                        <p:cTn id="127" dur="1000"/>
                                        <p:tgtEl>
                                          <p:spTgt spid="54"/>
                                        </p:tgtEl>
                                      </p:cBhvr>
                                    </p:animEffect>
                                  </p:childTnLst>
                                </p:cTn>
                              </p:par>
                            </p:childTnLst>
                          </p:cTn>
                        </p:par>
                      </p:childTnLst>
                    </p:cTn>
                  </p:par>
                  <p:par>
                    <p:cTn id="128" fill="hold">
                      <p:stCondLst>
                        <p:cond delay="indefinite"/>
                      </p:stCondLst>
                      <p:childTnLst>
                        <p:par>
                          <p:cTn id="129" fill="hold">
                            <p:stCondLst>
                              <p:cond delay="0"/>
                            </p:stCondLst>
                            <p:childTnLst>
                              <p:par>
                                <p:cTn id="130" presetID="64" presetClass="path" presetSubtype="0" accel="50000" decel="50000" fill="hold" nodeType="clickEffect">
                                  <p:stCondLst>
                                    <p:cond delay="0"/>
                                  </p:stCondLst>
                                  <p:childTnLst>
                                    <p:animMotion origin="layout" path="M 0.00417 -0.54606 L 0.00573 -0.6794 " pathEditMode="relative" rAng="0" ptsTypes="AA">
                                      <p:cBhvr>
                                        <p:cTn id="131" dur="2000" fill="hold"/>
                                        <p:tgtEl>
                                          <p:spTgt spid="20"/>
                                        </p:tgtEl>
                                        <p:attrNameLst>
                                          <p:attrName>ppt_x</p:attrName>
                                          <p:attrName>ppt_y</p:attrName>
                                        </p:attrNameLst>
                                      </p:cBhvr>
                                      <p:rCtr x="78" y="-6667"/>
                                    </p:animMotion>
                                  </p:childTnLst>
                                </p:cTn>
                              </p:par>
                              <p:par>
                                <p:cTn id="132" presetID="6" presetClass="entr" presetSubtype="16" fill="hold" grpId="1" nodeType="withEffect">
                                  <p:stCondLst>
                                    <p:cond delay="0"/>
                                  </p:stCondLst>
                                  <p:childTnLst>
                                    <p:set>
                                      <p:cBhvr>
                                        <p:cTn id="133" dur="1" fill="hold">
                                          <p:stCondLst>
                                            <p:cond delay="0"/>
                                          </p:stCondLst>
                                        </p:cTn>
                                        <p:tgtEl>
                                          <p:spTgt spid="58"/>
                                        </p:tgtEl>
                                        <p:attrNameLst>
                                          <p:attrName>style.visibility</p:attrName>
                                        </p:attrNameLst>
                                      </p:cBhvr>
                                      <p:to>
                                        <p:strVal val="visible"/>
                                      </p:to>
                                    </p:set>
                                    <p:animEffect transition="in" filter="circle(in)">
                                      <p:cBhvr>
                                        <p:cTn id="134" dur="2000"/>
                                        <p:tgtEl>
                                          <p:spTgt spid="58"/>
                                        </p:tgtEl>
                                      </p:cBhvr>
                                    </p:animEffect>
                                  </p:childTnLst>
                                </p:cTn>
                              </p:par>
                            </p:childTnLst>
                          </p:cTn>
                        </p:par>
                      </p:childTnLst>
                    </p:cTn>
                  </p:par>
                  <p:par>
                    <p:cTn id="135" fill="hold">
                      <p:stCondLst>
                        <p:cond delay="indefinite"/>
                      </p:stCondLst>
                      <p:childTnLst>
                        <p:par>
                          <p:cTn id="136" fill="hold">
                            <p:stCondLst>
                              <p:cond delay="0"/>
                            </p:stCondLst>
                            <p:childTnLst>
                              <p:par>
                                <p:cTn id="137" presetID="64" presetClass="path" presetSubtype="0" accel="50000" decel="50000" fill="hold" nodeType="clickEffect">
                                  <p:stCondLst>
                                    <p:cond delay="0"/>
                                  </p:stCondLst>
                                  <p:childTnLst>
                                    <p:animMotion origin="layout" path="M 0.00573 -0.6794 L 0.00573 -0.81065 " pathEditMode="relative" rAng="0" ptsTypes="AA">
                                      <p:cBhvr>
                                        <p:cTn id="138" dur="2000" fill="hold"/>
                                        <p:tgtEl>
                                          <p:spTgt spid="20"/>
                                        </p:tgtEl>
                                        <p:attrNameLst>
                                          <p:attrName>ppt_x</p:attrName>
                                          <p:attrName>ppt_y</p:attrName>
                                        </p:attrNameLst>
                                      </p:cBhvr>
                                      <p:rCtr x="0" y="-6574"/>
                                    </p:animMotion>
                                  </p:childTnLst>
                                </p:cTn>
                              </p:par>
                              <p:par>
                                <p:cTn id="139" presetID="6" presetClass="entr" presetSubtype="16" fill="hold" grpId="1" nodeType="withEffect">
                                  <p:stCondLst>
                                    <p:cond delay="0"/>
                                  </p:stCondLst>
                                  <p:childTnLst>
                                    <p:set>
                                      <p:cBhvr>
                                        <p:cTn id="140" dur="1" fill="hold">
                                          <p:stCondLst>
                                            <p:cond delay="0"/>
                                          </p:stCondLst>
                                        </p:cTn>
                                        <p:tgtEl>
                                          <p:spTgt spid="67"/>
                                        </p:tgtEl>
                                        <p:attrNameLst>
                                          <p:attrName>style.visibility</p:attrName>
                                        </p:attrNameLst>
                                      </p:cBhvr>
                                      <p:to>
                                        <p:strVal val="visible"/>
                                      </p:to>
                                    </p:set>
                                    <p:animEffect transition="in" filter="circle(in)">
                                      <p:cBhvr>
                                        <p:cTn id="141" dur="1000"/>
                                        <p:tgtEl>
                                          <p:spTgt spid="67"/>
                                        </p:tgtEl>
                                      </p:cBhvr>
                                    </p:animEffect>
                                  </p:childTnLst>
                                </p:cTn>
                              </p:par>
                            </p:childTnLst>
                          </p:cTn>
                        </p:par>
                      </p:childTnLst>
                    </p:cTn>
                  </p:par>
                </p:childTnLst>
              </p:cTn>
              <p:nextCondLst>
                <p:cond evt="onClick" delay="0">
                  <p:tgtEl>
                    <p:spTgt spid="17"/>
                  </p:tgtEl>
                </p:cond>
              </p:nextCondLst>
            </p:seq>
            <p:seq concurrent="1" nextAc="seek">
              <p:cTn id="142" restart="whenNotActive" fill="hold" evtFilter="cancelBubble" nodeType="interactiveSeq">
                <p:stCondLst>
                  <p:cond evt="onClick" delay="0">
                    <p:tgtEl>
                      <p:spTgt spid="18"/>
                    </p:tgtEl>
                  </p:cond>
                </p:stCondLst>
                <p:endSync evt="end" delay="0">
                  <p:rtn val="all"/>
                </p:endSync>
                <p:childTnLst>
                  <p:par>
                    <p:cTn id="143" fill="hold">
                      <p:stCondLst>
                        <p:cond delay="0"/>
                      </p:stCondLst>
                      <p:childTnLst>
                        <p:par>
                          <p:cTn id="144" fill="hold">
                            <p:stCondLst>
                              <p:cond delay="0"/>
                            </p:stCondLst>
                            <p:childTnLst>
                              <p:par>
                                <p:cTn id="145" presetID="64" presetClass="path" presetSubtype="0" accel="50000" decel="50000" fill="hold" nodeType="clickEffect">
                                  <p:stCondLst>
                                    <p:cond delay="0"/>
                                  </p:stCondLst>
                                  <p:childTnLst>
                                    <p:animMotion origin="layout" path="M 2.70833E-6 -3.7037E-7 L 0.00416 -0.13819 " pathEditMode="relative" rAng="0" ptsTypes="AA">
                                      <p:cBhvr>
                                        <p:cTn id="146" dur="2000" fill="hold"/>
                                        <p:tgtEl>
                                          <p:spTgt spid="21"/>
                                        </p:tgtEl>
                                        <p:attrNameLst>
                                          <p:attrName>ppt_x</p:attrName>
                                          <p:attrName>ppt_y</p:attrName>
                                        </p:attrNameLst>
                                      </p:cBhvr>
                                      <p:rCtr x="208" y="-6921"/>
                                    </p:animMotion>
                                  </p:childTnLst>
                                </p:cTn>
                              </p:par>
                              <p:par>
                                <p:cTn id="147" presetID="6" presetClass="entr" presetSubtype="16" fill="hold" grpId="0" nodeType="with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circle(in)">
                                      <p:cBhvr>
                                        <p:cTn id="149" dur="2000"/>
                                        <p:tgtEl>
                                          <p:spTgt spid="38"/>
                                        </p:tgtEl>
                                      </p:cBhvr>
                                    </p:animEffect>
                                  </p:childTnLst>
                                </p:cTn>
                              </p:par>
                            </p:childTnLst>
                          </p:cTn>
                        </p:par>
                      </p:childTnLst>
                    </p:cTn>
                  </p:par>
                  <p:par>
                    <p:cTn id="150" fill="hold">
                      <p:stCondLst>
                        <p:cond delay="indefinite"/>
                      </p:stCondLst>
                      <p:childTnLst>
                        <p:par>
                          <p:cTn id="151" fill="hold">
                            <p:stCondLst>
                              <p:cond delay="0"/>
                            </p:stCondLst>
                            <p:childTnLst>
                              <p:par>
                                <p:cTn id="152" presetID="64" presetClass="path" presetSubtype="0" accel="50000" decel="50000" fill="hold" nodeType="clickEffect">
                                  <p:stCondLst>
                                    <p:cond delay="0"/>
                                  </p:stCondLst>
                                  <p:childTnLst>
                                    <p:animMotion origin="layout" path="M 0.00416 -0.13819 L 0.00416 -0.27338 " pathEditMode="relative" rAng="0" ptsTypes="AA">
                                      <p:cBhvr>
                                        <p:cTn id="153" dur="2000" fill="hold"/>
                                        <p:tgtEl>
                                          <p:spTgt spid="21"/>
                                        </p:tgtEl>
                                        <p:attrNameLst>
                                          <p:attrName>ppt_x</p:attrName>
                                          <p:attrName>ppt_y</p:attrName>
                                        </p:attrNameLst>
                                      </p:cBhvr>
                                      <p:rCtr x="0" y="-6759"/>
                                    </p:animMotion>
                                  </p:childTnLst>
                                </p:cTn>
                              </p:par>
                              <p:par>
                                <p:cTn id="154" presetID="6" presetClass="entr" presetSubtype="16" fill="hold" grpId="1" nodeType="withEffect">
                                  <p:stCondLst>
                                    <p:cond delay="0"/>
                                  </p:stCondLst>
                                  <p:childTnLst>
                                    <p:set>
                                      <p:cBhvr>
                                        <p:cTn id="155" dur="1" fill="hold">
                                          <p:stCondLst>
                                            <p:cond delay="0"/>
                                          </p:stCondLst>
                                        </p:cTn>
                                        <p:tgtEl>
                                          <p:spTgt spid="42"/>
                                        </p:tgtEl>
                                        <p:attrNameLst>
                                          <p:attrName>style.visibility</p:attrName>
                                        </p:attrNameLst>
                                      </p:cBhvr>
                                      <p:to>
                                        <p:strVal val="visible"/>
                                      </p:to>
                                    </p:set>
                                    <p:animEffect transition="in" filter="circle(in)">
                                      <p:cBhvr>
                                        <p:cTn id="156" dur="2000"/>
                                        <p:tgtEl>
                                          <p:spTgt spid="42"/>
                                        </p:tgtEl>
                                      </p:cBhvr>
                                    </p:animEffect>
                                  </p:childTnLst>
                                </p:cTn>
                              </p:par>
                            </p:childTnLst>
                          </p:cTn>
                        </p:par>
                      </p:childTnLst>
                    </p:cTn>
                  </p:par>
                  <p:par>
                    <p:cTn id="157" fill="hold">
                      <p:stCondLst>
                        <p:cond delay="indefinite"/>
                      </p:stCondLst>
                      <p:childTnLst>
                        <p:par>
                          <p:cTn id="158" fill="hold">
                            <p:stCondLst>
                              <p:cond delay="0"/>
                            </p:stCondLst>
                            <p:childTnLst>
                              <p:par>
                                <p:cTn id="159" presetID="64" presetClass="path" presetSubtype="0" accel="50000" decel="50000" fill="hold" nodeType="clickEffect">
                                  <p:stCondLst>
                                    <p:cond delay="0"/>
                                  </p:stCondLst>
                                  <p:childTnLst>
                                    <p:animMotion origin="layout" path="M 0.00416 -0.27338 L 0.00416 -0.41065 " pathEditMode="relative" rAng="0" ptsTypes="AA">
                                      <p:cBhvr>
                                        <p:cTn id="160" dur="2000" fill="hold"/>
                                        <p:tgtEl>
                                          <p:spTgt spid="21"/>
                                        </p:tgtEl>
                                        <p:attrNameLst>
                                          <p:attrName>ppt_x</p:attrName>
                                          <p:attrName>ppt_y</p:attrName>
                                        </p:attrNameLst>
                                      </p:cBhvr>
                                      <p:rCtr x="0" y="-6875"/>
                                    </p:animMotion>
                                  </p:childTnLst>
                                </p:cTn>
                              </p:par>
                              <p:par>
                                <p:cTn id="161" presetID="6" presetClass="entr" presetSubtype="16" fill="hold" grpId="1" nodeType="withEffect">
                                  <p:stCondLst>
                                    <p:cond delay="0"/>
                                  </p:stCondLst>
                                  <p:childTnLst>
                                    <p:set>
                                      <p:cBhvr>
                                        <p:cTn id="162" dur="1" fill="hold">
                                          <p:stCondLst>
                                            <p:cond delay="0"/>
                                          </p:stCondLst>
                                        </p:cTn>
                                        <p:tgtEl>
                                          <p:spTgt spid="51"/>
                                        </p:tgtEl>
                                        <p:attrNameLst>
                                          <p:attrName>style.visibility</p:attrName>
                                        </p:attrNameLst>
                                      </p:cBhvr>
                                      <p:to>
                                        <p:strVal val="visible"/>
                                      </p:to>
                                    </p:set>
                                    <p:animEffect transition="in" filter="circle(in)">
                                      <p:cBhvr>
                                        <p:cTn id="163" dur="1000"/>
                                        <p:tgtEl>
                                          <p:spTgt spid="51"/>
                                        </p:tgtEl>
                                      </p:cBhvr>
                                    </p:animEffect>
                                  </p:childTnLst>
                                </p:cTn>
                              </p:par>
                            </p:childTnLst>
                          </p:cTn>
                        </p:par>
                      </p:childTnLst>
                    </p:cTn>
                  </p:par>
                  <p:par>
                    <p:cTn id="164" fill="hold">
                      <p:stCondLst>
                        <p:cond delay="indefinite"/>
                      </p:stCondLst>
                      <p:childTnLst>
                        <p:par>
                          <p:cTn id="165" fill="hold">
                            <p:stCondLst>
                              <p:cond delay="0"/>
                            </p:stCondLst>
                            <p:childTnLst>
                              <p:par>
                                <p:cTn id="166" presetID="64" presetClass="path" presetSubtype="0" accel="50000" decel="50000" fill="hold" nodeType="clickEffect">
                                  <p:stCondLst>
                                    <p:cond delay="0"/>
                                  </p:stCondLst>
                                  <p:childTnLst>
                                    <p:animMotion origin="layout" path="M 0.00416 -0.41065 L 0.00416 -0.54606 " pathEditMode="relative" rAng="0" ptsTypes="AA">
                                      <p:cBhvr>
                                        <p:cTn id="167" dur="2000" fill="hold"/>
                                        <p:tgtEl>
                                          <p:spTgt spid="21"/>
                                        </p:tgtEl>
                                        <p:attrNameLst>
                                          <p:attrName>ppt_x</p:attrName>
                                          <p:attrName>ppt_y</p:attrName>
                                        </p:attrNameLst>
                                      </p:cBhvr>
                                      <p:rCtr x="0" y="-6782"/>
                                    </p:animMotion>
                                  </p:childTnLst>
                                </p:cTn>
                              </p:par>
                              <p:par>
                                <p:cTn id="168" presetID="6" presetClass="entr" presetSubtype="16" fill="hold" grpId="1" nodeType="withEffect">
                                  <p:stCondLst>
                                    <p:cond delay="0"/>
                                  </p:stCondLst>
                                  <p:childTnLst>
                                    <p:set>
                                      <p:cBhvr>
                                        <p:cTn id="169" dur="1" fill="hold">
                                          <p:stCondLst>
                                            <p:cond delay="0"/>
                                          </p:stCondLst>
                                        </p:cTn>
                                        <p:tgtEl>
                                          <p:spTgt spid="55"/>
                                        </p:tgtEl>
                                        <p:attrNameLst>
                                          <p:attrName>style.visibility</p:attrName>
                                        </p:attrNameLst>
                                      </p:cBhvr>
                                      <p:to>
                                        <p:strVal val="visible"/>
                                      </p:to>
                                    </p:set>
                                    <p:animEffect transition="in" filter="circle(in)">
                                      <p:cBhvr>
                                        <p:cTn id="170" dur="1000"/>
                                        <p:tgtEl>
                                          <p:spTgt spid="55"/>
                                        </p:tgtEl>
                                      </p:cBhvr>
                                    </p:animEffect>
                                  </p:childTnLst>
                                </p:cTn>
                              </p:par>
                            </p:childTnLst>
                          </p:cTn>
                        </p:par>
                      </p:childTnLst>
                    </p:cTn>
                  </p:par>
                  <p:par>
                    <p:cTn id="171" fill="hold">
                      <p:stCondLst>
                        <p:cond delay="indefinite"/>
                      </p:stCondLst>
                      <p:childTnLst>
                        <p:par>
                          <p:cTn id="172" fill="hold">
                            <p:stCondLst>
                              <p:cond delay="0"/>
                            </p:stCondLst>
                            <p:childTnLst>
                              <p:par>
                                <p:cTn id="173" presetID="64" presetClass="path" presetSubtype="0" accel="50000" decel="50000" fill="hold" nodeType="clickEffect">
                                  <p:stCondLst>
                                    <p:cond delay="0"/>
                                  </p:stCondLst>
                                  <p:childTnLst>
                                    <p:animMotion origin="layout" path="M 0.00416 -0.54606 L 0.00573 -0.6794 " pathEditMode="relative" rAng="0" ptsTypes="AA">
                                      <p:cBhvr>
                                        <p:cTn id="174" dur="2000" fill="hold"/>
                                        <p:tgtEl>
                                          <p:spTgt spid="21"/>
                                        </p:tgtEl>
                                        <p:attrNameLst>
                                          <p:attrName>ppt_x</p:attrName>
                                          <p:attrName>ppt_y</p:attrName>
                                        </p:attrNameLst>
                                      </p:cBhvr>
                                      <p:rCtr x="78" y="-6667"/>
                                    </p:animMotion>
                                  </p:childTnLst>
                                </p:cTn>
                              </p:par>
                              <p:par>
                                <p:cTn id="175" presetID="6" presetClass="entr" presetSubtype="16" fill="hold" grpId="1" nodeType="withEffect">
                                  <p:stCondLst>
                                    <p:cond delay="0"/>
                                  </p:stCondLst>
                                  <p:childTnLst>
                                    <p:set>
                                      <p:cBhvr>
                                        <p:cTn id="176" dur="1" fill="hold">
                                          <p:stCondLst>
                                            <p:cond delay="0"/>
                                          </p:stCondLst>
                                        </p:cTn>
                                        <p:tgtEl>
                                          <p:spTgt spid="59"/>
                                        </p:tgtEl>
                                        <p:attrNameLst>
                                          <p:attrName>style.visibility</p:attrName>
                                        </p:attrNameLst>
                                      </p:cBhvr>
                                      <p:to>
                                        <p:strVal val="visible"/>
                                      </p:to>
                                    </p:set>
                                    <p:animEffect transition="in" filter="circle(in)">
                                      <p:cBhvr>
                                        <p:cTn id="177" dur="750"/>
                                        <p:tgtEl>
                                          <p:spTgt spid="59"/>
                                        </p:tgtEl>
                                      </p:cBhvr>
                                    </p:animEffect>
                                  </p:childTnLst>
                                </p:cTn>
                              </p:par>
                            </p:childTnLst>
                          </p:cTn>
                        </p:par>
                      </p:childTnLst>
                    </p:cTn>
                  </p:par>
                  <p:par>
                    <p:cTn id="178" fill="hold">
                      <p:stCondLst>
                        <p:cond delay="indefinite"/>
                      </p:stCondLst>
                      <p:childTnLst>
                        <p:par>
                          <p:cTn id="179" fill="hold">
                            <p:stCondLst>
                              <p:cond delay="0"/>
                            </p:stCondLst>
                            <p:childTnLst>
                              <p:par>
                                <p:cTn id="180" presetID="64" presetClass="path" presetSubtype="0" accel="50000" decel="50000" fill="hold" nodeType="clickEffect">
                                  <p:stCondLst>
                                    <p:cond delay="0"/>
                                  </p:stCondLst>
                                  <p:childTnLst>
                                    <p:animMotion origin="layout" path="M 0.00573 -0.6794 L 0.00573 -0.81065 " pathEditMode="relative" rAng="0" ptsTypes="AA">
                                      <p:cBhvr>
                                        <p:cTn id="181" dur="2000" fill="hold"/>
                                        <p:tgtEl>
                                          <p:spTgt spid="21"/>
                                        </p:tgtEl>
                                        <p:attrNameLst>
                                          <p:attrName>ppt_x</p:attrName>
                                          <p:attrName>ppt_y</p:attrName>
                                        </p:attrNameLst>
                                      </p:cBhvr>
                                      <p:rCtr x="0" y="-6574"/>
                                    </p:animMotion>
                                  </p:childTnLst>
                                </p:cTn>
                              </p:par>
                              <p:par>
                                <p:cTn id="182" presetID="6" presetClass="entr" presetSubtype="16" fill="hold" grpId="1" nodeType="withEffect">
                                  <p:stCondLst>
                                    <p:cond delay="0"/>
                                  </p:stCondLst>
                                  <p:childTnLst>
                                    <p:set>
                                      <p:cBhvr>
                                        <p:cTn id="183" dur="1" fill="hold">
                                          <p:stCondLst>
                                            <p:cond delay="0"/>
                                          </p:stCondLst>
                                        </p:cTn>
                                        <p:tgtEl>
                                          <p:spTgt spid="68"/>
                                        </p:tgtEl>
                                        <p:attrNameLst>
                                          <p:attrName>style.visibility</p:attrName>
                                        </p:attrNameLst>
                                      </p:cBhvr>
                                      <p:to>
                                        <p:strVal val="visible"/>
                                      </p:to>
                                    </p:set>
                                    <p:animEffect transition="in" filter="circle(in)">
                                      <p:cBhvr>
                                        <p:cTn id="184" dur="1000"/>
                                        <p:tgtEl>
                                          <p:spTgt spid="68"/>
                                        </p:tgtEl>
                                      </p:cBhvr>
                                    </p:animEffect>
                                  </p:childTnLst>
                                </p:cTn>
                              </p:par>
                            </p:childTnLst>
                          </p:cTn>
                        </p:par>
                      </p:childTnLst>
                    </p:cTn>
                  </p:par>
                </p:childTnLst>
              </p:cTn>
              <p:nextCondLst>
                <p:cond evt="onClick" delay="0">
                  <p:tgtEl>
                    <p:spTgt spid="18"/>
                  </p:tgtEl>
                </p:cond>
              </p:nextCondLst>
            </p:seq>
            <p:seq concurrent="1" nextAc="seek">
              <p:cTn id="185" restart="whenNotActive" fill="hold" evtFilter="cancelBubble" nodeType="interactiveSeq">
                <p:stCondLst>
                  <p:cond evt="onClick" delay="0">
                    <p:tgtEl>
                      <p:spTgt spid="6"/>
                    </p:tgtEl>
                  </p:cond>
                </p:stCondLst>
                <p:endSync evt="end" delay="0">
                  <p:rtn val="all"/>
                </p:endSync>
                <p:childTnLst>
                  <p:par>
                    <p:cTn id="186" fill="hold">
                      <p:stCondLst>
                        <p:cond delay="0"/>
                      </p:stCondLst>
                      <p:childTnLst>
                        <p:par>
                          <p:cTn id="187" fill="hold">
                            <p:stCondLst>
                              <p:cond delay="0"/>
                            </p:stCondLst>
                            <p:childTnLst>
                              <p:par>
                                <p:cTn id="188" presetID="6" presetClass="entr" presetSubtype="16" fill="hold" grpId="0" nodeType="clickEffect">
                                  <p:stCondLst>
                                    <p:cond delay="0"/>
                                  </p:stCondLst>
                                  <p:childTnLst>
                                    <p:set>
                                      <p:cBhvr>
                                        <p:cTn id="189" dur="1" fill="hold">
                                          <p:stCondLst>
                                            <p:cond delay="0"/>
                                          </p:stCondLst>
                                        </p:cTn>
                                        <p:tgtEl>
                                          <p:spTgt spid="14"/>
                                        </p:tgtEl>
                                        <p:attrNameLst>
                                          <p:attrName>style.visibility</p:attrName>
                                        </p:attrNameLst>
                                      </p:cBhvr>
                                      <p:to>
                                        <p:strVal val="visible"/>
                                      </p:to>
                                    </p:set>
                                    <p:animEffect transition="in" filter="circle(in)">
                                      <p:cBhvr>
                                        <p:cTn id="190" dur="1000"/>
                                        <p:tgtEl>
                                          <p:spTgt spid="14"/>
                                        </p:tgtEl>
                                      </p:cBhvr>
                                    </p:animEffect>
                                  </p:childTnLst>
                                </p:cTn>
                              </p:par>
                              <p:par>
                                <p:cTn id="191" presetID="6" presetClass="entr" presetSubtype="16" fill="hold" grpId="0" nodeType="withEffect">
                                  <p:stCondLst>
                                    <p:cond delay="0"/>
                                  </p:stCondLst>
                                  <p:childTnLst>
                                    <p:set>
                                      <p:cBhvr>
                                        <p:cTn id="192" dur="1" fill="hold">
                                          <p:stCondLst>
                                            <p:cond delay="0"/>
                                          </p:stCondLst>
                                        </p:cTn>
                                        <p:tgtEl>
                                          <p:spTgt spid="106"/>
                                        </p:tgtEl>
                                        <p:attrNameLst>
                                          <p:attrName>style.visibility</p:attrName>
                                        </p:attrNameLst>
                                      </p:cBhvr>
                                      <p:to>
                                        <p:strVal val="visible"/>
                                      </p:to>
                                    </p:set>
                                    <p:animEffect transition="in" filter="circle(in)">
                                      <p:cBhvr>
                                        <p:cTn id="193" dur="1000"/>
                                        <p:tgtEl>
                                          <p:spTgt spid="106"/>
                                        </p:tgtEl>
                                      </p:cBhvr>
                                    </p:animEffect>
                                  </p:childTnLst>
                                </p:cTn>
                              </p:par>
                            </p:childTnLst>
                          </p:cTn>
                        </p:par>
                      </p:childTnLst>
                    </p:cTn>
                  </p:par>
                </p:childTnLst>
              </p:cTn>
              <p:nextCondLst>
                <p:cond evt="onClick" delay="0">
                  <p:tgtEl>
                    <p:spTgt spid="6"/>
                  </p:tgtEl>
                </p:cond>
              </p:nextCondLst>
            </p:seq>
            <p:seq concurrent="1" nextAc="seek">
              <p:cTn id="194" restart="whenNotActive" fill="hold" evtFilter="cancelBubble" nodeType="interactiveSeq">
                <p:stCondLst>
                  <p:cond evt="onClick" delay="0">
                    <p:tgtEl>
                      <p:spTgt spid="37"/>
                    </p:tgtEl>
                  </p:cond>
                </p:stCondLst>
                <p:endSync evt="end" delay="0">
                  <p:rtn val="all"/>
                </p:endSync>
                <p:childTnLst>
                  <p:par>
                    <p:cTn id="195" fill="hold">
                      <p:stCondLst>
                        <p:cond delay="0"/>
                      </p:stCondLst>
                      <p:childTnLst>
                        <p:par>
                          <p:cTn id="196" fill="hold">
                            <p:stCondLst>
                              <p:cond delay="0"/>
                            </p:stCondLst>
                            <p:childTnLst>
                              <p:par>
                                <p:cTn id="197" presetID="6" presetClass="entr" presetSubtype="16" fill="hold" grpId="0" nodeType="clickEffect">
                                  <p:stCondLst>
                                    <p:cond delay="0"/>
                                  </p:stCondLst>
                                  <p:childTnLst>
                                    <p:set>
                                      <p:cBhvr>
                                        <p:cTn id="198" dur="1" fill="hold">
                                          <p:stCondLst>
                                            <p:cond delay="0"/>
                                          </p:stCondLst>
                                        </p:cTn>
                                        <p:tgtEl>
                                          <p:spTgt spid="75"/>
                                        </p:tgtEl>
                                        <p:attrNameLst>
                                          <p:attrName>style.visibility</p:attrName>
                                        </p:attrNameLst>
                                      </p:cBhvr>
                                      <p:to>
                                        <p:strVal val="visible"/>
                                      </p:to>
                                    </p:set>
                                    <p:animEffect transition="in" filter="circle(in)">
                                      <p:cBhvr>
                                        <p:cTn id="199" dur="2000"/>
                                        <p:tgtEl>
                                          <p:spTgt spid="75"/>
                                        </p:tgtEl>
                                      </p:cBhvr>
                                    </p:animEffect>
                                  </p:childTnLst>
                                </p:cTn>
                              </p:par>
                              <p:par>
                                <p:cTn id="200" presetID="6" presetClass="entr" presetSubtype="16" fill="hold" grpId="0" nodeType="withEffect">
                                  <p:stCondLst>
                                    <p:cond delay="0"/>
                                  </p:stCondLst>
                                  <p:childTnLst>
                                    <p:set>
                                      <p:cBhvr>
                                        <p:cTn id="201" dur="1" fill="hold">
                                          <p:stCondLst>
                                            <p:cond delay="0"/>
                                          </p:stCondLst>
                                        </p:cTn>
                                        <p:tgtEl>
                                          <p:spTgt spid="108"/>
                                        </p:tgtEl>
                                        <p:attrNameLst>
                                          <p:attrName>style.visibility</p:attrName>
                                        </p:attrNameLst>
                                      </p:cBhvr>
                                      <p:to>
                                        <p:strVal val="visible"/>
                                      </p:to>
                                    </p:set>
                                    <p:animEffect transition="in" filter="circle(in)">
                                      <p:cBhvr>
                                        <p:cTn id="202" dur="2000"/>
                                        <p:tgtEl>
                                          <p:spTgt spid="108"/>
                                        </p:tgtEl>
                                      </p:cBhvr>
                                    </p:animEffect>
                                  </p:childTnLst>
                                </p:cTn>
                              </p:par>
                            </p:childTnLst>
                          </p:cTn>
                        </p:par>
                      </p:childTnLst>
                    </p:cTn>
                  </p:par>
                </p:childTnLst>
              </p:cTn>
              <p:nextCondLst>
                <p:cond evt="onClick" delay="0">
                  <p:tgtEl>
                    <p:spTgt spid="37"/>
                  </p:tgtEl>
                </p:cond>
              </p:nextCondLst>
            </p:seq>
            <p:seq concurrent="1" nextAc="seek">
              <p:cTn id="203" restart="whenNotActive" fill="hold" evtFilter="cancelBubble" nodeType="interactiveSeq">
                <p:stCondLst>
                  <p:cond evt="onClick" delay="0">
                    <p:tgtEl>
                      <p:spTgt spid="39"/>
                    </p:tgtEl>
                  </p:cond>
                </p:stCondLst>
                <p:endSync evt="end" delay="0">
                  <p:rtn val="all"/>
                </p:endSync>
                <p:childTnLst>
                  <p:par>
                    <p:cTn id="204" fill="hold">
                      <p:stCondLst>
                        <p:cond delay="0"/>
                      </p:stCondLst>
                      <p:childTnLst>
                        <p:par>
                          <p:cTn id="205" fill="hold">
                            <p:stCondLst>
                              <p:cond delay="0"/>
                            </p:stCondLst>
                            <p:childTnLst>
                              <p:par>
                                <p:cTn id="206" presetID="6" presetClass="entr" presetSubtype="16" fill="hold" grpId="0" nodeType="clickEffect">
                                  <p:stCondLst>
                                    <p:cond delay="0"/>
                                  </p:stCondLst>
                                  <p:childTnLst>
                                    <p:set>
                                      <p:cBhvr>
                                        <p:cTn id="207" dur="1" fill="hold">
                                          <p:stCondLst>
                                            <p:cond delay="0"/>
                                          </p:stCondLst>
                                        </p:cTn>
                                        <p:tgtEl>
                                          <p:spTgt spid="77"/>
                                        </p:tgtEl>
                                        <p:attrNameLst>
                                          <p:attrName>style.visibility</p:attrName>
                                        </p:attrNameLst>
                                      </p:cBhvr>
                                      <p:to>
                                        <p:strVal val="visible"/>
                                      </p:to>
                                    </p:set>
                                    <p:animEffect transition="in" filter="circle(in)">
                                      <p:cBhvr>
                                        <p:cTn id="208" dur="1000"/>
                                        <p:tgtEl>
                                          <p:spTgt spid="77"/>
                                        </p:tgtEl>
                                      </p:cBhvr>
                                    </p:animEffect>
                                  </p:childTnLst>
                                </p:cTn>
                              </p:par>
                              <p:par>
                                <p:cTn id="209" presetID="6" presetClass="entr" presetSubtype="16" fill="hold" grpId="0" nodeType="withEffect">
                                  <p:stCondLst>
                                    <p:cond delay="0"/>
                                  </p:stCondLst>
                                  <p:childTnLst>
                                    <p:set>
                                      <p:cBhvr>
                                        <p:cTn id="210" dur="1" fill="hold">
                                          <p:stCondLst>
                                            <p:cond delay="0"/>
                                          </p:stCondLst>
                                        </p:cTn>
                                        <p:tgtEl>
                                          <p:spTgt spid="109"/>
                                        </p:tgtEl>
                                        <p:attrNameLst>
                                          <p:attrName>style.visibility</p:attrName>
                                        </p:attrNameLst>
                                      </p:cBhvr>
                                      <p:to>
                                        <p:strVal val="visible"/>
                                      </p:to>
                                    </p:set>
                                    <p:animEffect transition="in" filter="circle(in)">
                                      <p:cBhvr>
                                        <p:cTn id="211" dur="1000"/>
                                        <p:tgtEl>
                                          <p:spTgt spid="109"/>
                                        </p:tgtEl>
                                      </p:cBhvr>
                                    </p:animEffect>
                                  </p:childTnLst>
                                </p:cTn>
                              </p:par>
                            </p:childTnLst>
                          </p:cTn>
                        </p:par>
                      </p:childTnLst>
                    </p:cTn>
                  </p:par>
                </p:childTnLst>
              </p:cTn>
              <p:nextCondLst>
                <p:cond evt="onClick" delay="0">
                  <p:tgtEl>
                    <p:spTgt spid="39"/>
                  </p:tgtEl>
                </p:cond>
              </p:nextCondLst>
            </p:seq>
            <p:seq concurrent="1" nextAc="seek">
              <p:cTn id="212" restart="whenNotActive" fill="hold" evtFilter="cancelBubble" nodeType="interactiveSeq">
                <p:stCondLst>
                  <p:cond evt="onClick" delay="0">
                    <p:tgtEl>
                      <p:spTgt spid="48"/>
                    </p:tgtEl>
                  </p:cond>
                </p:stCondLst>
                <p:endSync evt="end" delay="0">
                  <p:rtn val="all"/>
                </p:endSync>
                <p:childTnLst>
                  <p:par>
                    <p:cTn id="213" fill="hold">
                      <p:stCondLst>
                        <p:cond delay="0"/>
                      </p:stCondLst>
                      <p:childTnLst>
                        <p:par>
                          <p:cTn id="214" fill="hold">
                            <p:stCondLst>
                              <p:cond delay="0"/>
                            </p:stCondLst>
                            <p:childTnLst>
                              <p:par>
                                <p:cTn id="215" presetID="6" presetClass="entr" presetSubtype="16" fill="hold" grpId="0" nodeType="clickEffect">
                                  <p:stCondLst>
                                    <p:cond delay="0"/>
                                  </p:stCondLst>
                                  <p:childTnLst>
                                    <p:set>
                                      <p:cBhvr>
                                        <p:cTn id="216" dur="1" fill="hold">
                                          <p:stCondLst>
                                            <p:cond delay="0"/>
                                          </p:stCondLst>
                                        </p:cTn>
                                        <p:tgtEl>
                                          <p:spTgt spid="81"/>
                                        </p:tgtEl>
                                        <p:attrNameLst>
                                          <p:attrName>style.visibility</p:attrName>
                                        </p:attrNameLst>
                                      </p:cBhvr>
                                      <p:to>
                                        <p:strVal val="visible"/>
                                      </p:to>
                                    </p:set>
                                    <p:animEffect transition="in" filter="circle(in)">
                                      <p:cBhvr>
                                        <p:cTn id="217" dur="1000"/>
                                        <p:tgtEl>
                                          <p:spTgt spid="81"/>
                                        </p:tgtEl>
                                      </p:cBhvr>
                                    </p:animEffect>
                                  </p:childTnLst>
                                </p:cTn>
                              </p:par>
                              <p:par>
                                <p:cTn id="218" presetID="6" presetClass="entr" presetSubtype="16" fill="hold" grpId="0" nodeType="withEffect">
                                  <p:stCondLst>
                                    <p:cond delay="0"/>
                                  </p:stCondLst>
                                  <p:childTnLst>
                                    <p:set>
                                      <p:cBhvr>
                                        <p:cTn id="219" dur="1" fill="hold">
                                          <p:stCondLst>
                                            <p:cond delay="0"/>
                                          </p:stCondLst>
                                        </p:cTn>
                                        <p:tgtEl>
                                          <p:spTgt spid="112"/>
                                        </p:tgtEl>
                                        <p:attrNameLst>
                                          <p:attrName>style.visibility</p:attrName>
                                        </p:attrNameLst>
                                      </p:cBhvr>
                                      <p:to>
                                        <p:strVal val="visible"/>
                                      </p:to>
                                    </p:set>
                                    <p:animEffect transition="in" filter="circle(in)">
                                      <p:cBhvr>
                                        <p:cTn id="220" dur="1000"/>
                                        <p:tgtEl>
                                          <p:spTgt spid="112"/>
                                        </p:tgtEl>
                                      </p:cBhvr>
                                    </p:animEffect>
                                  </p:childTnLst>
                                </p:cTn>
                              </p:par>
                            </p:childTnLst>
                          </p:cTn>
                        </p:par>
                      </p:childTnLst>
                    </p:cTn>
                  </p:par>
                </p:childTnLst>
              </p:cTn>
              <p:nextCondLst>
                <p:cond evt="onClick" delay="0">
                  <p:tgtEl>
                    <p:spTgt spid="48"/>
                  </p:tgtEl>
                </p:cond>
              </p:nextCondLst>
            </p:seq>
            <p:seq concurrent="1" nextAc="seek">
              <p:cTn id="221" restart="whenNotActive" fill="hold" evtFilter="cancelBubble" nodeType="interactiveSeq">
                <p:stCondLst>
                  <p:cond evt="onClick" delay="0">
                    <p:tgtEl>
                      <p:spTgt spid="56"/>
                    </p:tgtEl>
                  </p:cond>
                </p:stCondLst>
                <p:endSync evt="end" delay="0">
                  <p:rtn val="all"/>
                </p:endSync>
                <p:childTnLst>
                  <p:par>
                    <p:cTn id="222" fill="hold">
                      <p:stCondLst>
                        <p:cond delay="0"/>
                      </p:stCondLst>
                      <p:childTnLst>
                        <p:par>
                          <p:cTn id="223" fill="hold">
                            <p:stCondLst>
                              <p:cond delay="0"/>
                            </p:stCondLst>
                            <p:childTnLst>
                              <p:par>
                                <p:cTn id="224" presetID="6" presetClass="entr" presetSubtype="16" fill="hold" grpId="0" nodeType="clickEffect">
                                  <p:stCondLst>
                                    <p:cond delay="0"/>
                                  </p:stCondLst>
                                  <p:childTnLst>
                                    <p:set>
                                      <p:cBhvr>
                                        <p:cTn id="225" dur="1" fill="hold">
                                          <p:stCondLst>
                                            <p:cond delay="0"/>
                                          </p:stCondLst>
                                        </p:cTn>
                                        <p:tgtEl>
                                          <p:spTgt spid="89"/>
                                        </p:tgtEl>
                                        <p:attrNameLst>
                                          <p:attrName>style.visibility</p:attrName>
                                        </p:attrNameLst>
                                      </p:cBhvr>
                                      <p:to>
                                        <p:strVal val="visible"/>
                                      </p:to>
                                    </p:set>
                                    <p:animEffect transition="in" filter="circle(in)">
                                      <p:cBhvr>
                                        <p:cTn id="226" dur="1000"/>
                                        <p:tgtEl>
                                          <p:spTgt spid="89"/>
                                        </p:tgtEl>
                                      </p:cBhvr>
                                    </p:animEffect>
                                  </p:childTnLst>
                                </p:cTn>
                              </p:par>
                              <p:par>
                                <p:cTn id="227" presetID="6" presetClass="entr" presetSubtype="16" fill="hold" grpId="0" nodeType="withEffect">
                                  <p:stCondLst>
                                    <p:cond delay="0"/>
                                  </p:stCondLst>
                                  <p:childTnLst>
                                    <p:set>
                                      <p:cBhvr>
                                        <p:cTn id="228" dur="1" fill="hold">
                                          <p:stCondLst>
                                            <p:cond delay="0"/>
                                          </p:stCondLst>
                                        </p:cTn>
                                        <p:tgtEl>
                                          <p:spTgt spid="118"/>
                                        </p:tgtEl>
                                        <p:attrNameLst>
                                          <p:attrName>style.visibility</p:attrName>
                                        </p:attrNameLst>
                                      </p:cBhvr>
                                      <p:to>
                                        <p:strVal val="visible"/>
                                      </p:to>
                                    </p:set>
                                    <p:animEffect transition="in" filter="circle(in)">
                                      <p:cBhvr>
                                        <p:cTn id="229" dur="1000"/>
                                        <p:tgtEl>
                                          <p:spTgt spid="118"/>
                                        </p:tgtEl>
                                      </p:cBhvr>
                                    </p:animEffect>
                                  </p:childTnLst>
                                </p:cTn>
                              </p:par>
                            </p:childTnLst>
                          </p:cTn>
                        </p:par>
                      </p:childTnLst>
                    </p:cTn>
                  </p:par>
                </p:childTnLst>
              </p:cTn>
              <p:nextCondLst>
                <p:cond evt="onClick" delay="0">
                  <p:tgtEl>
                    <p:spTgt spid="56"/>
                  </p:tgtEl>
                </p:cond>
              </p:nextCondLst>
            </p:seq>
            <p:seq concurrent="1" nextAc="seek">
              <p:cTn id="230" restart="whenNotActive" fill="hold" evtFilter="cancelBubble" nodeType="interactiveSeq">
                <p:stCondLst>
                  <p:cond evt="onClick" delay="0">
                    <p:tgtEl>
                      <p:spTgt spid="65"/>
                    </p:tgtEl>
                  </p:cond>
                </p:stCondLst>
                <p:endSync evt="end" delay="0">
                  <p:rtn val="all"/>
                </p:endSync>
                <p:childTnLst>
                  <p:par>
                    <p:cTn id="231" fill="hold">
                      <p:stCondLst>
                        <p:cond delay="0"/>
                      </p:stCondLst>
                      <p:childTnLst>
                        <p:par>
                          <p:cTn id="232" fill="hold">
                            <p:stCondLst>
                              <p:cond delay="0"/>
                            </p:stCondLst>
                            <p:childTnLst>
                              <p:par>
                                <p:cTn id="233" presetID="6" presetClass="entr" presetSubtype="16" fill="hold" grpId="0" nodeType="clickEffect">
                                  <p:stCondLst>
                                    <p:cond delay="0"/>
                                  </p:stCondLst>
                                  <p:childTnLst>
                                    <p:set>
                                      <p:cBhvr>
                                        <p:cTn id="234" dur="1" fill="hold">
                                          <p:stCondLst>
                                            <p:cond delay="0"/>
                                          </p:stCondLst>
                                        </p:cTn>
                                        <p:tgtEl>
                                          <p:spTgt spid="93"/>
                                        </p:tgtEl>
                                        <p:attrNameLst>
                                          <p:attrName>style.visibility</p:attrName>
                                        </p:attrNameLst>
                                      </p:cBhvr>
                                      <p:to>
                                        <p:strVal val="visible"/>
                                      </p:to>
                                    </p:set>
                                    <p:animEffect transition="in" filter="circle(in)">
                                      <p:cBhvr>
                                        <p:cTn id="235" dur="1000"/>
                                        <p:tgtEl>
                                          <p:spTgt spid="93"/>
                                        </p:tgtEl>
                                      </p:cBhvr>
                                    </p:animEffect>
                                  </p:childTnLst>
                                </p:cTn>
                              </p:par>
                              <p:par>
                                <p:cTn id="236" presetID="6" presetClass="entr" presetSubtype="16" fill="hold" grpId="0" nodeType="withEffect">
                                  <p:stCondLst>
                                    <p:cond delay="0"/>
                                  </p:stCondLst>
                                  <p:childTnLst>
                                    <p:set>
                                      <p:cBhvr>
                                        <p:cTn id="237" dur="1" fill="hold">
                                          <p:stCondLst>
                                            <p:cond delay="0"/>
                                          </p:stCondLst>
                                        </p:cTn>
                                        <p:tgtEl>
                                          <p:spTgt spid="121"/>
                                        </p:tgtEl>
                                        <p:attrNameLst>
                                          <p:attrName>style.visibility</p:attrName>
                                        </p:attrNameLst>
                                      </p:cBhvr>
                                      <p:to>
                                        <p:strVal val="visible"/>
                                      </p:to>
                                    </p:set>
                                    <p:animEffect transition="in" filter="circle(in)">
                                      <p:cBhvr>
                                        <p:cTn id="238" dur="1000"/>
                                        <p:tgtEl>
                                          <p:spTgt spid="121"/>
                                        </p:tgtEl>
                                      </p:cBhvr>
                                    </p:animEffect>
                                  </p:childTnLst>
                                </p:cTn>
                              </p:par>
                            </p:childTnLst>
                          </p:cTn>
                        </p:par>
                      </p:childTnLst>
                    </p:cTn>
                  </p:par>
                </p:childTnLst>
              </p:cTn>
              <p:nextCondLst>
                <p:cond evt="onClick" delay="0">
                  <p:tgtEl>
                    <p:spTgt spid="65"/>
                  </p:tgtEl>
                </p:cond>
              </p:nextCondLst>
            </p:seq>
            <p:seq concurrent="1" nextAc="seek">
              <p:cTn id="239" restart="whenNotActive" fill="hold" evtFilter="cancelBubble" nodeType="interactiveSeq">
                <p:stCondLst>
                  <p:cond evt="onClick" delay="0">
                    <p:tgtEl>
                      <p:spTgt spid="52"/>
                    </p:tgtEl>
                  </p:cond>
                </p:stCondLst>
                <p:endSync evt="end" delay="0">
                  <p:rtn val="all"/>
                </p:endSync>
                <p:childTnLst>
                  <p:par>
                    <p:cTn id="240" fill="hold">
                      <p:stCondLst>
                        <p:cond delay="0"/>
                      </p:stCondLst>
                      <p:childTnLst>
                        <p:par>
                          <p:cTn id="241" fill="hold">
                            <p:stCondLst>
                              <p:cond delay="0"/>
                            </p:stCondLst>
                            <p:childTnLst>
                              <p:par>
                                <p:cTn id="242" presetID="6" presetClass="entr" presetSubtype="16" fill="hold" grpId="0" nodeType="clickEffect">
                                  <p:stCondLst>
                                    <p:cond delay="0"/>
                                  </p:stCondLst>
                                  <p:childTnLst>
                                    <p:set>
                                      <p:cBhvr>
                                        <p:cTn id="243" dur="1" fill="hold">
                                          <p:stCondLst>
                                            <p:cond delay="0"/>
                                          </p:stCondLst>
                                        </p:cTn>
                                        <p:tgtEl>
                                          <p:spTgt spid="85"/>
                                        </p:tgtEl>
                                        <p:attrNameLst>
                                          <p:attrName>style.visibility</p:attrName>
                                        </p:attrNameLst>
                                      </p:cBhvr>
                                      <p:to>
                                        <p:strVal val="visible"/>
                                      </p:to>
                                    </p:set>
                                    <p:animEffect transition="in" filter="circle(in)">
                                      <p:cBhvr>
                                        <p:cTn id="244" dur="1000"/>
                                        <p:tgtEl>
                                          <p:spTgt spid="85"/>
                                        </p:tgtEl>
                                      </p:cBhvr>
                                    </p:animEffect>
                                  </p:childTnLst>
                                </p:cTn>
                              </p:par>
                              <p:par>
                                <p:cTn id="245" presetID="6" presetClass="entr" presetSubtype="16" fill="hold" grpId="0" nodeType="withEffect">
                                  <p:stCondLst>
                                    <p:cond delay="0"/>
                                  </p:stCondLst>
                                  <p:childTnLst>
                                    <p:set>
                                      <p:cBhvr>
                                        <p:cTn id="246" dur="1" fill="hold">
                                          <p:stCondLst>
                                            <p:cond delay="0"/>
                                          </p:stCondLst>
                                        </p:cTn>
                                        <p:tgtEl>
                                          <p:spTgt spid="115"/>
                                        </p:tgtEl>
                                        <p:attrNameLst>
                                          <p:attrName>style.visibility</p:attrName>
                                        </p:attrNameLst>
                                      </p:cBhvr>
                                      <p:to>
                                        <p:strVal val="visible"/>
                                      </p:to>
                                    </p:set>
                                    <p:animEffect transition="in" filter="circle(in)">
                                      <p:cBhvr>
                                        <p:cTn id="247" dur="1000"/>
                                        <p:tgtEl>
                                          <p:spTgt spid="115"/>
                                        </p:tgtEl>
                                      </p:cBhvr>
                                    </p:animEffect>
                                  </p:childTnLst>
                                </p:cTn>
                              </p:par>
                            </p:childTnLst>
                          </p:cTn>
                        </p:par>
                      </p:childTnLst>
                    </p:cTn>
                  </p:par>
                </p:childTnLst>
              </p:cTn>
              <p:nextCondLst>
                <p:cond evt="onClick" delay="0">
                  <p:tgtEl>
                    <p:spTgt spid="52"/>
                  </p:tgtEl>
                </p:cond>
              </p:nextCondLst>
            </p:seq>
            <p:seq concurrent="1" nextAc="seek">
              <p:cTn id="248" restart="whenNotActive" fill="hold" evtFilter="cancelBubble" nodeType="interactiveSeq">
                <p:stCondLst>
                  <p:cond evt="onClick" delay="0">
                    <p:tgtEl>
                      <p:spTgt spid="36"/>
                    </p:tgtEl>
                  </p:cond>
                </p:stCondLst>
                <p:endSync evt="end" delay="0">
                  <p:rtn val="all"/>
                </p:endSync>
                <p:childTnLst>
                  <p:par>
                    <p:cTn id="249" fill="hold">
                      <p:stCondLst>
                        <p:cond delay="0"/>
                      </p:stCondLst>
                      <p:childTnLst>
                        <p:par>
                          <p:cTn id="250" fill="hold">
                            <p:stCondLst>
                              <p:cond delay="0"/>
                            </p:stCondLst>
                            <p:childTnLst>
                              <p:par>
                                <p:cTn id="251" presetID="6" presetClass="entr" presetSubtype="16" fill="hold" grpId="0" nodeType="clickEffect">
                                  <p:stCondLst>
                                    <p:cond delay="0"/>
                                  </p:stCondLst>
                                  <p:childTnLst>
                                    <p:set>
                                      <p:cBhvr>
                                        <p:cTn id="252" dur="1" fill="hold">
                                          <p:stCondLst>
                                            <p:cond delay="0"/>
                                          </p:stCondLst>
                                        </p:cTn>
                                        <p:tgtEl>
                                          <p:spTgt spid="74"/>
                                        </p:tgtEl>
                                        <p:attrNameLst>
                                          <p:attrName>style.visibility</p:attrName>
                                        </p:attrNameLst>
                                      </p:cBhvr>
                                      <p:to>
                                        <p:strVal val="visible"/>
                                      </p:to>
                                    </p:set>
                                    <p:animEffect transition="in" filter="circle(in)">
                                      <p:cBhvr>
                                        <p:cTn id="253" dur="1000"/>
                                        <p:tgtEl>
                                          <p:spTgt spid="74"/>
                                        </p:tgtEl>
                                      </p:cBhvr>
                                    </p:animEffect>
                                  </p:childTnLst>
                                </p:cTn>
                              </p:par>
                              <p:par>
                                <p:cTn id="254" presetID="6" presetClass="entr" presetSubtype="16" fill="hold" grpId="0" nodeType="withEffect">
                                  <p:stCondLst>
                                    <p:cond delay="0"/>
                                  </p:stCondLst>
                                  <p:childTnLst>
                                    <p:set>
                                      <p:cBhvr>
                                        <p:cTn id="255" dur="1" fill="hold">
                                          <p:stCondLst>
                                            <p:cond delay="0"/>
                                          </p:stCondLst>
                                        </p:cTn>
                                        <p:tgtEl>
                                          <p:spTgt spid="107"/>
                                        </p:tgtEl>
                                        <p:attrNameLst>
                                          <p:attrName>style.visibility</p:attrName>
                                        </p:attrNameLst>
                                      </p:cBhvr>
                                      <p:to>
                                        <p:strVal val="visible"/>
                                      </p:to>
                                    </p:set>
                                    <p:animEffect transition="in" filter="circle(in)">
                                      <p:cBhvr>
                                        <p:cTn id="256" dur="1000"/>
                                        <p:tgtEl>
                                          <p:spTgt spid="107"/>
                                        </p:tgtEl>
                                      </p:cBhvr>
                                    </p:animEffect>
                                  </p:childTnLst>
                                </p:cTn>
                              </p:par>
                            </p:childTnLst>
                          </p:cTn>
                        </p:par>
                      </p:childTnLst>
                    </p:cTn>
                  </p:par>
                </p:childTnLst>
              </p:cTn>
              <p:nextCondLst>
                <p:cond evt="onClick" delay="0">
                  <p:tgtEl>
                    <p:spTgt spid="36"/>
                  </p:tgtEl>
                </p:cond>
              </p:nextCondLst>
            </p:seq>
            <p:seq concurrent="1" nextAc="seek">
              <p:cTn id="257" restart="whenNotActive" fill="hold" evtFilter="cancelBubble" nodeType="interactiveSeq">
                <p:stCondLst>
                  <p:cond evt="onClick" delay="0">
                    <p:tgtEl>
                      <p:spTgt spid="40"/>
                    </p:tgtEl>
                  </p:cond>
                </p:stCondLst>
                <p:endSync evt="end" delay="0">
                  <p:rtn val="all"/>
                </p:endSync>
                <p:childTnLst>
                  <p:par>
                    <p:cTn id="258" fill="hold">
                      <p:stCondLst>
                        <p:cond delay="0"/>
                      </p:stCondLst>
                      <p:childTnLst>
                        <p:par>
                          <p:cTn id="259" fill="hold">
                            <p:stCondLst>
                              <p:cond delay="0"/>
                            </p:stCondLst>
                            <p:childTnLst>
                              <p:par>
                                <p:cTn id="260" presetID="6" presetClass="entr" presetSubtype="16" fill="hold" grpId="0" nodeType="clickEffect">
                                  <p:stCondLst>
                                    <p:cond delay="0"/>
                                  </p:stCondLst>
                                  <p:childTnLst>
                                    <p:set>
                                      <p:cBhvr>
                                        <p:cTn id="261" dur="1" fill="hold">
                                          <p:stCondLst>
                                            <p:cond delay="0"/>
                                          </p:stCondLst>
                                        </p:cTn>
                                        <p:tgtEl>
                                          <p:spTgt spid="78"/>
                                        </p:tgtEl>
                                        <p:attrNameLst>
                                          <p:attrName>style.visibility</p:attrName>
                                        </p:attrNameLst>
                                      </p:cBhvr>
                                      <p:to>
                                        <p:strVal val="visible"/>
                                      </p:to>
                                    </p:set>
                                    <p:animEffect transition="in" filter="circle(in)">
                                      <p:cBhvr>
                                        <p:cTn id="262" dur="750"/>
                                        <p:tgtEl>
                                          <p:spTgt spid="78"/>
                                        </p:tgtEl>
                                      </p:cBhvr>
                                    </p:animEffect>
                                  </p:childTnLst>
                                </p:cTn>
                              </p:par>
                              <p:par>
                                <p:cTn id="263" presetID="6" presetClass="entr" presetSubtype="16" fill="hold" grpId="0" nodeType="withEffect">
                                  <p:stCondLst>
                                    <p:cond delay="0"/>
                                  </p:stCondLst>
                                  <p:childTnLst>
                                    <p:set>
                                      <p:cBhvr>
                                        <p:cTn id="264" dur="1" fill="hold">
                                          <p:stCondLst>
                                            <p:cond delay="0"/>
                                          </p:stCondLst>
                                        </p:cTn>
                                        <p:tgtEl>
                                          <p:spTgt spid="110"/>
                                        </p:tgtEl>
                                        <p:attrNameLst>
                                          <p:attrName>style.visibility</p:attrName>
                                        </p:attrNameLst>
                                      </p:cBhvr>
                                      <p:to>
                                        <p:strVal val="visible"/>
                                      </p:to>
                                    </p:set>
                                    <p:animEffect transition="in" filter="circle(in)">
                                      <p:cBhvr>
                                        <p:cTn id="265" dur="750"/>
                                        <p:tgtEl>
                                          <p:spTgt spid="110"/>
                                        </p:tgtEl>
                                      </p:cBhvr>
                                    </p:animEffect>
                                  </p:childTnLst>
                                </p:cTn>
                              </p:par>
                            </p:childTnLst>
                          </p:cTn>
                        </p:par>
                      </p:childTnLst>
                    </p:cTn>
                  </p:par>
                </p:childTnLst>
              </p:cTn>
              <p:nextCondLst>
                <p:cond evt="onClick" delay="0">
                  <p:tgtEl>
                    <p:spTgt spid="40"/>
                  </p:tgtEl>
                </p:cond>
              </p:nextCondLst>
            </p:seq>
            <p:seq concurrent="1" nextAc="seek">
              <p:cTn id="266" restart="whenNotActive" fill="hold" evtFilter="cancelBubble" nodeType="interactiveSeq">
                <p:stCondLst>
                  <p:cond evt="onClick" delay="0">
                    <p:tgtEl>
                      <p:spTgt spid="49"/>
                    </p:tgtEl>
                  </p:cond>
                </p:stCondLst>
                <p:endSync evt="end" delay="0">
                  <p:rtn val="all"/>
                </p:endSync>
                <p:childTnLst>
                  <p:par>
                    <p:cTn id="267" fill="hold">
                      <p:stCondLst>
                        <p:cond delay="0"/>
                      </p:stCondLst>
                      <p:childTnLst>
                        <p:par>
                          <p:cTn id="268" fill="hold">
                            <p:stCondLst>
                              <p:cond delay="0"/>
                            </p:stCondLst>
                            <p:childTnLst>
                              <p:par>
                                <p:cTn id="269" presetID="6" presetClass="entr" presetSubtype="16" fill="hold" grpId="0" nodeType="clickEffect">
                                  <p:stCondLst>
                                    <p:cond delay="0"/>
                                  </p:stCondLst>
                                  <p:childTnLst>
                                    <p:set>
                                      <p:cBhvr>
                                        <p:cTn id="270" dur="1" fill="hold">
                                          <p:stCondLst>
                                            <p:cond delay="0"/>
                                          </p:stCondLst>
                                        </p:cTn>
                                        <p:tgtEl>
                                          <p:spTgt spid="82"/>
                                        </p:tgtEl>
                                        <p:attrNameLst>
                                          <p:attrName>style.visibility</p:attrName>
                                        </p:attrNameLst>
                                      </p:cBhvr>
                                      <p:to>
                                        <p:strVal val="visible"/>
                                      </p:to>
                                    </p:set>
                                    <p:animEffect transition="in" filter="circle(in)">
                                      <p:cBhvr>
                                        <p:cTn id="271" dur="500"/>
                                        <p:tgtEl>
                                          <p:spTgt spid="82"/>
                                        </p:tgtEl>
                                      </p:cBhvr>
                                    </p:animEffect>
                                  </p:childTnLst>
                                </p:cTn>
                              </p:par>
                              <p:par>
                                <p:cTn id="272" presetID="6" presetClass="entr" presetSubtype="16" fill="hold" grpId="0" nodeType="withEffect">
                                  <p:stCondLst>
                                    <p:cond delay="0"/>
                                  </p:stCondLst>
                                  <p:childTnLst>
                                    <p:set>
                                      <p:cBhvr>
                                        <p:cTn id="273" dur="1" fill="hold">
                                          <p:stCondLst>
                                            <p:cond delay="0"/>
                                          </p:stCondLst>
                                        </p:cTn>
                                        <p:tgtEl>
                                          <p:spTgt spid="113"/>
                                        </p:tgtEl>
                                        <p:attrNameLst>
                                          <p:attrName>style.visibility</p:attrName>
                                        </p:attrNameLst>
                                      </p:cBhvr>
                                      <p:to>
                                        <p:strVal val="visible"/>
                                      </p:to>
                                    </p:set>
                                    <p:animEffect transition="in" filter="circle(in)">
                                      <p:cBhvr>
                                        <p:cTn id="274" dur="500"/>
                                        <p:tgtEl>
                                          <p:spTgt spid="113"/>
                                        </p:tgtEl>
                                      </p:cBhvr>
                                    </p:animEffect>
                                  </p:childTnLst>
                                </p:cTn>
                              </p:par>
                            </p:childTnLst>
                          </p:cTn>
                        </p:par>
                      </p:childTnLst>
                    </p:cTn>
                  </p:par>
                </p:childTnLst>
              </p:cTn>
              <p:nextCondLst>
                <p:cond evt="onClick" delay="0">
                  <p:tgtEl>
                    <p:spTgt spid="49"/>
                  </p:tgtEl>
                </p:cond>
              </p:nextCondLst>
            </p:seq>
            <p:seq concurrent="1" nextAc="seek">
              <p:cTn id="275" restart="whenNotActive" fill="hold" evtFilter="cancelBubble" nodeType="interactiveSeq">
                <p:stCondLst>
                  <p:cond evt="onClick" delay="0">
                    <p:tgtEl>
                      <p:spTgt spid="53"/>
                    </p:tgtEl>
                  </p:cond>
                </p:stCondLst>
                <p:endSync evt="end" delay="0">
                  <p:rtn val="all"/>
                </p:endSync>
                <p:childTnLst>
                  <p:par>
                    <p:cTn id="276" fill="hold">
                      <p:stCondLst>
                        <p:cond delay="0"/>
                      </p:stCondLst>
                      <p:childTnLst>
                        <p:par>
                          <p:cTn id="277" fill="hold">
                            <p:stCondLst>
                              <p:cond delay="0"/>
                            </p:stCondLst>
                            <p:childTnLst>
                              <p:par>
                                <p:cTn id="278" presetID="6" presetClass="entr" presetSubtype="16" fill="hold" grpId="0" nodeType="clickEffect">
                                  <p:stCondLst>
                                    <p:cond delay="0"/>
                                  </p:stCondLst>
                                  <p:childTnLst>
                                    <p:set>
                                      <p:cBhvr>
                                        <p:cTn id="279" dur="1" fill="hold">
                                          <p:stCondLst>
                                            <p:cond delay="0"/>
                                          </p:stCondLst>
                                        </p:cTn>
                                        <p:tgtEl>
                                          <p:spTgt spid="86"/>
                                        </p:tgtEl>
                                        <p:attrNameLst>
                                          <p:attrName>style.visibility</p:attrName>
                                        </p:attrNameLst>
                                      </p:cBhvr>
                                      <p:to>
                                        <p:strVal val="visible"/>
                                      </p:to>
                                    </p:set>
                                    <p:animEffect transition="in" filter="circle(in)">
                                      <p:cBhvr>
                                        <p:cTn id="280" dur="500"/>
                                        <p:tgtEl>
                                          <p:spTgt spid="86"/>
                                        </p:tgtEl>
                                      </p:cBhvr>
                                    </p:animEffect>
                                  </p:childTnLst>
                                </p:cTn>
                              </p:par>
                              <p:par>
                                <p:cTn id="281" presetID="6" presetClass="entr" presetSubtype="16" fill="hold" grpId="0" nodeType="withEffect">
                                  <p:stCondLst>
                                    <p:cond delay="0"/>
                                  </p:stCondLst>
                                  <p:childTnLst>
                                    <p:set>
                                      <p:cBhvr>
                                        <p:cTn id="282" dur="1" fill="hold">
                                          <p:stCondLst>
                                            <p:cond delay="0"/>
                                          </p:stCondLst>
                                        </p:cTn>
                                        <p:tgtEl>
                                          <p:spTgt spid="116"/>
                                        </p:tgtEl>
                                        <p:attrNameLst>
                                          <p:attrName>style.visibility</p:attrName>
                                        </p:attrNameLst>
                                      </p:cBhvr>
                                      <p:to>
                                        <p:strVal val="visible"/>
                                      </p:to>
                                    </p:set>
                                    <p:animEffect transition="in" filter="circle(in)">
                                      <p:cBhvr>
                                        <p:cTn id="283" dur="500"/>
                                        <p:tgtEl>
                                          <p:spTgt spid="116"/>
                                        </p:tgtEl>
                                      </p:cBhvr>
                                    </p:animEffect>
                                  </p:childTnLst>
                                </p:cTn>
                              </p:par>
                            </p:childTnLst>
                          </p:cTn>
                        </p:par>
                      </p:childTnLst>
                    </p:cTn>
                  </p:par>
                </p:childTnLst>
              </p:cTn>
              <p:nextCondLst>
                <p:cond evt="onClick" delay="0">
                  <p:tgtEl>
                    <p:spTgt spid="53"/>
                  </p:tgtEl>
                </p:cond>
              </p:nextCondLst>
            </p:seq>
            <p:seq concurrent="1" nextAc="seek">
              <p:cTn id="284" restart="whenNotActive" fill="hold" evtFilter="cancelBubble" nodeType="interactiveSeq">
                <p:stCondLst>
                  <p:cond evt="onClick" delay="0">
                    <p:tgtEl>
                      <p:spTgt spid="57"/>
                    </p:tgtEl>
                  </p:cond>
                </p:stCondLst>
                <p:endSync evt="end" delay="0">
                  <p:rtn val="all"/>
                </p:endSync>
                <p:childTnLst>
                  <p:par>
                    <p:cTn id="285" fill="hold">
                      <p:stCondLst>
                        <p:cond delay="0"/>
                      </p:stCondLst>
                      <p:childTnLst>
                        <p:par>
                          <p:cTn id="286" fill="hold">
                            <p:stCondLst>
                              <p:cond delay="0"/>
                            </p:stCondLst>
                            <p:childTnLst>
                              <p:par>
                                <p:cTn id="287" presetID="6" presetClass="entr" presetSubtype="16" fill="hold" grpId="0" nodeType="clickEffect">
                                  <p:stCondLst>
                                    <p:cond delay="0"/>
                                  </p:stCondLst>
                                  <p:childTnLst>
                                    <p:set>
                                      <p:cBhvr>
                                        <p:cTn id="288" dur="1" fill="hold">
                                          <p:stCondLst>
                                            <p:cond delay="0"/>
                                          </p:stCondLst>
                                        </p:cTn>
                                        <p:tgtEl>
                                          <p:spTgt spid="90"/>
                                        </p:tgtEl>
                                        <p:attrNameLst>
                                          <p:attrName>style.visibility</p:attrName>
                                        </p:attrNameLst>
                                      </p:cBhvr>
                                      <p:to>
                                        <p:strVal val="visible"/>
                                      </p:to>
                                    </p:set>
                                    <p:animEffect transition="in" filter="circle(in)">
                                      <p:cBhvr>
                                        <p:cTn id="289" dur="500"/>
                                        <p:tgtEl>
                                          <p:spTgt spid="90"/>
                                        </p:tgtEl>
                                      </p:cBhvr>
                                    </p:animEffect>
                                  </p:childTnLst>
                                </p:cTn>
                              </p:par>
                              <p:par>
                                <p:cTn id="290" presetID="6" presetClass="entr" presetSubtype="16" fill="hold" grpId="0" nodeType="withEffect">
                                  <p:stCondLst>
                                    <p:cond delay="0"/>
                                  </p:stCondLst>
                                  <p:childTnLst>
                                    <p:set>
                                      <p:cBhvr>
                                        <p:cTn id="291" dur="1" fill="hold">
                                          <p:stCondLst>
                                            <p:cond delay="0"/>
                                          </p:stCondLst>
                                        </p:cTn>
                                        <p:tgtEl>
                                          <p:spTgt spid="119"/>
                                        </p:tgtEl>
                                        <p:attrNameLst>
                                          <p:attrName>style.visibility</p:attrName>
                                        </p:attrNameLst>
                                      </p:cBhvr>
                                      <p:to>
                                        <p:strVal val="visible"/>
                                      </p:to>
                                    </p:set>
                                    <p:animEffect transition="in" filter="circle(in)">
                                      <p:cBhvr>
                                        <p:cTn id="292" dur="500"/>
                                        <p:tgtEl>
                                          <p:spTgt spid="119"/>
                                        </p:tgtEl>
                                      </p:cBhvr>
                                    </p:animEffect>
                                  </p:childTnLst>
                                </p:cTn>
                              </p:par>
                            </p:childTnLst>
                          </p:cTn>
                        </p:par>
                      </p:childTnLst>
                    </p:cTn>
                  </p:par>
                </p:childTnLst>
              </p:cTn>
              <p:nextCondLst>
                <p:cond evt="onClick" delay="0">
                  <p:tgtEl>
                    <p:spTgt spid="57"/>
                  </p:tgtEl>
                </p:cond>
              </p:nextCondLst>
            </p:seq>
            <p:seq concurrent="1" nextAc="seek">
              <p:cTn id="293" restart="whenNotActive" fill="hold" evtFilter="cancelBubble" nodeType="interactiveSeq">
                <p:stCondLst>
                  <p:cond evt="onClick" delay="0">
                    <p:tgtEl>
                      <p:spTgt spid="66"/>
                    </p:tgtEl>
                  </p:cond>
                </p:stCondLst>
                <p:endSync evt="end" delay="0">
                  <p:rtn val="all"/>
                </p:endSync>
                <p:childTnLst>
                  <p:par>
                    <p:cTn id="294" fill="hold">
                      <p:stCondLst>
                        <p:cond delay="0"/>
                      </p:stCondLst>
                      <p:childTnLst>
                        <p:par>
                          <p:cTn id="295" fill="hold">
                            <p:stCondLst>
                              <p:cond delay="0"/>
                            </p:stCondLst>
                            <p:childTnLst>
                              <p:par>
                                <p:cTn id="296" presetID="6" presetClass="entr" presetSubtype="16" fill="hold" grpId="0" nodeType="clickEffect">
                                  <p:stCondLst>
                                    <p:cond delay="0"/>
                                  </p:stCondLst>
                                  <p:childTnLst>
                                    <p:set>
                                      <p:cBhvr>
                                        <p:cTn id="297" dur="1" fill="hold">
                                          <p:stCondLst>
                                            <p:cond delay="0"/>
                                          </p:stCondLst>
                                        </p:cTn>
                                        <p:tgtEl>
                                          <p:spTgt spid="94"/>
                                        </p:tgtEl>
                                        <p:attrNameLst>
                                          <p:attrName>style.visibility</p:attrName>
                                        </p:attrNameLst>
                                      </p:cBhvr>
                                      <p:to>
                                        <p:strVal val="visible"/>
                                      </p:to>
                                    </p:set>
                                    <p:animEffect transition="in" filter="circle(in)">
                                      <p:cBhvr>
                                        <p:cTn id="298" dur="500"/>
                                        <p:tgtEl>
                                          <p:spTgt spid="94"/>
                                        </p:tgtEl>
                                      </p:cBhvr>
                                    </p:animEffect>
                                  </p:childTnLst>
                                </p:cTn>
                              </p:par>
                              <p:par>
                                <p:cTn id="299" presetID="6" presetClass="entr" presetSubtype="16" fill="hold" grpId="0" nodeType="withEffect">
                                  <p:stCondLst>
                                    <p:cond delay="0"/>
                                  </p:stCondLst>
                                  <p:childTnLst>
                                    <p:set>
                                      <p:cBhvr>
                                        <p:cTn id="300" dur="1" fill="hold">
                                          <p:stCondLst>
                                            <p:cond delay="0"/>
                                          </p:stCondLst>
                                        </p:cTn>
                                        <p:tgtEl>
                                          <p:spTgt spid="122"/>
                                        </p:tgtEl>
                                        <p:attrNameLst>
                                          <p:attrName>style.visibility</p:attrName>
                                        </p:attrNameLst>
                                      </p:cBhvr>
                                      <p:to>
                                        <p:strVal val="visible"/>
                                      </p:to>
                                    </p:set>
                                    <p:animEffect transition="in" filter="circle(in)">
                                      <p:cBhvr>
                                        <p:cTn id="301" dur="500"/>
                                        <p:tgtEl>
                                          <p:spTgt spid="122"/>
                                        </p:tgtEl>
                                      </p:cBhvr>
                                    </p:animEffect>
                                  </p:childTnLst>
                                </p:cTn>
                              </p:par>
                            </p:childTnLst>
                          </p:cTn>
                        </p:par>
                      </p:childTnLst>
                    </p:cTn>
                  </p:par>
                </p:childTnLst>
              </p:cTn>
              <p:nextCondLst>
                <p:cond evt="onClick" delay="0">
                  <p:tgtEl>
                    <p:spTgt spid="66"/>
                  </p:tgtEl>
                </p:cond>
              </p:nextCondLst>
            </p:seq>
            <p:seq concurrent="1" nextAc="seek">
              <p:cTn id="302" restart="whenNotActive" fill="hold" evtFilter="cancelBubble" nodeType="interactiveSeq">
                <p:stCondLst>
                  <p:cond evt="onClick" delay="0">
                    <p:tgtEl>
                      <p:spTgt spid="41"/>
                    </p:tgtEl>
                  </p:cond>
                </p:stCondLst>
                <p:endSync evt="end" delay="0">
                  <p:rtn val="all"/>
                </p:endSync>
                <p:childTnLst>
                  <p:par>
                    <p:cTn id="303" fill="hold">
                      <p:stCondLst>
                        <p:cond delay="0"/>
                      </p:stCondLst>
                      <p:childTnLst>
                        <p:par>
                          <p:cTn id="304" fill="hold">
                            <p:stCondLst>
                              <p:cond delay="0"/>
                            </p:stCondLst>
                            <p:childTnLst>
                              <p:par>
                                <p:cTn id="305" presetID="6" presetClass="entr" presetSubtype="16" fill="hold" grpId="0" nodeType="clickEffect">
                                  <p:stCondLst>
                                    <p:cond delay="0"/>
                                  </p:stCondLst>
                                  <p:childTnLst>
                                    <p:set>
                                      <p:cBhvr>
                                        <p:cTn id="306" dur="1" fill="hold">
                                          <p:stCondLst>
                                            <p:cond delay="0"/>
                                          </p:stCondLst>
                                        </p:cTn>
                                        <p:tgtEl>
                                          <p:spTgt spid="79"/>
                                        </p:tgtEl>
                                        <p:attrNameLst>
                                          <p:attrName>style.visibility</p:attrName>
                                        </p:attrNameLst>
                                      </p:cBhvr>
                                      <p:to>
                                        <p:strVal val="visible"/>
                                      </p:to>
                                    </p:set>
                                    <p:animEffect transition="in" filter="circle(in)">
                                      <p:cBhvr>
                                        <p:cTn id="307" dur="500"/>
                                        <p:tgtEl>
                                          <p:spTgt spid="79"/>
                                        </p:tgtEl>
                                      </p:cBhvr>
                                    </p:animEffect>
                                  </p:childTnLst>
                                </p:cTn>
                              </p:par>
                              <p:par>
                                <p:cTn id="308" presetID="6" presetClass="entr" presetSubtype="16" fill="hold" grpId="0" nodeType="withEffect">
                                  <p:stCondLst>
                                    <p:cond delay="0"/>
                                  </p:stCondLst>
                                  <p:childTnLst>
                                    <p:set>
                                      <p:cBhvr>
                                        <p:cTn id="309" dur="1" fill="hold">
                                          <p:stCondLst>
                                            <p:cond delay="0"/>
                                          </p:stCondLst>
                                        </p:cTn>
                                        <p:tgtEl>
                                          <p:spTgt spid="111"/>
                                        </p:tgtEl>
                                        <p:attrNameLst>
                                          <p:attrName>style.visibility</p:attrName>
                                        </p:attrNameLst>
                                      </p:cBhvr>
                                      <p:to>
                                        <p:strVal val="visible"/>
                                      </p:to>
                                    </p:set>
                                    <p:animEffect transition="in" filter="circle(in)">
                                      <p:cBhvr>
                                        <p:cTn id="310" dur="500"/>
                                        <p:tgtEl>
                                          <p:spTgt spid="111"/>
                                        </p:tgtEl>
                                      </p:cBhvr>
                                    </p:animEffect>
                                  </p:childTnLst>
                                </p:cTn>
                              </p:par>
                            </p:childTnLst>
                          </p:cTn>
                        </p:par>
                      </p:childTnLst>
                    </p:cTn>
                  </p:par>
                </p:childTnLst>
              </p:cTn>
              <p:nextCondLst>
                <p:cond evt="onClick" delay="0">
                  <p:tgtEl>
                    <p:spTgt spid="41"/>
                  </p:tgtEl>
                </p:cond>
              </p:nextCondLst>
            </p:seq>
            <p:seq concurrent="1" nextAc="seek">
              <p:cTn id="311" restart="whenNotActive" fill="hold" evtFilter="cancelBubble" nodeType="interactiveSeq">
                <p:stCondLst>
                  <p:cond evt="onClick" delay="0">
                    <p:tgtEl>
                      <p:spTgt spid="50"/>
                    </p:tgtEl>
                  </p:cond>
                </p:stCondLst>
                <p:endSync evt="end" delay="0">
                  <p:rtn val="all"/>
                </p:endSync>
                <p:childTnLst>
                  <p:par>
                    <p:cTn id="312" fill="hold">
                      <p:stCondLst>
                        <p:cond delay="0"/>
                      </p:stCondLst>
                      <p:childTnLst>
                        <p:par>
                          <p:cTn id="313" fill="hold">
                            <p:stCondLst>
                              <p:cond delay="0"/>
                            </p:stCondLst>
                            <p:childTnLst>
                              <p:par>
                                <p:cTn id="314" presetID="6" presetClass="entr" presetSubtype="16" fill="hold" grpId="0" nodeType="clickEffect">
                                  <p:stCondLst>
                                    <p:cond delay="0"/>
                                  </p:stCondLst>
                                  <p:childTnLst>
                                    <p:set>
                                      <p:cBhvr>
                                        <p:cTn id="315" dur="1" fill="hold">
                                          <p:stCondLst>
                                            <p:cond delay="0"/>
                                          </p:stCondLst>
                                        </p:cTn>
                                        <p:tgtEl>
                                          <p:spTgt spid="83"/>
                                        </p:tgtEl>
                                        <p:attrNameLst>
                                          <p:attrName>style.visibility</p:attrName>
                                        </p:attrNameLst>
                                      </p:cBhvr>
                                      <p:to>
                                        <p:strVal val="visible"/>
                                      </p:to>
                                    </p:set>
                                    <p:animEffect transition="in" filter="circle(in)">
                                      <p:cBhvr>
                                        <p:cTn id="316" dur="500"/>
                                        <p:tgtEl>
                                          <p:spTgt spid="83"/>
                                        </p:tgtEl>
                                      </p:cBhvr>
                                    </p:animEffect>
                                  </p:childTnLst>
                                </p:cTn>
                              </p:par>
                              <p:par>
                                <p:cTn id="317" presetID="6" presetClass="entr" presetSubtype="16" fill="hold" grpId="0" nodeType="withEffect">
                                  <p:stCondLst>
                                    <p:cond delay="0"/>
                                  </p:stCondLst>
                                  <p:childTnLst>
                                    <p:set>
                                      <p:cBhvr>
                                        <p:cTn id="318" dur="1" fill="hold">
                                          <p:stCondLst>
                                            <p:cond delay="0"/>
                                          </p:stCondLst>
                                        </p:cTn>
                                        <p:tgtEl>
                                          <p:spTgt spid="114"/>
                                        </p:tgtEl>
                                        <p:attrNameLst>
                                          <p:attrName>style.visibility</p:attrName>
                                        </p:attrNameLst>
                                      </p:cBhvr>
                                      <p:to>
                                        <p:strVal val="visible"/>
                                      </p:to>
                                    </p:set>
                                    <p:animEffect transition="in" filter="circle(in)">
                                      <p:cBhvr>
                                        <p:cTn id="319" dur="500"/>
                                        <p:tgtEl>
                                          <p:spTgt spid="114"/>
                                        </p:tgtEl>
                                      </p:cBhvr>
                                    </p:animEffect>
                                  </p:childTnLst>
                                </p:cTn>
                              </p:par>
                            </p:childTnLst>
                          </p:cTn>
                        </p:par>
                      </p:childTnLst>
                    </p:cTn>
                  </p:par>
                </p:childTnLst>
              </p:cTn>
              <p:nextCondLst>
                <p:cond evt="onClick" delay="0">
                  <p:tgtEl>
                    <p:spTgt spid="50"/>
                  </p:tgtEl>
                </p:cond>
              </p:nextCondLst>
            </p:seq>
            <p:seq concurrent="1" nextAc="seek">
              <p:cTn id="320" restart="whenNotActive" fill="hold" evtFilter="cancelBubble" nodeType="interactiveSeq">
                <p:stCondLst>
                  <p:cond evt="onClick" delay="0">
                    <p:tgtEl>
                      <p:spTgt spid="54"/>
                    </p:tgtEl>
                  </p:cond>
                </p:stCondLst>
                <p:endSync evt="end" delay="0">
                  <p:rtn val="all"/>
                </p:endSync>
                <p:childTnLst>
                  <p:par>
                    <p:cTn id="321" fill="hold">
                      <p:stCondLst>
                        <p:cond delay="0"/>
                      </p:stCondLst>
                      <p:childTnLst>
                        <p:par>
                          <p:cTn id="322" fill="hold">
                            <p:stCondLst>
                              <p:cond delay="0"/>
                            </p:stCondLst>
                            <p:childTnLst>
                              <p:par>
                                <p:cTn id="323" presetID="6" presetClass="entr" presetSubtype="16" fill="hold" grpId="0" nodeType="clickEffect">
                                  <p:stCondLst>
                                    <p:cond delay="0"/>
                                  </p:stCondLst>
                                  <p:childTnLst>
                                    <p:set>
                                      <p:cBhvr>
                                        <p:cTn id="324" dur="1" fill="hold">
                                          <p:stCondLst>
                                            <p:cond delay="0"/>
                                          </p:stCondLst>
                                        </p:cTn>
                                        <p:tgtEl>
                                          <p:spTgt spid="87"/>
                                        </p:tgtEl>
                                        <p:attrNameLst>
                                          <p:attrName>style.visibility</p:attrName>
                                        </p:attrNameLst>
                                      </p:cBhvr>
                                      <p:to>
                                        <p:strVal val="visible"/>
                                      </p:to>
                                    </p:set>
                                    <p:animEffect transition="in" filter="circle(in)">
                                      <p:cBhvr>
                                        <p:cTn id="325" dur="500"/>
                                        <p:tgtEl>
                                          <p:spTgt spid="87"/>
                                        </p:tgtEl>
                                      </p:cBhvr>
                                    </p:animEffect>
                                  </p:childTnLst>
                                </p:cTn>
                              </p:par>
                              <p:par>
                                <p:cTn id="326" presetID="6" presetClass="entr" presetSubtype="16" fill="hold" grpId="0" nodeType="withEffect">
                                  <p:stCondLst>
                                    <p:cond delay="0"/>
                                  </p:stCondLst>
                                  <p:childTnLst>
                                    <p:set>
                                      <p:cBhvr>
                                        <p:cTn id="327" dur="1" fill="hold">
                                          <p:stCondLst>
                                            <p:cond delay="0"/>
                                          </p:stCondLst>
                                        </p:cTn>
                                        <p:tgtEl>
                                          <p:spTgt spid="117"/>
                                        </p:tgtEl>
                                        <p:attrNameLst>
                                          <p:attrName>style.visibility</p:attrName>
                                        </p:attrNameLst>
                                      </p:cBhvr>
                                      <p:to>
                                        <p:strVal val="visible"/>
                                      </p:to>
                                    </p:set>
                                    <p:animEffect transition="in" filter="circle(in)">
                                      <p:cBhvr>
                                        <p:cTn id="328" dur="500"/>
                                        <p:tgtEl>
                                          <p:spTgt spid="117"/>
                                        </p:tgtEl>
                                      </p:cBhvr>
                                    </p:animEffect>
                                  </p:childTnLst>
                                </p:cTn>
                              </p:par>
                            </p:childTnLst>
                          </p:cTn>
                        </p:par>
                      </p:childTnLst>
                    </p:cTn>
                  </p:par>
                </p:childTnLst>
              </p:cTn>
              <p:nextCondLst>
                <p:cond evt="onClick" delay="0">
                  <p:tgtEl>
                    <p:spTgt spid="54"/>
                  </p:tgtEl>
                </p:cond>
              </p:nextCondLst>
            </p:seq>
            <p:seq concurrent="1" nextAc="seek">
              <p:cTn id="329" restart="whenNotActive" fill="hold" evtFilter="cancelBubble" nodeType="interactiveSeq">
                <p:stCondLst>
                  <p:cond evt="onClick" delay="0">
                    <p:tgtEl>
                      <p:spTgt spid="67"/>
                    </p:tgtEl>
                  </p:cond>
                </p:stCondLst>
                <p:endSync evt="end" delay="0">
                  <p:rtn val="all"/>
                </p:endSync>
                <p:childTnLst>
                  <p:par>
                    <p:cTn id="330" fill="hold">
                      <p:stCondLst>
                        <p:cond delay="0"/>
                      </p:stCondLst>
                      <p:childTnLst>
                        <p:par>
                          <p:cTn id="331" fill="hold">
                            <p:stCondLst>
                              <p:cond delay="0"/>
                            </p:stCondLst>
                            <p:childTnLst>
                              <p:par>
                                <p:cTn id="332" presetID="6" presetClass="entr" presetSubtype="16" fill="hold" grpId="0" nodeType="clickEffect">
                                  <p:stCondLst>
                                    <p:cond delay="0"/>
                                  </p:stCondLst>
                                  <p:childTnLst>
                                    <p:set>
                                      <p:cBhvr>
                                        <p:cTn id="333" dur="1" fill="hold">
                                          <p:stCondLst>
                                            <p:cond delay="0"/>
                                          </p:stCondLst>
                                        </p:cTn>
                                        <p:tgtEl>
                                          <p:spTgt spid="95"/>
                                        </p:tgtEl>
                                        <p:attrNameLst>
                                          <p:attrName>style.visibility</p:attrName>
                                        </p:attrNameLst>
                                      </p:cBhvr>
                                      <p:to>
                                        <p:strVal val="visible"/>
                                      </p:to>
                                    </p:set>
                                    <p:animEffect transition="in" filter="circle(in)">
                                      <p:cBhvr>
                                        <p:cTn id="334" dur="500"/>
                                        <p:tgtEl>
                                          <p:spTgt spid="95"/>
                                        </p:tgtEl>
                                      </p:cBhvr>
                                    </p:animEffect>
                                  </p:childTnLst>
                                </p:cTn>
                              </p:par>
                              <p:par>
                                <p:cTn id="335" presetID="6" presetClass="entr" presetSubtype="16" fill="hold" grpId="0" nodeType="withEffect">
                                  <p:stCondLst>
                                    <p:cond delay="0"/>
                                  </p:stCondLst>
                                  <p:childTnLst>
                                    <p:set>
                                      <p:cBhvr>
                                        <p:cTn id="336" dur="1" fill="hold">
                                          <p:stCondLst>
                                            <p:cond delay="0"/>
                                          </p:stCondLst>
                                        </p:cTn>
                                        <p:tgtEl>
                                          <p:spTgt spid="123"/>
                                        </p:tgtEl>
                                        <p:attrNameLst>
                                          <p:attrName>style.visibility</p:attrName>
                                        </p:attrNameLst>
                                      </p:cBhvr>
                                      <p:to>
                                        <p:strVal val="visible"/>
                                      </p:to>
                                    </p:set>
                                    <p:animEffect transition="in" filter="circle(in)">
                                      <p:cBhvr>
                                        <p:cTn id="337" dur="500"/>
                                        <p:tgtEl>
                                          <p:spTgt spid="123"/>
                                        </p:tgtEl>
                                      </p:cBhvr>
                                    </p:animEffect>
                                  </p:childTnLst>
                                </p:cTn>
                              </p:par>
                            </p:childTnLst>
                          </p:cTn>
                        </p:par>
                      </p:childTnLst>
                    </p:cTn>
                  </p:par>
                </p:childTnLst>
              </p:cTn>
              <p:nextCondLst>
                <p:cond evt="onClick" delay="0">
                  <p:tgtEl>
                    <p:spTgt spid="67"/>
                  </p:tgtEl>
                </p:cond>
              </p:nextCondLst>
            </p:seq>
            <p:seq concurrent="1" nextAc="seek">
              <p:cTn id="338" restart="whenNotActive" fill="hold" evtFilter="cancelBubble" nodeType="interactiveSeq">
                <p:stCondLst>
                  <p:cond evt="onClick" delay="0">
                    <p:tgtEl>
                      <p:spTgt spid="58"/>
                    </p:tgtEl>
                  </p:cond>
                </p:stCondLst>
                <p:endSync evt="end" delay="0">
                  <p:rtn val="all"/>
                </p:endSync>
                <p:childTnLst>
                  <p:par>
                    <p:cTn id="339" fill="hold">
                      <p:stCondLst>
                        <p:cond delay="0"/>
                      </p:stCondLst>
                      <p:childTnLst>
                        <p:par>
                          <p:cTn id="340" fill="hold">
                            <p:stCondLst>
                              <p:cond delay="0"/>
                            </p:stCondLst>
                            <p:childTnLst>
                              <p:par>
                                <p:cTn id="341" presetID="6" presetClass="entr" presetSubtype="16" fill="hold" grpId="0" nodeType="clickEffect">
                                  <p:stCondLst>
                                    <p:cond delay="0"/>
                                  </p:stCondLst>
                                  <p:childTnLst>
                                    <p:set>
                                      <p:cBhvr>
                                        <p:cTn id="342" dur="1" fill="hold">
                                          <p:stCondLst>
                                            <p:cond delay="0"/>
                                          </p:stCondLst>
                                        </p:cTn>
                                        <p:tgtEl>
                                          <p:spTgt spid="91"/>
                                        </p:tgtEl>
                                        <p:attrNameLst>
                                          <p:attrName>style.visibility</p:attrName>
                                        </p:attrNameLst>
                                      </p:cBhvr>
                                      <p:to>
                                        <p:strVal val="visible"/>
                                      </p:to>
                                    </p:set>
                                    <p:animEffect transition="in" filter="circle(in)">
                                      <p:cBhvr>
                                        <p:cTn id="343" dur="500"/>
                                        <p:tgtEl>
                                          <p:spTgt spid="91"/>
                                        </p:tgtEl>
                                      </p:cBhvr>
                                    </p:animEffect>
                                  </p:childTnLst>
                                </p:cTn>
                              </p:par>
                              <p:par>
                                <p:cTn id="344" presetID="6" presetClass="entr" presetSubtype="16" fill="hold" grpId="0" nodeType="withEffect">
                                  <p:stCondLst>
                                    <p:cond delay="0"/>
                                  </p:stCondLst>
                                  <p:childTnLst>
                                    <p:set>
                                      <p:cBhvr>
                                        <p:cTn id="345" dur="1" fill="hold">
                                          <p:stCondLst>
                                            <p:cond delay="0"/>
                                          </p:stCondLst>
                                        </p:cTn>
                                        <p:tgtEl>
                                          <p:spTgt spid="120"/>
                                        </p:tgtEl>
                                        <p:attrNameLst>
                                          <p:attrName>style.visibility</p:attrName>
                                        </p:attrNameLst>
                                      </p:cBhvr>
                                      <p:to>
                                        <p:strVal val="visible"/>
                                      </p:to>
                                    </p:set>
                                    <p:animEffect transition="in" filter="circle(in)">
                                      <p:cBhvr>
                                        <p:cTn id="346" dur="500"/>
                                        <p:tgtEl>
                                          <p:spTgt spid="120"/>
                                        </p:tgtEl>
                                      </p:cBhvr>
                                    </p:animEffect>
                                  </p:childTnLst>
                                </p:cTn>
                              </p:par>
                            </p:childTnLst>
                          </p:cTn>
                        </p:par>
                      </p:childTnLst>
                    </p:cTn>
                  </p:par>
                </p:childTnLst>
              </p:cTn>
              <p:nextCondLst>
                <p:cond evt="onClick" delay="0">
                  <p:tgtEl>
                    <p:spTgt spid="58"/>
                  </p:tgtEl>
                </p:cond>
              </p:nextCondLst>
            </p:seq>
            <p:seq concurrent="1" nextAc="seek">
              <p:cTn id="347" restart="whenNotActive" fill="hold" evtFilter="cancelBubble" nodeType="interactiveSeq">
                <p:stCondLst>
                  <p:cond evt="onClick" delay="0">
                    <p:tgtEl>
                      <p:spTgt spid="42"/>
                    </p:tgtEl>
                  </p:cond>
                </p:stCondLst>
                <p:endSync evt="end" delay="0">
                  <p:rtn val="all"/>
                </p:endSync>
                <p:childTnLst>
                  <p:par>
                    <p:cTn id="348" fill="hold">
                      <p:stCondLst>
                        <p:cond delay="0"/>
                      </p:stCondLst>
                      <p:childTnLst>
                        <p:par>
                          <p:cTn id="349" fill="hold">
                            <p:stCondLst>
                              <p:cond delay="0"/>
                            </p:stCondLst>
                            <p:childTnLst>
                              <p:par>
                                <p:cTn id="350" presetID="6" presetClass="entr" presetSubtype="16" fill="hold" grpId="0" nodeType="clickEffect">
                                  <p:stCondLst>
                                    <p:cond delay="0"/>
                                  </p:stCondLst>
                                  <p:childTnLst>
                                    <p:set>
                                      <p:cBhvr>
                                        <p:cTn id="351" dur="1" fill="hold">
                                          <p:stCondLst>
                                            <p:cond delay="0"/>
                                          </p:stCondLst>
                                        </p:cTn>
                                        <p:tgtEl>
                                          <p:spTgt spid="80"/>
                                        </p:tgtEl>
                                        <p:attrNameLst>
                                          <p:attrName>style.visibility</p:attrName>
                                        </p:attrNameLst>
                                      </p:cBhvr>
                                      <p:to>
                                        <p:strVal val="visible"/>
                                      </p:to>
                                    </p:set>
                                    <p:animEffect transition="in" filter="circle(in)">
                                      <p:cBhvr>
                                        <p:cTn id="352" dur="500"/>
                                        <p:tgtEl>
                                          <p:spTgt spid="80"/>
                                        </p:tgtEl>
                                      </p:cBhvr>
                                    </p:animEffect>
                                  </p:childTnLst>
                                </p:cTn>
                              </p:par>
                              <p:par>
                                <p:cTn id="353" presetID="6" presetClass="entr" presetSubtype="16" fill="hold" grpId="0" nodeType="withEffect">
                                  <p:stCondLst>
                                    <p:cond delay="0"/>
                                  </p:stCondLst>
                                  <p:childTnLst>
                                    <p:set>
                                      <p:cBhvr>
                                        <p:cTn id="354" dur="1" fill="hold">
                                          <p:stCondLst>
                                            <p:cond delay="0"/>
                                          </p:stCondLst>
                                        </p:cTn>
                                        <p:tgtEl>
                                          <p:spTgt spid="125"/>
                                        </p:tgtEl>
                                        <p:attrNameLst>
                                          <p:attrName>style.visibility</p:attrName>
                                        </p:attrNameLst>
                                      </p:cBhvr>
                                      <p:to>
                                        <p:strVal val="visible"/>
                                      </p:to>
                                    </p:set>
                                    <p:animEffect transition="in" filter="circle(in)">
                                      <p:cBhvr>
                                        <p:cTn id="355" dur="500"/>
                                        <p:tgtEl>
                                          <p:spTgt spid="125"/>
                                        </p:tgtEl>
                                      </p:cBhvr>
                                    </p:animEffect>
                                  </p:childTnLst>
                                </p:cTn>
                              </p:par>
                            </p:childTnLst>
                          </p:cTn>
                        </p:par>
                      </p:childTnLst>
                    </p:cTn>
                  </p:par>
                </p:childTnLst>
              </p:cTn>
              <p:nextCondLst>
                <p:cond evt="onClick" delay="0">
                  <p:tgtEl>
                    <p:spTgt spid="42"/>
                  </p:tgtEl>
                </p:cond>
              </p:nextCondLst>
            </p:seq>
            <p:seq concurrent="1" nextAc="seek">
              <p:cTn id="356" restart="whenNotActive" fill="hold" evtFilter="cancelBubble" nodeType="interactiveSeq">
                <p:stCondLst>
                  <p:cond evt="onClick" delay="0">
                    <p:tgtEl>
                      <p:spTgt spid="51"/>
                    </p:tgtEl>
                  </p:cond>
                </p:stCondLst>
                <p:endSync evt="end" delay="0">
                  <p:rtn val="all"/>
                </p:endSync>
                <p:childTnLst>
                  <p:par>
                    <p:cTn id="357" fill="hold">
                      <p:stCondLst>
                        <p:cond delay="0"/>
                      </p:stCondLst>
                      <p:childTnLst>
                        <p:par>
                          <p:cTn id="358" fill="hold">
                            <p:stCondLst>
                              <p:cond delay="0"/>
                            </p:stCondLst>
                            <p:childTnLst>
                              <p:par>
                                <p:cTn id="359" presetID="6" presetClass="entr" presetSubtype="16" fill="hold" grpId="0" nodeType="clickEffect">
                                  <p:stCondLst>
                                    <p:cond delay="0"/>
                                  </p:stCondLst>
                                  <p:childTnLst>
                                    <p:set>
                                      <p:cBhvr>
                                        <p:cTn id="360" dur="1" fill="hold">
                                          <p:stCondLst>
                                            <p:cond delay="0"/>
                                          </p:stCondLst>
                                        </p:cTn>
                                        <p:tgtEl>
                                          <p:spTgt spid="84"/>
                                        </p:tgtEl>
                                        <p:attrNameLst>
                                          <p:attrName>style.visibility</p:attrName>
                                        </p:attrNameLst>
                                      </p:cBhvr>
                                      <p:to>
                                        <p:strVal val="visible"/>
                                      </p:to>
                                    </p:set>
                                    <p:animEffect transition="in" filter="circle(in)">
                                      <p:cBhvr>
                                        <p:cTn id="361" dur="500"/>
                                        <p:tgtEl>
                                          <p:spTgt spid="84"/>
                                        </p:tgtEl>
                                      </p:cBhvr>
                                    </p:animEffect>
                                  </p:childTnLst>
                                </p:cTn>
                              </p:par>
                              <p:par>
                                <p:cTn id="362" presetID="6" presetClass="entr" presetSubtype="16" fill="hold" grpId="0" nodeType="withEffect">
                                  <p:stCondLst>
                                    <p:cond delay="0"/>
                                  </p:stCondLst>
                                  <p:childTnLst>
                                    <p:set>
                                      <p:cBhvr>
                                        <p:cTn id="363" dur="1" fill="hold">
                                          <p:stCondLst>
                                            <p:cond delay="0"/>
                                          </p:stCondLst>
                                        </p:cTn>
                                        <p:tgtEl>
                                          <p:spTgt spid="126"/>
                                        </p:tgtEl>
                                        <p:attrNameLst>
                                          <p:attrName>style.visibility</p:attrName>
                                        </p:attrNameLst>
                                      </p:cBhvr>
                                      <p:to>
                                        <p:strVal val="visible"/>
                                      </p:to>
                                    </p:set>
                                    <p:animEffect transition="in" filter="circle(in)">
                                      <p:cBhvr>
                                        <p:cTn id="364" dur="500"/>
                                        <p:tgtEl>
                                          <p:spTgt spid="126"/>
                                        </p:tgtEl>
                                      </p:cBhvr>
                                    </p:animEffect>
                                  </p:childTnLst>
                                </p:cTn>
                              </p:par>
                            </p:childTnLst>
                          </p:cTn>
                        </p:par>
                      </p:childTnLst>
                    </p:cTn>
                  </p:par>
                </p:childTnLst>
              </p:cTn>
              <p:nextCondLst>
                <p:cond evt="onClick" delay="0">
                  <p:tgtEl>
                    <p:spTgt spid="51"/>
                  </p:tgtEl>
                </p:cond>
              </p:nextCondLst>
            </p:seq>
            <p:seq concurrent="1" nextAc="seek">
              <p:cTn id="365" restart="whenNotActive" fill="hold" evtFilter="cancelBubble" nodeType="interactiveSeq">
                <p:stCondLst>
                  <p:cond evt="onClick" delay="0">
                    <p:tgtEl>
                      <p:spTgt spid="55"/>
                    </p:tgtEl>
                  </p:cond>
                </p:stCondLst>
                <p:endSync evt="end" delay="0">
                  <p:rtn val="all"/>
                </p:endSync>
                <p:childTnLst>
                  <p:par>
                    <p:cTn id="366" fill="hold">
                      <p:stCondLst>
                        <p:cond delay="0"/>
                      </p:stCondLst>
                      <p:childTnLst>
                        <p:par>
                          <p:cTn id="367" fill="hold">
                            <p:stCondLst>
                              <p:cond delay="0"/>
                            </p:stCondLst>
                            <p:childTnLst>
                              <p:par>
                                <p:cTn id="368" presetID="6" presetClass="entr" presetSubtype="16" fill="hold" grpId="0" nodeType="clickEffect">
                                  <p:stCondLst>
                                    <p:cond delay="0"/>
                                  </p:stCondLst>
                                  <p:childTnLst>
                                    <p:set>
                                      <p:cBhvr>
                                        <p:cTn id="369" dur="1" fill="hold">
                                          <p:stCondLst>
                                            <p:cond delay="0"/>
                                          </p:stCondLst>
                                        </p:cTn>
                                        <p:tgtEl>
                                          <p:spTgt spid="88"/>
                                        </p:tgtEl>
                                        <p:attrNameLst>
                                          <p:attrName>style.visibility</p:attrName>
                                        </p:attrNameLst>
                                      </p:cBhvr>
                                      <p:to>
                                        <p:strVal val="visible"/>
                                      </p:to>
                                    </p:set>
                                    <p:animEffect transition="in" filter="circle(in)">
                                      <p:cBhvr>
                                        <p:cTn id="370" dur="500"/>
                                        <p:tgtEl>
                                          <p:spTgt spid="88"/>
                                        </p:tgtEl>
                                      </p:cBhvr>
                                    </p:animEffect>
                                  </p:childTnLst>
                                </p:cTn>
                              </p:par>
                              <p:par>
                                <p:cTn id="371" presetID="6" presetClass="entr" presetSubtype="16" fill="hold" grpId="0" nodeType="withEffect">
                                  <p:stCondLst>
                                    <p:cond delay="0"/>
                                  </p:stCondLst>
                                  <p:childTnLst>
                                    <p:set>
                                      <p:cBhvr>
                                        <p:cTn id="372" dur="1" fill="hold">
                                          <p:stCondLst>
                                            <p:cond delay="0"/>
                                          </p:stCondLst>
                                        </p:cTn>
                                        <p:tgtEl>
                                          <p:spTgt spid="127"/>
                                        </p:tgtEl>
                                        <p:attrNameLst>
                                          <p:attrName>style.visibility</p:attrName>
                                        </p:attrNameLst>
                                      </p:cBhvr>
                                      <p:to>
                                        <p:strVal val="visible"/>
                                      </p:to>
                                    </p:set>
                                    <p:animEffect transition="in" filter="circle(in)">
                                      <p:cBhvr>
                                        <p:cTn id="373" dur="500"/>
                                        <p:tgtEl>
                                          <p:spTgt spid="127"/>
                                        </p:tgtEl>
                                      </p:cBhvr>
                                    </p:animEffect>
                                  </p:childTnLst>
                                </p:cTn>
                              </p:par>
                            </p:childTnLst>
                          </p:cTn>
                        </p:par>
                      </p:childTnLst>
                    </p:cTn>
                  </p:par>
                </p:childTnLst>
              </p:cTn>
              <p:nextCondLst>
                <p:cond evt="onClick" delay="0">
                  <p:tgtEl>
                    <p:spTgt spid="55"/>
                  </p:tgtEl>
                </p:cond>
              </p:nextCondLst>
            </p:seq>
            <p:seq concurrent="1" nextAc="seek">
              <p:cTn id="374" restart="whenNotActive" fill="hold" evtFilter="cancelBubble" nodeType="interactiveSeq">
                <p:stCondLst>
                  <p:cond evt="onClick" delay="0">
                    <p:tgtEl>
                      <p:spTgt spid="59"/>
                    </p:tgtEl>
                  </p:cond>
                </p:stCondLst>
                <p:endSync evt="end" delay="0">
                  <p:rtn val="all"/>
                </p:endSync>
                <p:childTnLst>
                  <p:par>
                    <p:cTn id="375" fill="hold">
                      <p:stCondLst>
                        <p:cond delay="0"/>
                      </p:stCondLst>
                      <p:childTnLst>
                        <p:par>
                          <p:cTn id="376" fill="hold">
                            <p:stCondLst>
                              <p:cond delay="0"/>
                            </p:stCondLst>
                            <p:childTnLst>
                              <p:par>
                                <p:cTn id="377" presetID="6" presetClass="entr" presetSubtype="16" fill="hold" grpId="0" nodeType="clickEffect">
                                  <p:stCondLst>
                                    <p:cond delay="0"/>
                                  </p:stCondLst>
                                  <p:childTnLst>
                                    <p:set>
                                      <p:cBhvr>
                                        <p:cTn id="378" dur="1" fill="hold">
                                          <p:stCondLst>
                                            <p:cond delay="0"/>
                                          </p:stCondLst>
                                        </p:cTn>
                                        <p:tgtEl>
                                          <p:spTgt spid="92"/>
                                        </p:tgtEl>
                                        <p:attrNameLst>
                                          <p:attrName>style.visibility</p:attrName>
                                        </p:attrNameLst>
                                      </p:cBhvr>
                                      <p:to>
                                        <p:strVal val="visible"/>
                                      </p:to>
                                    </p:set>
                                    <p:animEffect transition="in" filter="circle(in)">
                                      <p:cBhvr>
                                        <p:cTn id="379" dur="500"/>
                                        <p:tgtEl>
                                          <p:spTgt spid="92"/>
                                        </p:tgtEl>
                                      </p:cBhvr>
                                    </p:animEffect>
                                  </p:childTnLst>
                                </p:cTn>
                              </p:par>
                              <p:par>
                                <p:cTn id="380" presetID="6" presetClass="entr" presetSubtype="16" fill="hold" grpId="0" nodeType="withEffect">
                                  <p:stCondLst>
                                    <p:cond delay="0"/>
                                  </p:stCondLst>
                                  <p:childTnLst>
                                    <p:set>
                                      <p:cBhvr>
                                        <p:cTn id="381" dur="1" fill="hold">
                                          <p:stCondLst>
                                            <p:cond delay="0"/>
                                          </p:stCondLst>
                                        </p:cTn>
                                        <p:tgtEl>
                                          <p:spTgt spid="128"/>
                                        </p:tgtEl>
                                        <p:attrNameLst>
                                          <p:attrName>style.visibility</p:attrName>
                                        </p:attrNameLst>
                                      </p:cBhvr>
                                      <p:to>
                                        <p:strVal val="visible"/>
                                      </p:to>
                                    </p:set>
                                    <p:animEffect transition="in" filter="circle(in)">
                                      <p:cBhvr>
                                        <p:cTn id="382" dur="500"/>
                                        <p:tgtEl>
                                          <p:spTgt spid="128"/>
                                        </p:tgtEl>
                                      </p:cBhvr>
                                    </p:animEffect>
                                  </p:childTnLst>
                                </p:cTn>
                              </p:par>
                            </p:childTnLst>
                          </p:cTn>
                        </p:par>
                      </p:childTnLst>
                    </p:cTn>
                  </p:par>
                </p:childTnLst>
              </p:cTn>
              <p:nextCondLst>
                <p:cond evt="onClick" delay="0">
                  <p:tgtEl>
                    <p:spTgt spid="59"/>
                  </p:tgtEl>
                </p:cond>
              </p:nextCondLst>
            </p:seq>
            <p:seq concurrent="1" nextAc="seek">
              <p:cTn id="383" restart="whenNotActive" fill="hold" evtFilter="cancelBubble" nodeType="interactiveSeq">
                <p:stCondLst>
                  <p:cond evt="onClick" delay="0">
                    <p:tgtEl>
                      <p:spTgt spid="68"/>
                    </p:tgtEl>
                  </p:cond>
                </p:stCondLst>
                <p:endSync evt="end" delay="0">
                  <p:rtn val="all"/>
                </p:endSync>
                <p:childTnLst>
                  <p:par>
                    <p:cTn id="384" fill="hold">
                      <p:stCondLst>
                        <p:cond delay="0"/>
                      </p:stCondLst>
                      <p:childTnLst>
                        <p:par>
                          <p:cTn id="385" fill="hold">
                            <p:stCondLst>
                              <p:cond delay="0"/>
                            </p:stCondLst>
                            <p:childTnLst>
                              <p:par>
                                <p:cTn id="386" presetID="6" presetClass="entr" presetSubtype="16" fill="hold" grpId="0" nodeType="clickEffect">
                                  <p:stCondLst>
                                    <p:cond delay="0"/>
                                  </p:stCondLst>
                                  <p:childTnLst>
                                    <p:set>
                                      <p:cBhvr>
                                        <p:cTn id="387" dur="1" fill="hold">
                                          <p:stCondLst>
                                            <p:cond delay="0"/>
                                          </p:stCondLst>
                                        </p:cTn>
                                        <p:tgtEl>
                                          <p:spTgt spid="96"/>
                                        </p:tgtEl>
                                        <p:attrNameLst>
                                          <p:attrName>style.visibility</p:attrName>
                                        </p:attrNameLst>
                                      </p:cBhvr>
                                      <p:to>
                                        <p:strVal val="visible"/>
                                      </p:to>
                                    </p:set>
                                    <p:animEffect transition="in" filter="circle(in)">
                                      <p:cBhvr>
                                        <p:cTn id="388" dur="500"/>
                                        <p:tgtEl>
                                          <p:spTgt spid="96"/>
                                        </p:tgtEl>
                                      </p:cBhvr>
                                    </p:animEffect>
                                  </p:childTnLst>
                                </p:cTn>
                              </p:par>
                              <p:par>
                                <p:cTn id="389" presetID="6" presetClass="entr" presetSubtype="16" fill="hold" grpId="0" nodeType="withEffect">
                                  <p:stCondLst>
                                    <p:cond delay="0"/>
                                  </p:stCondLst>
                                  <p:childTnLst>
                                    <p:set>
                                      <p:cBhvr>
                                        <p:cTn id="390" dur="1" fill="hold">
                                          <p:stCondLst>
                                            <p:cond delay="0"/>
                                          </p:stCondLst>
                                        </p:cTn>
                                        <p:tgtEl>
                                          <p:spTgt spid="129"/>
                                        </p:tgtEl>
                                        <p:attrNameLst>
                                          <p:attrName>style.visibility</p:attrName>
                                        </p:attrNameLst>
                                      </p:cBhvr>
                                      <p:to>
                                        <p:strVal val="visible"/>
                                      </p:to>
                                    </p:set>
                                    <p:animEffect transition="in" filter="circle(in)">
                                      <p:cBhvr>
                                        <p:cTn id="391" dur="500"/>
                                        <p:tgtEl>
                                          <p:spTgt spid="129"/>
                                        </p:tgtEl>
                                      </p:cBhvr>
                                    </p:animEffect>
                                  </p:childTnLst>
                                </p:cTn>
                              </p:par>
                            </p:childTnLst>
                          </p:cTn>
                        </p:par>
                      </p:childTnLst>
                    </p:cTn>
                  </p:par>
                </p:childTnLst>
              </p:cTn>
              <p:nextCondLst>
                <p:cond evt="onClick" delay="0">
                  <p:tgtEl>
                    <p:spTgt spid="68"/>
                  </p:tgtEl>
                </p:cond>
              </p:nextCondLst>
            </p:seq>
            <p:seq concurrent="1" nextAc="seek">
              <p:cTn id="392" restart="whenNotActive" fill="hold" evtFilter="cancelBubble" nodeType="interactiveSeq">
                <p:stCondLst>
                  <p:cond evt="onClick" delay="0">
                    <p:tgtEl>
                      <p:spTgt spid="38"/>
                    </p:tgtEl>
                  </p:cond>
                </p:stCondLst>
                <p:endSync evt="end" delay="0">
                  <p:rtn val="all"/>
                </p:endSync>
                <p:childTnLst>
                  <p:par>
                    <p:cTn id="393" fill="hold">
                      <p:stCondLst>
                        <p:cond delay="0"/>
                      </p:stCondLst>
                      <p:childTnLst>
                        <p:par>
                          <p:cTn id="394" fill="hold">
                            <p:stCondLst>
                              <p:cond delay="0"/>
                            </p:stCondLst>
                            <p:childTnLst>
                              <p:par>
                                <p:cTn id="395" presetID="6" presetClass="entr" presetSubtype="16" fill="hold" grpId="0" nodeType="clickEffect">
                                  <p:stCondLst>
                                    <p:cond delay="0"/>
                                  </p:stCondLst>
                                  <p:childTnLst>
                                    <p:set>
                                      <p:cBhvr>
                                        <p:cTn id="396" dur="1" fill="hold">
                                          <p:stCondLst>
                                            <p:cond delay="0"/>
                                          </p:stCondLst>
                                        </p:cTn>
                                        <p:tgtEl>
                                          <p:spTgt spid="76"/>
                                        </p:tgtEl>
                                        <p:attrNameLst>
                                          <p:attrName>style.visibility</p:attrName>
                                        </p:attrNameLst>
                                      </p:cBhvr>
                                      <p:to>
                                        <p:strVal val="visible"/>
                                      </p:to>
                                    </p:set>
                                    <p:animEffect transition="in" filter="circle(in)">
                                      <p:cBhvr>
                                        <p:cTn id="397" dur="500"/>
                                        <p:tgtEl>
                                          <p:spTgt spid="76"/>
                                        </p:tgtEl>
                                      </p:cBhvr>
                                    </p:animEffect>
                                  </p:childTnLst>
                                </p:cTn>
                              </p:par>
                              <p:par>
                                <p:cTn id="398" presetID="6" presetClass="entr" presetSubtype="16" fill="hold" grpId="0" nodeType="withEffect">
                                  <p:stCondLst>
                                    <p:cond delay="0"/>
                                  </p:stCondLst>
                                  <p:childTnLst>
                                    <p:set>
                                      <p:cBhvr>
                                        <p:cTn id="399" dur="1" fill="hold">
                                          <p:stCondLst>
                                            <p:cond delay="0"/>
                                          </p:stCondLst>
                                        </p:cTn>
                                        <p:tgtEl>
                                          <p:spTgt spid="124"/>
                                        </p:tgtEl>
                                        <p:attrNameLst>
                                          <p:attrName>style.visibility</p:attrName>
                                        </p:attrNameLst>
                                      </p:cBhvr>
                                      <p:to>
                                        <p:strVal val="visible"/>
                                      </p:to>
                                    </p:set>
                                    <p:animEffect transition="in" filter="circle(in)">
                                      <p:cBhvr>
                                        <p:cTn id="400" dur="2000"/>
                                        <p:tgtEl>
                                          <p:spTgt spid="124"/>
                                        </p:tgtEl>
                                      </p:cBhvr>
                                    </p:animEffect>
                                  </p:childTnLst>
                                </p:cTn>
                              </p:par>
                            </p:childTnLst>
                          </p:cTn>
                        </p:par>
                      </p:childTnLst>
                    </p:cTn>
                  </p:par>
                </p:childTnLst>
              </p:cTn>
              <p:nextCondLst>
                <p:cond evt="onClick" delay="0">
                  <p:tgtEl>
                    <p:spTgt spid="38"/>
                  </p:tgtEl>
                </p:cond>
              </p:nextCondLst>
            </p:seq>
            <p:seq concurrent="1" nextAc="seek">
              <p:cTn id="401" restart="whenNotActive" fill="hold" evtFilter="cancelBubble" nodeType="interactiveSeq">
                <p:stCondLst>
                  <p:cond evt="onClick" delay="0">
                    <p:tgtEl>
                      <p:spTgt spid="24"/>
                    </p:tgtEl>
                  </p:cond>
                </p:stCondLst>
                <p:endSync evt="end" delay="0">
                  <p:rtn val="all"/>
                </p:endSync>
                <p:childTnLst>
                  <p:par>
                    <p:cTn id="402" fill="hold">
                      <p:stCondLst>
                        <p:cond delay="0"/>
                      </p:stCondLst>
                      <p:childTnLst>
                        <p:par>
                          <p:cTn id="403" fill="hold">
                            <p:stCondLst>
                              <p:cond delay="0"/>
                            </p:stCondLst>
                            <p:childTnLst>
                              <p:par>
                                <p:cTn id="404" presetID="4" presetClass="exit" presetSubtype="32" fill="hold" grpId="0" nodeType="withEffect">
                                  <p:stCondLst>
                                    <p:cond delay="0"/>
                                  </p:stCondLst>
                                  <p:childTnLst>
                                    <p:animEffect transition="out" filter="box(out)">
                                      <p:cBhvr>
                                        <p:cTn id="405" dur="1000"/>
                                        <p:tgtEl>
                                          <p:spTgt spid="24"/>
                                        </p:tgtEl>
                                      </p:cBhvr>
                                    </p:animEffect>
                                    <p:set>
                                      <p:cBhvr>
                                        <p:cTn id="406" dur="1" fill="hold">
                                          <p:stCondLst>
                                            <p:cond delay="999"/>
                                          </p:stCondLst>
                                        </p:cTn>
                                        <p:tgtEl>
                                          <p:spTgt spid="24"/>
                                        </p:tgtEl>
                                        <p:attrNameLst>
                                          <p:attrName>style.visibility</p:attrName>
                                        </p:attrNameLst>
                                      </p:cBhvr>
                                      <p:to>
                                        <p:strVal val="hidden"/>
                                      </p:to>
                                    </p:set>
                                  </p:childTnLst>
                                </p:cTn>
                              </p:par>
                            </p:childTnLst>
                          </p:cTn>
                        </p:par>
                        <p:par>
                          <p:cTn id="407" fill="hold">
                            <p:stCondLst>
                              <p:cond delay="1000"/>
                            </p:stCondLst>
                            <p:childTnLst>
                              <p:par>
                                <p:cTn id="408" presetID="6" presetClass="entr" presetSubtype="32" fill="hold" grpId="0" nodeType="afterEffect">
                                  <p:stCondLst>
                                    <p:cond delay="0"/>
                                  </p:stCondLst>
                                  <p:childTnLst>
                                    <p:set>
                                      <p:cBhvr>
                                        <p:cTn id="409" dur="1" fill="hold">
                                          <p:stCondLst>
                                            <p:cond delay="0"/>
                                          </p:stCondLst>
                                        </p:cTn>
                                        <p:tgtEl>
                                          <p:spTgt spid="104"/>
                                        </p:tgtEl>
                                        <p:attrNameLst>
                                          <p:attrName>style.visibility</p:attrName>
                                        </p:attrNameLst>
                                      </p:cBhvr>
                                      <p:to>
                                        <p:strVal val="visible"/>
                                      </p:to>
                                    </p:set>
                                    <p:animEffect transition="in" filter="circle(out)">
                                      <p:cBhvr>
                                        <p:cTn id="410" dur="1000"/>
                                        <p:tgtEl>
                                          <p:spTgt spid="104"/>
                                        </p:tgtEl>
                                      </p:cBhvr>
                                    </p:animEffect>
                                  </p:childTnLst>
                                </p:cTn>
                              </p:par>
                            </p:childTnLst>
                          </p:cTn>
                        </p:par>
                      </p:childTnLst>
                    </p:cTn>
                  </p:par>
                </p:childTnLst>
              </p:cTn>
              <p:nextCondLst>
                <p:cond evt="onClick" delay="0">
                  <p:tgtEl>
                    <p:spTgt spid="24"/>
                  </p:tgtEl>
                </p:cond>
              </p:nextCondLst>
            </p:seq>
            <p:seq concurrent="1" nextAc="seek">
              <p:cTn id="411" restart="whenNotActive" fill="hold" evtFilter="cancelBubble" nodeType="interactiveSeq">
                <p:stCondLst>
                  <p:cond evt="onClick" delay="0">
                    <p:tgtEl>
                      <p:spTgt spid="25"/>
                    </p:tgtEl>
                  </p:cond>
                </p:stCondLst>
                <p:endSync evt="end" delay="0">
                  <p:rtn val="all"/>
                </p:endSync>
                <p:childTnLst>
                  <p:par>
                    <p:cTn id="412" fill="hold">
                      <p:stCondLst>
                        <p:cond delay="0"/>
                      </p:stCondLst>
                      <p:childTnLst>
                        <p:par>
                          <p:cTn id="413" fill="hold">
                            <p:stCondLst>
                              <p:cond delay="0"/>
                            </p:stCondLst>
                            <p:childTnLst>
                              <p:par>
                                <p:cTn id="414" presetID="4" presetClass="exit" presetSubtype="32" fill="hold" grpId="0" nodeType="withEffect">
                                  <p:stCondLst>
                                    <p:cond delay="0"/>
                                  </p:stCondLst>
                                  <p:childTnLst>
                                    <p:animEffect transition="out" filter="box(out)">
                                      <p:cBhvr>
                                        <p:cTn id="415" dur="1000"/>
                                        <p:tgtEl>
                                          <p:spTgt spid="25"/>
                                        </p:tgtEl>
                                      </p:cBhvr>
                                    </p:animEffect>
                                    <p:set>
                                      <p:cBhvr>
                                        <p:cTn id="416"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7" restart="whenNotActive" fill="hold" evtFilter="cancelBubble" nodeType="interactiveSeq">
                <p:stCondLst>
                  <p:cond evt="onClick" delay="0">
                    <p:tgtEl>
                      <p:spTgt spid="26"/>
                    </p:tgtEl>
                  </p:cond>
                </p:stCondLst>
                <p:endSync evt="end" delay="0">
                  <p:rtn val="all"/>
                </p:endSync>
                <p:childTnLst>
                  <p:par>
                    <p:cTn id="418" fill="hold">
                      <p:stCondLst>
                        <p:cond delay="0"/>
                      </p:stCondLst>
                      <p:childTnLst>
                        <p:par>
                          <p:cTn id="419" fill="hold">
                            <p:stCondLst>
                              <p:cond delay="0"/>
                            </p:stCondLst>
                            <p:childTnLst>
                              <p:par>
                                <p:cTn id="420" presetID="4" presetClass="exit" presetSubtype="32" fill="hold" grpId="0" nodeType="withEffect">
                                  <p:stCondLst>
                                    <p:cond delay="0"/>
                                  </p:stCondLst>
                                  <p:childTnLst>
                                    <p:animEffect transition="out" filter="box(out)">
                                      <p:cBhvr>
                                        <p:cTn id="421" dur="1000"/>
                                        <p:tgtEl>
                                          <p:spTgt spid="26"/>
                                        </p:tgtEl>
                                      </p:cBhvr>
                                    </p:animEffect>
                                    <p:set>
                                      <p:cBhvr>
                                        <p:cTn id="42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23" restart="whenNotActive" fill="hold" evtFilter="cancelBubble" nodeType="interactiveSeq">
                <p:stCondLst>
                  <p:cond evt="onClick" delay="0">
                    <p:tgtEl>
                      <p:spTgt spid="27"/>
                    </p:tgtEl>
                  </p:cond>
                </p:stCondLst>
                <p:endSync evt="end" delay="0">
                  <p:rtn val="all"/>
                </p:endSync>
                <p:childTnLst>
                  <p:par>
                    <p:cTn id="424" fill="hold">
                      <p:stCondLst>
                        <p:cond delay="0"/>
                      </p:stCondLst>
                      <p:childTnLst>
                        <p:par>
                          <p:cTn id="425" fill="hold">
                            <p:stCondLst>
                              <p:cond delay="0"/>
                            </p:stCondLst>
                            <p:childTnLst>
                              <p:par>
                                <p:cTn id="426" presetID="4" presetClass="exit" presetSubtype="32" fill="hold" grpId="0" nodeType="withEffect">
                                  <p:stCondLst>
                                    <p:cond delay="0"/>
                                  </p:stCondLst>
                                  <p:childTnLst>
                                    <p:animEffect transition="out" filter="box(out)">
                                      <p:cBhvr>
                                        <p:cTn id="427" dur="1000"/>
                                        <p:tgtEl>
                                          <p:spTgt spid="27"/>
                                        </p:tgtEl>
                                      </p:cBhvr>
                                    </p:animEffect>
                                    <p:set>
                                      <p:cBhvr>
                                        <p:cTn id="42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29" restart="whenNotActive" fill="hold" evtFilter="cancelBubble" nodeType="interactiveSeq">
                <p:stCondLst>
                  <p:cond evt="onClick" delay="0">
                    <p:tgtEl>
                      <p:spTgt spid="28"/>
                    </p:tgtEl>
                  </p:cond>
                </p:stCondLst>
                <p:endSync evt="end" delay="0">
                  <p:rtn val="all"/>
                </p:endSync>
                <p:childTnLst>
                  <p:par>
                    <p:cTn id="430" fill="hold">
                      <p:stCondLst>
                        <p:cond delay="0"/>
                      </p:stCondLst>
                      <p:childTnLst>
                        <p:par>
                          <p:cTn id="431" fill="hold">
                            <p:stCondLst>
                              <p:cond delay="0"/>
                            </p:stCondLst>
                            <p:childTnLst>
                              <p:par>
                                <p:cTn id="432" presetID="4" presetClass="exit" presetSubtype="32" fill="hold" grpId="0" nodeType="withEffect">
                                  <p:stCondLst>
                                    <p:cond delay="0"/>
                                  </p:stCondLst>
                                  <p:childTnLst>
                                    <p:animEffect transition="out" filter="box(out)">
                                      <p:cBhvr>
                                        <p:cTn id="433" dur="1000"/>
                                        <p:tgtEl>
                                          <p:spTgt spid="28"/>
                                        </p:tgtEl>
                                      </p:cBhvr>
                                    </p:animEffect>
                                    <p:set>
                                      <p:cBhvr>
                                        <p:cTn id="43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35" restart="whenNotActive" fill="hold" evtFilter="cancelBubble" nodeType="interactiveSeq">
                <p:stCondLst>
                  <p:cond evt="onClick" delay="0">
                    <p:tgtEl>
                      <p:spTgt spid="29"/>
                    </p:tgtEl>
                  </p:cond>
                </p:stCondLst>
                <p:endSync evt="end" delay="0">
                  <p:rtn val="all"/>
                </p:endSync>
                <p:childTnLst>
                  <p:par>
                    <p:cTn id="436" fill="hold">
                      <p:stCondLst>
                        <p:cond delay="0"/>
                      </p:stCondLst>
                      <p:childTnLst>
                        <p:par>
                          <p:cTn id="437" fill="hold">
                            <p:stCondLst>
                              <p:cond delay="0"/>
                            </p:stCondLst>
                            <p:childTnLst>
                              <p:par>
                                <p:cTn id="438" presetID="4" presetClass="exit" presetSubtype="32" fill="hold" grpId="0" nodeType="withEffect">
                                  <p:stCondLst>
                                    <p:cond delay="0"/>
                                  </p:stCondLst>
                                  <p:childTnLst>
                                    <p:animEffect transition="out" filter="box(out)">
                                      <p:cBhvr>
                                        <p:cTn id="439" dur="1000"/>
                                        <p:tgtEl>
                                          <p:spTgt spid="29"/>
                                        </p:tgtEl>
                                      </p:cBhvr>
                                    </p:animEffect>
                                    <p:set>
                                      <p:cBhvr>
                                        <p:cTn id="440"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41" restart="whenNotActive" fill="hold" evtFilter="cancelBubble" nodeType="interactiveSeq">
                <p:stCondLst>
                  <p:cond evt="onClick" delay="0">
                    <p:tgtEl>
                      <p:spTgt spid="4"/>
                    </p:tgtEl>
                  </p:cond>
                </p:stCondLst>
                <p:endSync evt="end" delay="0">
                  <p:rtn val="all"/>
                </p:endSync>
                <p:childTnLst>
                  <p:par>
                    <p:cTn id="442" fill="hold">
                      <p:stCondLst>
                        <p:cond delay="0"/>
                      </p:stCondLst>
                      <p:childTnLst>
                        <p:par>
                          <p:cTn id="443" fill="hold">
                            <p:stCondLst>
                              <p:cond delay="0"/>
                            </p:stCondLst>
                            <p:childTnLst>
                              <p:par>
                                <p:cTn id="444" presetID="6" presetClass="entr" presetSubtype="16" fill="hold" nodeType="clickEffect">
                                  <p:stCondLst>
                                    <p:cond delay="0"/>
                                  </p:stCondLst>
                                  <p:childTnLst>
                                    <p:set>
                                      <p:cBhvr>
                                        <p:cTn id="445" dur="1" fill="hold">
                                          <p:stCondLst>
                                            <p:cond delay="0"/>
                                          </p:stCondLst>
                                        </p:cTn>
                                        <p:tgtEl>
                                          <p:spTgt spid="134"/>
                                        </p:tgtEl>
                                        <p:attrNameLst>
                                          <p:attrName>style.visibility</p:attrName>
                                        </p:attrNameLst>
                                      </p:cBhvr>
                                      <p:to>
                                        <p:strVal val="visible"/>
                                      </p:to>
                                    </p:set>
                                    <p:animEffect transition="in" filter="circle(in)">
                                      <p:cBhvr>
                                        <p:cTn id="446" dur="1000"/>
                                        <p:tgtEl>
                                          <p:spTgt spid="134"/>
                                        </p:tgtEl>
                                      </p:cBhvr>
                                    </p:animEffect>
                                  </p:childTnLst>
                                </p:cTn>
                              </p:par>
                            </p:childTnLst>
                          </p:cTn>
                        </p:par>
                      </p:childTnLst>
                    </p:cTn>
                  </p:par>
                </p:childTnLst>
              </p:cTn>
              <p:nextCondLst>
                <p:cond evt="onClick" delay="0">
                  <p:tgtEl>
                    <p:spTgt spid="4"/>
                  </p:tgtEl>
                </p:cond>
              </p:nextCondLst>
            </p:seq>
            <p:seq concurrent="1" nextAc="seek">
              <p:cTn id="447" restart="whenNotActive" fill="hold" evtFilter="cancelBubble" nodeType="interactiveSeq">
                <p:stCondLst>
                  <p:cond evt="onClick" delay="0">
                    <p:tgtEl>
                      <p:spTgt spid="19"/>
                    </p:tgtEl>
                  </p:cond>
                </p:stCondLst>
                <p:endSync evt="end" delay="0">
                  <p:rtn val="all"/>
                </p:endSync>
                <p:childTnLst>
                  <p:par>
                    <p:cTn id="448" fill="hold">
                      <p:stCondLst>
                        <p:cond delay="0"/>
                      </p:stCondLst>
                      <p:childTnLst>
                        <p:par>
                          <p:cTn id="449" fill="hold">
                            <p:stCondLst>
                              <p:cond delay="0"/>
                            </p:stCondLst>
                            <p:childTnLst>
                              <p:par>
                                <p:cTn id="450" presetID="6" presetClass="entr" presetSubtype="16" fill="hold" nodeType="clickEffect">
                                  <p:stCondLst>
                                    <p:cond delay="0"/>
                                  </p:stCondLst>
                                  <p:childTnLst>
                                    <p:set>
                                      <p:cBhvr>
                                        <p:cTn id="451" dur="1" fill="hold">
                                          <p:stCondLst>
                                            <p:cond delay="0"/>
                                          </p:stCondLst>
                                        </p:cTn>
                                        <p:tgtEl>
                                          <p:spTgt spid="135"/>
                                        </p:tgtEl>
                                        <p:attrNameLst>
                                          <p:attrName>style.visibility</p:attrName>
                                        </p:attrNameLst>
                                      </p:cBhvr>
                                      <p:to>
                                        <p:strVal val="visible"/>
                                      </p:to>
                                    </p:set>
                                    <p:animEffect transition="in" filter="circle(in)">
                                      <p:cBhvr>
                                        <p:cTn id="452" dur="1000"/>
                                        <p:tgtEl>
                                          <p:spTgt spid="135"/>
                                        </p:tgtEl>
                                      </p:cBhvr>
                                    </p:animEffect>
                                  </p:childTnLst>
                                </p:cTn>
                              </p:par>
                            </p:childTnLst>
                          </p:cTn>
                        </p:par>
                      </p:childTnLst>
                    </p:cTn>
                  </p:par>
                </p:childTnLst>
              </p:cTn>
              <p:nextCondLst>
                <p:cond evt="onClick" delay="0">
                  <p:tgtEl>
                    <p:spTgt spid="19"/>
                  </p:tgtEl>
                </p:cond>
              </p:nextCondLst>
            </p:seq>
            <p:seq concurrent="1" nextAc="seek">
              <p:cTn id="453" restart="whenNotActive" fill="hold" evtFilter="cancelBubble" nodeType="interactiveSeq">
                <p:stCondLst>
                  <p:cond evt="onClick" delay="0">
                    <p:tgtEl>
                      <p:spTgt spid="20"/>
                    </p:tgtEl>
                  </p:cond>
                </p:stCondLst>
                <p:endSync evt="end" delay="0">
                  <p:rtn val="all"/>
                </p:endSync>
                <p:childTnLst>
                  <p:par>
                    <p:cTn id="454" fill="hold">
                      <p:stCondLst>
                        <p:cond delay="0"/>
                      </p:stCondLst>
                      <p:childTnLst>
                        <p:par>
                          <p:cTn id="455" fill="hold">
                            <p:stCondLst>
                              <p:cond delay="0"/>
                            </p:stCondLst>
                            <p:childTnLst>
                              <p:par>
                                <p:cTn id="456" presetID="6" presetClass="entr" presetSubtype="16" fill="hold" nodeType="clickEffect">
                                  <p:stCondLst>
                                    <p:cond delay="0"/>
                                  </p:stCondLst>
                                  <p:childTnLst>
                                    <p:set>
                                      <p:cBhvr>
                                        <p:cTn id="457" dur="1" fill="hold">
                                          <p:stCondLst>
                                            <p:cond delay="0"/>
                                          </p:stCondLst>
                                        </p:cTn>
                                        <p:tgtEl>
                                          <p:spTgt spid="136"/>
                                        </p:tgtEl>
                                        <p:attrNameLst>
                                          <p:attrName>style.visibility</p:attrName>
                                        </p:attrNameLst>
                                      </p:cBhvr>
                                      <p:to>
                                        <p:strVal val="visible"/>
                                      </p:to>
                                    </p:set>
                                    <p:animEffect transition="in" filter="circle(in)">
                                      <p:cBhvr>
                                        <p:cTn id="458" dur="1000"/>
                                        <p:tgtEl>
                                          <p:spTgt spid="136"/>
                                        </p:tgtEl>
                                      </p:cBhvr>
                                    </p:animEffect>
                                  </p:childTnLst>
                                </p:cTn>
                              </p:par>
                            </p:childTnLst>
                          </p:cTn>
                        </p:par>
                      </p:childTnLst>
                    </p:cTn>
                  </p:par>
                </p:childTnLst>
              </p:cTn>
              <p:nextCondLst>
                <p:cond evt="onClick" delay="0">
                  <p:tgtEl>
                    <p:spTgt spid="20"/>
                  </p:tgtEl>
                </p:cond>
              </p:nextCondLst>
            </p:seq>
            <p:seq concurrent="1" nextAc="seek">
              <p:cTn id="459" restart="whenNotActive" fill="hold" evtFilter="cancelBubble" nodeType="interactiveSeq">
                <p:stCondLst>
                  <p:cond evt="onClick" delay="0">
                    <p:tgtEl>
                      <p:spTgt spid="21"/>
                    </p:tgtEl>
                  </p:cond>
                </p:stCondLst>
                <p:endSync evt="end" delay="0">
                  <p:rtn val="all"/>
                </p:endSync>
                <p:childTnLst>
                  <p:par>
                    <p:cTn id="460" fill="hold">
                      <p:stCondLst>
                        <p:cond delay="0"/>
                      </p:stCondLst>
                      <p:childTnLst>
                        <p:par>
                          <p:cTn id="461" fill="hold">
                            <p:stCondLst>
                              <p:cond delay="0"/>
                            </p:stCondLst>
                            <p:childTnLst>
                              <p:par>
                                <p:cTn id="462" presetID="6" presetClass="entr" presetSubtype="16" fill="hold" nodeType="clickEffect">
                                  <p:stCondLst>
                                    <p:cond delay="0"/>
                                  </p:stCondLst>
                                  <p:childTnLst>
                                    <p:set>
                                      <p:cBhvr>
                                        <p:cTn id="463" dur="1" fill="hold">
                                          <p:stCondLst>
                                            <p:cond delay="0"/>
                                          </p:stCondLst>
                                        </p:cTn>
                                        <p:tgtEl>
                                          <p:spTgt spid="137"/>
                                        </p:tgtEl>
                                        <p:attrNameLst>
                                          <p:attrName>style.visibility</p:attrName>
                                        </p:attrNameLst>
                                      </p:cBhvr>
                                      <p:to>
                                        <p:strVal val="visible"/>
                                      </p:to>
                                    </p:set>
                                    <p:animEffect transition="in" filter="circle(in)">
                                      <p:cBhvr>
                                        <p:cTn id="464" dur="1000"/>
                                        <p:tgtEl>
                                          <p:spTgt spid="137"/>
                                        </p:tgtEl>
                                      </p:cBhvr>
                                    </p:animEffect>
                                  </p:childTnLst>
                                </p:cTn>
                              </p:par>
                            </p:childTnLst>
                          </p:cTn>
                        </p:par>
                      </p:childTnLst>
                    </p:cTn>
                  </p:par>
                </p:childTnLst>
              </p:cTn>
              <p:nextCondLst>
                <p:cond evt="onClick" delay="0">
                  <p:tgtEl>
                    <p:spTgt spid="21"/>
                  </p:tgtEl>
                </p:cond>
              </p:nextCondLst>
            </p:seq>
          </p:childTnLst>
        </p:cTn>
      </p:par>
    </p:tnLst>
    <p:bldLst>
      <p:bldP spid="104" grpId="0" animBg="1"/>
      <p:bldP spid="24" grpId="0" animBg="1"/>
      <p:bldP spid="25" grpId="0" animBg="1"/>
      <p:bldP spid="26" grpId="0" animBg="1"/>
      <p:bldP spid="27" grpId="0" animBg="1"/>
      <p:bldP spid="28" grpId="0" animBg="1"/>
      <p:bldP spid="29" grpId="0" animBg="1"/>
      <p:bldP spid="6" grpId="0"/>
      <p:bldP spid="36" grpId="0"/>
      <p:bldP spid="37" grpId="0"/>
      <p:bldP spid="38" grpId="0"/>
      <p:bldP spid="40" grpId="0"/>
      <p:bldP spid="41" grpId="0"/>
      <p:bldP spid="42" grpId="0"/>
      <p:bldP spid="42" grpId="1"/>
      <p:bldP spid="49" grpId="0"/>
      <p:bldP spid="50" grpId="0"/>
      <p:bldP spid="51" grpId="0"/>
      <p:bldP spid="51" grpId="1"/>
      <p:bldP spid="53" grpId="0"/>
      <p:bldP spid="54" grpId="0"/>
      <p:bldP spid="54" grpId="1"/>
      <p:bldP spid="55" grpId="0"/>
      <p:bldP spid="55" grpId="1"/>
      <p:bldP spid="57" grpId="0"/>
      <p:bldP spid="57" grpId="1"/>
      <p:bldP spid="58" grpId="0"/>
      <p:bldP spid="58" grpId="1"/>
      <p:bldP spid="59" grpId="0"/>
      <p:bldP spid="59" grpId="1"/>
      <p:bldP spid="65" grpId="0"/>
      <p:bldP spid="66" grpId="0"/>
      <p:bldP spid="66" grpId="1"/>
      <p:bldP spid="67" grpId="0"/>
      <p:bldP spid="67" grpId="1"/>
      <p:bldP spid="68" grpId="0"/>
      <p:bldP spid="68" grpId="1"/>
      <p:bldP spid="14"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9648109" y="1753074"/>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10.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656201" y="1742890"/>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9. D</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9602883" y="89300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8. B</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7649499" y="937359"/>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7. A</a:t>
            </a:r>
            <a:endParaRPr lang="vi-VN" sz="2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36238" y="2781457"/>
            <a:ext cx="6858003" cy="1381070"/>
          </a:xfrm>
          <a:prstGeom prst="rect">
            <a:avLst/>
          </a:prstGeom>
        </p:spPr>
      </p:pic>
      <p:pic>
        <p:nvPicPr>
          <p:cNvPr id="8" name="Picture 7"/>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2684655" y="2738466"/>
            <a:ext cx="6858001" cy="1381070"/>
          </a:xfrm>
          <a:prstGeom prst="rect">
            <a:avLst/>
          </a:prstGeom>
        </p:spPr>
      </p:pic>
      <p:pic>
        <p:nvPicPr>
          <p:cNvPr id="9" name="Picture 8"/>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22409" y="2738470"/>
            <a:ext cx="6858003" cy="1381070"/>
          </a:xfrm>
          <a:prstGeom prst="rect">
            <a:avLst/>
          </a:prstGeom>
        </p:spPr>
      </p:pic>
      <p:pic>
        <p:nvPicPr>
          <p:cNvPr id="10" name="Picture 9"/>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9647" y="2738469"/>
            <a:ext cx="6858002" cy="1381070"/>
          </a:xfrm>
          <a:prstGeom prst="rect">
            <a:avLst/>
          </a:prstGeom>
        </p:spPr>
      </p:pic>
      <p:sp>
        <p:nvSpPr>
          <p:cNvPr id="11" name="Oval 10"/>
          <p:cNvSpPr/>
          <p:nvPr/>
        </p:nvSpPr>
        <p:spPr>
          <a:xfrm>
            <a:off x="243586" y="932571"/>
            <a:ext cx="995083" cy="99508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ĐỘI  I</a:t>
            </a:r>
            <a:endParaRPr lang="vi-VN"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cstate="print">
            <a:duotone>
              <a:prstClr val="black"/>
              <a:srgbClr val="0070C0">
                <a:tint val="45000"/>
                <a:satMod val="400000"/>
              </a:srgbClr>
            </a:duotone>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1283622" y="5939863"/>
            <a:ext cx="1362710" cy="916400"/>
          </a:xfrm>
          <a:prstGeom prst="rect">
            <a:avLst/>
          </a:prstGeom>
        </p:spPr>
      </p:pic>
      <p:sp>
        <p:nvSpPr>
          <p:cNvPr id="16" name="Oval 15"/>
          <p:cNvSpPr/>
          <p:nvPr/>
        </p:nvSpPr>
        <p:spPr>
          <a:xfrm>
            <a:off x="243586" y="2152901"/>
            <a:ext cx="1023761" cy="1023761"/>
          </a:xfrm>
          <a:prstGeom prst="ellipse">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a:t>
            </a:r>
            <a:endParaRPr lang="vi-VN" sz="2200" dirty="0">
              <a:latin typeface="Times New Roman" panose="02020603050405020304" pitchFamily="18" charset="0"/>
              <a:cs typeface="Times New Roman" panose="02020603050405020304" pitchFamily="18" charset="0"/>
            </a:endParaRPr>
          </a:p>
        </p:txBody>
      </p:sp>
      <p:sp>
        <p:nvSpPr>
          <p:cNvPr id="17" name="Oval 16"/>
          <p:cNvSpPr/>
          <p:nvPr/>
        </p:nvSpPr>
        <p:spPr>
          <a:xfrm>
            <a:off x="256347" y="3401909"/>
            <a:ext cx="1020649" cy="1020649"/>
          </a:xfrm>
          <a:prstGeom prst="ellipse">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III</a:t>
            </a:r>
            <a:endParaRPr lang="vi-VN" sz="2200" dirty="0">
              <a:latin typeface="Times New Roman" panose="02020603050405020304" pitchFamily="18" charset="0"/>
              <a:cs typeface="Times New Roman" panose="02020603050405020304" pitchFamily="18" charset="0"/>
            </a:endParaRPr>
          </a:p>
        </p:txBody>
      </p:sp>
      <p:sp>
        <p:nvSpPr>
          <p:cNvPr id="18" name="Oval 17"/>
          <p:cNvSpPr/>
          <p:nvPr/>
        </p:nvSpPr>
        <p:spPr>
          <a:xfrm>
            <a:off x="305834" y="4616421"/>
            <a:ext cx="1027571" cy="1027571"/>
          </a:xfrm>
          <a:prstGeom prst="ellipse">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Times New Roman" panose="02020603050405020304" pitchFamily="18" charset="0"/>
                <a:cs typeface="Times New Roman" panose="02020603050405020304" pitchFamily="18" charset="0"/>
              </a:rPr>
              <a:t>ĐỘI IV</a:t>
            </a:r>
            <a:endParaRPr lang="vi-VN" sz="2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12" y="42991"/>
            <a:ext cx="1186108" cy="889581"/>
          </a:xfrm>
          <a:prstGeom prst="rect">
            <a:avLst/>
          </a:prstGeom>
        </p:spPr>
      </p:pic>
      <p:sp>
        <p:nvSpPr>
          <p:cNvPr id="3" name="Rectangle 2"/>
          <p:cNvSpPr/>
          <p:nvPr/>
        </p:nvSpPr>
        <p:spPr>
          <a:xfrm>
            <a:off x="7939390" y="160283"/>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VỀ  ĐÍCH</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hlinkClick r:id="rId7" action="ppaction://hlinksldjump"/>
          </p:cNvPr>
          <p:cNvSpPr/>
          <p:nvPr/>
        </p:nvSpPr>
        <p:spPr>
          <a:xfrm>
            <a:off x="7633414" y="912295"/>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7</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a:hlinkClick r:id="rId8" action="ppaction://hlinksldjump"/>
          </p:cNvPr>
          <p:cNvSpPr/>
          <p:nvPr/>
        </p:nvSpPr>
        <p:spPr>
          <a:xfrm>
            <a:off x="9618968" y="912294"/>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8</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a:hlinkClick r:id="rId9" action="ppaction://hlinksldjump"/>
          </p:cNvPr>
          <p:cNvSpPr/>
          <p:nvPr/>
        </p:nvSpPr>
        <p:spPr>
          <a:xfrm>
            <a:off x="7656201" y="1722438"/>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9</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27" name="Rectangle 26">
            <a:hlinkClick r:id="rId10" action="ppaction://hlinksldjump"/>
          </p:cNvPr>
          <p:cNvSpPr/>
          <p:nvPr/>
        </p:nvSpPr>
        <p:spPr>
          <a:xfrm>
            <a:off x="9641755" y="1722437"/>
            <a:ext cx="1493548" cy="642795"/>
          </a:xfrm>
          <a:prstGeom prst="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CÂU 10</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97" name="Rectangle 96"/>
          <p:cNvSpPr/>
          <p:nvPr/>
        </p:nvSpPr>
        <p:spPr>
          <a:xfrm>
            <a:off x="7993882" y="2758810"/>
            <a:ext cx="2902145" cy="657773"/>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KẾT QUẢ</a:t>
            </a:r>
            <a:endParaRPr lang="vi-VN"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nvPr>
        </p:nvGraphicFramePr>
        <p:xfrm>
          <a:off x="6905190" y="3614568"/>
          <a:ext cx="5150244" cy="1267714"/>
        </p:xfrm>
        <a:graphic>
          <a:graphicData uri="http://schemas.openxmlformats.org/drawingml/2006/table">
            <a:tbl>
              <a:tblPr firstRow="1" bandRow="1">
                <a:tableStyleId>{5C22544A-7EE6-4342-B048-85BDC9FD1C3A}</a:tableStyleId>
              </a:tblPr>
              <a:tblGrid>
                <a:gridCol w="1287561">
                  <a:extLst>
                    <a:ext uri="{9D8B030D-6E8A-4147-A177-3AD203B41FA5}">
                      <a16:colId xmlns:a16="http://schemas.microsoft.com/office/drawing/2014/main" val="1564764332"/>
                    </a:ext>
                  </a:extLst>
                </a:gridCol>
                <a:gridCol w="1287561">
                  <a:extLst>
                    <a:ext uri="{9D8B030D-6E8A-4147-A177-3AD203B41FA5}">
                      <a16:colId xmlns:a16="http://schemas.microsoft.com/office/drawing/2014/main" val="1648357084"/>
                    </a:ext>
                  </a:extLst>
                </a:gridCol>
                <a:gridCol w="1287561">
                  <a:extLst>
                    <a:ext uri="{9D8B030D-6E8A-4147-A177-3AD203B41FA5}">
                      <a16:colId xmlns:a16="http://schemas.microsoft.com/office/drawing/2014/main" val="1692523942"/>
                    </a:ext>
                  </a:extLst>
                </a:gridCol>
                <a:gridCol w="1287561">
                  <a:extLst>
                    <a:ext uri="{9D8B030D-6E8A-4147-A177-3AD203B41FA5}">
                      <a16:colId xmlns:a16="http://schemas.microsoft.com/office/drawing/2014/main" val="1936944129"/>
                    </a:ext>
                  </a:extLst>
                </a:gridCol>
              </a:tblGrid>
              <a:tr h="633857">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III</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anose="02020603050405020304" pitchFamily="18" charset="0"/>
                          <a:cs typeface="Times New Roman" panose="02020603050405020304" pitchFamily="18" charset="0"/>
                        </a:rPr>
                        <a:t>ĐỘI</a:t>
                      </a:r>
                      <a:r>
                        <a:rPr lang="en-US" sz="2400" baseline="0" dirty="0">
                          <a:latin typeface="Times New Roman" panose="02020603050405020304" pitchFamily="18" charset="0"/>
                          <a:cs typeface="Times New Roman" panose="02020603050405020304" pitchFamily="18" charset="0"/>
                        </a:rPr>
                        <a:t> IV</a:t>
                      </a:r>
                      <a:endParaRPr lang="vi-VN"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1280395"/>
                  </a:ext>
                </a:extLst>
              </a:tr>
              <a:tr h="633857">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506"/>
                  </a:ext>
                </a:extLst>
              </a:tr>
            </a:tbl>
          </a:graphicData>
        </a:graphic>
      </p:graphicFrame>
      <p:sp>
        <p:nvSpPr>
          <p:cNvPr id="106" name="Oval 105"/>
          <p:cNvSpPr/>
          <p:nvPr/>
        </p:nvSpPr>
        <p:spPr>
          <a:xfrm>
            <a:off x="7206719" y="426602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7" name="Oval 106"/>
          <p:cNvSpPr/>
          <p:nvPr/>
        </p:nvSpPr>
        <p:spPr>
          <a:xfrm>
            <a:off x="8449025" y="4236717"/>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8" name="Oval 107"/>
          <p:cNvSpPr/>
          <p:nvPr/>
        </p:nvSpPr>
        <p:spPr>
          <a:xfrm>
            <a:off x="9844726" y="4223038"/>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9" name="Oval 108"/>
          <p:cNvSpPr/>
          <p:nvPr/>
        </p:nvSpPr>
        <p:spPr>
          <a:xfrm>
            <a:off x="7206719" y="426186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0" name="Oval 109"/>
          <p:cNvSpPr/>
          <p:nvPr/>
        </p:nvSpPr>
        <p:spPr>
          <a:xfrm>
            <a:off x="8470520" y="4238699"/>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1" name="Oval 110"/>
          <p:cNvSpPr/>
          <p:nvPr/>
        </p:nvSpPr>
        <p:spPr>
          <a:xfrm>
            <a:off x="9864238" y="4229435"/>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2" name="Oval 111"/>
          <p:cNvSpPr/>
          <p:nvPr/>
        </p:nvSpPr>
        <p:spPr>
          <a:xfrm>
            <a:off x="7196325" y="4270182"/>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3" name="Oval 112"/>
          <p:cNvSpPr/>
          <p:nvPr/>
        </p:nvSpPr>
        <p:spPr>
          <a:xfrm>
            <a:off x="8462914" y="4237912"/>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4" name="Oval 113"/>
          <p:cNvSpPr/>
          <p:nvPr/>
        </p:nvSpPr>
        <p:spPr>
          <a:xfrm>
            <a:off x="9861884" y="4246793"/>
            <a:ext cx="703435"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5" name="Oval 114"/>
          <p:cNvSpPr/>
          <p:nvPr/>
        </p:nvSpPr>
        <p:spPr>
          <a:xfrm>
            <a:off x="7200749" y="426987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6" name="Oval 115"/>
          <p:cNvSpPr/>
          <p:nvPr/>
        </p:nvSpPr>
        <p:spPr>
          <a:xfrm>
            <a:off x="8462686" y="4229121"/>
            <a:ext cx="677141" cy="67714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17" name="Oval 116"/>
          <p:cNvSpPr/>
          <p:nvPr/>
        </p:nvSpPr>
        <p:spPr>
          <a:xfrm>
            <a:off x="9842566" y="4216641"/>
            <a:ext cx="717536" cy="6856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4" name="Oval 123"/>
          <p:cNvSpPr/>
          <p:nvPr/>
        </p:nvSpPr>
        <p:spPr>
          <a:xfrm>
            <a:off x="10955160" y="4267264"/>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2</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5" name="Oval 124"/>
          <p:cNvSpPr/>
          <p:nvPr/>
        </p:nvSpPr>
        <p:spPr>
          <a:xfrm>
            <a:off x="10962766" y="4253939"/>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4</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6" name="Oval 125"/>
          <p:cNvSpPr/>
          <p:nvPr/>
        </p:nvSpPr>
        <p:spPr>
          <a:xfrm>
            <a:off x="10962766" y="4258040"/>
            <a:ext cx="68243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6</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27" name="Oval 126"/>
          <p:cNvSpPr/>
          <p:nvPr/>
        </p:nvSpPr>
        <p:spPr>
          <a:xfrm>
            <a:off x="10960613" y="4253938"/>
            <a:ext cx="696112" cy="66514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8</a:t>
            </a:r>
            <a:endParaRPr lang="vi-VN" sz="2200" b="1" dirty="0">
              <a:solidFill>
                <a:srgbClr val="FF0000"/>
              </a:solidFill>
              <a:latin typeface="Times New Roman" panose="02020603050405020304" pitchFamily="18" charset="0"/>
              <a:cs typeface="Times New Roman" panose="02020603050405020304" pitchFamily="18" charset="0"/>
            </a:endParaRPr>
          </a:p>
        </p:txBody>
      </p:sp>
      <p:pic>
        <p:nvPicPr>
          <p:cNvPr id="98" name="Picture 9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2753905" y="5937270"/>
            <a:ext cx="1362710" cy="916400"/>
          </a:xfrm>
          <a:prstGeom prst="rect">
            <a:avLst/>
          </a:prstGeom>
        </p:spPr>
      </p:pic>
      <p:pic>
        <p:nvPicPr>
          <p:cNvPr id="99" name="Picture 98"/>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4003312" y="5937270"/>
            <a:ext cx="1362710" cy="916400"/>
          </a:xfrm>
          <a:prstGeom prst="rect">
            <a:avLst/>
          </a:prstGeom>
        </p:spPr>
      </p:pic>
      <p:pic>
        <p:nvPicPr>
          <p:cNvPr id="100" name="Picture 99"/>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rot="16836594">
            <a:off x="5268837" y="5937270"/>
            <a:ext cx="1362710" cy="916400"/>
          </a:xfrm>
          <a:prstGeom prst="rect">
            <a:avLst/>
          </a:prstGeom>
        </p:spPr>
      </p:pic>
      <p:sp>
        <p:nvSpPr>
          <p:cNvPr id="5" name="TextBox 4"/>
          <p:cNvSpPr txBox="1"/>
          <p:nvPr/>
        </p:nvSpPr>
        <p:spPr>
          <a:xfrm>
            <a:off x="1494094" y="5425955"/>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2" name="TextBox 101"/>
          <p:cNvSpPr txBox="1"/>
          <p:nvPr/>
        </p:nvSpPr>
        <p:spPr>
          <a:xfrm>
            <a:off x="2931484" y="5425954"/>
            <a:ext cx="426906"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3" name="TextBox 102"/>
          <p:cNvSpPr txBox="1"/>
          <p:nvPr/>
        </p:nvSpPr>
        <p:spPr>
          <a:xfrm>
            <a:off x="4211751"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III</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04" name="TextBox 103"/>
          <p:cNvSpPr txBox="1"/>
          <p:nvPr/>
        </p:nvSpPr>
        <p:spPr>
          <a:xfrm>
            <a:off x="5463552" y="5425954"/>
            <a:ext cx="508883" cy="43088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IV</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58" name="Oval 57"/>
          <p:cNvSpPr/>
          <p:nvPr/>
        </p:nvSpPr>
        <p:spPr>
          <a:xfrm>
            <a:off x="7207653" y="426897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59" name="Oval 58"/>
          <p:cNvSpPr/>
          <p:nvPr/>
        </p:nvSpPr>
        <p:spPr>
          <a:xfrm>
            <a:off x="8470074" y="4246793"/>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60" name="Oval 59"/>
          <p:cNvSpPr/>
          <p:nvPr/>
        </p:nvSpPr>
        <p:spPr>
          <a:xfrm>
            <a:off x="9883513" y="4225117"/>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61" name="Oval 60"/>
          <p:cNvSpPr/>
          <p:nvPr/>
        </p:nvSpPr>
        <p:spPr>
          <a:xfrm>
            <a:off x="10965583" y="4266561"/>
            <a:ext cx="657165" cy="6571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0</a:t>
            </a:r>
            <a:endParaRPr lang="vi-VN" sz="2200" b="1" dirty="0">
              <a:solidFill>
                <a:srgbClr val="FF0000"/>
              </a:solidFill>
              <a:latin typeface="Times New Roman" panose="02020603050405020304" pitchFamily="18" charset="0"/>
              <a:cs typeface="Times New Roman" panose="02020603050405020304" pitchFamily="18" charset="0"/>
            </a:endParaRPr>
          </a:p>
        </p:txBody>
      </p:sp>
      <p:sp>
        <p:nvSpPr>
          <p:cNvPr id="13" name="Curved Right Arrow 12">
            <a:hlinkClick r:id="rId11" action="ppaction://hlinksldjump"/>
          </p:cNvPr>
          <p:cNvSpPr/>
          <p:nvPr/>
        </p:nvSpPr>
        <p:spPr>
          <a:xfrm>
            <a:off x="11419209" y="6334722"/>
            <a:ext cx="451978" cy="37770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6" name="Oval 5"/>
          <p:cNvSpPr/>
          <p:nvPr/>
        </p:nvSpPr>
        <p:spPr>
          <a:xfrm>
            <a:off x="2244583" y="4681810"/>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7" name="Oval 36"/>
          <p:cNvSpPr/>
          <p:nvPr/>
        </p:nvSpPr>
        <p:spPr>
          <a:xfrm>
            <a:off x="4859971" y="47050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8" name="Oval 37"/>
          <p:cNvSpPr/>
          <p:nvPr/>
        </p:nvSpPr>
        <p:spPr>
          <a:xfrm>
            <a:off x="6270199" y="4741233"/>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9" name="Oval 38"/>
          <p:cNvSpPr/>
          <p:nvPr/>
        </p:nvSpPr>
        <p:spPr>
          <a:xfrm>
            <a:off x="2185347" y="3375909"/>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1" name="Oval 40"/>
          <p:cNvSpPr/>
          <p:nvPr/>
        </p:nvSpPr>
        <p:spPr>
          <a:xfrm>
            <a:off x="4859971" y="347199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2" name="Oval 41"/>
          <p:cNvSpPr/>
          <p:nvPr/>
        </p:nvSpPr>
        <p:spPr>
          <a:xfrm>
            <a:off x="6230393" y="3456463"/>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8" name="Oval 47"/>
          <p:cNvSpPr/>
          <p:nvPr/>
        </p:nvSpPr>
        <p:spPr>
          <a:xfrm>
            <a:off x="2177084" y="216597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9" name="Oval 48"/>
          <p:cNvSpPr/>
          <p:nvPr/>
        </p:nvSpPr>
        <p:spPr>
          <a:xfrm>
            <a:off x="3629977" y="2194238"/>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0" name="Oval 49"/>
          <p:cNvSpPr/>
          <p:nvPr/>
        </p:nvSpPr>
        <p:spPr>
          <a:xfrm>
            <a:off x="4914873" y="2234322"/>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1" name="Oval 50"/>
          <p:cNvSpPr/>
          <p:nvPr/>
        </p:nvSpPr>
        <p:spPr>
          <a:xfrm>
            <a:off x="6233803" y="227784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2" name="Oval 51"/>
          <p:cNvSpPr/>
          <p:nvPr/>
        </p:nvSpPr>
        <p:spPr>
          <a:xfrm>
            <a:off x="2228092" y="83178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3" name="Oval 52"/>
          <p:cNvSpPr/>
          <p:nvPr/>
        </p:nvSpPr>
        <p:spPr>
          <a:xfrm>
            <a:off x="3585965" y="83500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4" name="Oval 53"/>
          <p:cNvSpPr/>
          <p:nvPr/>
        </p:nvSpPr>
        <p:spPr>
          <a:xfrm>
            <a:off x="4898632" y="84519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55" name="Oval 54"/>
          <p:cNvSpPr/>
          <p:nvPr/>
        </p:nvSpPr>
        <p:spPr>
          <a:xfrm>
            <a:off x="6230393" y="912294"/>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8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6" name="Oval 35"/>
          <p:cNvSpPr/>
          <p:nvPr/>
        </p:nvSpPr>
        <p:spPr>
          <a:xfrm>
            <a:off x="3655527" y="4705081"/>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2 </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40" name="Oval 39"/>
          <p:cNvSpPr/>
          <p:nvPr/>
        </p:nvSpPr>
        <p:spPr>
          <a:xfrm>
            <a:off x="3655527" y="3374106"/>
            <a:ext cx="524488" cy="5244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4 </a:t>
            </a:r>
            <a:endParaRPr lang="vi-VN"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543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2.59259E-6 L -0.00273 -0.19005 " pathEditMode="relative" rAng="0" ptsTypes="AA">
                                      <p:cBhvr>
                                        <p:cTn id="6" dur="2000" fill="hold"/>
                                        <p:tgtEl>
                                          <p:spTgt spid="98"/>
                                        </p:tgtEl>
                                        <p:attrNameLst>
                                          <p:attrName>ppt_x</p:attrName>
                                          <p:attrName>ppt_y</p:attrName>
                                        </p:attrNameLst>
                                      </p:cBhvr>
                                      <p:rCtr x="-143" y="-9514"/>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75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273 -0.19005 L -0.00417 -0.37315 " pathEditMode="relative" rAng="0" ptsTypes="AA">
                                      <p:cBhvr>
                                        <p:cTn id="14" dur="2000" fill="hold"/>
                                        <p:tgtEl>
                                          <p:spTgt spid="98"/>
                                        </p:tgtEl>
                                        <p:attrNameLst>
                                          <p:attrName>ppt_x</p:attrName>
                                          <p:attrName>ppt_y</p:attrName>
                                        </p:attrNameLst>
                                      </p:cBhvr>
                                      <p:rCtr x="-78" y="-9167"/>
                                    </p:animMotion>
                                  </p:childTnLst>
                                </p:cTn>
                              </p:par>
                            </p:childTnLst>
                          </p:cTn>
                        </p:par>
                        <p:par>
                          <p:cTn id="15" fill="hold">
                            <p:stCondLst>
                              <p:cond delay="2000"/>
                            </p:stCondLst>
                            <p:childTnLst>
                              <p:par>
                                <p:cTn id="16" presetID="6"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circle(in)">
                                      <p:cBhvr>
                                        <p:cTn id="18" dur="75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0417 -0.37315 L -0.00599 -0.55579 " pathEditMode="relative" rAng="0" ptsTypes="AA">
                                      <p:cBhvr>
                                        <p:cTn id="22" dur="2000" fill="hold"/>
                                        <p:tgtEl>
                                          <p:spTgt spid="98"/>
                                        </p:tgtEl>
                                        <p:attrNameLst>
                                          <p:attrName>ppt_x</p:attrName>
                                          <p:attrName>ppt_y</p:attrName>
                                        </p:attrNameLst>
                                      </p:cBhvr>
                                      <p:rCtr x="-91" y="-9144"/>
                                    </p:animMotion>
                                  </p:childTnLst>
                                </p:cTn>
                              </p:par>
                            </p:childTnLst>
                          </p:cTn>
                        </p:par>
                        <p:par>
                          <p:cTn id="23" fill="hold">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circle(in)">
                                      <p:cBhvr>
                                        <p:cTn id="26" dur="75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0.00599 -0.55579 L -0.00599 -0.73519 " pathEditMode="relative" rAng="0" ptsTypes="AA">
                                      <p:cBhvr>
                                        <p:cTn id="30" dur="2000" fill="hold"/>
                                        <p:tgtEl>
                                          <p:spTgt spid="98"/>
                                        </p:tgtEl>
                                        <p:attrNameLst>
                                          <p:attrName>ppt_x</p:attrName>
                                          <p:attrName>ppt_y</p:attrName>
                                        </p:attrNameLst>
                                      </p:cBhvr>
                                      <p:rCtr x="0" y="-8981"/>
                                    </p:animMotion>
                                  </p:childTnLst>
                                </p:cTn>
                              </p:par>
                            </p:childTnLst>
                          </p:cTn>
                        </p:par>
                        <p:par>
                          <p:cTn id="31" fill="hold">
                            <p:stCondLst>
                              <p:cond delay="2000"/>
                            </p:stCondLst>
                            <p:childTnLst>
                              <p:par>
                                <p:cTn id="32" presetID="6" presetClass="entr" presetSubtype="16"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circle(in)">
                                      <p:cBhvr>
                                        <p:cTn id="34" dur="750"/>
                                        <p:tgtEl>
                                          <p:spTgt spid="53"/>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64" presetClass="path" presetSubtype="0" accel="50000" decel="50000" fill="hold" nodeType="clickEffect">
                                  <p:stCondLst>
                                    <p:cond delay="0"/>
                                  </p:stCondLst>
                                  <p:childTnLst>
                                    <p:animMotion origin="layout" path="M -4.79167E-6 2.59259E-6 L -0.00273 -0.19005 " pathEditMode="relative" rAng="0" ptsTypes="AA">
                                      <p:cBhvr>
                                        <p:cTn id="39" dur="2000" fill="hold"/>
                                        <p:tgtEl>
                                          <p:spTgt spid="99"/>
                                        </p:tgtEl>
                                        <p:attrNameLst>
                                          <p:attrName>ppt_x</p:attrName>
                                          <p:attrName>ppt_y</p:attrName>
                                        </p:attrNameLst>
                                      </p:cBhvr>
                                      <p:rCtr x="-143" y="-9514"/>
                                    </p:animMotion>
                                  </p:childTnLst>
                                </p:cTn>
                              </p:par>
                              <p:par>
                                <p:cTn id="40" presetID="6" presetClass="entr" presetSubtype="16"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ircle(in)">
                                      <p:cBhvr>
                                        <p:cTn id="42" dur="20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0.00273 -0.19005 L -0.00416 -0.37315 " pathEditMode="relative" rAng="0" ptsTypes="AA">
                                      <p:cBhvr>
                                        <p:cTn id="46" dur="2000" fill="hold"/>
                                        <p:tgtEl>
                                          <p:spTgt spid="99"/>
                                        </p:tgtEl>
                                        <p:attrNameLst>
                                          <p:attrName>ppt_x</p:attrName>
                                          <p:attrName>ppt_y</p:attrName>
                                        </p:attrNameLst>
                                      </p:cBhvr>
                                      <p:rCtr x="-78" y="-9167"/>
                                    </p:animMotion>
                                  </p:childTnLst>
                                </p:cTn>
                              </p:par>
                              <p:par>
                                <p:cTn id="47" presetID="6" presetClass="entr" presetSubtype="16"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circle(in)">
                                      <p:cBhvr>
                                        <p:cTn id="49" dur="10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64" presetClass="path" presetSubtype="0" accel="50000" decel="50000" fill="hold" nodeType="clickEffect">
                                  <p:stCondLst>
                                    <p:cond delay="0"/>
                                  </p:stCondLst>
                                  <p:childTnLst>
                                    <p:animMotion origin="layout" path="M -0.00416 -0.37315 L -0.00598 -0.55579 " pathEditMode="relative" rAng="0" ptsTypes="AA">
                                      <p:cBhvr>
                                        <p:cTn id="53" dur="2000" fill="hold"/>
                                        <p:tgtEl>
                                          <p:spTgt spid="99"/>
                                        </p:tgtEl>
                                        <p:attrNameLst>
                                          <p:attrName>ppt_x</p:attrName>
                                          <p:attrName>ppt_y</p:attrName>
                                        </p:attrNameLst>
                                      </p:cBhvr>
                                      <p:rCtr x="-91" y="-9144"/>
                                    </p:animMotion>
                                  </p:childTnLst>
                                </p:cTn>
                              </p:par>
                            </p:childTnLst>
                          </p:cTn>
                        </p:par>
                        <p:par>
                          <p:cTn id="54" fill="hold">
                            <p:stCondLst>
                              <p:cond delay="2000"/>
                            </p:stCondLst>
                            <p:childTnLst>
                              <p:par>
                                <p:cTn id="55" presetID="6" presetClass="entr" presetSubtype="16"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circle(in)">
                                      <p:cBhvr>
                                        <p:cTn id="57" dur="75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nodeType="clickEffect">
                                  <p:stCondLst>
                                    <p:cond delay="0"/>
                                  </p:stCondLst>
                                  <p:childTnLst>
                                    <p:animMotion origin="layout" path="M -0.00598 -0.55579 L -0.00598 -0.73519 " pathEditMode="relative" rAng="0" ptsTypes="AA">
                                      <p:cBhvr>
                                        <p:cTn id="61" dur="2000" fill="hold"/>
                                        <p:tgtEl>
                                          <p:spTgt spid="99"/>
                                        </p:tgtEl>
                                        <p:attrNameLst>
                                          <p:attrName>ppt_x</p:attrName>
                                          <p:attrName>ppt_y</p:attrName>
                                        </p:attrNameLst>
                                      </p:cBhvr>
                                      <p:rCtr x="0" y="-8981"/>
                                    </p:animMotion>
                                  </p:childTnLst>
                                </p:cTn>
                              </p:par>
                              <p:par>
                                <p:cTn id="62" presetID="6" presetClass="entr" presetSubtype="16" fill="hold" grpId="1"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circle(in)">
                                      <p:cBhvr>
                                        <p:cTn id="64" dur="1000"/>
                                        <p:tgtEl>
                                          <p:spTgt spid="54"/>
                                        </p:tgtEl>
                                      </p:cBhvr>
                                    </p:animEffec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64" presetClass="path" presetSubtype="0" accel="50000" decel="50000" fill="hold" nodeType="clickEffect">
                                  <p:stCondLst>
                                    <p:cond delay="0"/>
                                  </p:stCondLst>
                                  <p:childTnLst>
                                    <p:animMotion origin="layout" path="M -8.33333E-7 2.59259E-6 L -0.00273 -0.19005 " pathEditMode="relative" rAng="0" ptsTypes="AA">
                                      <p:cBhvr>
                                        <p:cTn id="69" dur="2000" fill="hold"/>
                                        <p:tgtEl>
                                          <p:spTgt spid="100"/>
                                        </p:tgtEl>
                                        <p:attrNameLst>
                                          <p:attrName>ppt_x</p:attrName>
                                          <p:attrName>ppt_y</p:attrName>
                                        </p:attrNameLst>
                                      </p:cBhvr>
                                      <p:rCtr x="-143" y="-9514"/>
                                    </p:animMotion>
                                  </p:childTnLst>
                                </p:cTn>
                              </p:par>
                              <p:par>
                                <p:cTn id="70" presetID="6" presetClass="entr" presetSubtype="16"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ircle(in)">
                                      <p:cBhvr>
                                        <p:cTn id="72" dur="20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0.00273 -0.19005 L -0.00417 -0.37315 " pathEditMode="relative" rAng="0" ptsTypes="AA">
                                      <p:cBhvr>
                                        <p:cTn id="76" dur="2000" fill="hold"/>
                                        <p:tgtEl>
                                          <p:spTgt spid="100"/>
                                        </p:tgtEl>
                                        <p:attrNameLst>
                                          <p:attrName>ppt_x</p:attrName>
                                          <p:attrName>ppt_y</p:attrName>
                                        </p:attrNameLst>
                                      </p:cBhvr>
                                      <p:rCtr x="-78" y="-9167"/>
                                    </p:animMotion>
                                  </p:childTnLst>
                                </p:cTn>
                              </p:par>
                              <p:par>
                                <p:cTn id="77" presetID="6" presetClass="entr" presetSubtype="16" fill="hold" grpId="1"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ircle(in)">
                                      <p:cBhvr>
                                        <p:cTn id="79" dur="20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0.00417 -0.37315 L -0.00599 -0.55579 " pathEditMode="relative" rAng="0" ptsTypes="AA">
                                      <p:cBhvr>
                                        <p:cTn id="83" dur="2000" fill="hold"/>
                                        <p:tgtEl>
                                          <p:spTgt spid="100"/>
                                        </p:tgtEl>
                                        <p:attrNameLst>
                                          <p:attrName>ppt_x</p:attrName>
                                          <p:attrName>ppt_y</p:attrName>
                                        </p:attrNameLst>
                                      </p:cBhvr>
                                      <p:rCtr x="-91" y="-9144"/>
                                    </p:animMotion>
                                  </p:childTnLst>
                                </p:cTn>
                              </p:par>
                              <p:par>
                                <p:cTn id="84" presetID="6" presetClass="entr" presetSubtype="16" fill="hold" grpId="1"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circle(in)">
                                      <p:cBhvr>
                                        <p:cTn id="86" dur="1000"/>
                                        <p:tgtEl>
                                          <p:spTgt spid="51"/>
                                        </p:tgtEl>
                                      </p:cBhvr>
                                    </p:animEffect>
                                  </p:childTnLst>
                                </p:cTn>
                              </p:par>
                            </p:childTnLst>
                          </p:cTn>
                        </p:par>
                      </p:childTnLst>
                    </p:cTn>
                  </p:par>
                  <p:par>
                    <p:cTn id="87" fill="hold">
                      <p:stCondLst>
                        <p:cond delay="indefinite"/>
                      </p:stCondLst>
                      <p:childTnLst>
                        <p:par>
                          <p:cTn id="88" fill="hold">
                            <p:stCondLst>
                              <p:cond delay="0"/>
                            </p:stCondLst>
                            <p:childTnLst>
                              <p:par>
                                <p:cTn id="89" presetID="64" presetClass="path" presetSubtype="0" accel="50000" decel="50000" fill="hold" nodeType="clickEffect">
                                  <p:stCondLst>
                                    <p:cond delay="0"/>
                                  </p:stCondLst>
                                  <p:childTnLst>
                                    <p:animMotion origin="layout" path="M -0.00599 -0.55579 L -0.00599 -0.73519 " pathEditMode="relative" rAng="0" ptsTypes="AA">
                                      <p:cBhvr>
                                        <p:cTn id="90" dur="2000" fill="hold"/>
                                        <p:tgtEl>
                                          <p:spTgt spid="100"/>
                                        </p:tgtEl>
                                        <p:attrNameLst>
                                          <p:attrName>ppt_x</p:attrName>
                                          <p:attrName>ppt_y</p:attrName>
                                        </p:attrNameLst>
                                      </p:cBhvr>
                                      <p:rCtr x="0" y="-8981"/>
                                    </p:animMotion>
                                  </p:childTnLst>
                                </p:cTn>
                              </p:par>
                              <p:par>
                                <p:cTn id="91" presetID="6" presetClass="entr" presetSubtype="16" fill="hold" grpId="1" nodeType="with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circle(in)">
                                      <p:cBhvr>
                                        <p:cTn id="93" dur="1000"/>
                                        <p:tgtEl>
                                          <p:spTgt spid="55"/>
                                        </p:tgtEl>
                                      </p:cBhvr>
                                    </p:animEffect>
                                  </p:childTnLst>
                                </p:cTn>
                              </p:par>
                            </p:childTnLst>
                          </p:cTn>
                        </p:par>
                      </p:childTnLst>
                    </p:cTn>
                  </p:par>
                </p:childTnLst>
              </p:cTn>
              <p:nextCondLst>
                <p:cond evt="onClick" delay="0">
                  <p:tgtEl>
                    <p:spTgt spid="18"/>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6" presetClass="entr" presetSubtype="16" fill="hold" grpId="0" nodeType="withEffect">
                                  <p:stCondLst>
                                    <p:cond delay="0"/>
                                  </p:stCondLst>
                                  <p:childTnLst>
                                    <p:set>
                                      <p:cBhvr>
                                        <p:cTn id="98" dur="1" fill="hold">
                                          <p:stCondLst>
                                            <p:cond delay="0"/>
                                          </p:stCondLst>
                                        </p:cTn>
                                        <p:tgtEl>
                                          <p:spTgt spid="108"/>
                                        </p:tgtEl>
                                        <p:attrNameLst>
                                          <p:attrName>style.visibility</p:attrName>
                                        </p:attrNameLst>
                                      </p:cBhvr>
                                      <p:to>
                                        <p:strVal val="visible"/>
                                      </p:to>
                                    </p:set>
                                    <p:animEffect transition="in" filter="circle(in)">
                                      <p:cBhvr>
                                        <p:cTn id="99" dur="2000"/>
                                        <p:tgtEl>
                                          <p:spTgt spid="108"/>
                                        </p:tgtEl>
                                      </p:cBhvr>
                                    </p:animEffect>
                                  </p:childTnLst>
                                </p:cTn>
                              </p:par>
                            </p:childTnLst>
                          </p:cTn>
                        </p:par>
                      </p:childTnLst>
                    </p:cTn>
                  </p:par>
                </p:childTnLst>
              </p:cTn>
              <p:nextCondLst>
                <p:cond evt="onClick" delay="0">
                  <p:tgtEl>
                    <p:spTgt spid="37"/>
                  </p:tgtEl>
                </p:cond>
              </p:nextCondLst>
            </p:seq>
            <p:seq concurrent="1" nextAc="seek">
              <p:cTn id="100" restart="whenNotActive" fill="hold" evtFilter="cancelBubble" nodeType="interactiveSeq">
                <p:stCondLst>
                  <p:cond evt="onClick" delay="0">
                    <p:tgtEl>
                      <p:spTgt spid="39"/>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grpId="0" nodeType="withEffect">
                                  <p:stCondLst>
                                    <p:cond delay="0"/>
                                  </p:stCondLst>
                                  <p:childTnLst>
                                    <p:set>
                                      <p:cBhvr>
                                        <p:cTn id="104" dur="1" fill="hold">
                                          <p:stCondLst>
                                            <p:cond delay="0"/>
                                          </p:stCondLst>
                                        </p:cTn>
                                        <p:tgtEl>
                                          <p:spTgt spid="109"/>
                                        </p:tgtEl>
                                        <p:attrNameLst>
                                          <p:attrName>style.visibility</p:attrName>
                                        </p:attrNameLst>
                                      </p:cBhvr>
                                      <p:to>
                                        <p:strVal val="visible"/>
                                      </p:to>
                                    </p:set>
                                    <p:animEffect transition="in" filter="circle(in)">
                                      <p:cBhvr>
                                        <p:cTn id="105" dur="1000"/>
                                        <p:tgtEl>
                                          <p:spTgt spid="109"/>
                                        </p:tgtEl>
                                      </p:cBhvr>
                                    </p:animEffect>
                                  </p:childTnLst>
                                </p:cTn>
                              </p:par>
                            </p:childTnLst>
                          </p:cTn>
                        </p:par>
                      </p:childTnLst>
                    </p:cTn>
                  </p:par>
                </p:childTnLst>
              </p:cTn>
              <p:nextCondLst>
                <p:cond evt="onClick" delay="0">
                  <p:tgtEl>
                    <p:spTgt spid="39"/>
                  </p:tgtEl>
                </p:cond>
              </p:nextCondLst>
            </p:seq>
            <p:seq concurrent="1" nextAc="seek">
              <p:cTn id="106" restart="whenNotActive" fill="hold" evtFilter="cancelBubble" nodeType="interactiveSeq">
                <p:stCondLst>
                  <p:cond evt="onClick" delay="0">
                    <p:tgtEl>
                      <p:spTgt spid="48"/>
                    </p:tgtEl>
                  </p:cond>
                </p:stCondLst>
                <p:endSync evt="end" delay="0">
                  <p:rtn val="all"/>
                </p:endSync>
                <p:childTnLst>
                  <p:par>
                    <p:cTn id="107" fill="hold">
                      <p:stCondLst>
                        <p:cond delay="0"/>
                      </p:stCondLst>
                      <p:childTnLst>
                        <p:par>
                          <p:cTn id="108" fill="hold">
                            <p:stCondLst>
                              <p:cond delay="0"/>
                            </p:stCondLst>
                            <p:childTnLst>
                              <p:par>
                                <p:cTn id="109" presetID="6" presetClass="entr" presetSubtype="16" fill="hold" grpId="0" nodeType="withEffect">
                                  <p:stCondLst>
                                    <p:cond delay="0"/>
                                  </p:stCondLst>
                                  <p:childTnLst>
                                    <p:set>
                                      <p:cBhvr>
                                        <p:cTn id="110" dur="1" fill="hold">
                                          <p:stCondLst>
                                            <p:cond delay="0"/>
                                          </p:stCondLst>
                                        </p:cTn>
                                        <p:tgtEl>
                                          <p:spTgt spid="112"/>
                                        </p:tgtEl>
                                        <p:attrNameLst>
                                          <p:attrName>style.visibility</p:attrName>
                                        </p:attrNameLst>
                                      </p:cBhvr>
                                      <p:to>
                                        <p:strVal val="visible"/>
                                      </p:to>
                                    </p:set>
                                    <p:animEffect transition="in" filter="circle(in)">
                                      <p:cBhvr>
                                        <p:cTn id="111" dur="1000"/>
                                        <p:tgtEl>
                                          <p:spTgt spid="112"/>
                                        </p:tgtEl>
                                      </p:cBhvr>
                                    </p:animEffect>
                                  </p:childTnLst>
                                </p:cTn>
                              </p:par>
                            </p:childTnLst>
                          </p:cTn>
                        </p:par>
                      </p:childTnLst>
                    </p:cTn>
                  </p:par>
                </p:childTnLst>
              </p:cTn>
              <p:nextCondLst>
                <p:cond evt="onClick" delay="0">
                  <p:tgtEl>
                    <p:spTgt spid="48"/>
                  </p:tgtEl>
                </p:cond>
              </p:nextCondLst>
            </p:seq>
            <p:seq concurrent="1" nextAc="seek">
              <p:cTn id="112" restart="whenNotActive" fill="hold" evtFilter="cancelBubble" nodeType="interactiveSeq">
                <p:stCondLst>
                  <p:cond evt="onClick" delay="0">
                    <p:tgtEl>
                      <p:spTgt spid="52"/>
                    </p:tgtEl>
                  </p:cond>
                </p:stCondLst>
                <p:endSync evt="end" delay="0">
                  <p:rtn val="all"/>
                </p:endSync>
                <p:childTnLst>
                  <p:par>
                    <p:cTn id="113" fill="hold">
                      <p:stCondLst>
                        <p:cond delay="0"/>
                      </p:stCondLst>
                      <p:childTnLst>
                        <p:par>
                          <p:cTn id="114" fill="hold">
                            <p:stCondLst>
                              <p:cond delay="0"/>
                            </p:stCondLst>
                            <p:childTnLst>
                              <p:par>
                                <p:cTn id="115" presetID="6" presetClass="entr" presetSubtype="16" fill="hold" grpId="0" nodeType="withEffect">
                                  <p:stCondLst>
                                    <p:cond delay="0"/>
                                  </p:stCondLst>
                                  <p:childTnLst>
                                    <p:set>
                                      <p:cBhvr>
                                        <p:cTn id="116" dur="1" fill="hold">
                                          <p:stCondLst>
                                            <p:cond delay="0"/>
                                          </p:stCondLst>
                                        </p:cTn>
                                        <p:tgtEl>
                                          <p:spTgt spid="115"/>
                                        </p:tgtEl>
                                        <p:attrNameLst>
                                          <p:attrName>style.visibility</p:attrName>
                                        </p:attrNameLst>
                                      </p:cBhvr>
                                      <p:to>
                                        <p:strVal val="visible"/>
                                      </p:to>
                                    </p:set>
                                    <p:animEffect transition="in" filter="circle(in)">
                                      <p:cBhvr>
                                        <p:cTn id="117" dur="1000"/>
                                        <p:tgtEl>
                                          <p:spTgt spid="115"/>
                                        </p:tgtEl>
                                      </p:cBhvr>
                                    </p:animEffect>
                                  </p:childTnLst>
                                </p:cTn>
                              </p:par>
                            </p:childTnLst>
                          </p:cTn>
                        </p:par>
                      </p:childTnLst>
                    </p:cTn>
                  </p:par>
                </p:childTnLst>
              </p:cTn>
              <p:nextCondLst>
                <p:cond evt="onClick" delay="0">
                  <p:tgtEl>
                    <p:spTgt spid="52"/>
                  </p:tgtEl>
                </p:cond>
              </p:nextCondLst>
            </p:seq>
            <p:seq concurrent="1" nextAc="seek">
              <p:cTn id="118" restart="whenNotActive" fill="hold" evtFilter="cancelBubble" nodeType="interactiveSeq">
                <p:stCondLst>
                  <p:cond evt="onClick" delay="0">
                    <p:tgtEl>
                      <p:spTgt spid="36"/>
                    </p:tgtEl>
                  </p:cond>
                </p:stCondLst>
                <p:endSync evt="end" delay="0">
                  <p:rtn val="all"/>
                </p:endSync>
                <p:childTnLst>
                  <p:par>
                    <p:cTn id="119" fill="hold">
                      <p:stCondLst>
                        <p:cond delay="0"/>
                      </p:stCondLst>
                      <p:childTnLst>
                        <p:par>
                          <p:cTn id="120" fill="hold">
                            <p:stCondLst>
                              <p:cond delay="0"/>
                            </p:stCondLst>
                            <p:childTnLst>
                              <p:par>
                                <p:cTn id="121" presetID="6" presetClass="entr" presetSubtype="16" fill="hold" grpId="0" nodeType="withEffect">
                                  <p:stCondLst>
                                    <p:cond delay="0"/>
                                  </p:stCondLst>
                                  <p:childTnLst>
                                    <p:set>
                                      <p:cBhvr>
                                        <p:cTn id="122" dur="1" fill="hold">
                                          <p:stCondLst>
                                            <p:cond delay="0"/>
                                          </p:stCondLst>
                                        </p:cTn>
                                        <p:tgtEl>
                                          <p:spTgt spid="107"/>
                                        </p:tgtEl>
                                        <p:attrNameLst>
                                          <p:attrName>style.visibility</p:attrName>
                                        </p:attrNameLst>
                                      </p:cBhvr>
                                      <p:to>
                                        <p:strVal val="visible"/>
                                      </p:to>
                                    </p:set>
                                    <p:animEffect transition="in" filter="circle(in)">
                                      <p:cBhvr>
                                        <p:cTn id="123" dur="1000"/>
                                        <p:tgtEl>
                                          <p:spTgt spid="107"/>
                                        </p:tgtEl>
                                      </p:cBhvr>
                                    </p:animEffect>
                                  </p:childTnLst>
                                </p:cTn>
                              </p:par>
                            </p:childTnLst>
                          </p:cTn>
                        </p:par>
                      </p:childTnLst>
                    </p:cTn>
                  </p:par>
                </p:childTnLst>
              </p:cTn>
              <p:nextCondLst>
                <p:cond evt="onClick" delay="0">
                  <p:tgtEl>
                    <p:spTgt spid="36"/>
                  </p:tgtEl>
                </p:cond>
              </p:nextCondLst>
            </p:seq>
            <p:seq concurrent="1" nextAc="seek">
              <p:cTn id="124" restart="whenNotActive" fill="hold" evtFilter="cancelBubble" nodeType="interactiveSeq">
                <p:stCondLst>
                  <p:cond evt="onClick" delay="0">
                    <p:tgtEl>
                      <p:spTgt spid="40"/>
                    </p:tgtEl>
                  </p:cond>
                </p:stCondLst>
                <p:endSync evt="end" delay="0">
                  <p:rtn val="all"/>
                </p:endSync>
                <p:childTnLst>
                  <p:par>
                    <p:cTn id="125" fill="hold">
                      <p:stCondLst>
                        <p:cond delay="0"/>
                      </p:stCondLst>
                      <p:childTnLst>
                        <p:par>
                          <p:cTn id="126" fill="hold">
                            <p:stCondLst>
                              <p:cond delay="0"/>
                            </p:stCondLst>
                            <p:childTnLst>
                              <p:par>
                                <p:cTn id="127" presetID="6" presetClass="entr" presetSubtype="16" fill="hold" grpId="0" nodeType="withEffect">
                                  <p:stCondLst>
                                    <p:cond delay="0"/>
                                  </p:stCondLst>
                                  <p:childTnLst>
                                    <p:set>
                                      <p:cBhvr>
                                        <p:cTn id="128" dur="1" fill="hold">
                                          <p:stCondLst>
                                            <p:cond delay="0"/>
                                          </p:stCondLst>
                                        </p:cTn>
                                        <p:tgtEl>
                                          <p:spTgt spid="110"/>
                                        </p:tgtEl>
                                        <p:attrNameLst>
                                          <p:attrName>style.visibility</p:attrName>
                                        </p:attrNameLst>
                                      </p:cBhvr>
                                      <p:to>
                                        <p:strVal val="visible"/>
                                      </p:to>
                                    </p:set>
                                    <p:animEffect transition="in" filter="circle(in)">
                                      <p:cBhvr>
                                        <p:cTn id="129" dur="750"/>
                                        <p:tgtEl>
                                          <p:spTgt spid="110"/>
                                        </p:tgtEl>
                                      </p:cBhvr>
                                    </p:animEffect>
                                  </p:childTnLst>
                                </p:cTn>
                              </p:par>
                            </p:childTnLst>
                          </p:cTn>
                        </p:par>
                      </p:childTnLst>
                    </p:cTn>
                  </p:par>
                </p:childTnLst>
              </p:cTn>
              <p:nextCondLst>
                <p:cond evt="onClick" delay="0">
                  <p:tgtEl>
                    <p:spTgt spid="40"/>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6" presetClass="entr" presetSubtype="16" fill="hold" grpId="0" nodeType="withEffect">
                                  <p:stCondLst>
                                    <p:cond delay="0"/>
                                  </p:stCondLst>
                                  <p:childTnLst>
                                    <p:set>
                                      <p:cBhvr>
                                        <p:cTn id="134" dur="1" fill="hold">
                                          <p:stCondLst>
                                            <p:cond delay="0"/>
                                          </p:stCondLst>
                                        </p:cTn>
                                        <p:tgtEl>
                                          <p:spTgt spid="113"/>
                                        </p:tgtEl>
                                        <p:attrNameLst>
                                          <p:attrName>style.visibility</p:attrName>
                                        </p:attrNameLst>
                                      </p:cBhvr>
                                      <p:to>
                                        <p:strVal val="visible"/>
                                      </p:to>
                                    </p:set>
                                    <p:animEffect transition="in" filter="circle(in)">
                                      <p:cBhvr>
                                        <p:cTn id="135" dur="500"/>
                                        <p:tgtEl>
                                          <p:spTgt spid="113"/>
                                        </p:tgtEl>
                                      </p:cBhvr>
                                    </p:animEffect>
                                  </p:childTnLst>
                                </p:cTn>
                              </p:par>
                            </p:childTnLst>
                          </p:cTn>
                        </p:par>
                      </p:childTnLst>
                    </p:cTn>
                  </p:par>
                </p:childTnLst>
              </p:cTn>
              <p:nextCondLst>
                <p:cond evt="onClick" delay="0">
                  <p:tgtEl>
                    <p:spTgt spid="49"/>
                  </p:tgtEl>
                </p:cond>
              </p:nextCondLst>
            </p:seq>
            <p:seq concurrent="1" nextAc="seek">
              <p:cTn id="136" restart="whenNotActive" fill="hold" evtFilter="cancelBubble" nodeType="interactiveSeq">
                <p:stCondLst>
                  <p:cond evt="onClick" delay="0">
                    <p:tgtEl>
                      <p:spTgt spid="53"/>
                    </p:tgtEl>
                  </p:cond>
                </p:stCondLst>
                <p:endSync evt="end" delay="0">
                  <p:rtn val="all"/>
                </p:endSync>
                <p:childTnLst>
                  <p:par>
                    <p:cTn id="137" fill="hold">
                      <p:stCondLst>
                        <p:cond delay="0"/>
                      </p:stCondLst>
                      <p:childTnLst>
                        <p:par>
                          <p:cTn id="138" fill="hold">
                            <p:stCondLst>
                              <p:cond delay="0"/>
                            </p:stCondLst>
                            <p:childTnLst>
                              <p:par>
                                <p:cTn id="139" presetID="6" presetClass="entr" presetSubtype="16" fill="hold" grpId="0" nodeType="withEffect">
                                  <p:stCondLst>
                                    <p:cond delay="0"/>
                                  </p:stCondLst>
                                  <p:childTnLst>
                                    <p:set>
                                      <p:cBhvr>
                                        <p:cTn id="140" dur="1" fill="hold">
                                          <p:stCondLst>
                                            <p:cond delay="0"/>
                                          </p:stCondLst>
                                        </p:cTn>
                                        <p:tgtEl>
                                          <p:spTgt spid="116"/>
                                        </p:tgtEl>
                                        <p:attrNameLst>
                                          <p:attrName>style.visibility</p:attrName>
                                        </p:attrNameLst>
                                      </p:cBhvr>
                                      <p:to>
                                        <p:strVal val="visible"/>
                                      </p:to>
                                    </p:set>
                                    <p:animEffect transition="in" filter="circle(in)">
                                      <p:cBhvr>
                                        <p:cTn id="141" dur="500"/>
                                        <p:tgtEl>
                                          <p:spTgt spid="116"/>
                                        </p:tgtEl>
                                      </p:cBhvr>
                                    </p:animEffect>
                                  </p:childTnLst>
                                </p:cTn>
                              </p:par>
                            </p:childTnLst>
                          </p:cTn>
                        </p:par>
                      </p:childTnLst>
                    </p:cTn>
                  </p:par>
                </p:childTnLst>
              </p:cTn>
              <p:nextCondLst>
                <p:cond evt="onClick" delay="0">
                  <p:tgtEl>
                    <p:spTgt spid="53"/>
                  </p:tgtEl>
                </p:cond>
              </p:nextCondLst>
            </p:seq>
            <p:seq concurrent="1" nextAc="seek">
              <p:cTn id="142" restart="whenNotActive" fill="hold" evtFilter="cancelBubble" nodeType="interactiveSeq">
                <p:stCondLst>
                  <p:cond evt="onClick" delay="0">
                    <p:tgtEl>
                      <p:spTgt spid="50"/>
                    </p:tgtEl>
                  </p:cond>
                </p:stCondLst>
                <p:endSync evt="end" delay="0">
                  <p:rtn val="all"/>
                </p:endSync>
                <p:childTnLst>
                  <p:par>
                    <p:cTn id="143" fill="hold">
                      <p:stCondLst>
                        <p:cond delay="0"/>
                      </p:stCondLst>
                      <p:childTnLst>
                        <p:par>
                          <p:cTn id="144" fill="hold">
                            <p:stCondLst>
                              <p:cond delay="0"/>
                            </p:stCondLst>
                            <p:childTnLst>
                              <p:par>
                                <p:cTn id="145" presetID="6" presetClass="entr" presetSubtype="16" fill="hold" grpId="0" nodeType="withEffect">
                                  <p:stCondLst>
                                    <p:cond delay="0"/>
                                  </p:stCondLst>
                                  <p:childTnLst>
                                    <p:set>
                                      <p:cBhvr>
                                        <p:cTn id="146" dur="1" fill="hold">
                                          <p:stCondLst>
                                            <p:cond delay="0"/>
                                          </p:stCondLst>
                                        </p:cTn>
                                        <p:tgtEl>
                                          <p:spTgt spid="114"/>
                                        </p:tgtEl>
                                        <p:attrNameLst>
                                          <p:attrName>style.visibility</p:attrName>
                                        </p:attrNameLst>
                                      </p:cBhvr>
                                      <p:to>
                                        <p:strVal val="visible"/>
                                      </p:to>
                                    </p:set>
                                    <p:animEffect transition="in" filter="circle(in)">
                                      <p:cBhvr>
                                        <p:cTn id="147" dur="500"/>
                                        <p:tgtEl>
                                          <p:spTgt spid="114"/>
                                        </p:tgtEl>
                                      </p:cBhvr>
                                    </p:animEffect>
                                  </p:childTnLst>
                                </p:cTn>
                              </p:par>
                            </p:childTnLst>
                          </p:cTn>
                        </p:par>
                      </p:childTnLst>
                    </p:cTn>
                  </p:par>
                </p:childTnLst>
              </p:cTn>
              <p:nextCondLst>
                <p:cond evt="onClick" delay="0">
                  <p:tgtEl>
                    <p:spTgt spid="50"/>
                  </p:tgtEl>
                </p:cond>
              </p:nextCondLst>
            </p:seq>
            <p:seq concurrent="1" nextAc="seek">
              <p:cTn id="148" restart="whenNotActive" fill="hold" evtFilter="cancelBubble" nodeType="interactiveSeq">
                <p:stCondLst>
                  <p:cond evt="onClick" delay="0">
                    <p:tgtEl>
                      <p:spTgt spid="54"/>
                    </p:tgtEl>
                  </p:cond>
                </p:stCondLst>
                <p:endSync evt="end" delay="0">
                  <p:rtn val="all"/>
                </p:endSync>
                <p:childTnLst>
                  <p:par>
                    <p:cTn id="149" fill="hold">
                      <p:stCondLst>
                        <p:cond delay="0"/>
                      </p:stCondLst>
                      <p:childTnLst>
                        <p:par>
                          <p:cTn id="150" fill="hold">
                            <p:stCondLst>
                              <p:cond delay="0"/>
                            </p:stCondLst>
                            <p:childTnLst>
                              <p:par>
                                <p:cTn id="151" presetID="6" presetClass="entr" presetSubtype="16" fill="hold" grpId="0" nodeType="withEffect">
                                  <p:stCondLst>
                                    <p:cond delay="0"/>
                                  </p:stCondLst>
                                  <p:childTnLst>
                                    <p:set>
                                      <p:cBhvr>
                                        <p:cTn id="152" dur="1" fill="hold">
                                          <p:stCondLst>
                                            <p:cond delay="0"/>
                                          </p:stCondLst>
                                        </p:cTn>
                                        <p:tgtEl>
                                          <p:spTgt spid="117"/>
                                        </p:tgtEl>
                                        <p:attrNameLst>
                                          <p:attrName>style.visibility</p:attrName>
                                        </p:attrNameLst>
                                      </p:cBhvr>
                                      <p:to>
                                        <p:strVal val="visible"/>
                                      </p:to>
                                    </p:set>
                                    <p:animEffect transition="in" filter="circle(in)">
                                      <p:cBhvr>
                                        <p:cTn id="153" dur="500"/>
                                        <p:tgtEl>
                                          <p:spTgt spid="117"/>
                                        </p:tgtEl>
                                      </p:cBhvr>
                                    </p:animEffect>
                                  </p:childTnLst>
                                </p:cTn>
                              </p:par>
                            </p:childTnLst>
                          </p:cTn>
                        </p:par>
                      </p:childTnLst>
                    </p:cTn>
                  </p:par>
                </p:childTnLst>
              </p:cTn>
              <p:nextCondLst>
                <p:cond evt="onClick" delay="0">
                  <p:tgtEl>
                    <p:spTgt spid="54"/>
                  </p:tgtEl>
                </p:cond>
              </p:nextCondLst>
            </p:seq>
            <p:seq concurrent="1" nextAc="seek">
              <p:cTn id="154" restart="whenNotActive" fill="hold" evtFilter="cancelBubble" nodeType="interactiveSeq">
                <p:stCondLst>
                  <p:cond evt="onClick" delay="0">
                    <p:tgtEl>
                      <p:spTgt spid="42"/>
                    </p:tgtEl>
                  </p:cond>
                </p:stCondLst>
                <p:endSync evt="end" delay="0">
                  <p:rtn val="all"/>
                </p:endSync>
                <p:childTnLst>
                  <p:par>
                    <p:cTn id="155" fill="hold">
                      <p:stCondLst>
                        <p:cond delay="0"/>
                      </p:stCondLst>
                      <p:childTnLst>
                        <p:par>
                          <p:cTn id="156" fill="hold">
                            <p:stCondLst>
                              <p:cond delay="0"/>
                            </p:stCondLst>
                            <p:childTnLst>
                              <p:par>
                                <p:cTn id="157" presetID="6" presetClass="entr" presetSubtype="16" fill="hold" grpId="0" nodeType="withEffect">
                                  <p:stCondLst>
                                    <p:cond delay="0"/>
                                  </p:stCondLst>
                                  <p:childTnLst>
                                    <p:set>
                                      <p:cBhvr>
                                        <p:cTn id="158" dur="1" fill="hold">
                                          <p:stCondLst>
                                            <p:cond delay="0"/>
                                          </p:stCondLst>
                                        </p:cTn>
                                        <p:tgtEl>
                                          <p:spTgt spid="125"/>
                                        </p:tgtEl>
                                        <p:attrNameLst>
                                          <p:attrName>style.visibility</p:attrName>
                                        </p:attrNameLst>
                                      </p:cBhvr>
                                      <p:to>
                                        <p:strVal val="visible"/>
                                      </p:to>
                                    </p:set>
                                    <p:animEffect transition="in" filter="circle(in)">
                                      <p:cBhvr>
                                        <p:cTn id="159" dur="500"/>
                                        <p:tgtEl>
                                          <p:spTgt spid="125"/>
                                        </p:tgtEl>
                                      </p:cBhvr>
                                    </p:animEffect>
                                  </p:childTnLst>
                                </p:cTn>
                              </p:par>
                            </p:childTnLst>
                          </p:cTn>
                        </p:par>
                      </p:childTnLst>
                    </p:cTn>
                  </p:par>
                </p:childTnLst>
              </p:cTn>
              <p:nextCondLst>
                <p:cond evt="onClick" delay="0">
                  <p:tgtEl>
                    <p:spTgt spid="42"/>
                  </p:tgtEl>
                </p:cond>
              </p:nextCondLst>
            </p:seq>
            <p:seq concurrent="1" nextAc="seek">
              <p:cTn id="160" restart="whenNotActive" fill="hold" evtFilter="cancelBubble" nodeType="interactiveSeq">
                <p:stCondLst>
                  <p:cond evt="onClick" delay="0">
                    <p:tgtEl>
                      <p:spTgt spid="51"/>
                    </p:tgtEl>
                  </p:cond>
                </p:stCondLst>
                <p:endSync evt="end" delay="0">
                  <p:rtn val="all"/>
                </p:endSync>
                <p:childTnLst>
                  <p:par>
                    <p:cTn id="161" fill="hold">
                      <p:stCondLst>
                        <p:cond delay="0"/>
                      </p:stCondLst>
                      <p:childTnLst>
                        <p:par>
                          <p:cTn id="162" fill="hold">
                            <p:stCondLst>
                              <p:cond delay="0"/>
                            </p:stCondLst>
                            <p:childTnLst>
                              <p:par>
                                <p:cTn id="163" presetID="6" presetClass="entr" presetSubtype="16" fill="hold" grpId="0" nodeType="withEffect">
                                  <p:stCondLst>
                                    <p:cond delay="0"/>
                                  </p:stCondLst>
                                  <p:childTnLst>
                                    <p:set>
                                      <p:cBhvr>
                                        <p:cTn id="164" dur="1" fill="hold">
                                          <p:stCondLst>
                                            <p:cond delay="0"/>
                                          </p:stCondLst>
                                        </p:cTn>
                                        <p:tgtEl>
                                          <p:spTgt spid="126"/>
                                        </p:tgtEl>
                                        <p:attrNameLst>
                                          <p:attrName>style.visibility</p:attrName>
                                        </p:attrNameLst>
                                      </p:cBhvr>
                                      <p:to>
                                        <p:strVal val="visible"/>
                                      </p:to>
                                    </p:set>
                                    <p:animEffect transition="in" filter="circle(in)">
                                      <p:cBhvr>
                                        <p:cTn id="165" dur="500"/>
                                        <p:tgtEl>
                                          <p:spTgt spid="126"/>
                                        </p:tgtEl>
                                      </p:cBhvr>
                                    </p:animEffect>
                                  </p:childTnLst>
                                </p:cTn>
                              </p:par>
                            </p:childTnLst>
                          </p:cTn>
                        </p:par>
                      </p:childTnLst>
                    </p:cTn>
                  </p:par>
                </p:childTnLst>
              </p:cTn>
              <p:nextCondLst>
                <p:cond evt="onClick" delay="0">
                  <p:tgtEl>
                    <p:spTgt spid="51"/>
                  </p:tgtEl>
                </p:cond>
              </p:nextCondLst>
            </p:seq>
            <p:seq concurrent="1" nextAc="seek">
              <p:cTn id="166" restart="whenNotActive" fill="hold" evtFilter="cancelBubble" nodeType="interactiveSeq">
                <p:stCondLst>
                  <p:cond evt="onClick" delay="0">
                    <p:tgtEl>
                      <p:spTgt spid="55"/>
                    </p:tgtEl>
                  </p:cond>
                </p:stCondLst>
                <p:endSync evt="end" delay="0">
                  <p:rtn val="all"/>
                </p:endSync>
                <p:childTnLst>
                  <p:par>
                    <p:cTn id="167" fill="hold">
                      <p:stCondLst>
                        <p:cond delay="0"/>
                      </p:stCondLst>
                      <p:childTnLst>
                        <p:par>
                          <p:cTn id="168" fill="hold">
                            <p:stCondLst>
                              <p:cond delay="0"/>
                            </p:stCondLst>
                            <p:childTnLst>
                              <p:par>
                                <p:cTn id="169" presetID="6" presetClass="entr" presetSubtype="16" fill="hold" grpId="0" nodeType="withEffect">
                                  <p:stCondLst>
                                    <p:cond delay="0"/>
                                  </p:stCondLst>
                                  <p:childTnLst>
                                    <p:set>
                                      <p:cBhvr>
                                        <p:cTn id="170" dur="1" fill="hold">
                                          <p:stCondLst>
                                            <p:cond delay="0"/>
                                          </p:stCondLst>
                                        </p:cTn>
                                        <p:tgtEl>
                                          <p:spTgt spid="127"/>
                                        </p:tgtEl>
                                        <p:attrNameLst>
                                          <p:attrName>style.visibility</p:attrName>
                                        </p:attrNameLst>
                                      </p:cBhvr>
                                      <p:to>
                                        <p:strVal val="visible"/>
                                      </p:to>
                                    </p:set>
                                    <p:animEffect transition="in" filter="circle(in)">
                                      <p:cBhvr>
                                        <p:cTn id="171" dur="500"/>
                                        <p:tgtEl>
                                          <p:spTgt spid="127"/>
                                        </p:tgtEl>
                                      </p:cBhvr>
                                    </p:animEffect>
                                  </p:childTnLst>
                                </p:cTn>
                              </p:par>
                            </p:childTnLst>
                          </p:cTn>
                        </p:par>
                      </p:childTnLst>
                    </p:cTn>
                  </p:par>
                </p:childTnLst>
              </p:cTn>
              <p:nextCondLst>
                <p:cond evt="onClick" delay="0">
                  <p:tgtEl>
                    <p:spTgt spid="55"/>
                  </p:tgtEl>
                </p:cond>
              </p:nextCondLst>
            </p:seq>
            <p:seq concurrent="1" nextAc="seek">
              <p:cTn id="172" restart="whenNotActive" fill="hold" evtFilter="cancelBubble" nodeType="interactiveSeq">
                <p:stCondLst>
                  <p:cond evt="onClick" delay="0">
                    <p:tgtEl>
                      <p:spTgt spid="38"/>
                    </p:tgtEl>
                  </p:cond>
                </p:stCondLst>
                <p:endSync evt="end" delay="0">
                  <p:rtn val="all"/>
                </p:endSync>
                <p:childTnLst>
                  <p:par>
                    <p:cTn id="173" fill="hold">
                      <p:stCondLst>
                        <p:cond delay="0"/>
                      </p:stCondLst>
                      <p:childTnLst>
                        <p:par>
                          <p:cTn id="174" fill="hold">
                            <p:stCondLst>
                              <p:cond delay="0"/>
                            </p:stCondLst>
                            <p:childTnLst>
                              <p:par>
                                <p:cTn id="175" presetID="6" presetClass="entr" presetSubtype="16" fill="hold" grpId="0" nodeType="withEffect">
                                  <p:stCondLst>
                                    <p:cond delay="0"/>
                                  </p:stCondLst>
                                  <p:childTnLst>
                                    <p:set>
                                      <p:cBhvr>
                                        <p:cTn id="176" dur="1" fill="hold">
                                          <p:stCondLst>
                                            <p:cond delay="0"/>
                                          </p:stCondLst>
                                        </p:cTn>
                                        <p:tgtEl>
                                          <p:spTgt spid="124"/>
                                        </p:tgtEl>
                                        <p:attrNameLst>
                                          <p:attrName>style.visibility</p:attrName>
                                        </p:attrNameLst>
                                      </p:cBhvr>
                                      <p:to>
                                        <p:strVal val="visible"/>
                                      </p:to>
                                    </p:set>
                                    <p:animEffect transition="in" filter="circle(in)">
                                      <p:cBhvr>
                                        <p:cTn id="177" dur="2000"/>
                                        <p:tgtEl>
                                          <p:spTgt spid="124"/>
                                        </p:tgtEl>
                                      </p:cBhvr>
                                    </p:animEffect>
                                  </p:childTnLst>
                                </p:cTn>
                              </p:par>
                            </p:childTnLst>
                          </p:cTn>
                        </p:par>
                      </p:childTnLst>
                    </p:cTn>
                  </p:par>
                </p:childTnLst>
              </p:cTn>
              <p:nextCondLst>
                <p:cond evt="onClick" delay="0">
                  <p:tgtEl>
                    <p:spTgt spid="38"/>
                  </p:tgtEl>
                </p:cond>
              </p:nextCondLst>
            </p:seq>
            <p:seq concurrent="1" nextAc="seek">
              <p:cTn id="178" restart="whenNotActive" fill="hold" evtFilter="cancelBubble" nodeType="interactiveSeq">
                <p:stCondLst>
                  <p:cond evt="onClick" delay="0">
                    <p:tgtEl>
                      <p:spTgt spid="11"/>
                    </p:tgtEl>
                  </p:cond>
                </p:stCondLst>
                <p:endSync evt="end" delay="0">
                  <p:rtn val="all"/>
                </p:endSync>
                <p:childTnLst>
                  <p:par>
                    <p:cTn id="179" fill="hold">
                      <p:stCondLst>
                        <p:cond delay="0"/>
                      </p:stCondLst>
                      <p:childTnLst>
                        <p:par>
                          <p:cTn id="180" fill="hold">
                            <p:stCondLst>
                              <p:cond delay="0"/>
                            </p:stCondLst>
                            <p:childTnLst>
                              <p:par>
                                <p:cTn id="181" presetID="64" presetClass="path" presetSubtype="0" accel="50000" decel="50000" fill="hold" nodeType="clickEffect">
                                  <p:stCondLst>
                                    <p:cond delay="0"/>
                                  </p:stCondLst>
                                  <p:childTnLst>
                                    <p:animMotion origin="layout" path="M 2.08333E-6 -3.7037E-7 L -0.00274 -0.19005 " pathEditMode="relative" rAng="0" ptsTypes="AA">
                                      <p:cBhvr>
                                        <p:cTn id="182" dur="2000" fill="hold"/>
                                        <p:tgtEl>
                                          <p:spTgt spid="4"/>
                                        </p:tgtEl>
                                        <p:attrNameLst>
                                          <p:attrName>ppt_x</p:attrName>
                                          <p:attrName>ppt_y</p:attrName>
                                        </p:attrNameLst>
                                      </p:cBhvr>
                                      <p:rCtr x="-143" y="-9514"/>
                                    </p:animMotion>
                                  </p:childTnLst>
                                </p:cTn>
                              </p:par>
                              <p:par>
                                <p:cTn id="183" presetID="6" presetClass="entr" presetSubtype="16" fill="hold" grpId="0" nodeType="withEffect">
                                  <p:stCondLst>
                                    <p:cond delay="0"/>
                                  </p:stCondLst>
                                  <p:childTnLst>
                                    <p:set>
                                      <p:cBhvr>
                                        <p:cTn id="184" dur="1" fill="hold">
                                          <p:stCondLst>
                                            <p:cond delay="0"/>
                                          </p:stCondLst>
                                        </p:cTn>
                                        <p:tgtEl>
                                          <p:spTgt spid="6"/>
                                        </p:tgtEl>
                                        <p:attrNameLst>
                                          <p:attrName>style.visibility</p:attrName>
                                        </p:attrNameLst>
                                      </p:cBhvr>
                                      <p:to>
                                        <p:strVal val="visible"/>
                                      </p:to>
                                    </p:set>
                                    <p:animEffect transition="in" filter="circle(in)">
                                      <p:cBhvr>
                                        <p:cTn id="185" dur="1000"/>
                                        <p:tgtEl>
                                          <p:spTgt spid="6"/>
                                        </p:tgtEl>
                                      </p:cBhvr>
                                    </p:animEffect>
                                  </p:childTnLst>
                                </p:cTn>
                              </p:par>
                            </p:childTnLst>
                          </p:cTn>
                        </p:par>
                      </p:childTnLst>
                    </p:cTn>
                  </p:par>
                  <p:par>
                    <p:cTn id="186" fill="hold">
                      <p:stCondLst>
                        <p:cond delay="indefinite"/>
                      </p:stCondLst>
                      <p:childTnLst>
                        <p:par>
                          <p:cTn id="187" fill="hold">
                            <p:stCondLst>
                              <p:cond delay="0"/>
                            </p:stCondLst>
                            <p:childTnLst>
                              <p:par>
                                <p:cTn id="188" presetID="64" presetClass="path" presetSubtype="0" accel="50000" decel="50000" fill="hold" nodeType="clickEffect">
                                  <p:stCondLst>
                                    <p:cond delay="0"/>
                                  </p:stCondLst>
                                  <p:childTnLst>
                                    <p:animMotion origin="layout" path="M -0.00274 -0.19005 L -0.00417 -0.37315 " pathEditMode="relative" rAng="0" ptsTypes="AA">
                                      <p:cBhvr>
                                        <p:cTn id="189" dur="2000" fill="hold"/>
                                        <p:tgtEl>
                                          <p:spTgt spid="4"/>
                                        </p:tgtEl>
                                        <p:attrNameLst>
                                          <p:attrName>ppt_x</p:attrName>
                                          <p:attrName>ppt_y</p:attrName>
                                        </p:attrNameLst>
                                      </p:cBhvr>
                                      <p:rCtr x="-78" y="-9167"/>
                                    </p:animMotion>
                                  </p:childTnLst>
                                </p:cTn>
                              </p:par>
                              <p:par>
                                <p:cTn id="190" presetID="6" presetClass="entr" presetSubtype="16" fill="hold" grpId="0" nodeType="withEffect">
                                  <p:stCondLst>
                                    <p:cond delay="0"/>
                                  </p:stCondLst>
                                  <p:childTnLst>
                                    <p:set>
                                      <p:cBhvr>
                                        <p:cTn id="191" dur="1" fill="hold">
                                          <p:stCondLst>
                                            <p:cond delay="0"/>
                                          </p:stCondLst>
                                        </p:cTn>
                                        <p:tgtEl>
                                          <p:spTgt spid="39"/>
                                        </p:tgtEl>
                                        <p:attrNameLst>
                                          <p:attrName>style.visibility</p:attrName>
                                        </p:attrNameLst>
                                      </p:cBhvr>
                                      <p:to>
                                        <p:strVal val="visible"/>
                                      </p:to>
                                    </p:set>
                                    <p:animEffect transition="in" filter="circle(in)">
                                      <p:cBhvr>
                                        <p:cTn id="192" dur="1000"/>
                                        <p:tgtEl>
                                          <p:spTgt spid="39"/>
                                        </p:tgtEl>
                                      </p:cBhvr>
                                    </p:animEffect>
                                  </p:childTnLst>
                                </p:cTn>
                              </p:par>
                            </p:childTnLst>
                          </p:cTn>
                        </p:par>
                      </p:childTnLst>
                    </p:cTn>
                  </p:par>
                  <p:par>
                    <p:cTn id="193" fill="hold">
                      <p:stCondLst>
                        <p:cond delay="indefinite"/>
                      </p:stCondLst>
                      <p:childTnLst>
                        <p:par>
                          <p:cTn id="194" fill="hold">
                            <p:stCondLst>
                              <p:cond delay="0"/>
                            </p:stCondLst>
                            <p:childTnLst>
                              <p:par>
                                <p:cTn id="195" presetID="64" presetClass="path" presetSubtype="0" accel="50000" decel="50000" fill="hold" nodeType="clickEffect">
                                  <p:stCondLst>
                                    <p:cond delay="0"/>
                                  </p:stCondLst>
                                  <p:childTnLst>
                                    <p:animMotion origin="layout" path="M -0.00417 -0.37315 L -0.00599 -0.55579 " pathEditMode="relative" rAng="0" ptsTypes="AA">
                                      <p:cBhvr>
                                        <p:cTn id="196" dur="2000" fill="hold"/>
                                        <p:tgtEl>
                                          <p:spTgt spid="4"/>
                                        </p:tgtEl>
                                        <p:attrNameLst>
                                          <p:attrName>ppt_x</p:attrName>
                                          <p:attrName>ppt_y</p:attrName>
                                        </p:attrNameLst>
                                      </p:cBhvr>
                                      <p:rCtr x="-91" y="-9144"/>
                                    </p:animMotion>
                                  </p:childTnLst>
                                </p:cTn>
                              </p:par>
                              <p:par>
                                <p:cTn id="197" presetID="6" presetClass="entr" presetSubtype="16" fill="hold" grpId="0" nodeType="withEffect">
                                  <p:stCondLst>
                                    <p:cond delay="0"/>
                                  </p:stCondLst>
                                  <p:childTnLst>
                                    <p:set>
                                      <p:cBhvr>
                                        <p:cTn id="198" dur="1" fill="hold">
                                          <p:stCondLst>
                                            <p:cond delay="0"/>
                                          </p:stCondLst>
                                        </p:cTn>
                                        <p:tgtEl>
                                          <p:spTgt spid="48"/>
                                        </p:tgtEl>
                                        <p:attrNameLst>
                                          <p:attrName>style.visibility</p:attrName>
                                        </p:attrNameLst>
                                      </p:cBhvr>
                                      <p:to>
                                        <p:strVal val="visible"/>
                                      </p:to>
                                    </p:set>
                                    <p:animEffect transition="in" filter="circle(in)">
                                      <p:cBhvr>
                                        <p:cTn id="199" dur="1000"/>
                                        <p:tgtEl>
                                          <p:spTgt spid="48"/>
                                        </p:tgtEl>
                                      </p:cBhvr>
                                    </p:animEffect>
                                  </p:childTnLst>
                                </p:cTn>
                              </p:par>
                            </p:childTnLst>
                          </p:cTn>
                        </p:par>
                      </p:childTnLst>
                    </p:cTn>
                  </p:par>
                  <p:par>
                    <p:cTn id="200" fill="hold">
                      <p:stCondLst>
                        <p:cond delay="indefinite"/>
                      </p:stCondLst>
                      <p:childTnLst>
                        <p:par>
                          <p:cTn id="201" fill="hold">
                            <p:stCondLst>
                              <p:cond delay="0"/>
                            </p:stCondLst>
                            <p:childTnLst>
                              <p:par>
                                <p:cTn id="202" presetID="64" presetClass="path" presetSubtype="0" accel="50000" decel="50000" fill="hold" nodeType="clickEffect">
                                  <p:stCondLst>
                                    <p:cond delay="0"/>
                                  </p:stCondLst>
                                  <p:childTnLst>
                                    <p:animMotion origin="layout" path="M -0.00599 -0.55579 L -0.00599 -0.73518 " pathEditMode="relative" rAng="0" ptsTypes="AA">
                                      <p:cBhvr>
                                        <p:cTn id="203" dur="2000" fill="hold"/>
                                        <p:tgtEl>
                                          <p:spTgt spid="4"/>
                                        </p:tgtEl>
                                        <p:attrNameLst>
                                          <p:attrName>ppt_x</p:attrName>
                                          <p:attrName>ppt_y</p:attrName>
                                        </p:attrNameLst>
                                      </p:cBhvr>
                                      <p:rCtr x="0" y="-8981"/>
                                    </p:animMotion>
                                  </p:childTnLst>
                                </p:cTn>
                              </p:par>
                              <p:par>
                                <p:cTn id="204" presetID="6" presetClass="entr" presetSubtype="16" fill="hold" grpId="0" nodeType="withEffect">
                                  <p:stCondLst>
                                    <p:cond delay="0"/>
                                  </p:stCondLst>
                                  <p:childTnLst>
                                    <p:set>
                                      <p:cBhvr>
                                        <p:cTn id="205" dur="1" fill="hold">
                                          <p:stCondLst>
                                            <p:cond delay="0"/>
                                          </p:stCondLst>
                                        </p:cTn>
                                        <p:tgtEl>
                                          <p:spTgt spid="52"/>
                                        </p:tgtEl>
                                        <p:attrNameLst>
                                          <p:attrName>style.visibility</p:attrName>
                                        </p:attrNameLst>
                                      </p:cBhvr>
                                      <p:to>
                                        <p:strVal val="visible"/>
                                      </p:to>
                                    </p:set>
                                    <p:animEffect transition="in" filter="circle(in)">
                                      <p:cBhvr>
                                        <p:cTn id="206" dur="1000"/>
                                        <p:tgtEl>
                                          <p:spTgt spid="52"/>
                                        </p:tgtEl>
                                      </p:cBhvr>
                                    </p:animEffect>
                                  </p:childTnLst>
                                </p:cTn>
                              </p:par>
                            </p:childTnLst>
                          </p:cTn>
                        </p:par>
                      </p:childTnLst>
                    </p:cTn>
                  </p:par>
                </p:childTnLst>
              </p:cTn>
              <p:nextCondLst>
                <p:cond evt="onClick" delay="0">
                  <p:tgtEl>
                    <p:spTgt spid="11"/>
                  </p:tgtEl>
                </p:cond>
              </p:nextCondLst>
            </p:seq>
            <p:seq concurrent="1" nextAc="seek">
              <p:cTn id="207" restart="whenNotActive" fill="hold" evtFilter="cancelBubble" nodeType="interactiveSeq">
                <p:stCondLst>
                  <p:cond evt="onClick" delay="0">
                    <p:tgtEl>
                      <p:spTgt spid="6"/>
                    </p:tgtEl>
                  </p:cond>
                </p:stCondLst>
                <p:endSync evt="end" delay="0">
                  <p:rtn val="all"/>
                </p:endSync>
                <p:childTnLst>
                  <p:par>
                    <p:cTn id="208" fill="hold">
                      <p:stCondLst>
                        <p:cond delay="0"/>
                      </p:stCondLst>
                      <p:childTnLst>
                        <p:par>
                          <p:cTn id="209" fill="hold">
                            <p:stCondLst>
                              <p:cond delay="0"/>
                            </p:stCondLst>
                            <p:childTnLst>
                              <p:par>
                                <p:cTn id="210" presetID="6" presetClass="entr" presetSubtype="16" fill="hold" grpId="0" nodeType="clickEffect">
                                  <p:stCondLst>
                                    <p:cond delay="0"/>
                                  </p:stCondLst>
                                  <p:childTnLst>
                                    <p:set>
                                      <p:cBhvr>
                                        <p:cTn id="211" dur="1" fill="hold">
                                          <p:stCondLst>
                                            <p:cond delay="0"/>
                                          </p:stCondLst>
                                        </p:cTn>
                                        <p:tgtEl>
                                          <p:spTgt spid="106"/>
                                        </p:tgtEl>
                                        <p:attrNameLst>
                                          <p:attrName>style.visibility</p:attrName>
                                        </p:attrNameLst>
                                      </p:cBhvr>
                                      <p:to>
                                        <p:strVal val="visible"/>
                                      </p:to>
                                    </p:set>
                                    <p:animEffect transition="in" filter="circle(in)">
                                      <p:cBhvr>
                                        <p:cTn id="212" dur="1000"/>
                                        <p:tgtEl>
                                          <p:spTgt spid="106"/>
                                        </p:tgtEl>
                                      </p:cBhvr>
                                    </p:animEffect>
                                  </p:childTnLst>
                                </p:cTn>
                              </p:par>
                            </p:childTnLst>
                          </p:cTn>
                        </p:par>
                      </p:childTnLst>
                    </p:cTn>
                  </p:par>
                </p:childTnLst>
              </p:cTn>
              <p:nextCondLst>
                <p:cond evt="onClick" delay="0">
                  <p:tgtEl>
                    <p:spTgt spid="6"/>
                  </p:tgtEl>
                </p:cond>
              </p:nextCondLst>
            </p:seq>
            <p:seq concurrent="1" nextAc="seek">
              <p:cTn id="213" restart="whenNotActive" fill="hold" evtFilter="cancelBubble" nodeType="interactiveSeq">
                <p:stCondLst>
                  <p:cond evt="onClick" delay="0">
                    <p:tgtEl>
                      <p:spTgt spid="41"/>
                    </p:tgtEl>
                  </p:cond>
                </p:stCondLst>
                <p:endSync evt="end" delay="0">
                  <p:rtn val="all"/>
                </p:endSync>
                <p:childTnLst>
                  <p:par>
                    <p:cTn id="214" fill="hold">
                      <p:stCondLst>
                        <p:cond delay="0"/>
                      </p:stCondLst>
                      <p:childTnLst>
                        <p:par>
                          <p:cTn id="215" fill="hold">
                            <p:stCondLst>
                              <p:cond delay="0"/>
                            </p:stCondLst>
                            <p:childTnLst>
                              <p:par>
                                <p:cTn id="216" presetID="6" presetClass="entr" presetSubtype="16" fill="hold" grpId="0" nodeType="clickEffect">
                                  <p:stCondLst>
                                    <p:cond delay="0"/>
                                  </p:stCondLst>
                                  <p:childTnLst>
                                    <p:set>
                                      <p:cBhvr>
                                        <p:cTn id="217" dur="1" fill="hold">
                                          <p:stCondLst>
                                            <p:cond delay="0"/>
                                          </p:stCondLst>
                                        </p:cTn>
                                        <p:tgtEl>
                                          <p:spTgt spid="111"/>
                                        </p:tgtEl>
                                        <p:attrNameLst>
                                          <p:attrName>style.visibility</p:attrName>
                                        </p:attrNameLst>
                                      </p:cBhvr>
                                      <p:to>
                                        <p:strVal val="visible"/>
                                      </p:to>
                                    </p:set>
                                    <p:animEffect transition="in" filter="circle(in)">
                                      <p:cBhvr>
                                        <p:cTn id="218" dur="500"/>
                                        <p:tgtEl>
                                          <p:spTgt spid="111"/>
                                        </p:tgtEl>
                                      </p:cBhvr>
                                    </p:animEffect>
                                  </p:childTnLst>
                                </p:cTn>
                              </p:par>
                            </p:childTnLst>
                          </p:cTn>
                        </p:par>
                      </p:childTnLst>
                    </p:cTn>
                  </p:par>
                </p:childTnLst>
              </p:cTn>
              <p:nextCondLst>
                <p:cond evt="onClick" delay="0">
                  <p:tgtEl>
                    <p:spTgt spid="41"/>
                  </p:tgtEl>
                </p:cond>
              </p:nextCondLst>
            </p:seq>
            <p:seq concurrent="1" nextAc="seek">
              <p:cTn id="219" restart="whenNotActive" fill="hold" evtFilter="cancelBubble" nodeType="interactiveSeq">
                <p:stCondLst>
                  <p:cond evt="onClick" delay="0">
                    <p:tgtEl>
                      <p:spTgt spid="5"/>
                    </p:tgtEl>
                  </p:cond>
                </p:stCondLst>
                <p:endSync evt="end" delay="0">
                  <p:rtn val="all"/>
                </p:endSync>
                <p:childTnLst>
                  <p:par>
                    <p:cTn id="220" fill="hold">
                      <p:stCondLst>
                        <p:cond delay="0"/>
                      </p:stCondLst>
                      <p:childTnLst>
                        <p:par>
                          <p:cTn id="221" fill="hold">
                            <p:stCondLst>
                              <p:cond delay="0"/>
                            </p:stCondLst>
                            <p:childTnLst>
                              <p:par>
                                <p:cTn id="222" presetID="4" presetClass="exit" presetSubtype="32" fill="hold" nodeType="withEffect">
                                  <p:stCondLst>
                                    <p:cond delay="0"/>
                                  </p:stCondLst>
                                  <p:childTnLst>
                                    <p:animEffect transition="out" filter="box(out)">
                                      <p:cBhvr>
                                        <p:cTn id="223" dur="1000"/>
                                        <p:tgtEl>
                                          <p:spTgt spid="4"/>
                                        </p:tgtEl>
                                      </p:cBhvr>
                                    </p:animEffect>
                                    <p:set>
                                      <p:cBhvr>
                                        <p:cTn id="224" dur="1" fill="hold">
                                          <p:stCondLst>
                                            <p:cond delay="999"/>
                                          </p:stCondLst>
                                        </p:cTn>
                                        <p:tgtEl>
                                          <p:spTgt spid="4"/>
                                        </p:tgtEl>
                                        <p:attrNameLst>
                                          <p:attrName>style.visibility</p:attrName>
                                        </p:attrNameLst>
                                      </p:cBhvr>
                                      <p:to>
                                        <p:strVal val="hidden"/>
                                      </p:to>
                                    </p:set>
                                  </p:childTnLst>
                                </p:cTn>
                              </p:par>
                              <p:par>
                                <p:cTn id="225" presetID="4" presetClass="exit" presetSubtype="32" fill="hold" grpId="0" nodeType="withEffect">
                                  <p:stCondLst>
                                    <p:cond delay="0"/>
                                  </p:stCondLst>
                                  <p:childTnLst>
                                    <p:animEffect transition="out" filter="box(out)">
                                      <p:cBhvr>
                                        <p:cTn id="226" dur="1000"/>
                                        <p:tgtEl>
                                          <p:spTgt spid="11"/>
                                        </p:tgtEl>
                                      </p:cBhvr>
                                    </p:animEffect>
                                    <p:set>
                                      <p:cBhvr>
                                        <p:cTn id="227"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28" restart="whenNotActive" fill="hold" evtFilter="cancelBubble" nodeType="interactiveSeq">
                <p:stCondLst>
                  <p:cond evt="onClick" delay="0">
                    <p:tgtEl>
                      <p:spTgt spid="102"/>
                    </p:tgtEl>
                  </p:cond>
                </p:stCondLst>
                <p:endSync evt="end" delay="0">
                  <p:rtn val="all"/>
                </p:endSync>
                <p:childTnLst>
                  <p:par>
                    <p:cTn id="229" fill="hold">
                      <p:stCondLst>
                        <p:cond delay="0"/>
                      </p:stCondLst>
                      <p:childTnLst>
                        <p:par>
                          <p:cTn id="230" fill="hold">
                            <p:stCondLst>
                              <p:cond delay="0"/>
                            </p:stCondLst>
                            <p:childTnLst>
                              <p:par>
                                <p:cTn id="231" presetID="4" presetClass="exit" presetSubtype="32" fill="hold" nodeType="clickEffect">
                                  <p:stCondLst>
                                    <p:cond delay="0"/>
                                  </p:stCondLst>
                                  <p:childTnLst>
                                    <p:animEffect transition="out" filter="box(out)">
                                      <p:cBhvr>
                                        <p:cTn id="232" dur="1000"/>
                                        <p:tgtEl>
                                          <p:spTgt spid="98"/>
                                        </p:tgtEl>
                                      </p:cBhvr>
                                    </p:animEffect>
                                    <p:set>
                                      <p:cBhvr>
                                        <p:cTn id="233" dur="1" fill="hold">
                                          <p:stCondLst>
                                            <p:cond delay="999"/>
                                          </p:stCondLst>
                                        </p:cTn>
                                        <p:tgtEl>
                                          <p:spTgt spid="98"/>
                                        </p:tgtEl>
                                        <p:attrNameLst>
                                          <p:attrName>style.visibility</p:attrName>
                                        </p:attrNameLst>
                                      </p:cBhvr>
                                      <p:to>
                                        <p:strVal val="hidden"/>
                                      </p:to>
                                    </p:set>
                                  </p:childTnLst>
                                </p:cTn>
                              </p:par>
                              <p:par>
                                <p:cTn id="234" presetID="4" presetClass="exit" presetSubtype="32" fill="hold" grpId="0" nodeType="withEffect">
                                  <p:stCondLst>
                                    <p:cond delay="0"/>
                                  </p:stCondLst>
                                  <p:childTnLst>
                                    <p:animEffect transition="out" filter="box(out)">
                                      <p:cBhvr>
                                        <p:cTn id="235" dur="1000"/>
                                        <p:tgtEl>
                                          <p:spTgt spid="16"/>
                                        </p:tgtEl>
                                      </p:cBhvr>
                                    </p:animEffect>
                                    <p:set>
                                      <p:cBhvr>
                                        <p:cTn id="23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237" restart="whenNotActive" fill="hold" evtFilter="cancelBubble" nodeType="interactiveSeq">
                <p:stCondLst>
                  <p:cond evt="onClick" delay="0">
                    <p:tgtEl>
                      <p:spTgt spid="103"/>
                    </p:tgtEl>
                  </p:cond>
                </p:stCondLst>
                <p:endSync evt="end" delay="0">
                  <p:rtn val="all"/>
                </p:endSync>
                <p:childTnLst>
                  <p:par>
                    <p:cTn id="238" fill="hold">
                      <p:stCondLst>
                        <p:cond delay="0"/>
                      </p:stCondLst>
                      <p:childTnLst>
                        <p:par>
                          <p:cTn id="239" fill="hold">
                            <p:stCondLst>
                              <p:cond delay="0"/>
                            </p:stCondLst>
                            <p:childTnLst>
                              <p:par>
                                <p:cTn id="240" presetID="4" presetClass="exit" presetSubtype="32" fill="hold" nodeType="withEffect">
                                  <p:stCondLst>
                                    <p:cond delay="0"/>
                                  </p:stCondLst>
                                  <p:childTnLst>
                                    <p:animEffect transition="out" filter="box(out)">
                                      <p:cBhvr>
                                        <p:cTn id="241" dur="1000"/>
                                        <p:tgtEl>
                                          <p:spTgt spid="99"/>
                                        </p:tgtEl>
                                      </p:cBhvr>
                                    </p:animEffect>
                                    <p:set>
                                      <p:cBhvr>
                                        <p:cTn id="242" dur="1" fill="hold">
                                          <p:stCondLst>
                                            <p:cond delay="999"/>
                                          </p:stCondLst>
                                        </p:cTn>
                                        <p:tgtEl>
                                          <p:spTgt spid="99"/>
                                        </p:tgtEl>
                                        <p:attrNameLst>
                                          <p:attrName>style.visibility</p:attrName>
                                        </p:attrNameLst>
                                      </p:cBhvr>
                                      <p:to>
                                        <p:strVal val="hidden"/>
                                      </p:to>
                                    </p:set>
                                  </p:childTnLst>
                                </p:cTn>
                              </p:par>
                              <p:par>
                                <p:cTn id="243" presetID="4" presetClass="exit" presetSubtype="32" fill="hold" grpId="0" nodeType="withEffect">
                                  <p:stCondLst>
                                    <p:cond delay="0"/>
                                  </p:stCondLst>
                                  <p:childTnLst>
                                    <p:animEffect transition="out" filter="box(out)">
                                      <p:cBhvr>
                                        <p:cTn id="244" dur="1000"/>
                                        <p:tgtEl>
                                          <p:spTgt spid="17"/>
                                        </p:tgtEl>
                                      </p:cBhvr>
                                    </p:animEffect>
                                    <p:set>
                                      <p:cBhvr>
                                        <p:cTn id="24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246" restart="whenNotActive" fill="hold" evtFilter="cancelBubble" nodeType="interactiveSeq">
                <p:stCondLst>
                  <p:cond evt="onClick" delay="0">
                    <p:tgtEl>
                      <p:spTgt spid="104"/>
                    </p:tgtEl>
                  </p:cond>
                </p:stCondLst>
                <p:endSync evt="end" delay="0">
                  <p:rtn val="all"/>
                </p:endSync>
                <p:childTnLst>
                  <p:par>
                    <p:cTn id="247" fill="hold">
                      <p:stCondLst>
                        <p:cond delay="0"/>
                      </p:stCondLst>
                      <p:childTnLst>
                        <p:par>
                          <p:cTn id="248" fill="hold">
                            <p:stCondLst>
                              <p:cond delay="0"/>
                            </p:stCondLst>
                            <p:childTnLst>
                              <p:par>
                                <p:cTn id="249" presetID="4" presetClass="exit" presetSubtype="32" fill="hold" nodeType="withEffect">
                                  <p:stCondLst>
                                    <p:cond delay="0"/>
                                  </p:stCondLst>
                                  <p:childTnLst>
                                    <p:animEffect transition="out" filter="box(out)">
                                      <p:cBhvr>
                                        <p:cTn id="250" dur="1000"/>
                                        <p:tgtEl>
                                          <p:spTgt spid="100"/>
                                        </p:tgtEl>
                                      </p:cBhvr>
                                    </p:animEffect>
                                    <p:set>
                                      <p:cBhvr>
                                        <p:cTn id="251" dur="1" fill="hold">
                                          <p:stCondLst>
                                            <p:cond delay="999"/>
                                          </p:stCondLst>
                                        </p:cTn>
                                        <p:tgtEl>
                                          <p:spTgt spid="100"/>
                                        </p:tgtEl>
                                        <p:attrNameLst>
                                          <p:attrName>style.visibility</p:attrName>
                                        </p:attrNameLst>
                                      </p:cBhvr>
                                      <p:to>
                                        <p:strVal val="hidden"/>
                                      </p:to>
                                    </p:set>
                                  </p:childTnLst>
                                </p:cTn>
                              </p:par>
                              <p:par>
                                <p:cTn id="252" presetID="4" presetClass="exit" presetSubtype="32" fill="hold" grpId="0" nodeType="withEffect">
                                  <p:stCondLst>
                                    <p:cond delay="0"/>
                                  </p:stCondLst>
                                  <p:childTnLst>
                                    <p:animEffect transition="out" filter="box(out)">
                                      <p:cBhvr>
                                        <p:cTn id="253" dur="1000"/>
                                        <p:tgtEl>
                                          <p:spTgt spid="18"/>
                                        </p:tgtEl>
                                      </p:cBhvr>
                                    </p:animEffect>
                                    <p:set>
                                      <p:cBhvr>
                                        <p:cTn id="25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255" restart="whenNotActive" fill="hold" evtFilter="cancelBubble" nodeType="interactiveSeq">
                <p:stCondLst>
                  <p:cond evt="onClick" delay="0">
                    <p:tgtEl>
                      <p:spTgt spid="4"/>
                    </p:tgtEl>
                  </p:cond>
                </p:stCondLst>
                <p:endSync evt="end" delay="0">
                  <p:rtn val="all"/>
                </p:endSync>
                <p:childTnLst>
                  <p:par>
                    <p:cTn id="256" fill="hold">
                      <p:stCondLst>
                        <p:cond delay="0"/>
                      </p:stCondLst>
                      <p:childTnLst>
                        <p:par>
                          <p:cTn id="257" fill="hold">
                            <p:stCondLst>
                              <p:cond delay="0"/>
                            </p:stCondLst>
                            <p:childTnLst>
                              <p:par>
                                <p:cTn id="258" presetID="6" presetClass="entr" presetSubtype="16" fill="hold" nodeType="clickEffect">
                                  <p:stCondLst>
                                    <p:cond delay="0"/>
                                  </p:stCondLst>
                                  <p:childTnLst>
                                    <p:set>
                                      <p:cBhvr>
                                        <p:cTn id="259" dur="1" fill="hold">
                                          <p:stCondLst>
                                            <p:cond delay="0"/>
                                          </p:stCondLst>
                                        </p:cTn>
                                        <p:tgtEl>
                                          <p:spTgt spid="58"/>
                                        </p:tgtEl>
                                        <p:attrNameLst>
                                          <p:attrName>style.visibility</p:attrName>
                                        </p:attrNameLst>
                                      </p:cBhvr>
                                      <p:to>
                                        <p:strVal val="visible"/>
                                      </p:to>
                                    </p:set>
                                    <p:animEffect transition="in" filter="circle(in)">
                                      <p:cBhvr>
                                        <p:cTn id="260" dur="1000"/>
                                        <p:tgtEl>
                                          <p:spTgt spid="58"/>
                                        </p:tgtEl>
                                      </p:cBhvr>
                                    </p:animEffect>
                                  </p:childTnLst>
                                </p:cTn>
                              </p:par>
                            </p:childTnLst>
                          </p:cTn>
                        </p:par>
                      </p:childTnLst>
                    </p:cTn>
                  </p:par>
                </p:childTnLst>
              </p:cTn>
              <p:nextCondLst>
                <p:cond evt="onClick" delay="0">
                  <p:tgtEl>
                    <p:spTgt spid="4"/>
                  </p:tgtEl>
                </p:cond>
              </p:nextCondLst>
            </p:seq>
            <p:seq concurrent="1" nextAc="seek">
              <p:cTn id="261" restart="whenNotActive" fill="hold" evtFilter="cancelBubble" nodeType="interactiveSeq">
                <p:stCondLst>
                  <p:cond evt="onClick" delay="0">
                    <p:tgtEl>
                      <p:spTgt spid="98"/>
                    </p:tgtEl>
                  </p:cond>
                </p:stCondLst>
                <p:endSync evt="end" delay="0">
                  <p:rtn val="all"/>
                </p:endSync>
                <p:childTnLst>
                  <p:par>
                    <p:cTn id="262" fill="hold">
                      <p:stCondLst>
                        <p:cond delay="0"/>
                      </p:stCondLst>
                      <p:childTnLst>
                        <p:par>
                          <p:cTn id="263" fill="hold">
                            <p:stCondLst>
                              <p:cond delay="0"/>
                            </p:stCondLst>
                            <p:childTnLst>
                              <p:par>
                                <p:cTn id="264" presetID="6" presetClass="entr" presetSubtype="16" fill="hold" nodeType="clickEffect">
                                  <p:stCondLst>
                                    <p:cond delay="0"/>
                                  </p:stCondLst>
                                  <p:childTnLst>
                                    <p:set>
                                      <p:cBhvr>
                                        <p:cTn id="265" dur="1" fill="hold">
                                          <p:stCondLst>
                                            <p:cond delay="0"/>
                                          </p:stCondLst>
                                        </p:cTn>
                                        <p:tgtEl>
                                          <p:spTgt spid="59"/>
                                        </p:tgtEl>
                                        <p:attrNameLst>
                                          <p:attrName>style.visibility</p:attrName>
                                        </p:attrNameLst>
                                      </p:cBhvr>
                                      <p:to>
                                        <p:strVal val="visible"/>
                                      </p:to>
                                    </p:set>
                                    <p:animEffect transition="in" filter="circle(in)">
                                      <p:cBhvr>
                                        <p:cTn id="266" dur="1000"/>
                                        <p:tgtEl>
                                          <p:spTgt spid="59"/>
                                        </p:tgtEl>
                                      </p:cBhvr>
                                    </p:animEffect>
                                  </p:childTnLst>
                                </p:cTn>
                              </p:par>
                            </p:childTnLst>
                          </p:cTn>
                        </p:par>
                      </p:childTnLst>
                    </p:cTn>
                  </p:par>
                </p:childTnLst>
              </p:cTn>
              <p:nextCondLst>
                <p:cond evt="onClick" delay="0">
                  <p:tgtEl>
                    <p:spTgt spid="98"/>
                  </p:tgtEl>
                </p:cond>
              </p:nextCondLst>
            </p:seq>
            <p:seq concurrent="1" nextAc="seek">
              <p:cTn id="267" restart="whenNotActive" fill="hold" evtFilter="cancelBubble" nodeType="interactiveSeq">
                <p:stCondLst>
                  <p:cond evt="onClick" delay="0">
                    <p:tgtEl>
                      <p:spTgt spid="99"/>
                    </p:tgtEl>
                  </p:cond>
                </p:stCondLst>
                <p:endSync evt="end" delay="0">
                  <p:rtn val="all"/>
                </p:endSync>
                <p:childTnLst>
                  <p:par>
                    <p:cTn id="268" fill="hold">
                      <p:stCondLst>
                        <p:cond delay="0"/>
                      </p:stCondLst>
                      <p:childTnLst>
                        <p:par>
                          <p:cTn id="269" fill="hold">
                            <p:stCondLst>
                              <p:cond delay="0"/>
                            </p:stCondLst>
                            <p:childTnLst>
                              <p:par>
                                <p:cTn id="270" presetID="6" presetClass="entr" presetSubtype="16" fill="hold" nodeType="clickEffect">
                                  <p:stCondLst>
                                    <p:cond delay="0"/>
                                  </p:stCondLst>
                                  <p:childTnLst>
                                    <p:set>
                                      <p:cBhvr>
                                        <p:cTn id="271" dur="1" fill="hold">
                                          <p:stCondLst>
                                            <p:cond delay="0"/>
                                          </p:stCondLst>
                                        </p:cTn>
                                        <p:tgtEl>
                                          <p:spTgt spid="60"/>
                                        </p:tgtEl>
                                        <p:attrNameLst>
                                          <p:attrName>style.visibility</p:attrName>
                                        </p:attrNameLst>
                                      </p:cBhvr>
                                      <p:to>
                                        <p:strVal val="visible"/>
                                      </p:to>
                                    </p:set>
                                    <p:animEffect transition="in" filter="circle(in)">
                                      <p:cBhvr>
                                        <p:cTn id="272" dur="1000"/>
                                        <p:tgtEl>
                                          <p:spTgt spid="60"/>
                                        </p:tgtEl>
                                      </p:cBhvr>
                                    </p:animEffect>
                                  </p:childTnLst>
                                </p:cTn>
                              </p:par>
                            </p:childTnLst>
                          </p:cTn>
                        </p:par>
                      </p:childTnLst>
                    </p:cTn>
                  </p:par>
                </p:childTnLst>
              </p:cTn>
              <p:nextCondLst>
                <p:cond evt="onClick" delay="0">
                  <p:tgtEl>
                    <p:spTgt spid="99"/>
                  </p:tgtEl>
                </p:cond>
              </p:nextCondLst>
            </p:seq>
            <p:seq concurrent="1" nextAc="seek">
              <p:cTn id="273" restart="whenNotActive" fill="hold" evtFilter="cancelBubble" nodeType="interactiveSeq">
                <p:stCondLst>
                  <p:cond evt="onClick" delay="0">
                    <p:tgtEl>
                      <p:spTgt spid="100"/>
                    </p:tgtEl>
                  </p:cond>
                </p:stCondLst>
                <p:endSync evt="end" delay="0">
                  <p:rtn val="all"/>
                </p:endSync>
                <p:childTnLst>
                  <p:par>
                    <p:cTn id="274" fill="hold">
                      <p:stCondLst>
                        <p:cond delay="0"/>
                      </p:stCondLst>
                      <p:childTnLst>
                        <p:par>
                          <p:cTn id="275" fill="hold">
                            <p:stCondLst>
                              <p:cond delay="0"/>
                            </p:stCondLst>
                            <p:childTnLst>
                              <p:par>
                                <p:cTn id="276" presetID="6" presetClass="entr" presetSubtype="16" fill="hold" nodeType="clickEffect">
                                  <p:stCondLst>
                                    <p:cond delay="0"/>
                                  </p:stCondLst>
                                  <p:childTnLst>
                                    <p:set>
                                      <p:cBhvr>
                                        <p:cTn id="277" dur="1" fill="hold">
                                          <p:stCondLst>
                                            <p:cond delay="0"/>
                                          </p:stCondLst>
                                        </p:cTn>
                                        <p:tgtEl>
                                          <p:spTgt spid="61"/>
                                        </p:tgtEl>
                                        <p:attrNameLst>
                                          <p:attrName>style.visibility</p:attrName>
                                        </p:attrNameLst>
                                      </p:cBhvr>
                                      <p:to>
                                        <p:strVal val="visible"/>
                                      </p:to>
                                    </p:set>
                                    <p:animEffect transition="in" filter="circle(in)">
                                      <p:cBhvr>
                                        <p:cTn id="278" dur="1000"/>
                                        <p:tgtEl>
                                          <p:spTgt spid="61"/>
                                        </p:tgtEl>
                                      </p:cBhvr>
                                    </p:animEffect>
                                  </p:childTnLst>
                                </p:cTn>
                              </p:par>
                            </p:childTnLst>
                          </p:cTn>
                        </p:par>
                      </p:childTnLst>
                    </p:cTn>
                  </p:par>
                </p:childTnLst>
              </p:cTn>
              <p:nextCondLst>
                <p:cond evt="onClick" delay="0">
                  <p:tgtEl>
                    <p:spTgt spid="100"/>
                  </p:tgtEl>
                </p:cond>
              </p:nextCondLst>
            </p:seq>
            <p:seq concurrent="1" nextAc="seek">
              <p:cTn id="279" restart="whenNotActive" fill="hold" evtFilter="cancelBubble" nodeType="interactiveSeq">
                <p:stCondLst>
                  <p:cond evt="onClick" delay="0">
                    <p:tgtEl>
                      <p:spTgt spid="24"/>
                    </p:tgtEl>
                  </p:cond>
                </p:stCondLst>
                <p:endSync evt="end" delay="0">
                  <p:rtn val="all"/>
                </p:endSync>
                <p:childTnLst>
                  <p:par>
                    <p:cTn id="280" fill="hold">
                      <p:stCondLst>
                        <p:cond delay="0"/>
                      </p:stCondLst>
                      <p:childTnLst>
                        <p:par>
                          <p:cTn id="281" fill="hold">
                            <p:stCondLst>
                              <p:cond delay="0"/>
                            </p:stCondLst>
                            <p:childTnLst>
                              <p:par>
                                <p:cTn id="282" presetID="4" presetClass="exit" presetSubtype="32" fill="hold" grpId="0" nodeType="withEffect">
                                  <p:stCondLst>
                                    <p:cond delay="0"/>
                                  </p:stCondLst>
                                  <p:childTnLst>
                                    <p:animEffect transition="out" filter="box(out)">
                                      <p:cBhvr>
                                        <p:cTn id="283" dur="1000"/>
                                        <p:tgtEl>
                                          <p:spTgt spid="24"/>
                                        </p:tgtEl>
                                      </p:cBhvr>
                                    </p:animEffect>
                                    <p:set>
                                      <p:cBhvr>
                                        <p:cTn id="28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5" restart="whenNotActive" fill="hold" evtFilter="cancelBubble" nodeType="interactiveSeq">
                <p:stCondLst>
                  <p:cond evt="onClick" delay="0">
                    <p:tgtEl>
                      <p:spTgt spid="25"/>
                    </p:tgtEl>
                  </p:cond>
                </p:stCondLst>
                <p:endSync evt="end" delay="0">
                  <p:rtn val="all"/>
                </p:endSync>
                <p:childTnLst>
                  <p:par>
                    <p:cTn id="286" fill="hold">
                      <p:stCondLst>
                        <p:cond delay="0"/>
                      </p:stCondLst>
                      <p:childTnLst>
                        <p:par>
                          <p:cTn id="287" fill="hold">
                            <p:stCondLst>
                              <p:cond delay="0"/>
                            </p:stCondLst>
                            <p:childTnLst>
                              <p:par>
                                <p:cTn id="288" presetID="4" presetClass="exit" presetSubtype="32" fill="hold" grpId="0" nodeType="withEffect">
                                  <p:stCondLst>
                                    <p:cond delay="0"/>
                                  </p:stCondLst>
                                  <p:childTnLst>
                                    <p:animEffect transition="out" filter="box(out)">
                                      <p:cBhvr>
                                        <p:cTn id="289" dur="1000"/>
                                        <p:tgtEl>
                                          <p:spTgt spid="25"/>
                                        </p:tgtEl>
                                      </p:cBhvr>
                                    </p:animEffect>
                                    <p:set>
                                      <p:cBhvr>
                                        <p:cTn id="29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1" restart="whenNotActive" fill="hold" evtFilter="cancelBubble" nodeType="interactiveSeq">
                <p:stCondLst>
                  <p:cond evt="onClick" delay="0">
                    <p:tgtEl>
                      <p:spTgt spid="26"/>
                    </p:tgtEl>
                  </p:cond>
                </p:stCondLst>
                <p:endSync evt="end" delay="0">
                  <p:rtn val="all"/>
                </p:endSync>
                <p:childTnLst>
                  <p:par>
                    <p:cTn id="292" fill="hold">
                      <p:stCondLst>
                        <p:cond delay="0"/>
                      </p:stCondLst>
                      <p:childTnLst>
                        <p:par>
                          <p:cTn id="293" fill="hold">
                            <p:stCondLst>
                              <p:cond delay="0"/>
                            </p:stCondLst>
                            <p:childTnLst>
                              <p:par>
                                <p:cTn id="294" presetID="4" presetClass="exit" presetSubtype="32" fill="hold" grpId="0" nodeType="withEffect">
                                  <p:stCondLst>
                                    <p:cond delay="0"/>
                                  </p:stCondLst>
                                  <p:childTnLst>
                                    <p:animEffect transition="out" filter="box(out)">
                                      <p:cBhvr>
                                        <p:cTn id="295" dur="1000"/>
                                        <p:tgtEl>
                                          <p:spTgt spid="26"/>
                                        </p:tgtEl>
                                      </p:cBhvr>
                                    </p:animEffect>
                                    <p:set>
                                      <p:cBhvr>
                                        <p:cTn id="29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97" restart="whenNotActive" fill="hold" evtFilter="cancelBubble" nodeType="interactiveSeq">
                <p:stCondLst>
                  <p:cond evt="onClick" delay="0">
                    <p:tgtEl>
                      <p:spTgt spid="27"/>
                    </p:tgtEl>
                  </p:cond>
                </p:stCondLst>
                <p:endSync evt="end" delay="0">
                  <p:rtn val="all"/>
                </p:endSync>
                <p:childTnLst>
                  <p:par>
                    <p:cTn id="298" fill="hold">
                      <p:stCondLst>
                        <p:cond delay="0"/>
                      </p:stCondLst>
                      <p:childTnLst>
                        <p:par>
                          <p:cTn id="299" fill="hold">
                            <p:stCondLst>
                              <p:cond delay="0"/>
                            </p:stCondLst>
                            <p:childTnLst>
                              <p:par>
                                <p:cTn id="300" presetID="4" presetClass="exit" presetSubtype="32" fill="hold" grpId="0" nodeType="withEffect">
                                  <p:stCondLst>
                                    <p:cond delay="0"/>
                                  </p:stCondLst>
                                  <p:childTnLst>
                                    <p:animEffect transition="out" filter="box(out)">
                                      <p:cBhvr>
                                        <p:cTn id="301" dur="1000"/>
                                        <p:tgtEl>
                                          <p:spTgt spid="27"/>
                                        </p:tgtEl>
                                      </p:cBhvr>
                                    </p:animEffect>
                                    <p:set>
                                      <p:cBhvr>
                                        <p:cTn id="30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1" grpId="0" animBg="1"/>
      <p:bldP spid="16" grpId="0" animBg="1"/>
      <p:bldP spid="17" grpId="0" animBg="1"/>
      <p:bldP spid="18" grpId="0" animBg="1"/>
      <p:bldP spid="24" grpId="0" animBg="1"/>
      <p:bldP spid="25" grpId="0" animBg="1"/>
      <p:bldP spid="26" grpId="0" animBg="1"/>
      <p:bldP spid="27"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24" grpId="0" animBg="1"/>
      <p:bldP spid="125" grpId="0" animBg="1"/>
      <p:bldP spid="126" grpId="0" animBg="1"/>
      <p:bldP spid="127" grpId="0" animBg="1"/>
      <p:bldP spid="6" grpId="0"/>
      <p:bldP spid="37" grpId="0"/>
      <p:bldP spid="38" grpId="0"/>
      <p:bldP spid="39" grpId="0"/>
      <p:bldP spid="41" grpId="0"/>
      <p:bldP spid="42" grpId="0"/>
      <p:bldP spid="42" grpId="1"/>
      <p:bldP spid="48" grpId="0"/>
      <p:bldP spid="49" grpId="0"/>
      <p:bldP spid="50" grpId="0"/>
      <p:bldP spid="51" grpId="0"/>
      <p:bldP spid="51" grpId="1"/>
      <p:bldP spid="52" grpId="0"/>
      <p:bldP spid="53" grpId="0"/>
      <p:bldP spid="54" grpId="0"/>
      <p:bldP spid="54" grpId="1"/>
      <p:bldP spid="55" grpId="0"/>
      <p:bldP spid="55" grpId="1"/>
      <p:bldP spid="36"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96163" y="29512"/>
            <a:ext cx="11629581"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vi-VN" sz="2800" b="1" i="0" u="sng" strike="noStrike" cap="none" normalizeH="0" baseline="0" dirty="0">
                <a:ln>
                  <a:noFill/>
                </a:ln>
                <a:solidFill>
                  <a:srgbClr val="FF0000"/>
                </a:solidFill>
                <a:effectLst/>
                <a:latin typeface="+mj-lt"/>
                <a:ea typeface="Times New Roman" panose="02020603050405020304" pitchFamily="18" charset="0"/>
                <a:cs typeface="Times New Roman" panose="02020603050405020304" pitchFamily="18" charset="0"/>
              </a:rPr>
              <a:t>Câu 1:</a:t>
            </a:r>
            <a:r>
              <a:rPr kumimoji="0" lang="vi-VN" altLang="vi-VN" sz="2800" b="1"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a:t>
            </a: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50000"/>
              </a:lnSpc>
              <a:spcBef>
                <a:spcPct val="0"/>
              </a:spcBef>
              <a:spcAft>
                <a:spcPct val="0"/>
              </a:spcAft>
              <a:buClrTx/>
              <a:buSzTx/>
              <a:buFontTx/>
              <a:buNone/>
              <a:tabLst/>
            </a:pP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Kết quả thu thập thông tin về các môn thể thao ưa thích của các học sinh khối lớp 7 ở một trường THCS như sau:</a:t>
            </a:r>
            <a:endParaRPr kumimoji="0" lang="vi-VN" altLang="vi-VN" sz="28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Các môn thể thao ưa thích: Cầu lông, bóng bàn, bóng chuyền, bóng đá.</a:t>
            </a:r>
            <a:endParaRPr kumimoji="0" lang="vi-VN" altLang="vi-VN" sz="2800" b="0" i="0" u="none" strike="noStrike" cap="none" normalizeH="0" baseline="0" dirty="0">
              <a:ln>
                <a:noFill/>
              </a:ln>
              <a:solidFill>
                <a:schemeClr val="tx1"/>
              </a:solidFill>
              <a:effectLst/>
              <a:latin typeface="+mj-lt"/>
            </a:endParaRPr>
          </a:p>
          <a:p>
            <a:pPr marR="0" lvl="0" algn="l" defTabSz="914400" rtl="0" eaLnBrk="0" fontAlgn="base" latinLnBrk="0" hangingPunct="0">
              <a:lnSpc>
                <a:spcPct val="150000"/>
              </a:lnSpc>
              <a:spcBef>
                <a:spcPct val="0"/>
              </a:spcBef>
              <a:spcAft>
                <a:spcPct val="0"/>
              </a:spcAft>
              <a:buClrTx/>
              <a:buSzTx/>
              <a:tabLst/>
            </a:pPr>
            <a:r>
              <a:rPr kumimoji="0" lang="vi-VN" altLang="vi-VN" sz="2800" b="0" i="0" u="none" strike="noStrike" cap="none" normalizeH="0" baseline="0" dirty="0">
                <a:ln>
                  <a:noFill/>
                </a:ln>
                <a:solidFill>
                  <a:srgbClr val="000000"/>
                </a:solidFill>
                <a:effectLst/>
                <a:latin typeface="+mj-lt"/>
                <a:ea typeface="Times New Roman" panose="02020603050405020304" pitchFamily="18" charset="0"/>
                <a:cs typeface="Times New Roman" panose="02020603050405020304" pitchFamily="18" charset="0"/>
              </a:rPr>
              <a:t>* Số lượng học sinh ưa thích mỗi môn thể thao đó lần lượt là:</a:t>
            </a:r>
          </a:p>
          <a:p>
            <a:pPr>
              <a:lnSpc>
                <a:spcPct val="150000"/>
              </a:lnSpc>
            </a:pPr>
            <a:r>
              <a:rPr lang="vi-VN" altLang="vi-VN" sz="2800" dirty="0">
                <a:solidFill>
                  <a:srgbClr val="000000"/>
                </a:solidFill>
                <a:latin typeface="+mj-lt"/>
                <a:ea typeface="Times New Roman" panose="02020603050405020304" pitchFamily="18" charset="0"/>
                <a:cs typeface="Times New Roman" panose="02020603050405020304" pitchFamily="18" charset="0"/>
              </a:rPr>
              <a:t>Trong hai loại dữ liệu thống kê thu thập được ở trên, dữ liệu thống kê về các môn thể thao ưa thích là </a:t>
            </a:r>
            <a:r>
              <a:rPr lang="en-US" alt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t>
            </a:r>
            <a:r>
              <a:rPr lang="vi-VN"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altLang="vi-VN"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ợng</a:t>
            </a:r>
            <a:r>
              <a:rPr lang="en-US" alt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vi-VN" sz="2800" dirty="0">
                <a:solidFill>
                  <a:srgbClr val="000000"/>
                </a:solidFill>
                <a:latin typeface="+mj-lt"/>
                <a:ea typeface="Times New Roman" panose="02020603050405020304" pitchFamily="18" charset="0"/>
                <a:cs typeface="Times New Roman" panose="02020603050405020304" pitchFamily="18" charset="0"/>
              </a:rPr>
              <a:t>. Đúng hay sai?</a:t>
            </a:r>
            <a:endParaRPr lang="vi-VN" altLang="vi-VN" sz="2800" dirty="0">
              <a:latin typeface="+mj-l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964861966"/>
              </p:ext>
            </p:extLst>
          </p:nvPr>
        </p:nvGraphicFramePr>
        <p:xfrm>
          <a:off x="9265516" y="2911218"/>
          <a:ext cx="2127250" cy="373062"/>
        </p:xfrm>
        <a:graphic>
          <a:graphicData uri="http://schemas.openxmlformats.org/presentationml/2006/ole">
            <mc:AlternateContent xmlns:mc="http://schemas.openxmlformats.org/markup-compatibility/2006">
              <mc:Choice xmlns:v="urn:schemas-microsoft-com:vml" Requires="v">
                <p:oleObj spid="_x0000_s5293" name="Equation" r:id="rId7" imgW="2120760" imgH="368280" progId="Equation.DSMT4">
                  <p:embed/>
                </p:oleObj>
              </mc:Choice>
              <mc:Fallback>
                <p:oleObj name="Equation" r:id="rId7" imgW="2120760" imgH="368280" progId="Equation.DSMT4">
                  <p:embed/>
                  <p:pic>
                    <p:nvPicPr>
                      <p:cNvPr id="0" name="Object 1"/>
                      <p:cNvPicPr>
                        <a:picLocks noChangeAspect="1" noChangeArrowheads="1"/>
                      </p:cNvPicPr>
                      <p:nvPr/>
                    </p:nvPicPr>
                    <p:blipFill>
                      <a:blip r:embed="rId8"/>
                      <a:srcRect/>
                      <a:stretch>
                        <a:fillRect/>
                      </a:stretch>
                    </p:blipFill>
                    <p:spPr bwMode="auto">
                      <a:xfrm>
                        <a:off x="9265516" y="2911218"/>
                        <a:ext cx="21272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1975903" y="4775618"/>
            <a:ext cx="225910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A. Đúng</a:t>
            </a:r>
          </a:p>
        </p:txBody>
      </p:sp>
      <p:sp>
        <p:nvSpPr>
          <p:cNvPr id="8" name="Rectangle 7"/>
          <p:cNvSpPr/>
          <p:nvPr/>
        </p:nvSpPr>
        <p:spPr>
          <a:xfrm>
            <a:off x="6346197" y="4775618"/>
            <a:ext cx="225910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B. Sai</a:t>
            </a:r>
          </a:p>
        </p:txBody>
      </p:sp>
      <p:sp>
        <p:nvSpPr>
          <p:cNvPr id="6" name="Rectangle 5"/>
          <p:cNvSpPr/>
          <p:nvPr/>
        </p:nvSpPr>
        <p:spPr>
          <a:xfrm>
            <a:off x="10196716" y="50038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9" name="Rectangle 8"/>
          <p:cNvSpPr/>
          <p:nvPr/>
        </p:nvSpPr>
        <p:spPr>
          <a:xfrm>
            <a:off x="10113764" y="552133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0" name="TextBox 7"/>
          <p:cNvSpPr txBox="1">
            <a:spLocks noChangeArrowheads="1"/>
          </p:cNvSpPr>
          <p:nvPr/>
        </p:nvSpPr>
        <p:spPr bwMode="auto">
          <a:xfrm>
            <a:off x="10706966" y="549862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11" name="Rounded Rectangle 10"/>
          <p:cNvSpPr/>
          <p:nvPr/>
        </p:nvSpPr>
        <p:spPr>
          <a:xfrm>
            <a:off x="10157169" y="55811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12" name="Rectangle 11"/>
          <p:cNvSpPr/>
          <p:nvPr/>
        </p:nvSpPr>
        <p:spPr>
          <a:xfrm>
            <a:off x="10196716" y="50038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13" name="Rectangle 12"/>
          <p:cNvSpPr/>
          <p:nvPr/>
        </p:nvSpPr>
        <p:spPr>
          <a:xfrm>
            <a:off x="10196716" y="500381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14" name="Rounded Rectangle 1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15" name="Rounded Rectangle 1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16" name="Rounded Rectangle 1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17" name="Rounded Rectangle 1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18" name="Rounded Rectangle 1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19" name="Rounded Rectangle 1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20" name="Rounded Rectangle 1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21" name="Rounded Rectangle 2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22" name="Rounded Rectangle 2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23" name="Rounded Rectangle 2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24" name="Rounded Rectangle 2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25" name="Rounded Rectangle 2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26" name="Rounded Rectangle 2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27" name="Rounded Rectangle 2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28" name="Rounded Rectangle 2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29" name="Rounded Rectangle 2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30" name="Rounded Rectangle 2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31" name="Rounded Rectangle 3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32" name="Rounded Rectangle 3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33" name="Rounded Rectangle 3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34" name="Rounded Rectangle 3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35" name="Rounded Rectangle 3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36" name="Rounded Rectangle 3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37" name="Rounded Rectangle 3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38" name="Rounded Rectangle 3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39" name="Rounded Rectangle 3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40" name="Rounded Rectangle 3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41" name="Rounded Rectangle 4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42" name="Rounded Rectangle 4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43" name="Rounded Rectangle 4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44" name="Rounded Rectangle 4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45" name="Rounded Rectangle 4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46" name="Rounded Rectangle 4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47" name="Rounded Rectangle 4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48" name="Rounded Rectangle 4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49" name="Rounded Rectangle 4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50" name="Rounded Rectangle 4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51" name="Rounded Rectangle 5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52" name="Rounded Rectangle 5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53" name="Rounded Rectangle 5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54" name="Rounded Rectangle 5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55" name="Rounded Rectangle 5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56" name="Rounded Rectangle 5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57" name="Rounded Rectangle 5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58" name="Rounded Rectangle 5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59" name="Rounded Rectangle 5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60" name="Rounded Rectangle 5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61" name="Rounded Rectangle 6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62" name="Rounded Rectangle 6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63" name="Rounded Rectangle 6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64" name="Rounded Rectangle 6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65" name="Rounded Rectangle 64"/>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66" name="Rounded Rectangle 65"/>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67" name="Rounded Rectangle 66"/>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68" name="Rounded Rectangle 67"/>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69" name="Rounded Rectangle 68"/>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70" name="Rounded Rectangle 69"/>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71" name="Rounded Rectangle 70"/>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72" name="Rounded Rectangle 71"/>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73" name="Rounded Rectangle 72"/>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74" name="Rounded Rectangle 73"/>
          <p:cNvSpPr/>
          <p:nvPr/>
        </p:nvSpPr>
        <p:spPr>
          <a:xfrm>
            <a:off x="10973666" y="55811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75" name="Rounded Rectangle 74"/>
          <p:cNvSpPr/>
          <p:nvPr/>
        </p:nvSpPr>
        <p:spPr>
          <a:xfrm>
            <a:off x="10157169" y="55811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76" name="Rounded Rectangle 75"/>
          <p:cNvSpPr/>
          <p:nvPr/>
        </p:nvSpPr>
        <p:spPr>
          <a:xfrm>
            <a:off x="10157169" y="55811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9" action="ppaction://hlinksldjump"/>
          </p:cNvPr>
          <p:cNvSpPr/>
          <p:nvPr/>
        </p:nvSpPr>
        <p:spPr>
          <a:xfrm>
            <a:off x="9005455" y="6225463"/>
            <a:ext cx="457200" cy="46628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77558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100"/>
                                        <p:tgtEl>
                                          <p:spTgt spid="13"/>
                                        </p:tgtEl>
                                      </p:cBhvr>
                                    </p:animEffect>
                                    <p:set>
                                      <p:cBhvr>
                                        <p:cTn id="13" dur="1" fill="hold">
                                          <p:stCondLst>
                                            <p:cond delay="99"/>
                                          </p:stCondLst>
                                        </p:cTn>
                                        <p:tgtEl>
                                          <p:spTgt spid="13"/>
                                        </p:tgtEl>
                                        <p:attrNameLst>
                                          <p:attrName>style.visibility</p:attrName>
                                        </p:attrNameLst>
                                      </p:cBhvr>
                                      <p:to>
                                        <p:strVal val="hidden"/>
                                      </p:to>
                                    </p:se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box(out)">
                                      <p:cBhvr>
                                        <p:cTn id="20" dur="1000"/>
                                        <p:tgtEl>
                                          <p:spTgt spid="60"/>
                                        </p:tgtEl>
                                      </p:cBhvr>
                                    </p:animEffec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box(out)">
                                      <p:cBhvr>
                                        <p:cTn id="24" dur="1000"/>
                                        <p:tgtEl>
                                          <p:spTgt spid="61"/>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5" fill="hold">
                            <p:stCondLst>
                              <p:cond delay="2500"/>
                            </p:stCondLst>
                            <p:childTnLst>
                              <p:par>
                                <p:cTn id="26" presetID="4" presetClass="entr" presetSubtype="32" fill="hold" grpId="0" nodeType="after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box(out)">
                                      <p:cBhvr>
                                        <p:cTn id="28" dur="1000"/>
                                        <p:tgtEl>
                                          <p:spTgt spid="6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9" fill="hold">
                            <p:stCondLst>
                              <p:cond delay="3500"/>
                            </p:stCondLst>
                            <p:childTnLst>
                              <p:par>
                                <p:cTn id="30" presetID="4" presetClass="entr" presetSubtype="32"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box(out)">
                                      <p:cBhvr>
                                        <p:cTn id="32" dur="1000"/>
                                        <p:tgtEl>
                                          <p:spTgt spid="63"/>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par>
                          <p:cTn id="33" fill="hold">
                            <p:stCondLst>
                              <p:cond delay="4500"/>
                            </p:stCondLst>
                            <p:childTnLst>
                              <p:par>
                                <p:cTn id="34" presetID="4" presetClass="entr" presetSubtype="32"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ox(out)">
                                      <p:cBhvr>
                                        <p:cTn id="36" dur="1000"/>
                                        <p:tgtEl>
                                          <p:spTgt spid="64"/>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7" fill="hold">
                            <p:stCondLst>
                              <p:cond delay="5500"/>
                            </p:stCondLst>
                            <p:childTnLst>
                              <p:par>
                                <p:cTn id="38" presetID="4" presetClass="entr" presetSubtype="32"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box(out)">
                                      <p:cBhvr>
                                        <p:cTn id="40" dur="1000"/>
                                        <p:tgtEl>
                                          <p:spTgt spid="65"/>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1" fill="hold">
                            <p:stCondLst>
                              <p:cond delay="6500"/>
                            </p:stCondLst>
                            <p:childTnLst>
                              <p:par>
                                <p:cTn id="42" presetID="4" presetClass="entr" presetSubtype="32" fill="hold" grpId="0" nodeType="after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box(out)">
                                      <p:cBhvr>
                                        <p:cTn id="44" dur="1000"/>
                                        <p:tgtEl>
                                          <p:spTgt spid="66"/>
                                        </p:tgtEl>
                                      </p:cBhvr>
                                    </p:animEffec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childTnLst>
                          </p:cTn>
                        </p:par>
                        <p:par>
                          <p:cTn id="45" fill="hold">
                            <p:stCondLst>
                              <p:cond delay="7500"/>
                            </p:stCondLst>
                            <p:childTnLst>
                              <p:par>
                                <p:cTn id="46" presetID="4" presetClass="entr" presetSubtype="32" fill="hold" grpId="0"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box(out)">
                                      <p:cBhvr>
                                        <p:cTn id="48" dur="1000"/>
                                        <p:tgtEl>
                                          <p:spTgt spid="67"/>
                                        </p:tgtEl>
                                      </p:cBhvr>
                                    </p:animEffect>
                                  </p:childTnLst>
                                  <p:subTnLst>
                                    <p:audio>
                                      <p:cMediaNode>
                                        <p:cTn display="0" masterRel="sameClick">
                                          <p:stCondLst>
                                            <p:cond evt="begin" delay="0">
                                              <p:tn val="46"/>
                                            </p:cond>
                                          </p:stCondLst>
                                          <p:endCondLst>
                                            <p:cond evt="onStopAudio" delay="0">
                                              <p:tgtEl>
                                                <p:sldTgt/>
                                              </p:tgtEl>
                                            </p:cond>
                                          </p:endCondLst>
                                        </p:cTn>
                                        <p:tgtEl>
                                          <p:sndTgt r:embed="rId4" name="click.wav"/>
                                        </p:tgtEl>
                                      </p:cMediaNode>
                                    </p:audio>
                                  </p:subTnLst>
                                </p:cTn>
                              </p:par>
                            </p:childTnLst>
                          </p:cTn>
                        </p:par>
                        <p:par>
                          <p:cTn id="49" fill="hold">
                            <p:stCondLst>
                              <p:cond delay="8500"/>
                            </p:stCondLst>
                            <p:childTnLst>
                              <p:par>
                                <p:cTn id="50" presetID="4" presetClass="entr" presetSubtype="32" fill="hold" grpId="0" nodeType="after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box(out)">
                                      <p:cBhvr>
                                        <p:cTn id="52" dur="1000"/>
                                        <p:tgtEl>
                                          <p:spTgt spid="68"/>
                                        </p:tgtEl>
                                      </p:cBhvr>
                                    </p:animEffec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childTnLst>
                          </p:cTn>
                        </p:par>
                        <p:par>
                          <p:cTn id="53" fill="hold">
                            <p:stCondLst>
                              <p:cond delay="9500"/>
                            </p:stCondLst>
                            <p:childTnLst>
                              <p:par>
                                <p:cTn id="54" presetID="4" presetClass="entr" presetSubtype="32" fill="hold" grpId="0" nodeType="after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box(out)">
                                      <p:cBhvr>
                                        <p:cTn id="56" dur="1000"/>
                                        <p:tgtEl>
                                          <p:spTgt spid="69"/>
                                        </p:tgtEl>
                                      </p:cBhvr>
                                    </p:animEffect>
                                  </p:childTnLst>
                                  <p:subTnLst>
                                    <p:audio>
                                      <p:cMediaNode>
                                        <p:cTn display="0" masterRel="sameClick">
                                          <p:stCondLst>
                                            <p:cond evt="begin" delay="0">
                                              <p:tn val="54"/>
                                            </p:cond>
                                          </p:stCondLst>
                                          <p:endCondLst>
                                            <p:cond evt="onStopAudio" delay="0">
                                              <p:tgtEl>
                                                <p:sldTgt/>
                                              </p:tgtEl>
                                            </p:cond>
                                          </p:endCondLst>
                                        </p:cTn>
                                        <p:tgtEl>
                                          <p:sndTgt r:embed="rId5" name="hammer.wav"/>
                                        </p:tgtEl>
                                      </p:cMediaNode>
                                    </p:audio>
                                  </p:subTnLst>
                                </p:cTn>
                              </p:par>
                            </p:childTnLst>
                          </p:cTn>
                        </p:par>
                        <p:par>
                          <p:cTn id="57" fill="hold">
                            <p:stCondLst>
                              <p:cond delay="10500"/>
                            </p:stCondLst>
                            <p:childTnLst>
                              <p:par>
                                <p:cTn id="58" presetID="4" presetClass="entr" presetSubtype="32" fill="hold" grpId="0" nodeType="after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box(out)">
                                      <p:cBhvr>
                                        <p:cTn id="60" dur="1000"/>
                                        <p:tgtEl>
                                          <p:spTgt spid="70"/>
                                        </p:tgtEl>
                                      </p:cBhvr>
                                    </p:animEffect>
                                  </p:childTnLst>
                                  <p:subTnLst>
                                    <p:audio>
                                      <p:cMediaNode>
                                        <p:cTn display="0" masterRel="sameClick">
                                          <p:stCondLst>
                                            <p:cond evt="begin" delay="0">
                                              <p:tn val="58"/>
                                            </p:cond>
                                          </p:stCondLst>
                                          <p:endCondLst>
                                            <p:cond evt="onStopAudio" delay="0">
                                              <p:tgtEl>
                                                <p:sldTgt/>
                                              </p:tgtEl>
                                            </p:cond>
                                          </p:endCondLst>
                                        </p:cTn>
                                        <p:tgtEl>
                                          <p:sndTgt r:embed="rId5" name="hammer.wav"/>
                                        </p:tgtEl>
                                      </p:cMediaNode>
                                    </p:audio>
                                  </p:subTnLst>
                                </p:cTn>
                              </p:par>
                            </p:childTnLst>
                          </p:cTn>
                        </p:par>
                        <p:par>
                          <p:cTn id="61" fill="hold">
                            <p:stCondLst>
                              <p:cond delay="11500"/>
                            </p:stCondLst>
                            <p:childTnLst>
                              <p:par>
                                <p:cTn id="62" presetID="4" presetClass="entr" presetSubtype="32" fill="hold" grpId="0" nodeType="after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box(out)">
                                      <p:cBhvr>
                                        <p:cTn id="64" dur="1000"/>
                                        <p:tgtEl>
                                          <p:spTgt spid="71"/>
                                        </p:tgtEl>
                                      </p:cBhvr>
                                    </p:animEffect>
                                  </p:childTnLst>
                                  <p:subTnLst>
                                    <p:audio>
                                      <p:cMediaNode>
                                        <p:cTn display="0" masterRel="sameClick">
                                          <p:stCondLst>
                                            <p:cond evt="begin" delay="0">
                                              <p:tn val="62"/>
                                            </p:cond>
                                          </p:stCondLst>
                                          <p:endCondLst>
                                            <p:cond evt="onStopAudio" delay="0">
                                              <p:tgtEl>
                                                <p:sldTgt/>
                                              </p:tgtEl>
                                            </p:cond>
                                          </p:endCondLst>
                                        </p:cTn>
                                        <p:tgtEl>
                                          <p:sndTgt r:embed="rId5" name="hammer.wav"/>
                                        </p:tgtEl>
                                      </p:cMediaNode>
                                    </p:audio>
                                  </p:subTnLst>
                                </p:cTn>
                              </p:par>
                            </p:childTnLst>
                          </p:cTn>
                        </p:par>
                        <p:par>
                          <p:cTn id="65" fill="hold">
                            <p:stCondLst>
                              <p:cond delay="12500"/>
                            </p:stCondLst>
                            <p:childTnLst>
                              <p:par>
                                <p:cTn id="66" presetID="4" presetClass="entr" presetSubtype="32" fill="hold" grpId="0" nodeType="after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box(out)">
                                      <p:cBhvr>
                                        <p:cTn id="68" dur="1000"/>
                                        <p:tgtEl>
                                          <p:spTgt spid="72"/>
                                        </p:tgtEl>
                                      </p:cBhvr>
                                    </p:animEffect>
                                  </p:childTnLst>
                                  <p:subTnLst>
                                    <p:audio>
                                      <p:cMediaNode>
                                        <p:cTn display="0" masterRel="sameClick">
                                          <p:stCondLst>
                                            <p:cond evt="begin" delay="0">
                                              <p:tn val="66"/>
                                            </p:cond>
                                          </p:stCondLst>
                                          <p:endCondLst>
                                            <p:cond evt="onStopAudio" delay="0">
                                              <p:tgtEl>
                                                <p:sldTgt/>
                                              </p:tgtEl>
                                            </p:cond>
                                          </p:endCondLst>
                                        </p:cTn>
                                        <p:tgtEl>
                                          <p:sndTgt r:embed="rId5" name="hammer.wav"/>
                                        </p:tgtEl>
                                      </p:cMediaNode>
                                    </p:audio>
                                  </p:subTnLst>
                                </p:cTn>
                              </p:par>
                            </p:childTnLst>
                          </p:cTn>
                        </p:par>
                        <p:par>
                          <p:cTn id="69" fill="hold">
                            <p:stCondLst>
                              <p:cond delay="13500"/>
                            </p:stCondLst>
                            <p:childTnLst>
                              <p:par>
                                <p:cTn id="70" presetID="4" presetClass="entr" presetSubtype="32" fill="hold" grpId="0" nodeType="after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box(out)">
                                      <p:cBhvr>
                                        <p:cTn id="72" dur="1000"/>
                                        <p:tgtEl>
                                          <p:spTgt spid="73"/>
                                        </p:tgtEl>
                                      </p:cBhvr>
                                    </p:animEffect>
                                  </p:childTnLst>
                                  <p:subTnLst>
                                    <p:audio>
                                      <p:cMediaNode>
                                        <p:cTn display="0" masterRel="sameClick">
                                          <p:stCondLst>
                                            <p:cond evt="begin" delay="0">
                                              <p:tn val="70"/>
                                            </p:cond>
                                          </p:stCondLst>
                                          <p:endCondLst>
                                            <p:cond evt="onStopAudio" delay="0">
                                              <p:tgtEl>
                                                <p:sldTgt/>
                                              </p:tgtEl>
                                            </p:cond>
                                          </p:endCondLst>
                                        </p:cTn>
                                        <p:tgtEl>
                                          <p:sndTgt r:embed="rId5" name="hammer.wav"/>
                                        </p:tgtEl>
                                      </p:cMediaNode>
                                    </p:audio>
                                  </p:subTnLst>
                                </p:cTn>
                              </p:par>
                            </p:childTnLst>
                          </p:cTn>
                        </p:par>
                        <p:par>
                          <p:cTn id="73" fill="hold">
                            <p:stCondLst>
                              <p:cond delay="14500"/>
                            </p:stCondLst>
                            <p:childTnLst>
                              <p:par>
                                <p:cTn id="74" presetID="4" presetClass="entr" presetSubtype="32" fill="hold" grpId="0" nodeType="after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box(out)">
                                      <p:cBhvr>
                                        <p:cTn id="76" dur="1000"/>
                                        <p:tgtEl>
                                          <p:spTgt spid="74"/>
                                        </p:tgtEl>
                                      </p:cBhvr>
                                    </p:animEffect>
                                  </p:childTnLst>
                                  <p:subTnLst>
                                    <p:audio>
                                      <p:cMediaNode>
                                        <p:cTn display="0" masterRel="sameClick">
                                          <p:stCondLst>
                                            <p:cond evt="begin" delay="0">
                                              <p:tn val="74"/>
                                            </p:cond>
                                          </p:stCondLst>
                                          <p:endCondLst>
                                            <p:cond evt="onStopAudio" delay="0">
                                              <p:tgtEl>
                                                <p:sldTgt/>
                                              </p:tgtEl>
                                            </p:cond>
                                          </p:endCondLst>
                                        </p:cTn>
                                        <p:tgtEl>
                                          <p:sndTgt r:embed="rId6" name="drumroll.wav"/>
                                        </p:tgtEl>
                                      </p:cMediaNode>
                                    </p:audio>
                                  </p:subTnLst>
                                </p:cTn>
                              </p:par>
                              <p:par>
                                <p:cTn id="77" presetID="4" presetClass="entr" presetSubtype="32"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animEffect transition="in" filter="box(out)">
                                      <p:cBhvr>
                                        <p:cTn id="79" dur="1000"/>
                                        <p:tgtEl>
                                          <p:spTgt spid="75"/>
                                        </p:tgtEl>
                                      </p:cBhvr>
                                    </p:animEffect>
                                  </p:childTnLst>
                                  <p:subTnLst>
                                    <p:audio>
                                      <p:cMediaNode>
                                        <p:cTn display="0" masterRel="sameClick">
                                          <p:stCondLst>
                                            <p:cond evt="begin" delay="0">
                                              <p:tn val="77"/>
                                            </p:cond>
                                          </p:stCondLst>
                                          <p:endCondLst>
                                            <p:cond evt="onStopAudio" delay="0">
                                              <p:tgtEl>
                                                <p:sldTgt/>
                                              </p:tgtEl>
                                            </p:cond>
                                          </p:endCondLst>
                                        </p:cTn>
                                        <p:tgtEl>
                                          <p:sndTgt r:embed="rId6" name="drumroll.wav"/>
                                        </p:tgtEl>
                                      </p:cMediaNode>
                                    </p:audio>
                                  </p:subTnLst>
                                </p:cTn>
                              </p:par>
                              <p:par>
                                <p:cTn id="80" presetID="4" presetClass="exit" presetSubtype="16" fill="hold" grpId="0" nodeType="withEffect">
                                  <p:stCondLst>
                                    <p:cond delay="0"/>
                                  </p:stCondLst>
                                  <p:childTnLst>
                                    <p:animEffect transition="out" filter="box(in)">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childTnLst>
                          </p:cTn>
                        </p:par>
                        <p:par>
                          <p:cTn id="83" fill="hold">
                            <p:stCondLst>
                              <p:cond delay="15500"/>
                            </p:stCondLst>
                            <p:childTnLst>
                              <p:par>
                                <p:cTn id="84" presetID="20" presetClass="emph" presetSubtype="0" repeatCount="5000" fill="hold" nodeType="afterEffect">
                                  <p:stCondLst>
                                    <p:cond delay="0"/>
                                  </p:stCondLst>
                                  <p:iterate type="lt">
                                    <p:tmPct val="10000"/>
                                  </p:iterate>
                                  <p:childTnLst>
                                    <p:set>
                                      <p:cBhvr override="childStyle">
                                        <p:cTn id="85" dur="500" autoRev="1" fill="hold"/>
                                        <p:tgtEl>
                                          <p:spTgt spid="6">
                                            <p:txEl>
                                              <p:pRg st="0" end="0"/>
                                            </p:txEl>
                                          </p:spTgt>
                                        </p:tgtEl>
                                        <p:attrNameLst>
                                          <p:attrName>style.color</p:attrName>
                                        </p:attrNameLst>
                                      </p:cBhvr>
                                      <p:to>
                                        <p:clrVal>
                                          <a:schemeClr val="accent2"/>
                                        </p:clrVal>
                                      </p:to>
                                    </p:set>
                                    <p:set>
                                      <p:cBhvr>
                                        <p:cTn id="86" dur="500" autoRev="1" fill="hold"/>
                                        <p:tgtEl>
                                          <p:spTgt spid="6">
                                            <p:txEl>
                                              <p:pRg st="0" end="0"/>
                                            </p:txEl>
                                          </p:spTgt>
                                        </p:tgtEl>
                                        <p:attrNameLst>
                                          <p:attrName>fillcolor</p:attrName>
                                        </p:attrNameLst>
                                      </p:cBhvr>
                                      <p:to>
                                        <p:clrVal>
                                          <a:schemeClr val="accent2"/>
                                        </p:clrVal>
                                      </p:to>
                                    </p:set>
                                    <p:set>
                                      <p:cBhvr>
                                        <p:cTn id="87" dur="500" autoRev="1" fill="hold"/>
                                        <p:tgtEl>
                                          <p:spTgt spid="6">
                                            <p:txEl>
                                              <p:pRg st="0" end="0"/>
                                            </p:txEl>
                                          </p:spTgt>
                                        </p:tgtEl>
                                        <p:attrNameLst>
                                          <p:attrName>fill.type</p:attrName>
                                        </p:attrNameLst>
                                      </p:cBhvr>
                                      <p:to>
                                        <p:strVal val="solid"/>
                                      </p:to>
                                    </p:set>
                                  </p:childTnLst>
                                </p:cTn>
                              </p:par>
                            </p:childTnLst>
                          </p:cTn>
                        </p:par>
                      </p:childTnLst>
                    </p:cTn>
                  </p:par>
                </p:childTnLst>
              </p:cTn>
              <p:nextCondLst>
                <p:cond evt="onClick" delay="0">
                  <p:tgtEl>
                    <p:spTgt spid="13"/>
                  </p:tgtEl>
                </p:cond>
              </p:nextCondLst>
            </p:seq>
          </p:childTnLst>
        </p:cTn>
      </p:par>
    </p:tnLst>
    <p:bldLst>
      <p:bldP spid="7" grpId="0" animBg="1"/>
      <p:bldP spid="11" grpId="0" animBg="1"/>
      <p:bldP spid="12" grpId="0" animBg="1"/>
      <p:bldP spid="13"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249229" y="99151"/>
            <a:ext cx="11507342" cy="2599751"/>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Times New Roman" panose="02020603050405020304" pitchFamily="18" charset="0"/>
              </a:rPr>
              <a:t>Câu 2:</a:t>
            </a:r>
            <a:r>
              <a:rPr lang="vi-VN"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t>
            </a:r>
            <a:r>
              <a:rPr lang="vi-VN" sz="2800" dirty="0">
                <a:solidFill>
                  <a:srgbClr val="000000"/>
                </a:solidFill>
                <a:latin typeface="Times New Roman" panose="02020603050405020304" pitchFamily="18" charset="0"/>
                <a:ea typeface="Times New Roman" panose="02020603050405020304" pitchFamily="18" charset="0"/>
              </a:rPr>
              <a: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t>
            </a:r>
            <a:r>
              <a:rPr lang="vi-VN" sz="2800" dirty="0">
                <a:solidFill>
                  <a:srgbClr val="000000"/>
                </a:solidFill>
                <a:latin typeface="Times New Roman" panose="02020603050405020304" pitchFamily="18" charset="0"/>
                <a:ea typeface="Times New Roman" panose="02020603050405020304" pitchFamily="18" charset="0"/>
              </a:rPr>
              <a:t>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rPr>
              <a:t>Khoa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(KH), </a:t>
            </a:r>
            <a:r>
              <a:rPr lang="en-US" sz="2800" i="1" dirty="0" err="1">
                <a:solidFill>
                  <a:srgbClr val="000000"/>
                </a:solidFill>
                <a:latin typeface="Times New Roman" panose="02020603050405020304" pitchFamily="18" charset="0"/>
                <a:ea typeface="Times New Roman" panose="02020603050405020304" pitchFamily="18" charset="0"/>
              </a:rPr>
              <a:t>Kĩ</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thuật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công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nghệ</a:t>
            </a:r>
            <a:r>
              <a:rPr lang="en-US" sz="2800" i="1" dirty="0">
                <a:solidFill>
                  <a:srgbClr val="000000"/>
                </a:solidFill>
                <a:latin typeface="Times New Roman" panose="02020603050405020304" pitchFamily="18" charset="0"/>
                <a:ea typeface="Times New Roman" panose="02020603050405020304" pitchFamily="18" charset="0"/>
              </a:rPr>
              <a:t> (KT &amp; CN), </a:t>
            </a:r>
            <a:r>
              <a:rPr lang="en-US" sz="2800" i="1" dirty="0" err="1">
                <a:solidFill>
                  <a:srgbClr val="000000"/>
                </a:solidFill>
                <a:latin typeface="Times New Roman" panose="02020603050405020304" pitchFamily="18" charset="0"/>
                <a:ea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Nghệ</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thuật</a:t>
            </a:r>
            <a:r>
              <a:rPr lang="en-US" sz="2800" i="1" dirty="0">
                <a:solidFill>
                  <a:srgbClr val="000000"/>
                </a:solidFill>
                <a:latin typeface="Times New Roman" panose="02020603050405020304" pitchFamily="18" charset="0"/>
                <a:ea typeface="Times New Roman" panose="02020603050405020304" pitchFamily="18" charset="0"/>
              </a:rPr>
              <a:t> (VH &amp; NT), </a:t>
            </a:r>
            <a:r>
              <a:rPr lang="en-US" sz="2800" i="1" dirty="0" err="1">
                <a:solidFill>
                  <a:srgbClr val="000000"/>
                </a:solidFill>
                <a:latin typeface="Times New Roman" panose="02020603050405020304" pitchFamily="18" charset="0"/>
                <a:ea typeface="Times New Roman" panose="02020603050405020304" pitchFamily="18" charset="0"/>
              </a:rPr>
              <a:t>Sách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ra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tròn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a:t>
            </a:r>
            <a:r>
              <a:rPr lang="vi-VN" sz="2800" dirty="0">
                <a:solidFill>
                  <a:srgbClr val="000000"/>
                </a:solidFill>
                <a:latin typeface="Times New Roman" panose="02020603050405020304" pitchFamily="18" charset="0"/>
                <a:ea typeface="Times New Roman" panose="02020603050405020304" pitchFamily="18" charset="0"/>
              </a:rPr>
              <a:t>ư</a:t>
            </a:r>
            <a:r>
              <a:rPr lang="en-US" sz="2800" dirty="0">
                <a:solidFill>
                  <a:srgbClr val="000000"/>
                </a:solidFill>
                <a:latin typeface="Times New Roman" panose="02020603050405020304" pitchFamily="18" charset="0"/>
                <a:ea typeface="Times New Roman" panose="02020603050405020304" pitchFamily="18" charset="0"/>
              </a:rPr>
              <a:t>a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rPr>
              <a:t>? </a:t>
            </a:r>
            <a:endParaRPr lang="vi-VN" sz="2800" i="1" dirty="0">
              <a:ea typeface="Times New Roman" panose="02020603050405020304" pitchFamily="18" charset="0"/>
              <a:cs typeface="Times New Roman" panose="02020603050405020304" pitchFamily="18" charset="0"/>
            </a:endParaRPr>
          </a:p>
        </p:txBody>
      </p:sp>
      <p:sp>
        <p:nvSpPr>
          <p:cNvPr id="21" name="Rectangle 20"/>
          <p:cNvSpPr/>
          <p:nvPr/>
        </p:nvSpPr>
        <p:spPr>
          <a:xfrm>
            <a:off x="368025" y="2971448"/>
            <a:ext cx="3826784"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A. </a:t>
            </a:r>
            <a:r>
              <a:rPr lang="en-US" sz="2800" dirty="0">
                <a:solidFill>
                  <a:schemeClr val="tx1"/>
                </a:solidFill>
                <a:latin typeface="Times New Roman" panose="02020603050405020304" pitchFamily="18" charset="0"/>
                <a:cs typeface="Times New Roman" panose="02020603050405020304" pitchFamily="18" charset="0"/>
              </a:rPr>
              <a:t>Khoa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368025" y="3853840"/>
            <a:ext cx="3826784"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Kĩ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nghệ</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68024" y="4759096"/>
            <a:ext cx="38267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Sách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68024" y="5595976"/>
            <a:ext cx="38267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thuật</a:t>
            </a:r>
            <a:r>
              <a:rPr lang="en-US" sz="2800" dirty="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0207771" y="300076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19" name="Rectangle 18"/>
          <p:cNvSpPr/>
          <p:nvPr/>
        </p:nvSpPr>
        <p:spPr>
          <a:xfrm>
            <a:off x="10124819" y="3518285"/>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7"/>
          <p:cNvSpPr txBox="1">
            <a:spLocks noChangeArrowheads="1"/>
          </p:cNvSpPr>
          <p:nvPr/>
        </p:nvSpPr>
        <p:spPr bwMode="auto">
          <a:xfrm>
            <a:off x="10718021" y="3495578"/>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31" name="Rounded Rectangle 30"/>
          <p:cNvSpPr/>
          <p:nvPr/>
        </p:nvSpPr>
        <p:spPr>
          <a:xfrm>
            <a:off x="10168224" y="357806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32" name="Rectangle 31"/>
          <p:cNvSpPr/>
          <p:nvPr/>
        </p:nvSpPr>
        <p:spPr>
          <a:xfrm>
            <a:off x="10207771" y="300076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33" name="Rectangle 32"/>
          <p:cNvSpPr/>
          <p:nvPr/>
        </p:nvSpPr>
        <p:spPr>
          <a:xfrm>
            <a:off x="10207771" y="3000760"/>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34" name="Rounded Rectangle 3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35" name="Rounded Rectangle 3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36" name="Rounded Rectangle 3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37" name="Rounded Rectangle 3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38" name="Rounded Rectangle 3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39" name="Rounded Rectangle 3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40" name="Rounded Rectangle 3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41" name="Rounded Rectangle 4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42" name="Rounded Rectangle 4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43" name="Rounded Rectangle 4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44" name="Rounded Rectangle 4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45" name="Rounded Rectangle 4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46" name="Rounded Rectangle 4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47" name="Rounded Rectangle 4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48" name="Rounded Rectangle 4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49" name="Rounded Rectangle 4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50" name="Rounded Rectangle 4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51" name="Rounded Rectangle 5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52" name="Rounded Rectangle 5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53" name="Rounded Rectangle 5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54" name="Rounded Rectangle 5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55" name="Rounded Rectangle 5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56" name="Rounded Rectangle 5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57" name="Rounded Rectangle 5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58" name="Rounded Rectangle 5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59" name="Rounded Rectangle 5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60" name="Rounded Rectangle 5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61" name="Rounded Rectangle 6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62" name="Rounded Rectangle 6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63" name="Rounded Rectangle 6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64" name="Rounded Rectangle 6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65" name="Rounded Rectangle 6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66" name="Rounded Rectangle 6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67" name="Rounded Rectangle 6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68" name="Rounded Rectangle 6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69" name="Rounded Rectangle 6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70" name="Rounded Rectangle 6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71" name="Rounded Rectangle 7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72" name="Rounded Rectangle 7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73" name="Rounded Rectangle 7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74" name="Rounded Rectangle 7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75" name="Rounded Rectangle 7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76" name="Rounded Rectangle 7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77" name="Rounded Rectangle 7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78" name="Rounded Rectangle 7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79" name="Rounded Rectangle 7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80" name="Rounded Rectangle 7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81" name="Rounded Rectangle 8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82" name="Rounded Rectangle 8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83" name="Rounded Rectangle 8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84" name="Rounded Rectangle 8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85" name="Rounded Rectangle 84"/>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86" name="Rounded Rectangle 85"/>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87" name="Rounded Rectangle 86"/>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88" name="Rounded Rectangle 87"/>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89" name="Rounded Rectangle 88"/>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90" name="Rounded Rectangle 89"/>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91" name="Rounded Rectangle 90"/>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92" name="Rounded Rectangle 91"/>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93" name="Rounded Rectangle 92"/>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94" name="Rounded Rectangle 93"/>
          <p:cNvSpPr/>
          <p:nvPr/>
        </p:nvSpPr>
        <p:spPr>
          <a:xfrm>
            <a:off x="10984721" y="357806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95" name="Rounded Rectangle 94"/>
          <p:cNvSpPr/>
          <p:nvPr/>
        </p:nvSpPr>
        <p:spPr>
          <a:xfrm>
            <a:off x="10168224" y="357806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96" name="Rounded Rectangle 95"/>
          <p:cNvSpPr/>
          <p:nvPr/>
        </p:nvSpPr>
        <p:spPr>
          <a:xfrm>
            <a:off x="10168224" y="357806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6" action="ppaction://hlinksldjump"/>
          </p:cNvPr>
          <p:cNvSpPr/>
          <p:nvPr/>
        </p:nvSpPr>
        <p:spPr>
          <a:xfrm>
            <a:off x="368026" y="6295223"/>
            <a:ext cx="399179" cy="49049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pic>
        <p:nvPicPr>
          <p:cNvPr id="97" name="Picture 96">
            <a:extLst>
              <a:ext uri="{FF2B5EF4-FFF2-40B4-BE49-F238E27FC236}">
                <a16:creationId xmlns:a16="http://schemas.microsoft.com/office/drawing/2014/main" id="{3B4032DA-8A94-494B-A817-21822AF4C9A7}"/>
              </a:ext>
            </a:extLst>
          </p:cNvPr>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614544" y="2754524"/>
            <a:ext cx="5303377" cy="3703426"/>
          </a:xfrm>
          <a:prstGeom prst="rect">
            <a:avLst/>
          </a:prstGeom>
          <a:noFill/>
          <a:ln>
            <a:noFill/>
          </a:ln>
        </p:spPr>
      </p:pic>
    </p:spTree>
    <p:extLst>
      <p:ext uri="{BB962C8B-B14F-4D97-AF65-F5344CB8AC3E}">
        <p14:creationId xmlns:p14="http://schemas.microsoft.com/office/powerpoint/2010/main" val="23083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1000"/>
                                        <p:tgtEl>
                                          <p:spTgt spid="22"/>
                                        </p:tgtEl>
                                      </p:cBhvr>
                                    </p:animEffect>
                                    <p:set>
                                      <p:cBhvr>
                                        <p:cTn id="10" dur="1" fill="hold">
                                          <p:stCondLst>
                                            <p:cond delay="999"/>
                                          </p:stCondLst>
                                        </p:cTn>
                                        <p:tgtEl>
                                          <p:spTgt spid="22"/>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1000"/>
                                        <p:tgtEl>
                                          <p:spTgt spid="24"/>
                                        </p:tgtEl>
                                      </p:cBhvr>
                                    </p:animEffect>
                                    <p:set>
                                      <p:cBhvr>
                                        <p:cTn id="13" dur="1" fill="hold">
                                          <p:stCondLst>
                                            <p:cond delay="999"/>
                                          </p:stCondLst>
                                        </p:cTn>
                                        <p:tgtEl>
                                          <p:spTgt spid="24"/>
                                        </p:tgtEl>
                                        <p:attrNameLst>
                                          <p:attrName>style.visibility</p:attrName>
                                        </p:attrNameLst>
                                      </p:cBhvr>
                                      <p:to>
                                        <p:strVal val="hidden"/>
                                      </p:to>
                                    </p:set>
                                  </p:childTnLst>
                                </p:cTn>
                              </p:par>
                              <p:par>
                                <p:cTn id="14" presetID="64" presetClass="path" presetSubtype="0" accel="50000" decel="50000" fill="hold" grpId="0" nodeType="withEffect">
                                  <p:stCondLst>
                                    <p:cond delay="0"/>
                                  </p:stCondLst>
                                  <p:childTnLst>
                                    <p:animMotion origin="layout" path="M 3.54167E-6 7.40741E-7 L 0.07565 -0.17847 " pathEditMode="relative" rAng="0" ptsTypes="AA">
                                      <p:cBhvr>
                                        <p:cTn id="15" dur="2000" fill="hold"/>
                                        <p:tgtEl>
                                          <p:spTgt spid="23"/>
                                        </p:tgtEl>
                                        <p:attrNameLst>
                                          <p:attrName>ppt_x</p:attrName>
                                          <p:attrName>ppt_y</p:attrName>
                                        </p:attrNameLst>
                                      </p:cBhvr>
                                      <p:rCtr x="3776" y="-893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4" presetClass="exit" presetSubtype="16" fill="hold" grpId="0" nodeType="clickEffect">
                                  <p:stCondLst>
                                    <p:cond delay="0"/>
                                  </p:stCondLst>
                                  <p:childTnLst>
                                    <p:animEffect transition="out" filter="box(in)">
                                      <p:cBhvr>
                                        <p:cTn id="20" dur="100"/>
                                        <p:tgtEl>
                                          <p:spTgt spid="33"/>
                                        </p:tgtEl>
                                      </p:cBhvr>
                                    </p:animEffect>
                                    <p:set>
                                      <p:cBhvr>
                                        <p:cTn id="21" dur="1" fill="hold">
                                          <p:stCondLst>
                                            <p:cond delay="99"/>
                                          </p:stCondLst>
                                        </p:cTn>
                                        <p:tgtEl>
                                          <p:spTgt spid="33"/>
                                        </p:tgtEl>
                                        <p:attrNameLst>
                                          <p:attrName>style.visibility</p:attrName>
                                        </p:attrNameLst>
                                      </p:cBhvr>
                                      <p:to>
                                        <p:strVal val="hidden"/>
                                      </p:to>
                                    </p:set>
                                  </p:childTnLst>
                                </p:cTn>
                              </p:par>
                              <p:par>
                                <p:cTn id="22" presetID="4"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ox(in)">
                                      <p:cBhvr>
                                        <p:cTn id="24" dur="500"/>
                                        <p:tgtEl>
                                          <p:spTgt spid="31"/>
                                        </p:tgtEl>
                                      </p:cBhvr>
                                    </p:animEffect>
                                  </p:childTnLst>
                                </p:cTn>
                              </p:par>
                            </p:childTnLst>
                          </p:cTn>
                        </p:par>
                        <p:par>
                          <p:cTn id="25" fill="hold">
                            <p:stCondLst>
                              <p:cond delay="500"/>
                            </p:stCondLst>
                            <p:childTnLst>
                              <p:par>
                                <p:cTn id="26" presetID="4" presetClass="entr" presetSubtype="32"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box(out)">
                                      <p:cBhvr>
                                        <p:cTn id="28" dur="1000"/>
                                        <p:tgtEl>
                                          <p:spTgt spid="80"/>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1500"/>
                            </p:stCondLst>
                            <p:childTnLst>
                              <p:par>
                                <p:cTn id="30" presetID="4" presetClass="entr" presetSubtype="32" fill="hold" grpId="0" nodeType="after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box(out)">
                                      <p:cBhvr>
                                        <p:cTn id="32" dur="1000"/>
                                        <p:tgtEl>
                                          <p:spTgt spid="81"/>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2500"/>
                            </p:stCondLst>
                            <p:childTnLst>
                              <p:par>
                                <p:cTn id="34" presetID="4" presetClass="entr" presetSubtype="32" fill="hold" grpId="0" nodeType="after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box(out)">
                                      <p:cBhvr>
                                        <p:cTn id="36" dur="1000"/>
                                        <p:tgtEl>
                                          <p:spTgt spid="82"/>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3500"/>
                            </p:stCondLst>
                            <p:childTnLst>
                              <p:par>
                                <p:cTn id="38" presetID="4" presetClass="entr" presetSubtype="32" fill="hold" grpId="0" nodeType="after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box(out)">
                                      <p:cBhvr>
                                        <p:cTn id="40" dur="1000"/>
                                        <p:tgtEl>
                                          <p:spTgt spid="83"/>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500"/>
                            </p:stCondLst>
                            <p:childTnLst>
                              <p:par>
                                <p:cTn id="42" presetID="4" presetClass="entr" presetSubtype="32" fill="hold" grpId="0"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box(out)">
                                      <p:cBhvr>
                                        <p:cTn id="44" dur="1000"/>
                                        <p:tgtEl>
                                          <p:spTgt spid="84"/>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5500"/>
                            </p:stCondLst>
                            <p:childTnLst>
                              <p:par>
                                <p:cTn id="46" presetID="4" presetClass="entr" presetSubtype="32" fill="hold" grpId="0" nodeType="after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box(out)">
                                      <p:cBhvr>
                                        <p:cTn id="48" dur="1000"/>
                                        <p:tgtEl>
                                          <p:spTgt spid="85"/>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6500"/>
                            </p:stCondLst>
                            <p:childTnLst>
                              <p:par>
                                <p:cTn id="50" presetID="4" presetClass="entr" presetSubtype="32" fill="hold" grpId="0" nodeType="after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box(out)">
                                      <p:cBhvr>
                                        <p:cTn id="52" dur="1000"/>
                                        <p:tgtEl>
                                          <p:spTgt spid="86"/>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7500"/>
                            </p:stCondLst>
                            <p:childTnLst>
                              <p:par>
                                <p:cTn id="54" presetID="4" presetClass="entr" presetSubtype="32" fill="hold" grpId="0" nodeType="after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box(out)">
                                      <p:cBhvr>
                                        <p:cTn id="56" dur="1000"/>
                                        <p:tgtEl>
                                          <p:spTgt spid="87"/>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8500"/>
                            </p:stCondLst>
                            <p:childTnLst>
                              <p:par>
                                <p:cTn id="58" presetID="4" presetClass="entr" presetSubtype="32" fill="hold" grpId="0" nodeType="afterEffect">
                                  <p:stCondLst>
                                    <p:cond delay="0"/>
                                  </p:stCondLst>
                                  <p:childTnLst>
                                    <p:set>
                                      <p:cBhvr>
                                        <p:cTn id="59" dur="1" fill="hold">
                                          <p:stCondLst>
                                            <p:cond delay="0"/>
                                          </p:stCondLst>
                                        </p:cTn>
                                        <p:tgtEl>
                                          <p:spTgt spid="88"/>
                                        </p:tgtEl>
                                        <p:attrNameLst>
                                          <p:attrName>style.visibility</p:attrName>
                                        </p:attrNameLst>
                                      </p:cBhvr>
                                      <p:to>
                                        <p:strVal val="visible"/>
                                      </p:to>
                                    </p:set>
                                    <p:animEffect transition="in" filter="box(out)">
                                      <p:cBhvr>
                                        <p:cTn id="60" dur="1000"/>
                                        <p:tgtEl>
                                          <p:spTgt spid="88"/>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9500"/>
                            </p:stCondLst>
                            <p:childTnLst>
                              <p:par>
                                <p:cTn id="62" presetID="4" presetClass="entr" presetSubtype="32" fill="hold" grpId="0" nodeType="after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box(out)">
                                      <p:cBhvr>
                                        <p:cTn id="64" dur="1000"/>
                                        <p:tgtEl>
                                          <p:spTgt spid="89"/>
                                        </p:tgtEl>
                                      </p:cBhvr>
                                    </p:animEffec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5" fill="hold">
                            <p:stCondLst>
                              <p:cond delay="10500"/>
                            </p:stCondLst>
                            <p:childTnLst>
                              <p:par>
                                <p:cTn id="66" presetID="4" presetClass="entr" presetSubtype="32" fill="hold" grpId="0" nodeType="after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box(out)">
                                      <p:cBhvr>
                                        <p:cTn id="68" dur="1000"/>
                                        <p:tgtEl>
                                          <p:spTgt spid="90"/>
                                        </p:tgtEl>
                                      </p:cBhvr>
                                    </p:animEffec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11500"/>
                            </p:stCondLst>
                            <p:childTnLst>
                              <p:par>
                                <p:cTn id="70" presetID="4" presetClass="entr" presetSubtype="32" fill="hold" grpId="0" nodeType="after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box(out)">
                                      <p:cBhvr>
                                        <p:cTn id="72" dur="1000"/>
                                        <p:tgtEl>
                                          <p:spTgt spid="91"/>
                                        </p:tgtEl>
                                      </p:cBhvr>
                                    </p:animEffec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12500"/>
                            </p:stCondLst>
                            <p:childTnLst>
                              <p:par>
                                <p:cTn id="74" presetID="4" presetClass="entr" presetSubtype="32" fill="hold" grpId="0" nodeType="after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box(out)">
                                      <p:cBhvr>
                                        <p:cTn id="76" dur="1000"/>
                                        <p:tgtEl>
                                          <p:spTgt spid="92"/>
                                        </p:tgtEl>
                                      </p:cBhvr>
                                    </p:animEffec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7" fill="hold">
                            <p:stCondLst>
                              <p:cond delay="13500"/>
                            </p:stCondLst>
                            <p:childTnLst>
                              <p:par>
                                <p:cTn id="78" presetID="4" presetClass="entr" presetSubtype="32" fill="hold" grpId="0" nodeType="afterEffect">
                                  <p:stCondLst>
                                    <p:cond delay="0"/>
                                  </p:stCondLst>
                                  <p:childTnLst>
                                    <p:set>
                                      <p:cBhvr>
                                        <p:cTn id="79" dur="1" fill="hold">
                                          <p:stCondLst>
                                            <p:cond delay="0"/>
                                          </p:stCondLst>
                                        </p:cTn>
                                        <p:tgtEl>
                                          <p:spTgt spid="93"/>
                                        </p:tgtEl>
                                        <p:attrNameLst>
                                          <p:attrName>style.visibility</p:attrName>
                                        </p:attrNameLst>
                                      </p:cBhvr>
                                      <p:to>
                                        <p:strVal val="visible"/>
                                      </p:to>
                                    </p:set>
                                    <p:animEffect transition="in" filter="box(out)">
                                      <p:cBhvr>
                                        <p:cTn id="80" dur="1000"/>
                                        <p:tgtEl>
                                          <p:spTgt spid="93"/>
                                        </p:tgtEl>
                                      </p:cBhvr>
                                    </p:animEffec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par>
                          <p:cTn id="81" fill="hold">
                            <p:stCondLst>
                              <p:cond delay="14500"/>
                            </p:stCondLst>
                            <p:childTnLst>
                              <p:par>
                                <p:cTn id="82" presetID="4" presetClass="entr" presetSubtype="32" fill="hold" grpId="0" nodeType="afterEffect">
                                  <p:stCondLst>
                                    <p:cond delay="0"/>
                                  </p:stCondLst>
                                  <p:childTnLst>
                                    <p:set>
                                      <p:cBhvr>
                                        <p:cTn id="83" dur="1" fill="hold">
                                          <p:stCondLst>
                                            <p:cond delay="0"/>
                                          </p:stCondLst>
                                        </p:cTn>
                                        <p:tgtEl>
                                          <p:spTgt spid="94"/>
                                        </p:tgtEl>
                                        <p:attrNameLst>
                                          <p:attrName>style.visibility</p:attrName>
                                        </p:attrNameLst>
                                      </p:cBhvr>
                                      <p:to>
                                        <p:strVal val="visible"/>
                                      </p:to>
                                    </p:set>
                                    <p:animEffect transition="in" filter="box(out)">
                                      <p:cBhvr>
                                        <p:cTn id="84" dur="1000"/>
                                        <p:tgtEl>
                                          <p:spTgt spid="94"/>
                                        </p:tgtEl>
                                      </p:cBhvr>
                                    </p:animEffect>
                                  </p:childTnLst>
                                  <p:subTnLst>
                                    <p:audio>
                                      <p:cMediaNode>
                                        <p:cTn display="0" masterRel="sameClick">
                                          <p:stCondLst>
                                            <p:cond evt="begin" delay="0">
                                              <p:tn val="82"/>
                                            </p:cond>
                                          </p:stCondLst>
                                          <p:endCondLst>
                                            <p:cond evt="onStopAudio" delay="0">
                                              <p:tgtEl>
                                                <p:sldTgt/>
                                              </p:tgtEl>
                                            </p:cond>
                                          </p:endCondLst>
                                        </p:cTn>
                                        <p:tgtEl>
                                          <p:sndTgt r:embed="rId5" name="drumroll.wav"/>
                                        </p:tgtEl>
                                      </p:cMediaNode>
                                    </p:audio>
                                  </p:subTnLst>
                                </p:cTn>
                              </p:par>
                              <p:par>
                                <p:cTn id="85" presetID="4" presetClass="entr" presetSubtype="32" fill="hold" grpId="0"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box(out)">
                                      <p:cBhvr>
                                        <p:cTn id="87" dur="1000"/>
                                        <p:tgtEl>
                                          <p:spTgt spid="95"/>
                                        </p:tgtEl>
                                      </p:cBhvr>
                                    </p:animEffect>
                                  </p:childTnLst>
                                  <p:subTnLst>
                                    <p:audio>
                                      <p:cMediaNode>
                                        <p:cTn display="0" masterRel="sameClick">
                                          <p:stCondLst>
                                            <p:cond evt="begin" delay="0">
                                              <p:tn val="85"/>
                                            </p:cond>
                                          </p:stCondLst>
                                          <p:endCondLst>
                                            <p:cond evt="onStopAudio" delay="0">
                                              <p:tgtEl>
                                                <p:sldTgt/>
                                              </p:tgtEl>
                                            </p:cond>
                                          </p:endCondLst>
                                        </p:cTn>
                                        <p:tgtEl>
                                          <p:sndTgt r:embed="rId5" name="drumroll.wav"/>
                                        </p:tgtEl>
                                      </p:cMediaNode>
                                    </p:audio>
                                  </p:subTnLst>
                                </p:cTn>
                              </p:par>
                              <p:par>
                                <p:cTn id="88" presetID="4" presetClass="exit" presetSubtype="16" fill="hold" grpId="0" nodeType="withEffect">
                                  <p:stCondLst>
                                    <p:cond delay="0"/>
                                  </p:stCondLst>
                                  <p:childTnLst>
                                    <p:animEffect transition="out" filter="box(in)">
                                      <p:cBhvr>
                                        <p:cTn id="89" dur="500"/>
                                        <p:tgtEl>
                                          <p:spTgt spid="32"/>
                                        </p:tgtEl>
                                      </p:cBhvr>
                                    </p:animEffect>
                                    <p:set>
                                      <p:cBhvr>
                                        <p:cTn id="90" dur="1" fill="hold">
                                          <p:stCondLst>
                                            <p:cond delay="499"/>
                                          </p:stCondLst>
                                        </p:cTn>
                                        <p:tgtEl>
                                          <p:spTgt spid="32"/>
                                        </p:tgtEl>
                                        <p:attrNameLst>
                                          <p:attrName>style.visibility</p:attrName>
                                        </p:attrNameLst>
                                      </p:cBhvr>
                                      <p:to>
                                        <p:strVal val="hidden"/>
                                      </p:to>
                                    </p:set>
                                  </p:childTnLst>
                                </p:cTn>
                              </p:par>
                            </p:childTnLst>
                          </p:cTn>
                        </p:par>
                        <p:par>
                          <p:cTn id="91" fill="hold">
                            <p:stCondLst>
                              <p:cond delay="15500"/>
                            </p:stCondLst>
                            <p:childTnLst>
                              <p:par>
                                <p:cTn id="92" presetID="20" presetClass="emph" presetSubtype="0" repeatCount="5000" fill="hold" nodeType="afterEffect">
                                  <p:stCondLst>
                                    <p:cond delay="0"/>
                                  </p:stCondLst>
                                  <p:iterate type="lt">
                                    <p:tmPct val="10000"/>
                                  </p:iterate>
                                  <p:childTnLst>
                                    <p:set>
                                      <p:cBhvr override="childStyle">
                                        <p:cTn id="93" dur="500" autoRev="1" fill="hold"/>
                                        <p:tgtEl>
                                          <p:spTgt spid="18">
                                            <p:txEl>
                                              <p:pRg st="0" end="0"/>
                                            </p:txEl>
                                          </p:spTgt>
                                        </p:tgtEl>
                                        <p:attrNameLst>
                                          <p:attrName>style.color</p:attrName>
                                        </p:attrNameLst>
                                      </p:cBhvr>
                                      <p:to>
                                        <p:clrVal>
                                          <a:schemeClr val="accent2"/>
                                        </p:clrVal>
                                      </p:to>
                                    </p:set>
                                    <p:set>
                                      <p:cBhvr>
                                        <p:cTn id="94" dur="500" autoRev="1" fill="hold"/>
                                        <p:tgtEl>
                                          <p:spTgt spid="18">
                                            <p:txEl>
                                              <p:pRg st="0" end="0"/>
                                            </p:txEl>
                                          </p:spTgt>
                                        </p:tgtEl>
                                        <p:attrNameLst>
                                          <p:attrName>fillcolor</p:attrName>
                                        </p:attrNameLst>
                                      </p:cBhvr>
                                      <p:to>
                                        <p:clrVal>
                                          <a:schemeClr val="accent2"/>
                                        </p:clrVal>
                                      </p:to>
                                    </p:set>
                                    <p:set>
                                      <p:cBhvr>
                                        <p:cTn id="95" dur="500" autoRev="1" fill="hold"/>
                                        <p:tgtEl>
                                          <p:spTgt spid="18">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21" grpId="0" animBg="1"/>
      <p:bldP spid="22" grpId="0" animBg="1"/>
      <p:bldP spid="23" grpId="0" animBg="1"/>
      <p:bldP spid="24" grpId="0" animBg="1"/>
      <p:bldP spid="31" grpId="0" animBg="1"/>
      <p:bldP spid="32" grpId="0" animBg="1"/>
      <p:bldP spid="33"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8" name="Rectangle 47"/>
          <p:cNvSpPr/>
          <p:nvPr/>
        </p:nvSpPr>
        <p:spPr>
          <a:xfrm>
            <a:off x="471637" y="1325973"/>
            <a:ext cx="11720363" cy="2600199"/>
          </a:xfrm>
          <a:prstGeom prst="rect">
            <a:avLst/>
          </a:prstGeom>
        </p:spPr>
        <p:txBody>
          <a:bodyPr wrap="square">
            <a:spAutoFit/>
          </a:bodyPr>
          <a:lstStyle/>
          <a:p>
            <a:pPr>
              <a:lnSpc>
                <a:spcPct val="150000"/>
              </a:lnSpc>
            </a:pP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a:t>
            </a:r>
            <a:r>
              <a:rPr lang="vi-VN" sz="28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huy</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chương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mà</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viên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đã</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đạt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được</a:t>
            </a:r>
            <a:endPar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Danh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sách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viên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tham</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dự</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Olympic 2021: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Nguyễn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Văn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Hoàng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C.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nữ</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tổ</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lớp</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7A</a:t>
            </a:r>
            <a:endParaRPr lang="vi-VN" sz="2800" dirty="0">
              <a:solidFill>
                <a:srgbClr val="000000"/>
              </a:solidFill>
              <a:latin typeface="Times New Roman" panose="02020603050405020304" pitchFamily="18" charset="0"/>
              <a:cs typeface="Times New Roman" panose="02020603050405020304" pitchFamily="18" charset="0"/>
            </a:endParaRPr>
          </a:p>
          <a:p>
            <a:pPr>
              <a:lnSpc>
                <a:spcPct val="150000"/>
              </a:lnSpc>
            </a:pPr>
            <a:r>
              <a:rPr lang="vi-VN" sz="2800" dirty="0">
                <a:solidFill>
                  <a:srgbClr val="000000"/>
                </a:solidFill>
                <a:latin typeface="Times New Roman" panose="02020603050405020304" pitchFamily="18" charset="0"/>
                <a:cs typeface="Times New Roman" panose="02020603050405020304" pitchFamily="18" charset="0"/>
              </a:rPr>
              <a:t>D. </a:t>
            </a:r>
            <a:r>
              <a:rPr lang="en-US" sz="2800" dirty="0" err="1">
                <a:solidFill>
                  <a:srgbClr val="000000"/>
                </a:solidFill>
                <a:latin typeface="Times New Roman" panose="02020603050405020304" pitchFamily="18" charset="0"/>
                <a:cs typeface="Times New Roman" panose="02020603050405020304" pitchFamily="18" charset="0"/>
              </a:rPr>
              <a:t>Năm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em</a:t>
            </a:r>
            <a:endParaRPr lang="vi-VN" sz="2800" dirty="0">
              <a:latin typeface="Times New Roman" panose="02020603050405020304" pitchFamily="18" charset="0"/>
              <a:cs typeface="Times New Roman" panose="02020603050405020304" pitchFamily="18" charset="0"/>
            </a:endParaRPr>
          </a:p>
        </p:txBody>
      </p:sp>
      <p:sp>
        <p:nvSpPr>
          <p:cNvPr id="26" name="Rectangle 25"/>
          <p:cNvSpPr/>
          <p:nvPr/>
        </p:nvSpPr>
        <p:spPr>
          <a:xfrm>
            <a:off x="9781736" y="5243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27" name="Rectangle 26"/>
          <p:cNvSpPr/>
          <p:nvPr/>
        </p:nvSpPr>
        <p:spPr>
          <a:xfrm>
            <a:off x="9698784" y="104183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8" name="TextBox 7"/>
          <p:cNvSpPr txBox="1">
            <a:spLocks noChangeArrowheads="1"/>
          </p:cNvSpPr>
          <p:nvPr/>
        </p:nvSpPr>
        <p:spPr bwMode="auto">
          <a:xfrm>
            <a:off x="10291986" y="101912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29" name="Rounded Rectangle 28"/>
          <p:cNvSpPr/>
          <p:nvPr/>
        </p:nvSpPr>
        <p:spPr>
          <a:xfrm>
            <a:off x="9742189" y="11016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30" name="Rectangle 29"/>
          <p:cNvSpPr/>
          <p:nvPr/>
        </p:nvSpPr>
        <p:spPr>
          <a:xfrm>
            <a:off x="9781736" y="5243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31" name="Rectangle 30"/>
          <p:cNvSpPr/>
          <p:nvPr/>
        </p:nvSpPr>
        <p:spPr>
          <a:xfrm>
            <a:off x="9781736" y="52431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32" name="Rounded Rectangle 3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33" name="Rounded Rectangle 3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34" name="Rounded Rectangle 3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35" name="Rounded Rectangle 3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36" name="Rounded Rectangle 3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37" name="Rounded Rectangle 3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38" name="Rounded Rectangle 37"/>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39" name="Rounded Rectangle 3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40" name="Rounded Rectangle 3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41" name="Rounded Rectangle 4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42" name="Rounded Rectangle 4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43" name="Rounded Rectangle 4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44" name="Rounded Rectangle 4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45" name="Rounded Rectangle 4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46" name="Rounded Rectangle 4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47" name="Rounded Rectangle 4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49" name="Rounded Rectangle 4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50" name="Rounded Rectangle 4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51" name="Rounded Rectangle 5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52" name="Rounded Rectangle 5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53" name="Rounded Rectangle 5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54" name="Rounded Rectangle 5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55" name="Rounded Rectangle 5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56" name="Rounded Rectangle 5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57" name="Rounded Rectangle 5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58" name="Rounded Rectangle 57"/>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59" name="Rounded Rectangle 5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60" name="Rounded Rectangle 5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61" name="Rounded Rectangle 6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62" name="Rounded Rectangle 6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63" name="Rounded Rectangle 6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64" name="Rounded Rectangle 6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65" name="Rounded Rectangle 6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66" name="Rounded Rectangle 6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67" name="Rounded Rectangle 6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68" name="Rounded Rectangle 67"/>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69" name="Rounded Rectangle 6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70" name="Rounded Rectangle 6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71" name="Rounded Rectangle 7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72" name="Rounded Rectangle 7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73" name="Rounded Rectangle 7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74" name="Rounded Rectangle 7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75" name="Rounded Rectangle 7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76" name="Rounded Rectangle 7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77" name="Rounded Rectangle 7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78" name="Rounded Rectangle 77"/>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79" name="Rounded Rectangle 7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80" name="Rounded Rectangle 7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81" name="Rounded Rectangle 8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82" name="Rounded Rectangle 8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83" name="Rounded Rectangle 8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84" name="Rounded Rectangle 83"/>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85" name="Rounded Rectangle 84"/>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86" name="Rounded Rectangle 85"/>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87" name="Rounded Rectangle 86"/>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88" name="Rounded Rectangle 87"/>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89" name="Rounded Rectangle 88"/>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90" name="Rounded Rectangle 89"/>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91" name="Rounded Rectangle 90"/>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92" name="Rounded Rectangle 91"/>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93" name="Rounded Rectangle 92"/>
          <p:cNvSpPr/>
          <p:nvPr/>
        </p:nvSpPr>
        <p:spPr>
          <a:xfrm>
            <a:off x="10558686" y="11016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94" name="Rounded Rectangle 93"/>
          <p:cNvSpPr/>
          <p:nvPr/>
        </p:nvSpPr>
        <p:spPr>
          <a:xfrm>
            <a:off x="9742189" y="11016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95" name="Rounded Rectangle 94"/>
          <p:cNvSpPr/>
          <p:nvPr/>
        </p:nvSpPr>
        <p:spPr>
          <a:xfrm>
            <a:off x="9742189" y="11016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6" action="ppaction://hlinksldjump"/>
          </p:cNvPr>
          <p:cNvSpPr/>
          <p:nvPr/>
        </p:nvSpPr>
        <p:spPr>
          <a:xfrm>
            <a:off x="1482436" y="6084433"/>
            <a:ext cx="360219" cy="3222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96" name="Rectangle 95">
            <a:extLst>
              <a:ext uri="{FF2B5EF4-FFF2-40B4-BE49-F238E27FC236}">
                <a16:creationId xmlns:a16="http://schemas.microsoft.com/office/drawing/2014/main" id="{77733D5D-8633-4F90-87BF-9CFAAC8D9350}"/>
              </a:ext>
            </a:extLst>
          </p:cNvPr>
          <p:cNvSpPr/>
          <p:nvPr/>
        </p:nvSpPr>
        <p:spPr>
          <a:xfrm>
            <a:off x="98349" y="493753"/>
            <a:ext cx="11874137" cy="660758"/>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rPr>
              <a:t>Câu 3:</a:t>
            </a:r>
            <a:r>
              <a:rPr lang="vi-VN" sz="2800" b="1"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các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dữ</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liệu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sau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dữ</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liệu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nào</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là</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dữ</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liệu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định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tính</a:t>
            </a:r>
            <a:r>
              <a:rPr lang="en-US" sz="2800" dirty="0">
                <a:latin typeface="Times New Roman" panose="02020603050405020304" pitchFamily="18" charset="0"/>
                <a:ea typeface="Arial" panose="020B0604020202020204" pitchFamily="34" charset="0"/>
              </a:rPr>
              <a:t> </a:t>
            </a:r>
            <a:endParaRPr lang="vi-VN" sz="2800" dirty="0"/>
          </a:p>
        </p:txBody>
      </p:sp>
    </p:spTree>
    <p:extLst>
      <p:ext uri="{BB962C8B-B14F-4D97-AF65-F5344CB8AC3E}">
        <p14:creationId xmlns:p14="http://schemas.microsoft.com/office/powerpoint/2010/main" val="424578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8">
                                            <p:txEl>
                                              <p:pRg st="0" end="0"/>
                                            </p:txEl>
                                          </p:spTgt>
                                        </p:tgtEl>
                                        <p:attrNameLst>
                                          <p:attrName>style.color</p:attrName>
                                        </p:attrNameLst>
                                      </p:cBhvr>
                                      <p:to>
                                        <p:clrVal>
                                          <a:srgbClr val="FF0000"/>
                                        </p:clrVal>
                                      </p:to>
                                    </p:set>
                                    <p:set>
                                      <p:cBhvr>
                                        <p:cTn id="7" dur="500" fill="hold"/>
                                        <p:tgtEl>
                                          <p:spTgt spid="48">
                                            <p:txEl>
                                              <p:pRg st="0" end="0"/>
                                            </p:txEl>
                                          </p:spTgt>
                                        </p:tgtEl>
                                        <p:attrNameLst>
                                          <p:attrName>fillcolor</p:attrName>
                                        </p:attrNameLst>
                                      </p:cBhvr>
                                      <p:to>
                                        <p:clrVal>
                                          <a:srgbClr val="FF0000"/>
                                        </p:clrVal>
                                      </p:to>
                                    </p:set>
                                    <p:set>
                                      <p:cBhvr>
                                        <p:cTn id="8" dur="500" fill="hold"/>
                                        <p:tgtEl>
                                          <p:spTgt spid="48">
                                            <p:txEl>
                                              <p:pRg st="0" end="0"/>
                                            </p:txEl>
                                          </p:spTgt>
                                        </p:tgtEl>
                                        <p:attrNameLst>
                                          <p:attrName>fill.type</p:attrName>
                                        </p:attrNameLst>
                                      </p:cBhvr>
                                      <p:to>
                                        <p:strVal val="solid"/>
                                      </p:to>
                                    </p:set>
                                  </p:childTnLst>
                                </p:cTn>
                              </p:par>
                              <p:par>
                                <p:cTn id="9" presetID="4" presetClass="exit" presetSubtype="32" fill="hold" nodeType="withEffect">
                                  <p:stCondLst>
                                    <p:cond delay="0"/>
                                  </p:stCondLst>
                                  <p:childTnLst>
                                    <p:animEffect transition="out" filter="box(out)">
                                      <p:cBhvr>
                                        <p:cTn id="10" dur="2000"/>
                                        <p:tgtEl>
                                          <p:spTgt spid="48">
                                            <p:txEl>
                                              <p:pRg st="1" end="1"/>
                                            </p:txEl>
                                          </p:spTgt>
                                        </p:tgtEl>
                                      </p:cBhvr>
                                    </p:animEffect>
                                    <p:set>
                                      <p:cBhvr>
                                        <p:cTn id="11" dur="1" fill="hold">
                                          <p:stCondLst>
                                            <p:cond delay="1999"/>
                                          </p:stCondLst>
                                        </p:cTn>
                                        <p:tgtEl>
                                          <p:spTgt spid="48">
                                            <p:txEl>
                                              <p:pRg st="1" end="1"/>
                                            </p:txEl>
                                          </p:spTgt>
                                        </p:tgtEl>
                                        <p:attrNameLst>
                                          <p:attrName>style.visibility</p:attrName>
                                        </p:attrNameLst>
                                      </p:cBhvr>
                                      <p:to>
                                        <p:strVal val="hidden"/>
                                      </p:to>
                                    </p:set>
                                  </p:childTnLst>
                                </p:cTn>
                              </p:par>
                              <p:par>
                                <p:cTn id="12" presetID="4" presetClass="exit" presetSubtype="32" fill="hold" nodeType="withEffect">
                                  <p:stCondLst>
                                    <p:cond delay="0"/>
                                  </p:stCondLst>
                                  <p:childTnLst>
                                    <p:animEffect transition="out" filter="box(out)">
                                      <p:cBhvr>
                                        <p:cTn id="13" dur="2000"/>
                                        <p:tgtEl>
                                          <p:spTgt spid="48">
                                            <p:txEl>
                                              <p:pRg st="2" end="2"/>
                                            </p:txEl>
                                          </p:spTgt>
                                        </p:tgtEl>
                                      </p:cBhvr>
                                    </p:animEffect>
                                    <p:set>
                                      <p:cBhvr>
                                        <p:cTn id="14" dur="1" fill="hold">
                                          <p:stCondLst>
                                            <p:cond delay="1999"/>
                                          </p:stCondLst>
                                        </p:cTn>
                                        <p:tgtEl>
                                          <p:spTgt spid="48">
                                            <p:txEl>
                                              <p:pRg st="2" end="2"/>
                                            </p:txEl>
                                          </p:spTgt>
                                        </p:tgtEl>
                                        <p:attrNameLst>
                                          <p:attrName>style.visibility</p:attrName>
                                        </p:attrNameLst>
                                      </p:cBhvr>
                                      <p:to>
                                        <p:strVal val="hidden"/>
                                      </p:to>
                                    </p:set>
                                  </p:childTnLst>
                                </p:cTn>
                              </p:par>
                              <p:par>
                                <p:cTn id="15" presetID="4" presetClass="exit" presetSubtype="32" fill="hold" nodeType="withEffect">
                                  <p:stCondLst>
                                    <p:cond delay="0"/>
                                  </p:stCondLst>
                                  <p:childTnLst>
                                    <p:animEffect transition="out" filter="box(out)">
                                      <p:cBhvr>
                                        <p:cTn id="16" dur="2000"/>
                                        <p:tgtEl>
                                          <p:spTgt spid="48">
                                            <p:txEl>
                                              <p:pRg st="3" end="3"/>
                                            </p:txEl>
                                          </p:spTgt>
                                        </p:tgtEl>
                                      </p:cBhvr>
                                    </p:animEffect>
                                    <p:set>
                                      <p:cBhvr>
                                        <p:cTn id="17" dur="1" fill="hold">
                                          <p:stCondLst>
                                            <p:cond delay="1999"/>
                                          </p:stCondLst>
                                        </p:cTn>
                                        <p:tgtEl>
                                          <p:spTgt spid="48">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4" presetClass="exit" presetSubtype="16" fill="hold" grpId="0" nodeType="clickEffect">
                                  <p:stCondLst>
                                    <p:cond delay="0"/>
                                  </p:stCondLst>
                                  <p:childTnLst>
                                    <p:animEffect transition="out" filter="box(in)">
                                      <p:cBhvr>
                                        <p:cTn id="22" dur="100"/>
                                        <p:tgtEl>
                                          <p:spTgt spid="31"/>
                                        </p:tgtEl>
                                      </p:cBhvr>
                                    </p:animEffect>
                                    <p:set>
                                      <p:cBhvr>
                                        <p:cTn id="23" dur="1" fill="hold">
                                          <p:stCondLst>
                                            <p:cond delay="99"/>
                                          </p:stCondLst>
                                        </p:cTn>
                                        <p:tgtEl>
                                          <p:spTgt spid="31"/>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ox(in)">
                                      <p:cBhvr>
                                        <p:cTn id="26" dur="500"/>
                                        <p:tgtEl>
                                          <p:spTgt spid="29"/>
                                        </p:tgtEl>
                                      </p:cBhvr>
                                    </p:animEffect>
                                  </p:childTnLst>
                                </p:cTn>
                              </p:par>
                            </p:childTnLst>
                          </p:cTn>
                        </p:par>
                        <p:par>
                          <p:cTn id="27" fill="hold">
                            <p:stCondLst>
                              <p:cond delay="500"/>
                            </p:stCondLst>
                            <p:childTnLst>
                              <p:par>
                                <p:cTn id="28" presetID="4" presetClass="entr" presetSubtype="32" fill="hold" grpId="0" nodeType="after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box(out)">
                                      <p:cBhvr>
                                        <p:cTn id="30" dur="1000"/>
                                        <p:tgtEl>
                                          <p:spTgt spid="79"/>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par>
                          <p:cTn id="31" fill="hold">
                            <p:stCondLst>
                              <p:cond delay="1500"/>
                            </p:stCondLst>
                            <p:childTnLst>
                              <p:par>
                                <p:cTn id="32" presetID="4" presetClass="entr" presetSubtype="32" fill="hold" grpId="0" nodeType="after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box(out)">
                                      <p:cBhvr>
                                        <p:cTn id="34" dur="1000"/>
                                        <p:tgtEl>
                                          <p:spTgt spid="80"/>
                                        </p:tgtEl>
                                      </p:cBhvr>
                                    </p:animEffec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2500"/>
                            </p:stCondLst>
                            <p:childTnLst>
                              <p:par>
                                <p:cTn id="36" presetID="4" presetClass="entr" presetSubtype="32" fill="hold" grpId="0" nodeType="after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box(out)">
                                      <p:cBhvr>
                                        <p:cTn id="38" dur="1000"/>
                                        <p:tgtEl>
                                          <p:spTgt spid="81"/>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par>
                          <p:cTn id="39" fill="hold">
                            <p:stCondLst>
                              <p:cond delay="3500"/>
                            </p:stCondLst>
                            <p:childTnLst>
                              <p:par>
                                <p:cTn id="40" presetID="4" presetClass="entr" presetSubtype="32" fill="hold" grpId="0" nodeType="after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box(out)">
                                      <p:cBhvr>
                                        <p:cTn id="42" dur="1000"/>
                                        <p:tgtEl>
                                          <p:spTgt spid="82"/>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par>
                          <p:cTn id="43" fill="hold">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box(out)">
                                      <p:cBhvr>
                                        <p:cTn id="46" dur="1000"/>
                                        <p:tgtEl>
                                          <p:spTgt spid="83"/>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7" fill="hold">
                            <p:stCondLst>
                              <p:cond delay="5500"/>
                            </p:stCondLst>
                            <p:childTnLst>
                              <p:par>
                                <p:cTn id="48" presetID="4" presetClass="entr" presetSubtype="32" fill="hold" grpId="0" nodeType="after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box(out)">
                                      <p:cBhvr>
                                        <p:cTn id="50" dur="1000"/>
                                        <p:tgtEl>
                                          <p:spTgt spid="84"/>
                                        </p:tgtEl>
                                      </p:cBhvr>
                                    </p:animEffec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6500"/>
                            </p:stCondLst>
                            <p:childTnLst>
                              <p:par>
                                <p:cTn id="52" presetID="4" presetClass="entr" presetSubtype="32" fill="hold" grpId="0" nodeType="afterEffect">
                                  <p:stCondLst>
                                    <p:cond delay="0"/>
                                  </p:stCondLst>
                                  <p:childTnLst>
                                    <p:set>
                                      <p:cBhvr>
                                        <p:cTn id="53" dur="1" fill="hold">
                                          <p:stCondLst>
                                            <p:cond delay="0"/>
                                          </p:stCondLst>
                                        </p:cTn>
                                        <p:tgtEl>
                                          <p:spTgt spid="85"/>
                                        </p:tgtEl>
                                        <p:attrNameLst>
                                          <p:attrName>style.visibility</p:attrName>
                                        </p:attrNameLst>
                                      </p:cBhvr>
                                      <p:to>
                                        <p:strVal val="visible"/>
                                      </p:to>
                                    </p:set>
                                    <p:animEffect transition="in" filter="box(out)">
                                      <p:cBhvr>
                                        <p:cTn id="54" dur="1000"/>
                                        <p:tgtEl>
                                          <p:spTgt spid="85"/>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7500"/>
                            </p:stCondLst>
                            <p:childTnLst>
                              <p:par>
                                <p:cTn id="56" presetID="4" presetClass="entr" presetSubtype="32"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box(out)">
                                      <p:cBhvr>
                                        <p:cTn id="58" dur="1000"/>
                                        <p:tgtEl>
                                          <p:spTgt spid="86"/>
                                        </p:tgtEl>
                                      </p:cBhvr>
                                    </p:animEffec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8500"/>
                            </p:stCondLst>
                            <p:childTnLst>
                              <p:par>
                                <p:cTn id="60" presetID="4" presetClass="entr" presetSubtype="32" fill="hold" grpId="0" nodeType="afterEffect">
                                  <p:stCondLst>
                                    <p:cond delay="0"/>
                                  </p:stCondLst>
                                  <p:childTnLst>
                                    <p:set>
                                      <p:cBhvr>
                                        <p:cTn id="61" dur="1" fill="hold">
                                          <p:stCondLst>
                                            <p:cond delay="0"/>
                                          </p:stCondLst>
                                        </p:cTn>
                                        <p:tgtEl>
                                          <p:spTgt spid="87"/>
                                        </p:tgtEl>
                                        <p:attrNameLst>
                                          <p:attrName>style.visibility</p:attrName>
                                        </p:attrNameLst>
                                      </p:cBhvr>
                                      <p:to>
                                        <p:strVal val="visible"/>
                                      </p:to>
                                    </p:set>
                                    <p:animEffect transition="in" filter="box(out)">
                                      <p:cBhvr>
                                        <p:cTn id="62" dur="1000"/>
                                        <p:tgtEl>
                                          <p:spTgt spid="87"/>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9500"/>
                            </p:stCondLst>
                            <p:childTnLst>
                              <p:par>
                                <p:cTn id="64" presetID="4" presetClass="entr" presetSubtype="32" fill="hold" grpId="0" nodeType="after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box(out)">
                                      <p:cBhvr>
                                        <p:cTn id="66" dur="1000"/>
                                        <p:tgtEl>
                                          <p:spTgt spid="88"/>
                                        </p:tgtEl>
                                      </p:cBhvr>
                                    </p:animEffect>
                                  </p:childTnLst>
                                  <p:subTnLst>
                                    <p:audio>
                                      <p:cMediaNode>
                                        <p:cTn display="0" masterRel="sameClick">
                                          <p:stCondLst>
                                            <p:cond evt="begin" delay="0">
                                              <p:tn val="64"/>
                                            </p:cond>
                                          </p:stCondLst>
                                          <p:endCondLst>
                                            <p:cond evt="onStopAudio" delay="0">
                                              <p:tgtEl>
                                                <p:sldTgt/>
                                              </p:tgtEl>
                                            </p:cond>
                                          </p:endCondLst>
                                        </p:cTn>
                                        <p:tgtEl>
                                          <p:sndTgt r:embed="rId4" name="hammer.wav"/>
                                        </p:tgtEl>
                                      </p:cMediaNode>
                                    </p:audio>
                                  </p:subTnLst>
                                </p:cTn>
                              </p:par>
                            </p:childTnLst>
                          </p:cTn>
                        </p:par>
                        <p:par>
                          <p:cTn id="67" fill="hold">
                            <p:stCondLst>
                              <p:cond delay="10500"/>
                            </p:stCondLst>
                            <p:childTnLst>
                              <p:par>
                                <p:cTn id="68" presetID="4" presetClass="entr" presetSubtype="32"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Effect transition="in" filter="box(out)">
                                      <p:cBhvr>
                                        <p:cTn id="70" dur="1000"/>
                                        <p:tgtEl>
                                          <p:spTgt spid="89"/>
                                        </p:tgtEl>
                                      </p:cBhvr>
                                    </p:animEffect>
                                  </p:childTnLst>
                                  <p:subTnLst>
                                    <p:audio>
                                      <p:cMediaNode>
                                        <p:cTn display="0" masterRel="sameClick">
                                          <p:stCondLst>
                                            <p:cond evt="begin" delay="0">
                                              <p:tn val="68"/>
                                            </p:cond>
                                          </p:stCondLst>
                                          <p:endCondLst>
                                            <p:cond evt="onStopAudio" delay="0">
                                              <p:tgtEl>
                                                <p:sldTgt/>
                                              </p:tgtEl>
                                            </p:cond>
                                          </p:endCondLst>
                                        </p:cTn>
                                        <p:tgtEl>
                                          <p:sndTgt r:embed="rId4" name="hammer.wav"/>
                                        </p:tgtEl>
                                      </p:cMediaNode>
                                    </p:audio>
                                  </p:subTnLst>
                                </p:cTn>
                              </p:par>
                            </p:childTnLst>
                          </p:cTn>
                        </p:par>
                        <p:par>
                          <p:cTn id="71" fill="hold">
                            <p:stCondLst>
                              <p:cond delay="11500"/>
                            </p:stCondLst>
                            <p:childTnLst>
                              <p:par>
                                <p:cTn id="72" presetID="4" presetClass="entr" presetSubtype="32" fill="hold" grpId="0" nodeType="after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box(out)">
                                      <p:cBhvr>
                                        <p:cTn id="74" dur="1000"/>
                                        <p:tgtEl>
                                          <p:spTgt spid="90"/>
                                        </p:tgtEl>
                                      </p:cBhvr>
                                    </p:animEffect>
                                  </p:childTnLst>
                                  <p:subTnLst>
                                    <p:audio>
                                      <p:cMediaNode>
                                        <p:cTn display="0" masterRel="sameClick">
                                          <p:stCondLst>
                                            <p:cond evt="begin" delay="0">
                                              <p:tn val="72"/>
                                            </p:cond>
                                          </p:stCondLst>
                                          <p:endCondLst>
                                            <p:cond evt="onStopAudio" delay="0">
                                              <p:tgtEl>
                                                <p:sldTgt/>
                                              </p:tgtEl>
                                            </p:cond>
                                          </p:endCondLst>
                                        </p:cTn>
                                        <p:tgtEl>
                                          <p:sndTgt r:embed="rId4" name="hammer.wav"/>
                                        </p:tgtEl>
                                      </p:cMediaNode>
                                    </p:audio>
                                  </p:subTnLst>
                                </p:cTn>
                              </p:par>
                            </p:childTnLst>
                          </p:cTn>
                        </p:par>
                        <p:par>
                          <p:cTn id="75" fill="hold">
                            <p:stCondLst>
                              <p:cond delay="12500"/>
                            </p:stCondLst>
                            <p:childTnLst>
                              <p:par>
                                <p:cTn id="76" presetID="4" presetClass="entr" presetSubtype="32" fill="hold" grpId="0" nodeType="afterEffect">
                                  <p:stCondLst>
                                    <p:cond delay="0"/>
                                  </p:stCondLst>
                                  <p:childTnLst>
                                    <p:set>
                                      <p:cBhvr>
                                        <p:cTn id="77" dur="1" fill="hold">
                                          <p:stCondLst>
                                            <p:cond delay="0"/>
                                          </p:stCondLst>
                                        </p:cTn>
                                        <p:tgtEl>
                                          <p:spTgt spid="91"/>
                                        </p:tgtEl>
                                        <p:attrNameLst>
                                          <p:attrName>style.visibility</p:attrName>
                                        </p:attrNameLst>
                                      </p:cBhvr>
                                      <p:to>
                                        <p:strVal val="visible"/>
                                      </p:to>
                                    </p:set>
                                    <p:animEffect transition="in" filter="box(out)">
                                      <p:cBhvr>
                                        <p:cTn id="78" dur="1000"/>
                                        <p:tgtEl>
                                          <p:spTgt spid="91"/>
                                        </p:tgtEl>
                                      </p:cBhvr>
                                    </p:animEffect>
                                  </p:childTnLst>
                                  <p:subTnLst>
                                    <p:audio>
                                      <p:cMediaNode>
                                        <p:cTn display="0" masterRel="sameClick">
                                          <p:stCondLst>
                                            <p:cond evt="begin" delay="0">
                                              <p:tn val="76"/>
                                            </p:cond>
                                          </p:stCondLst>
                                          <p:endCondLst>
                                            <p:cond evt="onStopAudio" delay="0">
                                              <p:tgtEl>
                                                <p:sldTgt/>
                                              </p:tgtEl>
                                            </p:cond>
                                          </p:endCondLst>
                                        </p:cTn>
                                        <p:tgtEl>
                                          <p:sndTgt r:embed="rId4" name="hammer.wav"/>
                                        </p:tgtEl>
                                      </p:cMediaNode>
                                    </p:audio>
                                  </p:subTnLst>
                                </p:cTn>
                              </p:par>
                            </p:childTnLst>
                          </p:cTn>
                        </p:par>
                        <p:par>
                          <p:cTn id="79" fill="hold">
                            <p:stCondLst>
                              <p:cond delay="13500"/>
                            </p:stCondLst>
                            <p:childTnLst>
                              <p:par>
                                <p:cTn id="80" presetID="4" presetClass="entr" presetSubtype="32" fill="hold" grpId="0" nodeType="afterEffect">
                                  <p:stCondLst>
                                    <p:cond delay="0"/>
                                  </p:stCondLst>
                                  <p:childTnLst>
                                    <p:set>
                                      <p:cBhvr>
                                        <p:cTn id="81" dur="1" fill="hold">
                                          <p:stCondLst>
                                            <p:cond delay="0"/>
                                          </p:stCondLst>
                                        </p:cTn>
                                        <p:tgtEl>
                                          <p:spTgt spid="92"/>
                                        </p:tgtEl>
                                        <p:attrNameLst>
                                          <p:attrName>style.visibility</p:attrName>
                                        </p:attrNameLst>
                                      </p:cBhvr>
                                      <p:to>
                                        <p:strVal val="visible"/>
                                      </p:to>
                                    </p:set>
                                    <p:animEffect transition="in" filter="box(out)">
                                      <p:cBhvr>
                                        <p:cTn id="82" dur="1000"/>
                                        <p:tgtEl>
                                          <p:spTgt spid="92"/>
                                        </p:tgtEl>
                                      </p:cBhvr>
                                    </p:animEffect>
                                  </p:childTnLst>
                                  <p:subTnLst>
                                    <p:audio>
                                      <p:cMediaNode>
                                        <p:cTn display="0" masterRel="sameClick">
                                          <p:stCondLst>
                                            <p:cond evt="begin" delay="0">
                                              <p:tn val="80"/>
                                            </p:cond>
                                          </p:stCondLst>
                                          <p:endCondLst>
                                            <p:cond evt="onStopAudio" delay="0">
                                              <p:tgtEl>
                                                <p:sldTgt/>
                                              </p:tgtEl>
                                            </p:cond>
                                          </p:endCondLst>
                                        </p:cTn>
                                        <p:tgtEl>
                                          <p:sndTgt r:embed="rId4" name="hammer.wav"/>
                                        </p:tgtEl>
                                      </p:cMediaNode>
                                    </p:audio>
                                  </p:subTnLst>
                                </p:cTn>
                              </p:par>
                            </p:childTnLst>
                          </p:cTn>
                        </p:par>
                        <p:par>
                          <p:cTn id="83" fill="hold">
                            <p:stCondLst>
                              <p:cond delay="14500"/>
                            </p:stCondLst>
                            <p:childTnLst>
                              <p:par>
                                <p:cTn id="84" presetID="4" presetClass="entr" presetSubtype="32" fill="hold" grpId="0" nodeType="afterEffect">
                                  <p:stCondLst>
                                    <p:cond delay="0"/>
                                  </p:stCondLst>
                                  <p:childTnLst>
                                    <p:set>
                                      <p:cBhvr>
                                        <p:cTn id="85" dur="1" fill="hold">
                                          <p:stCondLst>
                                            <p:cond delay="0"/>
                                          </p:stCondLst>
                                        </p:cTn>
                                        <p:tgtEl>
                                          <p:spTgt spid="93"/>
                                        </p:tgtEl>
                                        <p:attrNameLst>
                                          <p:attrName>style.visibility</p:attrName>
                                        </p:attrNameLst>
                                      </p:cBhvr>
                                      <p:to>
                                        <p:strVal val="visible"/>
                                      </p:to>
                                    </p:set>
                                    <p:animEffect transition="in" filter="box(out)">
                                      <p:cBhvr>
                                        <p:cTn id="86" dur="1000"/>
                                        <p:tgtEl>
                                          <p:spTgt spid="93"/>
                                        </p:tgtEl>
                                      </p:cBhvr>
                                    </p:animEffect>
                                  </p:childTnLst>
                                  <p:subTnLst>
                                    <p:audio>
                                      <p:cMediaNode>
                                        <p:cTn display="0" masterRel="sameClick">
                                          <p:stCondLst>
                                            <p:cond evt="begin" delay="0">
                                              <p:tn val="84"/>
                                            </p:cond>
                                          </p:stCondLst>
                                          <p:endCondLst>
                                            <p:cond evt="onStopAudio" delay="0">
                                              <p:tgtEl>
                                                <p:sldTgt/>
                                              </p:tgtEl>
                                            </p:cond>
                                          </p:endCondLst>
                                        </p:cTn>
                                        <p:tgtEl>
                                          <p:sndTgt r:embed="rId5" name="drumroll.wav"/>
                                        </p:tgtEl>
                                      </p:cMediaNode>
                                    </p:audio>
                                  </p:subTnLst>
                                </p:cTn>
                              </p:par>
                              <p:par>
                                <p:cTn id="87" presetID="4" presetClass="entr" presetSubtype="32"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animEffect transition="in" filter="box(out)">
                                      <p:cBhvr>
                                        <p:cTn id="89" dur="1000"/>
                                        <p:tgtEl>
                                          <p:spTgt spid="94"/>
                                        </p:tgtEl>
                                      </p:cBhvr>
                                    </p:animEffect>
                                  </p:childTnLst>
                                  <p:subTnLst>
                                    <p:audio>
                                      <p:cMediaNode>
                                        <p:cTn display="0" masterRel="sameClick">
                                          <p:stCondLst>
                                            <p:cond evt="begin" delay="0">
                                              <p:tn val="87"/>
                                            </p:cond>
                                          </p:stCondLst>
                                          <p:endCondLst>
                                            <p:cond evt="onStopAudio" delay="0">
                                              <p:tgtEl>
                                                <p:sldTgt/>
                                              </p:tgtEl>
                                            </p:cond>
                                          </p:endCondLst>
                                        </p:cTn>
                                        <p:tgtEl>
                                          <p:sndTgt r:embed="rId5" name="drumroll.wav"/>
                                        </p:tgtEl>
                                      </p:cMediaNode>
                                    </p:audio>
                                  </p:subTnLst>
                                </p:cTn>
                              </p:par>
                              <p:par>
                                <p:cTn id="90" presetID="4" presetClass="exit" presetSubtype="16" fill="hold" grpId="0" nodeType="withEffect">
                                  <p:stCondLst>
                                    <p:cond delay="0"/>
                                  </p:stCondLst>
                                  <p:childTnLst>
                                    <p:animEffect transition="out" filter="box(in)">
                                      <p:cBhvr>
                                        <p:cTn id="91" dur="500"/>
                                        <p:tgtEl>
                                          <p:spTgt spid="30"/>
                                        </p:tgtEl>
                                      </p:cBhvr>
                                    </p:animEffect>
                                    <p:set>
                                      <p:cBhvr>
                                        <p:cTn id="92" dur="1" fill="hold">
                                          <p:stCondLst>
                                            <p:cond delay="499"/>
                                          </p:stCondLst>
                                        </p:cTn>
                                        <p:tgtEl>
                                          <p:spTgt spid="30"/>
                                        </p:tgtEl>
                                        <p:attrNameLst>
                                          <p:attrName>style.visibility</p:attrName>
                                        </p:attrNameLst>
                                      </p:cBhvr>
                                      <p:to>
                                        <p:strVal val="hidden"/>
                                      </p:to>
                                    </p:set>
                                  </p:childTnLst>
                                </p:cTn>
                              </p:par>
                            </p:childTnLst>
                          </p:cTn>
                        </p:par>
                        <p:par>
                          <p:cTn id="93" fill="hold">
                            <p:stCondLst>
                              <p:cond delay="15500"/>
                            </p:stCondLst>
                            <p:childTnLst>
                              <p:par>
                                <p:cTn id="94" presetID="20" presetClass="emph" presetSubtype="0" repeatCount="5000" fill="hold" nodeType="afterEffect">
                                  <p:stCondLst>
                                    <p:cond delay="0"/>
                                  </p:stCondLst>
                                  <p:iterate type="lt">
                                    <p:tmPct val="10000"/>
                                  </p:iterate>
                                  <p:childTnLst>
                                    <p:set>
                                      <p:cBhvr override="childStyle">
                                        <p:cTn id="95" dur="500" autoRev="1" fill="hold"/>
                                        <p:tgtEl>
                                          <p:spTgt spid="26">
                                            <p:txEl>
                                              <p:pRg st="0" end="0"/>
                                            </p:txEl>
                                          </p:spTgt>
                                        </p:tgtEl>
                                        <p:attrNameLst>
                                          <p:attrName>style.color</p:attrName>
                                        </p:attrNameLst>
                                      </p:cBhvr>
                                      <p:to>
                                        <p:clrVal>
                                          <a:schemeClr val="accent2"/>
                                        </p:clrVal>
                                      </p:to>
                                    </p:set>
                                    <p:set>
                                      <p:cBhvr>
                                        <p:cTn id="96" dur="500" autoRev="1" fill="hold"/>
                                        <p:tgtEl>
                                          <p:spTgt spid="26">
                                            <p:txEl>
                                              <p:pRg st="0" end="0"/>
                                            </p:txEl>
                                          </p:spTgt>
                                        </p:tgtEl>
                                        <p:attrNameLst>
                                          <p:attrName>fillcolor</p:attrName>
                                        </p:attrNameLst>
                                      </p:cBhvr>
                                      <p:to>
                                        <p:clrVal>
                                          <a:schemeClr val="accent2"/>
                                        </p:clrVal>
                                      </p:to>
                                    </p:set>
                                    <p:set>
                                      <p:cBhvr>
                                        <p:cTn id="97"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1"/>
                  </p:tgtEl>
                </p:cond>
              </p:nextCondLst>
            </p:seq>
          </p:childTnLst>
        </p:cTn>
      </p:par>
    </p:tnLst>
    <p:bldLst>
      <p:bldP spid="29" grpId="0" animBg="1"/>
      <p:bldP spid="30" grpId="0" animBg="1"/>
      <p:bldP spid="31"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25730" y="131341"/>
            <a:ext cx="11910060" cy="3896067"/>
          </a:xfrm>
          <a:prstGeom prst="rect">
            <a:avLst/>
          </a:prstGeom>
        </p:spPr>
        <p:txBody>
          <a:bodyPr wrap="square">
            <a:spAutoFit/>
          </a:bodyPr>
          <a:lstStyle/>
          <a:p>
            <a:pPr algn="just">
              <a:lnSpc>
                <a:spcPct val="150000"/>
              </a:lnSpc>
              <a:spcAft>
                <a:spcPts val="800"/>
              </a:spcAft>
            </a:pPr>
            <a:r>
              <a:rPr lang="nl-NL" sz="25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5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r>
              <a:rPr lang="nl-NL" sz="25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nl-NL" sz="2500" dirty="0">
                <a:latin typeface="Times New Roman" panose="02020603050405020304" pitchFamily="18" charset="0"/>
                <a:ea typeface="Arial" panose="020B0604020202020204" pitchFamily="34" charset="0"/>
                <a:cs typeface="Times New Roman" panose="02020603050405020304" pitchFamily="18" charset="0"/>
              </a:rPr>
              <a:t>Cho bảng thống kê về tỉ số phần trăm các loại sách trong tủ sách .</a:t>
            </a:r>
          </a:p>
          <a:p>
            <a:pPr algn="just">
              <a:lnSpc>
                <a:spcPct val="150000"/>
              </a:lnSpc>
              <a:spcAft>
                <a:spcPts val="800"/>
              </a:spcAft>
            </a:pPr>
            <a:r>
              <a:rPr lang="nl-NL" sz="2500" dirty="0">
                <a:latin typeface="Times New Roman" panose="02020603050405020304" pitchFamily="18" charset="0"/>
                <a:ea typeface="Arial" panose="020B0604020202020204" pitchFamily="34" charset="0"/>
                <a:cs typeface="Times New Roman" panose="02020603050405020304" pitchFamily="18" charset="0"/>
              </a:rPr>
              <a:t>Cho các phát biểu sau :</a:t>
            </a:r>
          </a:p>
          <a:p>
            <a:pPr marL="571500" indent="-571500" algn="just">
              <a:lnSpc>
                <a:spcPct val="150000"/>
              </a:lnSpc>
              <a:spcAft>
                <a:spcPts val="800"/>
              </a:spcAft>
              <a:buAutoNum type="romanUcParenBoth"/>
            </a:pPr>
            <a:r>
              <a:rPr lang="nl-NL" sz="2500" dirty="0">
                <a:latin typeface="Times New Roman" panose="02020603050405020304" pitchFamily="18" charset="0"/>
                <a:ea typeface="Arial" panose="020B0604020202020204" pitchFamily="34" charset="0"/>
                <a:cs typeface="Times New Roman" panose="02020603050405020304" pitchFamily="18" charset="0"/>
              </a:rPr>
              <a:t>Dữ liệu định l</a:t>
            </a:r>
            <a:r>
              <a:rPr lang="vi-VN" sz="2500" dirty="0">
                <a:latin typeface="Times New Roman" panose="02020603050405020304" pitchFamily="18" charset="0"/>
                <a:ea typeface="Arial" panose="020B0604020202020204" pitchFamily="34" charset="0"/>
                <a:cs typeface="Times New Roman" panose="02020603050405020304" pitchFamily="18" charset="0"/>
              </a:rPr>
              <a:t>ư</a:t>
            </a:r>
            <a:r>
              <a:rPr lang="en-US" sz="2500" dirty="0" err="1">
                <a:latin typeface="Times New Roman" panose="02020603050405020304" pitchFamily="18" charset="0"/>
                <a:ea typeface="Arial" panose="020B0604020202020204" pitchFamily="34" charset="0"/>
                <a:cs typeface="Times New Roman" panose="02020603050405020304" pitchFamily="18" charset="0"/>
              </a:rPr>
              <a:t>ợng</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là</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các</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sách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Lịch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sử</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Việt</a:t>
            </a:r>
            <a:r>
              <a:rPr lang="en-US" sz="2500" dirty="0">
                <a:latin typeface="Times New Roman" panose="02020603050405020304" pitchFamily="18" charset="0"/>
                <a:ea typeface="Arial" panose="020B0604020202020204" pitchFamily="34" charset="0"/>
                <a:cs typeface="Times New Roman" panose="02020603050405020304" pitchFamily="18" charset="0"/>
              </a:rPr>
              <a:t> Nam, </a:t>
            </a:r>
            <a:r>
              <a:rPr lang="en-US" sz="2500"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tranh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giới</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các</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sách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500" dirty="0">
                <a:latin typeface="Times New Roman" panose="02020603050405020304" pitchFamily="18" charset="0"/>
                <a:ea typeface="Arial" panose="020B0604020202020204" pitchFamily="34" charset="0"/>
                <a:cs typeface="Times New Roman" panose="02020603050405020304" pitchFamily="18" charset="0"/>
              </a:rPr>
              <a:t>;</a:t>
            </a:r>
          </a:p>
          <a:p>
            <a:pPr marL="571500" indent="-571500" algn="just">
              <a:lnSpc>
                <a:spcPct val="150000"/>
              </a:lnSpc>
              <a:spcAft>
                <a:spcPts val="800"/>
              </a:spcAft>
              <a:buAutoNum type="romanUcParenBoth"/>
            </a:pPr>
            <a:r>
              <a:rPr lang="en-US" sz="2500" dirty="0" err="1">
                <a:latin typeface="Times New Roman" panose="02020603050405020304" pitchFamily="18" charset="0"/>
                <a:ea typeface="Arial" panose="020B0604020202020204" pitchFamily="34" charset="0"/>
                <a:cs typeface="Times New Roman" panose="02020603050405020304" pitchFamily="18" charset="0"/>
              </a:rPr>
              <a:t>Dữ</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là</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tỉ</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số</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trăm</a:t>
            </a:r>
            <a:r>
              <a:rPr lang="en-US" sz="2500" dirty="0">
                <a:latin typeface="Times New Roman" panose="02020603050405020304" pitchFamily="18" charset="0"/>
                <a:ea typeface="Arial" panose="020B0604020202020204" pitchFamily="34" charset="0"/>
                <a:cs typeface="Times New Roman" panose="02020603050405020304" pitchFamily="18" charset="0"/>
              </a:rPr>
              <a:t>: 25%; 20%; 30%; 25%</a:t>
            </a:r>
          </a:p>
          <a:p>
            <a:pPr marL="571500" indent="-571500" algn="just">
              <a:lnSpc>
                <a:spcPct val="150000"/>
              </a:lnSpc>
              <a:spcAft>
                <a:spcPts val="800"/>
              </a:spcAft>
              <a:buAutoNum type="romanUcParenBoth"/>
            </a:pPr>
            <a:r>
              <a:rPr lang="nl-NL" sz="2500" dirty="0">
                <a:latin typeface="Times New Roman" panose="02020603050405020304" pitchFamily="18" charset="0"/>
                <a:ea typeface="Arial" panose="020B0604020202020204" pitchFamily="34" charset="0"/>
                <a:cs typeface="Times New Roman" panose="02020603050405020304" pitchFamily="18" charset="0"/>
              </a:rPr>
              <a:t> D</a:t>
            </a:r>
            <a:r>
              <a:rPr lang="en-US" sz="2500" dirty="0">
                <a:latin typeface="Times New Roman" panose="02020603050405020304" pitchFamily="18" charset="0"/>
                <a:ea typeface="Arial" panose="020B0604020202020204" pitchFamily="34" charset="0"/>
                <a:cs typeface="Times New Roman" panose="02020603050405020304" pitchFamily="18" charset="0"/>
              </a:rPr>
              <a:t>ữ </a:t>
            </a:r>
            <a:r>
              <a:rPr lang="en-US" sz="25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ch</a:t>
            </a:r>
            <a:r>
              <a:rPr lang="vi-VN" sz="2500" dirty="0">
                <a:latin typeface="Times New Roman" panose="02020603050405020304" pitchFamily="18" charset="0"/>
                <a:ea typeface="Arial" panose="020B0604020202020204" pitchFamily="34" charset="0"/>
                <a:cs typeface="Times New Roman" panose="02020603050405020304" pitchFamily="18" charset="0"/>
              </a:rPr>
              <a:t>ư</a:t>
            </a:r>
            <a:r>
              <a:rPr lang="en-US" sz="2500" dirty="0">
                <a:latin typeface="Times New Roman" panose="02020603050405020304" pitchFamily="18" charset="0"/>
                <a:ea typeface="Arial" panose="020B0604020202020204" pitchFamily="34" charset="0"/>
                <a:cs typeface="Times New Roman" panose="02020603050405020304" pitchFamily="18" charset="0"/>
              </a:rPr>
              <a:t>a </a:t>
            </a:r>
            <a:r>
              <a:rPr lang="en-US" sz="2500" dirty="0" err="1">
                <a:latin typeface="Times New Roman" panose="02020603050405020304" pitchFamily="18" charset="0"/>
                <a:ea typeface="Arial" panose="020B0604020202020204" pitchFamily="34" charset="0"/>
                <a:cs typeface="Times New Roman" panose="02020603050405020304" pitchFamily="18" charset="0"/>
              </a:rPr>
              <a:t>hợp</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lí</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là</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tỉ</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số</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500" dirty="0">
                <a:latin typeface="Times New Roman" panose="02020603050405020304" pitchFamily="18" charset="0"/>
                <a:ea typeface="Arial" panose="020B0604020202020204" pitchFamily="34" charset="0"/>
                <a:cs typeface="Times New Roman" panose="02020603050405020304" pitchFamily="18" charset="0"/>
              </a:rPr>
              <a:t> </a:t>
            </a:r>
            <a:r>
              <a:rPr lang="en-US" sz="2500" dirty="0" err="1">
                <a:latin typeface="Times New Roman" panose="02020603050405020304" pitchFamily="18" charset="0"/>
                <a:ea typeface="Arial" panose="020B0604020202020204" pitchFamily="34" charset="0"/>
                <a:cs typeface="Times New Roman" panose="02020603050405020304" pitchFamily="18" charset="0"/>
              </a:rPr>
              <a:t>trăm</a:t>
            </a:r>
            <a:endParaRPr lang="nl-NL" sz="2500" dirty="0">
              <a:latin typeface="Times New Roman" panose="02020603050405020304" pitchFamily="18" charset="0"/>
              <a:cs typeface="Times New Roman" panose="02020603050405020304" pitchFamily="18" charset="0"/>
            </a:endParaRPr>
          </a:p>
        </p:txBody>
      </p:sp>
      <p:graphicFrame>
        <p:nvGraphicFramePr>
          <p:cNvPr id="42" name="Table 41">
            <a:extLst>
              <a:ext uri="{FF2B5EF4-FFF2-40B4-BE49-F238E27FC236}">
                <a16:creationId xmlns:a16="http://schemas.microsoft.com/office/drawing/2014/main" id="{2821C1EF-4FD5-4789-A603-DFEBFBA684C6}"/>
              </a:ext>
            </a:extLst>
          </p:cNvPr>
          <p:cNvGraphicFramePr>
            <a:graphicFrameLocks noGrp="1"/>
          </p:cNvGraphicFramePr>
          <p:nvPr>
            <p:extLst>
              <p:ext uri="{D42A27DB-BD31-4B8C-83A1-F6EECF244321}">
                <p14:modId xmlns:p14="http://schemas.microsoft.com/office/powerpoint/2010/main" val="1180219"/>
              </p:ext>
            </p:extLst>
          </p:nvPr>
        </p:nvGraphicFramePr>
        <p:xfrm>
          <a:off x="1919419" y="4164949"/>
          <a:ext cx="8055981" cy="2561710"/>
        </p:xfrm>
        <a:graphic>
          <a:graphicData uri="http://schemas.openxmlformats.org/drawingml/2006/table">
            <a:tbl>
              <a:tblPr firstRow="1" firstCol="1" bandRow="1">
                <a:tableStyleId>{7DF18680-E054-41AD-8BC1-D1AEF772440D}</a:tableStyleId>
              </a:tblPr>
              <a:tblGrid>
                <a:gridCol w="4675764">
                  <a:extLst>
                    <a:ext uri="{9D8B030D-6E8A-4147-A177-3AD203B41FA5}">
                      <a16:colId xmlns:a16="http://schemas.microsoft.com/office/drawing/2014/main" val="2736489545"/>
                    </a:ext>
                  </a:extLst>
                </a:gridCol>
                <a:gridCol w="3380217">
                  <a:extLst>
                    <a:ext uri="{9D8B030D-6E8A-4147-A177-3AD203B41FA5}">
                      <a16:colId xmlns:a16="http://schemas.microsoft.com/office/drawing/2014/main" val="3485621970"/>
                    </a:ext>
                  </a:extLst>
                </a:gridCol>
              </a:tblGrid>
              <a:tr h="434340">
                <a:tc>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Loại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sách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Tỉ</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số</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phần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trăm</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77687308"/>
                  </a:ext>
                </a:extLst>
              </a:tr>
              <a:tr h="552998">
                <a:tc>
                  <a:txBody>
                    <a:bodyPr/>
                    <a:lstStyle/>
                    <a:p>
                      <a:pPr algn="l">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Lịch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Việt</a:t>
                      </a:r>
                      <a:r>
                        <a:rPr lang="en-US" sz="2800" dirty="0">
                          <a:solidFill>
                            <a:schemeClr val="tx1"/>
                          </a:solidFill>
                          <a:effectLst/>
                          <a:latin typeface="Times New Roman" panose="02020603050405020304" pitchFamily="18" charset="0"/>
                          <a:cs typeface="Times New Roman" panose="02020603050405020304" pitchFamily="18" charset="0"/>
                        </a:rPr>
                        <a:t> Nam</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25%</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2992341"/>
                  </a:ext>
                </a:extLst>
              </a:tr>
              <a:tr h="402136">
                <a:tc>
                  <a:txBody>
                    <a:bodyPr/>
                    <a:lstStyle/>
                    <a:p>
                      <a:pPr algn="l">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Truyện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tranh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20%</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8848226"/>
                  </a:ext>
                </a:extLst>
              </a:tr>
              <a:tr h="552998">
                <a:tc>
                  <a:txBody>
                    <a:bodyPr/>
                    <a:lstStyle/>
                    <a:p>
                      <a:pPr algn="l">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Thế</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giới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30%</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970952"/>
                  </a:ext>
                </a:extLst>
              </a:tr>
              <a:tr h="552998">
                <a:tc>
                  <a:txBody>
                    <a:bodyPr/>
                    <a:lstStyle/>
                    <a:p>
                      <a:pPr algn="l">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loại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khác</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25%</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4014870"/>
                  </a:ext>
                </a:extLst>
              </a:tr>
            </a:tbl>
          </a:graphicData>
        </a:graphic>
      </p:graphicFrame>
    </p:spTree>
    <p:extLst>
      <p:ext uri="{BB962C8B-B14F-4D97-AF65-F5344CB8AC3E}">
        <p14:creationId xmlns:p14="http://schemas.microsoft.com/office/powerpoint/2010/main" val="4177140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4" name="Group 3"/>
          <p:cNvGrpSpPr/>
          <p:nvPr/>
        </p:nvGrpSpPr>
        <p:grpSpPr>
          <a:xfrm>
            <a:off x="2782536" y="4755156"/>
            <a:ext cx="2554475" cy="699247"/>
            <a:chOff x="85675" y="2222022"/>
            <a:chExt cx="2554475" cy="699247"/>
          </a:xfrm>
        </p:grpSpPr>
        <p:sp>
          <p:nvSpPr>
            <p:cNvPr id="41" name="Rectangle 40"/>
            <p:cNvSpPr/>
            <p:nvPr/>
          </p:nvSpPr>
          <p:spPr>
            <a:xfrm>
              <a:off x="85675" y="2222022"/>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2" name="Object 1"/>
            <p:cNvGraphicFramePr>
              <a:graphicFrameLocks noChangeAspect="1"/>
            </p:cNvGraphicFramePr>
            <p:nvPr>
              <p:extLst>
                <p:ext uri="{D42A27DB-BD31-4B8C-83A1-F6EECF244321}">
                  <p14:modId xmlns:p14="http://schemas.microsoft.com/office/powerpoint/2010/main" val="3413530346"/>
                </p:ext>
              </p:extLst>
            </p:nvPr>
          </p:nvGraphicFramePr>
          <p:xfrm>
            <a:off x="1259189" y="2412246"/>
            <a:ext cx="215900" cy="304800"/>
          </p:xfrm>
          <a:graphic>
            <a:graphicData uri="http://schemas.openxmlformats.org/presentationml/2006/ole">
              <mc:AlternateContent xmlns:mc="http://schemas.openxmlformats.org/markup-compatibility/2006">
                <mc:Choice xmlns:v="urn:schemas-microsoft-com:vml" Requires="v">
                  <p:oleObj spid="_x0000_s10881" name="Equation" r:id="rId7" imgW="215640" imgH="304560" progId="Equation.DSMT4">
                    <p:embed/>
                  </p:oleObj>
                </mc:Choice>
                <mc:Fallback>
                  <p:oleObj name="Equation" r:id="rId7" imgW="215640" imgH="304560" progId="Equation.DSMT4">
                    <p:embed/>
                    <p:pic>
                      <p:nvPicPr>
                        <p:cNvPr id="0" name=""/>
                        <p:cNvPicPr/>
                        <p:nvPr/>
                      </p:nvPicPr>
                      <p:blipFill>
                        <a:blip r:embed="rId8"/>
                        <a:stretch>
                          <a:fillRect/>
                        </a:stretch>
                      </p:blipFill>
                      <p:spPr>
                        <a:xfrm>
                          <a:off x="1259189" y="2412246"/>
                          <a:ext cx="215900" cy="304800"/>
                        </a:xfrm>
                        <a:prstGeom prst="rect">
                          <a:avLst/>
                        </a:prstGeom>
                      </p:spPr>
                    </p:pic>
                  </p:oleObj>
                </mc:Fallback>
              </mc:AlternateContent>
            </a:graphicData>
          </a:graphic>
        </p:graphicFrame>
      </p:grpSp>
      <p:grpSp>
        <p:nvGrpSpPr>
          <p:cNvPr id="5" name="Group 4"/>
          <p:cNvGrpSpPr/>
          <p:nvPr/>
        </p:nvGrpSpPr>
        <p:grpSpPr>
          <a:xfrm>
            <a:off x="2782536" y="5828575"/>
            <a:ext cx="2554475" cy="699247"/>
            <a:chOff x="85674" y="3252255"/>
            <a:chExt cx="2554475" cy="699247"/>
          </a:xfrm>
        </p:grpSpPr>
        <p:sp>
          <p:nvSpPr>
            <p:cNvPr id="42" name="Rectangle 41"/>
            <p:cNvSpPr/>
            <p:nvPr/>
          </p:nvSpPr>
          <p:spPr>
            <a:xfrm>
              <a:off x="85674" y="3252255"/>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B. </a:t>
              </a:r>
            </a:p>
          </p:txBody>
        </p:sp>
        <p:graphicFrame>
          <p:nvGraphicFramePr>
            <p:cNvPr id="45" name="Object 44"/>
            <p:cNvGraphicFramePr>
              <a:graphicFrameLocks noChangeAspect="1"/>
            </p:cNvGraphicFramePr>
            <p:nvPr>
              <p:extLst>
                <p:ext uri="{D42A27DB-BD31-4B8C-83A1-F6EECF244321}">
                  <p14:modId xmlns:p14="http://schemas.microsoft.com/office/powerpoint/2010/main" val="2704318111"/>
                </p:ext>
              </p:extLst>
            </p:nvPr>
          </p:nvGraphicFramePr>
          <p:xfrm>
            <a:off x="1309988" y="3479993"/>
            <a:ext cx="139700" cy="304800"/>
          </p:xfrm>
          <a:graphic>
            <a:graphicData uri="http://schemas.openxmlformats.org/presentationml/2006/ole">
              <mc:AlternateContent xmlns:mc="http://schemas.openxmlformats.org/markup-compatibility/2006">
                <mc:Choice xmlns:v="urn:schemas-microsoft-com:vml" Requires="v">
                  <p:oleObj spid="_x0000_s10882" name="Equation" r:id="rId9" imgW="139680" imgH="304560" progId="Equation.DSMT4">
                    <p:embed/>
                  </p:oleObj>
                </mc:Choice>
                <mc:Fallback>
                  <p:oleObj name="Equation" r:id="rId9" imgW="139680" imgH="304560" progId="Equation.DSMT4">
                    <p:embed/>
                    <p:pic>
                      <p:nvPicPr>
                        <p:cNvPr id="2" name="Object 1"/>
                        <p:cNvPicPr/>
                        <p:nvPr/>
                      </p:nvPicPr>
                      <p:blipFill>
                        <a:blip r:embed="rId10"/>
                        <a:stretch>
                          <a:fillRect/>
                        </a:stretch>
                      </p:blipFill>
                      <p:spPr>
                        <a:xfrm>
                          <a:off x="1309988" y="3479993"/>
                          <a:ext cx="139700" cy="304800"/>
                        </a:xfrm>
                        <a:prstGeom prst="rect">
                          <a:avLst/>
                        </a:prstGeom>
                      </p:spPr>
                    </p:pic>
                  </p:oleObj>
                </mc:Fallback>
              </mc:AlternateContent>
            </a:graphicData>
          </a:graphic>
        </p:graphicFrame>
      </p:grpSp>
      <p:grpSp>
        <p:nvGrpSpPr>
          <p:cNvPr id="6" name="Group 5"/>
          <p:cNvGrpSpPr/>
          <p:nvPr/>
        </p:nvGrpSpPr>
        <p:grpSpPr>
          <a:xfrm>
            <a:off x="6999029" y="4731344"/>
            <a:ext cx="2554475" cy="699247"/>
            <a:chOff x="85674" y="4287670"/>
            <a:chExt cx="2554475" cy="699247"/>
          </a:xfrm>
        </p:grpSpPr>
        <p:sp>
          <p:nvSpPr>
            <p:cNvPr id="43" name="Rectangle 42"/>
            <p:cNvSpPr/>
            <p:nvPr/>
          </p:nvSpPr>
          <p:spPr>
            <a:xfrm>
              <a:off x="85674" y="4287670"/>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47" name="Object 46"/>
            <p:cNvGraphicFramePr>
              <a:graphicFrameLocks noChangeAspect="1"/>
            </p:cNvGraphicFramePr>
            <p:nvPr>
              <p:extLst>
                <p:ext uri="{D42A27DB-BD31-4B8C-83A1-F6EECF244321}">
                  <p14:modId xmlns:p14="http://schemas.microsoft.com/office/powerpoint/2010/main" val="2962487088"/>
                </p:ext>
              </p:extLst>
            </p:nvPr>
          </p:nvGraphicFramePr>
          <p:xfrm>
            <a:off x="1263858" y="4480116"/>
            <a:ext cx="190500" cy="317500"/>
          </p:xfrm>
          <a:graphic>
            <a:graphicData uri="http://schemas.openxmlformats.org/presentationml/2006/ole">
              <mc:AlternateContent xmlns:mc="http://schemas.openxmlformats.org/markup-compatibility/2006">
                <mc:Choice xmlns:v="urn:schemas-microsoft-com:vml" Requires="v">
                  <p:oleObj spid="_x0000_s10883" name="Equation" r:id="rId11" imgW="190440" imgH="317160" progId="Equation.DSMT4">
                    <p:embed/>
                  </p:oleObj>
                </mc:Choice>
                <mc:Fallback>
                  <p:oleObj name="Equation" r:id="rId11" imgW="190440" imgH="317160" progId="Equation.DSMT4">
                    <p:embed/>
                    <p:pic>
                      <p:nvPicPr>
                        <p:cNvPr id="45" name="Object 44"/>
                        <p:cNvPicPr/>
                        <p:nvPr/>
                      </p:nvPicPr>
                      <p:blipFill>
                        <a:blip r:embed="rId12"/>
                        <a:stretch>
                          <a:fillRect/>
                        </a:stretch>
                      </p:blipFill>
                      <p:spPr>
                        <a:xfrm>
                          <a:off x="1263858" y="4480116"/>
                          <a:ext cx="190500" cy="317500"/>
                        </a:xfrm>
                        <a:prstGeom prst="rect">
                          <a:avLst/>
                        </a:prstGeom>
                      </p:spPr>
                    </p:pic>
                  </p:oleObj>
                </mc:Fallback>
              </mc:AlternateContent>
            </a:graphicData>
          </a:graphic>
        </p:graphicFrame>
      </p:grpSp>
      <p:grpSp>
        <p:nvGrpSpPr>
          <p:cNvPr id="8" name="Group 7"/>
          <p:cNvGrpSpPr/>
          <p:nvPr/>
        </p:nvGrpSpPr>
        <p:grpSpPr>
          <a:xfrm>
            <a:off x="6995744" y="5884921"/>
            <a:ext cx="2554475" cy="699247"/>
            <a:chOff x="85674" y="5308290"/>
            <a:chExt cx="2554475" cy="699247"/>
          </a:xfrm>
        </p:grpSpPr>
        <p:sp>
          <p:nvSpPr>
            <p:cNvPr id="44" name="Rectangle 43"/>
            <p:cNvSpPr/>
            <p:nvPr/>
          </p:nvSpPr>
          <p:spPr>
            <a:xfrm>
              <a:off x="85674" y="5308290"/>
              <a:ext cx="25544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48" name="Object 47"/>
            <p:cNvGraphicFramePr>
              <a:graphicFrameLocks noChangeAspect="1"/>
            </p:cNvGraphicFramePr>
            <p:nvPr>
              <p:extLst>
                <p:ext uri="{D42A27DB-BD31-4B8C-83A1-F6EECF244321}">
                  <p14:modId xmlns:p14="http://schemas.microsoft.com/office/powerpoint/2010/main" val="311227843"/>
                </p:ext>
              </p:extLst>
            </p:nvPr>
          </p:nvGraphicFramePr>
          <p:xfrm>
            <a:off x="1297305" y="5498732"/>
            <a:ext cx="203200" cy="317500"/>
          </p:xfrm>
          <a:graphic>
            <a:graphicData uri="http://schemas.openxmlformats.org/presentationml/2006/ole">
              <mc:AlternateContent xmlns:mc="http://schemas.openxmlformats.org/markup-compatibility/2006">
                <mc:Choice xmlns:v="urn:schemas-microsoft-com:vml" Requires="v">
                  <p:oleObj spid="_x0000_s10884" name="Equation" r:id="rId13" imgW="203040" imgH="317160" progId="Equation.DSMT4">
                    <p:embed/>
                  </p:oleObj>
                </mc:Choice>
                <mc:Fallback>
                  <p:oleObj name="Equation" r:id="rId13" imgW="203040" imgH="317160" progId="Equation.DSMT4">
                    <p:embed/>
                    <p:pic>
                      <p:nvPicPr>
                        <p:cNvPr id="47" name="Object 46"/>
                        <p:cNvPicPr/>
                        <p:nvPr/>
                      </p:nvPicPr>
                      <p:blipFill>
                        <a:blip r:embed="rId14"/>
                        <a:stretch>
                          <a:fillRect/>
                        </a:stretch>
                      </p:blipFill>
                      <p:spPr>
                        <a:xfrm>
                          <a:off x="1297305" y="5498732"/>
                          <a:ext cx="203200" cy="317500"/>
                        </a:xfrm>
                        <a:prstGeom prst="rect">
                          <a:avLst/>
                        </a:prstGeom>
                      </p:spPr>
                    </p:pic>
                  </p:oleObj>
                </mc:Fallback>
              </mc:AlternateContent>
            </a:graphicData>
          </a:graphic>
        </p:graphicFrame>
      </p:grpSp>
      <p:sp>
        <p:nvSpPr>
          <p:cNvPr id="46" name="Rectangle 45"/>
          <p:cNvSpPr/>
          <p:nvPr/>
        </p:nvSpPr>
        <p:spPr>
          <a:xfrm>
            <a:off x="9942704" y="28766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49" name="Rectangle 48"/>
          <p:cNvSpPr/>
          <p:nvPr/>
        </p:nvSpPr>
        <p:spPr>
          <a:xfrm>
            <a:off x="9859752" y="339413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50" name="TextBox 7"/>
          <p:cNvSpPr txBox="1">
            <a:spLocks noChangeArrowheads="1"/>
          </p:cNvSpPr>
          <p:nvPr/>
        </p:nvSpPr>
        <p:spPr bwMode="auto">
          <a:xfrm>
            <a:off x="10452954" y="337142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51" name="Rounded Rectangle 50"/>
          <p:cNvSpPr/>
          <p:nvPr/>
        </p:nvSpPr>
        <p:spPr>
          <a:xfrm>
            <a:off x="9903157" y="34539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52" name="Rectangle 51"/>
          <p:cNvSpPr/>
          <p:nvPr/>
        </p:nvSpPr>
        <p:spPr>
          <a:xfrm>
            <a:off x="9942704" y="287661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53" name="Rectangle 52"/>
          <p:cNvSpPr/>
          <p:nvPr/>
        </p:nvSpPr>
        <p:spPr>
          <a:xfrm>
            <a:off x="9942704" y="287661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dirty="0" err="1">
                <a:solidFill>
                  <a:srgbClr val="FFFFFF"/>
                </a:solidFill>
                <a:latin typeface="Arial" panose="020B0604020202020204" pitchFamily="34" charset="0"/>
                <a:cs typeface="Arial" panose="020B0604020202020204" pitchFamily="34" charset="0"/>
              </a:rPr>
              <a:t>Bắt</a:t>
            </a:r>
            <a:r>
              <a:rPr lang="en-US" sz="2400" dirty="0">
                <a:solidFill>
                  <a:srgbClr val="FFFFFF"/>
                </a:solidFill>
                <a:latin typeface="Arial" panose="020B0604020202020204" pitchFamily="34" charset="0"/>
                <a:cs typeface="Arial" panose="020B0604020202020204" pitchFamily="34" charset="0"/>
              </a:rPr>
              <a:t> </a:t>
            </a:r>
            <a:r>
              <a:rPr lang="en-US" sz="2400" dirty="0" err="1">
                <a:solidFill>
                  <a:srgbClr val="FFFFFF"/>
                </a:solidFill>
                <a:latin typeface="Arial" panose="020B0604020202020204" pitchFamily="34" charset="0"/>
                <a:cs typeface="Arial" panose="020B0604020202020204" pitchFamily="34" charset="0"/>
              </a:rPr>
              <a:t>đầu</a:t>
            </a:r>
            <a:endParaRPr lang="en-US" sz="2400" dirty="0">
              <a:solidFill>
                <a:srgbClr val="FFFFFF"/>
              </a:solidFill>
              <a:latin typeface="Arial" panose="020B0604020202020204" pitchFamily="34" charset="0"/>
              <a:cs typeface="Arial" panose="020B0604020202020204" pitchFamily="34" charset="0"/>
            </a:endParaRPr>
          </a:p>
        </p:txBody>
      </p:sp>
      <p:sp>
        <p:nvSpPr>
          <p:cNvPr id="54" name="Rounded Rectangle 5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55" name="Rounded Rectangle 5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56" name="Rounded Rectangle 5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57" name="Rounded Rectangle 5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58" name="Rounded Rectangle 5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59" name="Rounded Rectangle 5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60" name="Rounded Rectangle 5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61" name="Rounded Rectangle 6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62" name="Rounded Rectangle 6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63" name="Rounded Rectangle 6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64" name="Rounded Rectangle 6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65" name="Rounded Rectangle 6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66" name="Rounded Rectangle 6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67" name="Rounded Rectangle 6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68" name="Rounded Rectangle 6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69" name="Rounded Rectangle 6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70" name="Rounded Rectangle 6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71" name="Rounded Rectangle 7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72" name="Rounded Rectangle 7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73" name="Rounded Rectangle 7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74" name="Rounded Rectangle 7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75" name="Rounded Rectangle 7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76" name="Rounded Rectangle 7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77" name="Rounded Rectangle 7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78" name="Rounded Rectangle 7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79" name="Rounded Rectangle 7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80" name="Rounded Rectangle 7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81" name="Rounded Rectangle 8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82" name="Rounded Rectangle 8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83" name="Rounded Rectangle 8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84" name="Rounded Rectangle 8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85" name="Rounded Rectangle 8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86" name="Rounded Rectangle 8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87" name="Rounded Rectangle 8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88" name="Rounded Rectangle 8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89" name="Rounded Rectangle 8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90" name="Rounded Rectangle 8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91" name="Rounded Rectangle 9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92" name="Rounded Rectangle 9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93" name="Rounded Rectangle 9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94" name="Rounded Rectangle 9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95" name="Rounded Rectangle 9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96" name="Rounded Rectangle 9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97" name="Rounded Rectangle 9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98" name="Rounded Rectangle 9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99" name="Rounded Rectangle 9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100" name="Rounded Rectangle 9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101" name="Rounded Rectangle 10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102" name="Rounded Rectangle 10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103" name="Rounded Rectangle 10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104" name="Rounded Rectangle 10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105" name="Rounded Rectangle 104"/>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106" name="Rounded Rectangle 105"/>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107" name="Rounded Rectangle 106"/>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108" name="Rounded Rectangle 107"/>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109" name="Rounded Rectangle 108"/>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110" name="Rounded Rectangle 109"/>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111" name="Rounded Rectangle 110"/>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112" name="Rounded Rectangle 111"/>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113" name="Rounded Rectangle 112"/>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114" name="Rounded Rectangle 113"/>
          <p:cNvSpPr/>
          <p:nvPr/>
        </p:nvSpPr>
        <p:spPr>
          <a:xfrm>
            <a:off x="10719654" y="345391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115" name="Rounded Rectangle 114"/>
          <p:cNvSpPr/>
          <p:nvPr/>
        </p:nvSpPr>
        <p:spPr>
          <a:xfrm>
            <a:off x="9903157" y="34539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116" name="Rounded Rectangle 115"/>
          <p:cNvSpPr/>
          <p:nvPr/>
        </p:nvSpPr>
        <p:spPr>
          <a:xfrm>
            <a:off x="9903157" y="345391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10" name="Curved Right Arrow 9">
            <a:hlinkClick r:id="rId15" action="ppaction://hlinksldjump"/>
          </p:cNvPr>
          <p:cNvSpPr/>
          <p:nvPr/>
        </p:nvSpPr>
        <p:spPr>
          <a:xfrm>
            <a:off x="806335" y="6005945"/>
            <a:ext cx="429490" cy="4156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17" name="Rectangle 116">
            <a:extLst>
              <a:ext uri="{FF2B5EF4-FFF2-40B4-BE49-F238E27FC236}">
                <a16:creationId xmlns:a16="http://schemas.microsoft.com/office/drawing/2014/main" id="{A3D5FD69-8903-4F30-88D5-6D73A7A3B0D9}"/>
              </a:ext>
            </a:extLst>
          </p:cNvPr>
          <p:cNvSpPr/>
          <p:nvPr/>
        </p:nvSpPr>
        <p:spPr>
          <a:xfrm>
            <a:off x="171450" y="0"/>
            <a:ext cx="11841480" cy="4734116"/>
          </a:xfrm>
          <a:prstGeom prst="rect">
            <a:avLst/>
          </a:prstGeom>
        </p:spPr>
        <p:txBody>
          <a:bodyPr wrap="square">
            <a:spAutoFit/>
          </a:bodyPr>
          <a:lstStyle/>
          <a:p>
            <a:pPr algn="just">
              <a:lnSpc>
                <a:spcPct val="150000"/>
              </a:lnSpc>
              <a:spcAft>
                <a:spcPts val="800"/>
              </a:spcAft>
            </a:pPr>
            <a:r>
              <a:rPr lang="nl-NL" sz="26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6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r>
              <a:rPr lang="nl-NL" sz="26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nl-NL" sz="2600" dirty="0">
                <a:latin typeface="Times New Roman" panose="02020603050405020304" pitchFamily="18" charset="0"/>
                <a:ea typeface="Arial" panose="020B0604020202020204" pitchFamily="34" charset="0"/>
                <a:cs typeface="Times New Roman" panose="02020603050405020304" pitchFamily="18" charset="0"/>
              </a:rPr>
              <a:t>Cho bảng thống kê về tỉ số phần trăm các loại sách trong tủ sách</a:t>
            </a:r>
          </a:p>
          <a:p>
            <a:pPr algn="just">
              <a:lnSpc>
                <a:spcPct val="150000"/>
              </a:lnSpc>
              <a:spcAft>
                <a:spcPts val="800"/>
              </a:spcAft>
            </a:pPr>
            <a:r>
              <a:rPr lang="nl-NL" sz="2600" dirty="0">
                <a:latin typeface="Times New Roman" panose="02020603050405020304" pitchFamily="18" charset="0"/>
                <a:ea typeface="Arial" panose="020B0604020202020204" pitchFamily="34" charset="0"/>
                <a:cs typeface="Times New Roman" panose="02020603050405020304" pitchFamily="18" charset="0"/>
              </a:rPr>
              <a:t>Cho các phát biểu sau :</a:t>
            </a:r>
          </a:p>
          <a:p>
            <a:pPr marL="571500" indent="-571500" algn="just">
              <a:lnSpc>
                <a:spcPct val="150000"/>
              </a:lnSpc>
              <a:spcAft>
                <a:spcPts val="800"/>
              </a:spcAft>
              <a:buAutoNum type="romanUcParenBoth"/>
            </a:pPr>
            <a:r>
              <a:rPr lang="nl-NL" sz="2600" dirty="0">
                <a:latin typeface="Times New Roman" panose="02020603050405020304" pitchFamily="18" charset="0"/>
                <a:ea typeface="Arial" panose="020B0604020202020204" pitchFamily="34" charset="0"/>
                <a:cs typeface="Times New Roman" panose="02020603050405020304" pitchFamily="18" charset="0"/>
              </a:rPr>
              <a:t>Dữ liệu định l</a:t>
            </a:r>
            <a:r>
              <a:rPr lang="vi-VN" sz="2600" dirty="0">
                <a:latin typeface="Times New Roman" panose="02020603050405020304" pitchFamily="18" charset="0"/>
                <a:ea typeface="Arial" panose="020B0604020202020204" pitchFamily="34" charset="0"/>
                <a:cs typeface="Times New Roman" panose="02020603050405020304" pitchFamily="18" charset="0"/>
              </a:rPr>
              <a:t>ư</a:t>
            </a:r>
            <a:r>
              <a:rPr lang="en-US" sz="2600" dirty="0" err="1">
                <a:latin typeface="Times New Roman" panose="02020603050405020304" pitchFamily="18" charset="0"/>
                <a:ea typeface="Arial" panose="020B0604020202020204" pitchFamily="34" charset="0"/>
                <a:cs typeface="Times New Roman" panose="02020603050405020304" pitchFamily="18" charset="0"/>
              </a:rPr>
              <a:t>ợng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là</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các</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sách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Lịch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sử</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Việt</a:t>
            </a:r>
            <a:r>
              <a:rPr lang="en-US" sz="2600" dirty="0">
                <a:latin typeface="Times New Roman" panose="02020603050405020304" pitchFamily="18" charset="0"/>
                <a:ea typeface="Arial" panose="020B0604020202020204" pitchFamily="34" charset="0"/>
                <a:cs typeface="Times New Roman" panose="02020603050405020304" pitchFamily="18" charset="0"/>
              </a:rPr>
              <a:t> Nam, </a:t>
            </a:r>
            <a:r>
              <a:rPr lang="en-US" sz="2600" dirty="0" err="1">
                <a:latin typeface="Times New Roman" panose="02020603050405020304" pitchFamily="18" charset="0"/>
                <a:ea typeface="Arial" panose="020B0604020202020204" pitchFamily="34" charset="0"/>
                <a:cs typeface="Times New Roman" panose="02020603050405020304" pitchFamily="18" charset="0"/>
              </a:rPr>
              <a:t>Truyện</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tranh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thế</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giới</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vật</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các</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loại</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sách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600" dirty="0">
                <a:latin typeface="Times New Roman" panose="02020603050405020304" pitchFamily="18" charset="0"/>
                <a:ea typeface="Arial" panose="020B0604020202020204" pitchFamily="34" charset="0"/>
                <a:cs typeface="Times New Roman" panose="02020603050405020304" pitchFamily="18" charset="0"/>
              </a:rPr>
              <a:t>;</a:t>
            </a:r>
          </a:p>
          <a:p>
            <a:pPr marL="571500" indent="-571500" algn="just">
              <a:lnSpc>
                <a:spcPct val="150000"/>
              </a:lnSpc>
              <a:spcAft>
                <a:spcPts val="800"/>
              </a:spcAft>
              <a:buAutoNum type="romanUcParenBoth"/>
            </a:pPr>
            <a:r>
              <a:rPr lang="en-US" sz="2600" dirty="0" err="1">
                <a:latin typeface="Times New Roman" panose="02020603050405020304" pitchFamily="18" charset="0"/>
                <a:ea typeface="Arial" panose="020B0604020202020204" pitchFamily="34" charset="0"/>
                <a:cs typeface="Times New Roman" panose="02020603050405020304" pitchFamily="18" charset="0"/>
              </a:rPr>
              <a:t>Dữ</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là</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tỉ</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số</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trăm</a:t>
            </a:r>
            <a:r>
              <a:rPr lang="en-US" sz="2600" dirty="0">
                <a:latin typeface="Times New Roman" panose="02020603050405020304" pitchFamily="18" charset="0"/>
                <a:ea typeface="Arial" panose="020B0604020202020204" pitchFamily="34" charset="0"/>
                <a:cs typeface="Times New Roman" panose="02020603050405020304" pitchFamily="18" charset="0"/>
              </a:rPr>
              <a:t>: 25%; 20%; 30%; 25%</a:t>
            </a:r>
          </a:p>
          <a:p>
            <a:pPr marL="571500" indent="-571500" algn="just">
              <a:lnSpc>
                <a:spcPct val="150000"/>
              </a:lnSpc>
              <a:spcAft>
                <a:spcPts val="800"/>
              </a:spcAft>
              <a:buAutoNum type="romanUcParenBoth"/>
            </a:pPr>
            <a:r>
              <a:rPr lang="nl-NL" sz="2600" dirty="0">
                <a:latin typeface="Times New Roman" panose="02020603050405020304" pitchFamily="18" charset="0"/>
                <a:ea typeface="Arial" panose="020B0604020202020204" pitchFamily="34" charset="0"/>
                <a:cs typeface="Times New Roman" panose="02020603050405020304" pitchFamily="18" charset="0"/>
              </a:rPr>
              <a:t> D</a:t>
            </a:r>
            <a:r>
              <a:rPr lang="en-US" sz="2600" dirty="0">
                <a:latin typeface="Times New Roman" panose="02020603050405020304" pitchFamily="18" charset="0"/>
                <a:ea typeface="Arial" panose="020B0604020202020204" pitchFamily="34" charset="0"/>
                <a:cs typeface="Times New Roman" panose="02020603050405020304" pitchFamily="18" charset="0"/>
              </a:rPr>
              <a:t>ữ </a:t>
            </a:r>
            <a:r>
              <a:rPr lang="en-US" sz="26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ch</a:t>
            </a:r>
            <a:r>
              <a:rPr lang="vi-VN" sz="2600" dirty="0">
                <a:latin typeface="Times New Roman" panose="02020603050405020304" pitchFamily="18" charset="0"/>
                <a:ea typeface="Arial" panose="020B0604020202020204" pitchFamily="34" charset="0"/>
                <a:cs typeface="Times New Roman" panose="02020603050405020304" pitchFamily="18" charset="0"/>
              </a:rPr>
              <a:t>ư</a:t>
            </a:r>
            <a:r>
              <a:rPr lang="en-US" sz="2600" dirty="0">
                <a:latin typeface="Times New Roman" panose="02020603050405020304" pitchFamily="18" charset="0"/>
                <a:ea typeface="Arial" panose="020B0604020202020204" pitchFamily="34" charset="0"/>
                <a:cs typeface="Times New Roman" panose="02020603050405020304" pitchFamily="18" charset="0"/>
              </a:rPr>
              <a:t>a </a:t>
            </a:r>
            <a:r>
              <a:rPr lang="en-US" sz="2600" dirty="0" err="1">
                <a:latin typeface="Times New Roman" panose="02020603050405020304" pitchFamily="18" charset="0"/>
                <a:ea typeface="Arial" panose="020B0604020202020204" pitchFamily="34" charset="0"/>
                <a:cs typeface="Times New Roman" panose="02020603050405020304" pitchFamily="18" charset="0"/>
              </a:rPr>
              <a:t>hợp</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lí</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là</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tỉ</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số</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600" dirty="0">
                <a:latin typeface="Times New Roman" panose="02020603050405020304" pitchFamily="18" charset="0"/>
                <a:ea typeface="Arial" panose="020B0604020202020204" pitchFamily="34" charset="0"/>
                <a:cs typeface="Times New Roman" panose="02020603050405020304" pitchFamily="18" charset="0"/>
              </a:rPr>
              <a:t> </a:t>
            </a:r>
            <a:r>
              <a:rPr lang="en-US" sz="2600" dirty="0" err="1">
                <a:latin typeface="Times New Roman" panose="02020603050405020304" pitchFamily="18" charset="0"/>
                <a:ea typeface="Arial" panose="020B0604020202020204" pitchFamily="34" charset="0"/>
                <a:cs typeface="Times New Roman" panose="02020603050405020304" pitchFamily="18" charset="0"/>
              </a:rPr>
              <a:t>trăm</a:t>
            </a:r>
            <a:r>
              <a:rPr lang="nl-NL" sz="2600" dirty="0">
                <a:latin typeface="Times New Roman" panose="02020603050405020304" pitchFamily="18" charset="0"/>
                <a:cs typeface="Times New Roman" panose="02020603050405020304" pitchFamily="18" charset="0"/>
              </a:rPr>
              <a:t> </a:t>
            </a:r>
          </a:p>
          <a:p>
            <a:pPr algn="just">
              <a:lnSpc>
                <a:spcPct val="150000"/>
              </a:lnSpc>
              <a:spcAft>
                <a:spcPts val="800"/>
              </a:spcAft>
            </a:pPr>
            <a:r>
              <a:rPr lang="nl-NL" sz="2600" b="1" dirty="0">
                <a:solidFill>
                  <a:srgbClr val="FF0000"/>
                </a:solidFill>
                <a:latin typeface="Times New Roman" panose="02020603050405020304" pitchFamily="18" charset="0"/>
                <a:cs typeface="Times New Roman" panose="02020603050405020304" pitchFamily="18" charset="0"/>
              </a:rPr>
              <a:t>Số phát biểu sai là:          </a:t>
            </a:r>
            <a:endParaRPr lang="vi-VN" sz="2600" b="1" dirty="0">
              <a:solidFill>
                <a:srgbClr val="FF0000"/>
              </a:solidFill>
            </a:endParaRPr>
          </a:p>
        </p:txBody>
      </p:sp>
    </p:spTree>
    <p:extLst>
      <p:ext uri="{BB962C8B-B14F-4D97-AF65-F5344CB8AC3E}">
        <p14:creationId xmlns:p14="http://schemas.microsoft.com/office/powerpoint/2010/main" val="23863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4" presetClass="exit" presetSubtype="32" fill="hold" nodeType="withEffect">
                                  <p:stCondLst>
                                    <p:cond delay="0"/>
                                  </p:stCondLst>
                                  <p:childTnLst>
                                    <p:animEffect transition="out" filter="box(out)">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4" presetClass="exit" presetSubtype="32" fill="hold" nodeType="withEffect">
                                  <p:stCondLst>
                                    <p:cond delay="0"/>
                                  </p:stCondLst>
                                  <p:childTnLst>
                                    <p:animEffect transition="out" filter="box(out)">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3"/>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grpId="0" nodeType="clickEffect">
                                  <p:stCondLst>
                                    <p:cond delay="0"/>
                                  </p:stCondLst>
                                  <p:childTnLst>
                                    <p:animEffect transition="out" filter="box(in)">
                                      <p:cBhvr>
                                        <p:cTn id="18" dur="100"/>
                                        <p:tgtEl>
                                          <p:spTgt spid="53"/>
                                        </p:tgtEl>
                                      </p:cBhvr>
                                    </p:animEffect>
                                    <p:set>
                                      <p:cBhvr>
                                        <p:cTn id="19" dur="1" fill="hold">
                                          <p:stCondLst>
                                            <p:cond delay="99"/>
                                          </p:stCondLst>
                                        </p:cTn>
                                        <p:tgtEl>
                                          <p:spTgt spid="53"/>
                                        </p:tgtEl>
                                        <p:attrNameLst>
                                          <p:attrName>style.visibility</p:attrName>
                                        </p:attrNameLst>
                                      </p:cBhvr>
                                      <p:to>
                                        <p:strVal val="hidden"/>
                                      </p:to>
                                    </p:set>
                                  </p:childTnLst>
                                </p:cTn>
                              </p:par>
                              <p:par>
                                <p:cTn id="20" presetID="4" presetClass="entr" presetSubtype="16"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ox(in)">
                                      <p:cBhvr>
                                        <p:cTn id="22" dur="500"/>
                                        <p:tgtEl>
                                          <p:spTgt spid="51"/>
                                        </p:tgtEl>
                                      </p:cBhvr>
                                    </p:animEffect>
                                  </p:childTnLst>
                                </p:cTn>
                              </p:par>
                            </p:childTnLst>
                          </p:cTn>
                        </p:par>
                        <p:par>
                          <p:cTn id="23" fill="hold">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box(out)">
                                      <p:cBhvr>
                                        <p:cTn id="26" dur="1000"/>
                                        <p:tgtEl>
                                          <p:spTgt spid="100"/>
                                        </p:tgtEl>
                                      </p:cBhvr>
                                    </p:animEffect>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ox(out)">
                                      <p:cBhvr>
                                        <p:cTn id="30" dur="1000"/>
                                        <p:tgtEl>
                                          <p:spTgt spid="101"/>
                                        </p:tgtEl>
                                      </p:cBhvr>
                                    </p:animEffec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childTnLst>
                          </p:cTn>
                        </p:par>
                        <p:par>
                          <p:cTn id="31" fill="hold">
                            <p:stCondLst>
                              <p:cond delay="2500"/>
                            </p:stCondLst>
                            <p:childTnLst>
                              <p:par>
                                <p:cTn id="32" presetID="4" presetClass="entr" presetSubtype="32"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box(out)">
                                      <p:cBhvr>
                                        <p:cTn id="34" dur="1000"/>
                                        <p:tgtEl>
                                          <p:spTgt spid="102"/>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103"/>
                                        </p:tgtEl>
                                        <p:attrNameLst>
                                          <p:attrName>style.visibility</p:attrName>
                                        </p:attrNameLst>
                                      </p:cBhvr>
                                      <p:to>
                                        <p:strVal val="visible"/>
                                      </p:to>
                                    </p:set>
                                    <p:animEffect transition="in" filter="box(out)">
                                      <p:cBhvr>
                                        <p:cTn id="38" dur="1000"/>
                                        <p:tgtEl>
                                          <p:spTgt spid="103"/>
                                        </p:tgtEl>
                                      </p:cBhvr>
                                    </p:animEffec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childTnLst>
                          </p:cTn>
                        </p:par>
                        <p:par>
                          <p:cTn id="39" fill="hold">
                            <p:stCondLst>
                              <p:cond delay="4500"/>
                            </p:stCondLst>
                            <p:childTnLst>
                              <p:par>
                                <p:cTn id="40" presetID="4" presetClass="entr" presetSubtype="32" fill="hold" grpId="0" nodeType="after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box(out)">
                                      <p:cBhvr>
                                        <p:cTn id="42" dur="1000"/>
                                        <p:tgtEl>
                                          <p:spTgt spid="104"/>
                                        </p:tgtEl>
                                      </p:cBhvr>
                                    </p:animEffect>
                                  </p:childTnLst>
                                  <p:subTnLst>
                                    <p:audio>
                                      <p:cMediaNode>
                                        <p:cTn display="0" masterRel="sameClick">
                                          <p:stCondLst>
                                            <p:cond evt="begin" delay="0">
                                              <p:tn val="40"/>
                                            </p:cond>
                                          </p:stCondLst>
                                          <p:endCondLst>
                                            <p:cond evt="onStopAudio" delay="0">
                                              <p:tgtEl>
                                                <p:sldTgt/>
                                              </p:tgtEl>
                                            </p:cond>
                                          </p:endCondLst>
                                        </p:cTn>
                                        <p:tgtEl>
                                          <p:sndTgt r:embed="rId4" name="click.wav"/>
                                        </p:tgtEl>
                                      </p:cMediaNode>
                                    </p:audio>
                                  </p:subTnLst>
                                </p:cTn>
                              </p:par>
                            </p:childTnLst>
                          </p:cTn>
                        </p:par>
                        <p:par>
                          <p:cTn id="43" fill="hold">
                            <p:stCondLst>
                              <p:cond delay="5500"/>
                            </p:stCondLst>
                            <p:childTnLst>
                              <p:par>
                                <p:cTn id="44" presetID="4" presetClass="entr" presetSubtype="32" fill="hold" grpId="0" nodeType="after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box(out)">
                                      <p:cBhvr>
                                        <p:cTn id="46" dur="1000"/>
                                        <p:tgtEl>
                                          <p:spTgt spid="105"/>
                                        </p:tgtEl>
                                      </p:cBhvr>
                                    </p:animEffec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childTnLst>
                          </p:cTn>
                        </p:par>
                        <p:par>
                          <p:cTn id="47" fill="hold">
                            <p:stCondLst>
                              <p:cond delay="6500"/>
                            </p:stCondLst>
                            <p:childTnLst>
                              <p:par>
                                <p:cTn id="48" presetID="4" presetClass="entr" presetSubtype="32" fill="hold" grpId="0" nodeType="afterEffect">
                                  <p:stCondLst>
                                    <p:cond delay="0"/>
                                  </p:stCondLst>
                                  <p:childTnLst>
                                    <p:set>
                                      <p:cBhvr>
                                        <p:cTn id="49" dur="1" fill="hold">
                                          <p:stCondLst>
                                            <p:cond delay="0"/>
                                          </p:stCondLst>
                                        </p:cTn>
                                        <p:tgtEl>
                                          <p:spTgt spid="106"/>
                                        </p:tgtEl>
                                        <p:attrNameLst>
                                          <p:attrName>style.visibility</p:attrName>
                                        </p:attrNameLst>
                                      </p:cBhvr>
                                      <p:to>
                                        <p:strVal val="visible"/>
                                      </p:to>
                                    </p:set>
                                    <p:animEffect transition="in" filter="box(out)">
                                      <p:cBhvr>
                                        <p:cTn id="50" dur="1000"/>
                                        <p:tgtEl>
                                          <p:spTgt spid="106"/>
                                        </p:tgtEl>
                                      </p:cBhvr>
                                    </p:animEffec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7500"/>
                            </p:stCondLst>
                            <p:childTnLst>
                              <p:par>
                                <p:cTn id="52" presetID="4" presetClass="entr" presetSubtype="32" fill="hold" grpId="0" nodeType="afterEffect">
                                  <p:stCondLst>
                                    <p:cond delay="0"/>
                                  </p:stCondLst>
                                  <p:childTnLst>
                                    <p:set>
                                      <p:cBhvr>
                                        <p:cTn id="53" dur="1" fill="hold">
                                          <p:stCondLst>
                                            <p:cond delay="0"/>
                                          </p:stCondLst>
                                        </p:cTn>
                                        <p:tgtEl>
                                          <p:spTgt spid="107"/>
                                        </p:tgtEl>
                                        <p:attrNameLst>
                                          <p:attrName>style.visibility</p:attrName>
                                        </p:attrNameLst>
                                      </p:cBhvr>
                                      <p:to>
                                        <p:strVal val="visible"/>
                                      </p:to>
                                    </p:set>
                                    <p:animEffect transition="in" filter="box(out)">
                                      <p:cBhvr>
                                        <p:cTn id="54" dur="1000"/>
                                        <p:tgtEl>
                                          <p:spTgt spid="107"/>
                                        </p:tgtEl>
                                      </p:cBhvr>
                                    </p:animEffect>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5" fill="hold">
                            <p:stCondLst>
                              <p:cond delay="8500"/>
                            </p:stCondLst>
                            <p:childTnLst>
                              <p:par>
                                <p:cTn id="56" presetID="4" presetClass="entr" presetSubtype="32" fill="hold" grpId="0" nodeType="after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box(out)">
                                      <p:cBhvr>
                                        <p:cTn id="58" dur="1000"/>
                                        <p:tgtEl>
                                          <p:spTgt spid="108"/>
                                        </p:tgtEl>
                                      </p:cBhvr>
                                    </p:animEffect>
                                  </p:childTnLst>
                                  <p:subTnLst>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59" fill="hold">
                            <p:stCondLst>
                              <p:cond delay="9500"/>
                            </p:stCondLst>
                            <p:childTnLst>
                              <p:par>
                                <p:cTn id="60" presetID="4" presetClass="entr" presetSubtype="32" fill="hold" grpId="0" nodeType="afterEffect">
                                  <p:stCondLst>
                                    <p:cond delay="0"/>
                                  </p:stCondLst>
                                  <p:childTnLst>
                                    <p:set>
                                      <p:cBhvr>
                                        <p:cTn id="61" dur="1" fill="hold">
                                          <p:stCondLst>
                                            <p:cond delay="0"/>
                                          </p:stCondLst>
                                        </p:cTn>
                                        <p:tgtEl>
                                          <p:spTgt spid="109"/>
                                        </p:tgtEl>
                                        <p:attrNameLst>
                                          <p:attrName>style.visibility</p:attrName>
                                        </p:attrNameLst>
                                      </p:cBhvr>
                                      <p:to>
                                        <p:strVal val="visible"/>
                                      </p:to>
                                    </p:set>
                                    <p:animEffect transition="in" filter="box(out)">
                                      <p:cBhvr>
                                        <p:cTn id="62" dur="1000"/>
                                        <p:tgtEl>
                                          <p:spTgt spid="109"/>
                                        </p:tgtEl>
                                      </p:cBhvr>
                                    </p:animEffect>
                                  </p:childTnLst>
                                  <p:subTnLst>
                                    <p:audio>
                                      <p:cMediaNode>
                                        <p:cTn display="0" masterRel="sameClick">
                                          <p:stCondLst>
                                            <p:cond evt="begin" delay="0">
                                              <p:tn val="60"/>
                                            </p:cond>
                                          </p:stCondLst>
                                          <p:endCondLst>
                                            <p:cond evt="onStopAudio" delay="0">
                                              <p:tgtEl>
                                                <p:sldTgt/>
                                              </p:tgtEl>
                                            </p:cond>
                                          </p:endCondLst>
                                        </p:cTn>
                                        <p:tgtEl>
                                          <p:sndTgt r:embed="rId5" name="hammer.wav"/>
                                        </p:tgtEl>
                                      </p:cMediaNode>
                                    </p:audio>
                                  </p:subTnLst>
                                </p:cTn>
                              </p:par>
                            </p:childTnLst>
                          </p:cTn>
                        </p:par>
                        <p:par>
                          <p:cTn id="63" fill="hold">
                            <p:stCondLst>
                              <p:cond delay="10500"/>
                            </p:stCondLst>
                            <p:childTnLst>
                              <p:par>
                                <p:cTn id="64" presetID="4" presetClass="entr" presetSubtype="32" fill="hold" grpId="0" nodeType="afterEffect">
                                  <p:stCondLst>
                                    <p:cond delay="0"/>
                                  </p:stCondLst>
                                  <p:childTnLst>
                                    <p:set>
                                      <p:cBhvr>
                                        <p:cTn id="65" dur="1" fill="hold">
                                          <p:stCondLst>
                                            <p:cond delay="0"/>
                                          </p:stCondLst>
                                        </p:cTn>
                                        <p:tgtEl>
                                          <p:spTgt spid="110"/>
                                        </p:tgtEl>
                                        <p:attrNameLst>
                                          <p:attrName>style.visibility</p:attrName>
                                        </p:attrNameLst>
                                      </p:cBhvr>
                                      <p:to>
                                        <p:strVal val="visible"/>
                                      </p:to>
                                    </p:set>
                                    <p:animEffect transition="in" filter="box(out)">
                                      <p:cBhvr>
                                        <p:cTn id="66" dur="1000"/>
                                        <p:tgtEl>
                                          <p:spTgt spid="110"/>
                                        </p:tgtEl>
                                      </p:cBhvr>
                                    </p:animEffect>
                                  </p:childTnLst>
                                  <p:subTnLst>
                                    <p:audio>
                                      <p:cMediaNode>
                                        <p:cTn display="0" masterRel="sameClick">
                                          <p:stCondLst>
                                            <p:cond evt="begin" delay="0">
                                              <p:tn val="64"/>
                                            </p:cond>
                                          </p:stCondLst>
                                          <p:endCondLst>
                                            <p:cond evt="onStopAudio" delay="0">
                                              <p:tgtEl>
                                                <p:sldTgt/>
                                              </p:tgtEl>
                                            </p:cond>
                                          </p:endCondLst>
                                        </p:cTn>
                                        <p:tgtEl>
                                          <p:sndTgt r:embed="rId5" name="hammer.wav"/>
                                        </p:tgtEl>
                                      </p:cMediaNode>
                                    </p:audio>
                                  </p:subTnLst>
                                </p:cTn>
                              </p:par>
                            </p:childTnLst>
                          </p:cTn>
                        </p:par>
                        <p:par>
                          <p:cTn id="67" fill="hold">
                            <p:stCondLst>
                              <p:cond delay="11500"/>
                            </p:stCondLst>
                            <p:childTnLst>
                              <p:par>
                                <p:cTn id="68" presetID="4" presetClass="entr" presetSubtype="32" fill="hold" grpId="0" nodeType="afterEffect">
                                  <p:stCondLst>
                                    <p:cond delay="0"/>
                                  </p:stCondLst>
                                  <p:childTnLst>
                                    <p:set>
                                      <p:cBhvr>
                                        <p:cTn id="69" dur="1" fill="hold">
                                          <p:stCondLst>
                                            <p:cond delay="0"/>
                                          </p:stCondLst>
                                        </p:cTn>
                                        <p:tgtEl>
                                          <p:spTgt spid="111"/>
                                        </p:tgtEl>
                                        <p:attrNameLst>
                                          <p:attrName>style.visibility</p:attrName>
                                        </p:attrNameLst>
                                      </p:cBhvr>
                                      <p:to>
                                        <p:strVal val="visible"/>
                                      </p:to>
                                    </p:set>
                                    <p:animEffect transition="in" filter="box(out)">
                                      <p:cBhvr>
                                        <p:cTn id="70" dur="1000"/>
                                        <p:tgtEl>
                                          <p:spTgt spid="111"/>
                                        </p:tgtEl>
                                      </p:cBhvr>
                                    </p:animEffect>
                                  </p:childTnLst>
                                  <p:subTnLst>
                                    <p:audio>
                                      <p:cMediaNode>
                                        <p:cTn display="0" masterRel="sameClick">
                                          <p:stCondLst>
                                            <p:cond evt="begin" delay="0">
                                              <p:tn val="68"/>
                                            </p:cond>
                                          </p:stCondLst>
                                          <p:endCondLst>
                                            <p:cond evt="onStopAudio" delay="0">
                                              <p:tgtEl>
                                                <p:sldTgt/>
                                              </p:tgtEl>
                                            </p:cond>
                                          </p:endCondLst>
                                        </p:cTn>
                                        <p:tgtEl>
                                          <p:sndTgt r:embed="rId5" name="hammer.wav"/>
                                        </p:tgtEl>
                                      </p:cMediaNode>
                                    </p:audio>
                                  </p:subTnLst>
                                </p:cTn>
                              </p:par>
                            </p:childTnLst>
                          </p:cTn>
                        </p:par>
                        <p:par>
                          <p:cTn id="71" fill="hold">
                            <p:stCondLst>
                              <p:cond delay="12500"/>
                            </p:stCondLst>
                            <p:childTnLst>
                              <p:par>
                                <p:cTn id="72" presetID="4" presetClass="entr" presetSubtype="32" fill="hold" grpId="0" nodeType="afterEffect">
                                  <p:stCondLst>
                                    <p:cond delay="0"/>
                                  </p:stCondLst>
                                  <p:childTnLst>
                                    <p:set>
                                      <p:cBhvr>
                                        <p:cTn id="73" dur="1" fill="hold">
                                          <p:stCondLst>
                                            <p:cond delay="0"/>
                                          </p:stCondLst>
                                        </p:cTn>
                                        <p:tgtEl>
                                          <p:spTgt spid="112"/>
                                        </p:tgtEl>
                                        <p:attrNameLst>
                                          <p:attrName>style.visibility</p:attrName>
                                        </p:attrNameLst>
                                      </p:cBhvr>
                                      <p:to>
                                        <p:strVal val="visible"/>
                                      </p:to>
                                    </p:set>
                                    <p:animEffect transition="in" filter="box(out)">
                                      <p:cBhvr>
                                        <p:cTn id="74" dur="1000"/>
                                        <p:tgtEl>
                                          <p:spTgt spid="112"/>
                                        </p:tgtEl>
                                      </p:cBhvr>
                                    </p:animEffect>
                                  </p:childTnLst>
                                  <p:subTnLst>
                                    <p:audio>
                                      <p:cMediaNode>
                                        <p:cTn display="0" masterRel="sameClick">
                                          <p:stCondLst>
                                            <p:cond evt="begin" delay="0">
                                              <p:tn val="72"/>
                                            </p:cond>
                                          </p:stCondLst>
                                          <p:endCondLst>
                                            <p:cond evt="onStopAudio" delay="0">
                                              <p:tgtEl>
                                                <p:sldTgt/>
                                              </p:tgtEl>
                                            </p:cond>
                                          </p:endCondLst>
                                        </p:cTn>
                                        <p:tgtEl>
                                          <p:sndTgt r:embed="rId5" name="hammer.wav"/>
                                        </p:tgtEl>
                                      </p:cMediaNode>
                                    </p:audio>
                                  </p:subTnLst>
                                </p:cTn>
                              </p:par>
                            </p:childTnLst>
                          </p:cTn>
                        </p:par>
                        <p:par>
                          <p:cTn id="75" fill="hold">
                            <p:stCondLst>
                              <p:cond delay="13500"/>
                            </p:stCondLst>
                            <p:childTnLst>
                              <p:par>
                                <p:cTn id="76" presetID="4" presetClass="entr" presetSubtype="32" fill="hold" grpId="0" nodeType="afterEffect">
                                  <p:stCondLst>
                                    <p:cond delay="0"/>
                                  </p:stCondLst>
                                  <p:childTnLst>
                                    <p:set>
                                      <p:cBhvr>
                                        <p:cTn id="77" dur="1" fill="hold">
                                          <p:stCondLst>
                                            <p:cond delay="0"/>
                                          </p:stCondLst>
                                        </p:cTn>
                                        <p:tgtEl>
                                          <p:spTgt spid="113"/>
                                        </p:tgtEl>
                                        <p:attrNameLst>
                                          <p:attrName>style.visibility</p:attrName>
                                        </p:attrNameLst>
                                      </p:cBhvr>
                                      <p:to>
                                        <p:strVal val="visible"/>
                                      </p:to>
                                    </p:set>
                                    <p:animEffect transition="in" filter="box(out)">
                                      <p:cBhvr>
                                        <p:cTn id="78" dur="1000"/>
                                        <p:tgtEl>
                                          <p:spTgt spid="113"/>
                                        </p:tgtEl>
                                      </p:cBhvr>
                                    </p:animEffect>
                                  </p:childTnLst>
                                  <p:subTnLst>
                                    <p:audio>
                                      <p:cMediaNode>
                                        <p:cTn display="0" masterRel="sameClick">
                                          <p:stCondLst>
                                            <p:cond evt="begin" delay="0">
                                              <p:tn val="76"/>
                                            </p:cond>
                                          </p:stCondLst>
                                          <p:endCondLst>
                                            <p:cond evt="onStopAudio" delay="0">
                                              <p:tgtEl>
                                                <p:sldTgt/>
                                              </p:tgtEl>
                                            </p:cond>
                                          </p:endCondLst>
                                        </p:cTn>
                                        <p:tgtEl>
                                          <p:sndTgt r:embed="rId5" name="hammer.wav"/>
                                        </p:tgtEl>
                                      </p:cMediaNode>
                                    </p:audio>
                                  </p:subTnLst>
                                </p:cTn>
                              </p:par>
                            </p:childTnLst>
                          </p:cTn>
                        </p:par>
                        <p:par>
                          <p:cTn id="79" fill="hold">
                            <p:stCondLst>
                              <p:cond delay="14500"/>
                            </p:stCondLst>
                            <p:childTnLst>
                              <p:par>
                                <p:cTn id="80" presetID="4" presetClass="entr" presetSubtype="32" fill="hold" grpId="0" nodeType="afterEffect">
                                  <p:stCondLst>
                                    <p:cond delay="0"/>
                                  </p:stCondLst>
                                  <p:childTnLst>
                                    <p:set>
                                      <p:cBhvr>
                                        <p:cTn id="81" dur="1" fill="hold">
                                          <p:stCondLst>
                                            <p:cond delay="0"/>
                                          </p:stCondLst>
                                        </p:cTn>
                                        <p:tgtEl>
                                          <p:spTgt spid="114"/>
                                        </p:tgtEl>
                                        <p:attrNameLst>
                                          <p:attrName>style.visibility</p:attrName>
                                        </p:attrNameLst>
                                      </p:cBhvr>
                                      <p:to>
                                        <p:strVal val="visible"/>
                                      </p:to>
                                    </p:set>
                                    <p:animEffect transition="in" filter="box(out)">
                                      <p:cBhvr>
                                        <p:cTn id="82" dur="1000"/>
                                        <p:tgtEl>
                                          <p:spTgt spid="114"/>
                                        </p:tgtEl>
                                      </p:cBhvr>
                                    </p:animEffect>
                                  </p:childTnLst>
                                  <p:subTnLst>
                                    <p:audio>
                                      <p:cMediaNode>
                                        <p:cTn display="0" masterRel="sameClick">
                                          <p:stCondLst>
                                            <p:cond evt="begin" delay="0">
                                              <p:tn val="80"/>
                                            </p:cond>
                                          </p:stCondLst>
                                          <p:endCondLst>
                                            <p:cond evt="onStopAudio" delay="0">
                                              <p:tgtEl>
                                                <p:sldTgt/>
                                              </p:tgtEl>
                                            </p:cond>
                                          </p:endCondLst>
                                        </p:cTn>
                                        <p:tgtEl>
                                          <p:sndTgt r:embed="rId6" name="drumroll.wav"/>
                                        </p:tgtEl>
                                      </p:cMediaNode>
                                    </p:audio>
                                  </p:subTnLst>
                                </p:cTn>
                              </p:par>
                              <p:par>
                                <p:cTn id="83" presetID="4" presetClass="entr" presetSubtype="32" fill="hold" grpId="0" nodeType="withEffect">
                                  <p:stCondLst>
                                    <p:cond delay="0"/>
                                  </p:stCondLst>
                                  <p:childTnLst>
                                    <p:set>
                                      <p:cBhvr>
                                        <p:cTn id="84" dur="1" fill="hold">
                                          <p:stCondLst>
                                            <p:cond delay="0"/>
                                          </p:stCondLst>
                                        </p:cTn>
                                        <p:tgtEl>
                                          <p:spTgt spid="115"/>
                                        </p:tgtEl>
                                        <p:attrNameLst>
                                          <p:attrName>style.visibility</p:attrName>
                                        </p:attrNameLst>
                                      </p:cBhvr>
                                      <p:to>
                                        <p:strVal val="visible"/>
                                      </p:to>
                                    </p:set>
                                    <p:animEffect transition="in" filter="box(out)">
                                      <p:cBhvr>
                                        <p:cTn id="85" dur="1000"/>
                                        <p:tgtEl>
                                          <p:spTgt spid="115"/>
                                        </p:tgtEl>
                                      </p:cBhvr>
                                    </p:animEffect>
                                  </p:childTnLst>
                                  <p:subTnLst>
                                    <p:audio>
                                      <p:cMediaNode>
                                        <p:cTn display="0" masterRel="sameClick">
                                          <p:stCondLst>
                                            <p:cond evt="begin" delay="0">
                                              <p:tn val="83"/>
                                            </p:cond>
                                          </p:stCondLst>
                                          <p:endCondLst>
                                            <p:cond evt="onStopAudio" delay="0">
                                              <p:tgtEl>
                                                <p:sldTgt/>
                                              </p:tgtEl>
                                            </p:cond>
                                          </p:endCondLst>
                                        </p:cTn>
                                        <p:tgtEl>
                                          <p:sndTgt r:embed="rId6" name="drumroll.wav"/>
                                        </p:tgtEl>
                                      </p:cMediaNode>
                                    </p:audio>
                                  </p:subTnLst>
                                </p:cTn>
                              </p:par>
                              <p:par>
                                <p:cTn id="86" presetID="4" presetClass="exit" presetSubtype="16" fill="hold" grpId="0" nodeType="withEffect">
                                  <p:stCondLst>
                                    <p:cond delay="0"/>
                                  </p:stCondLst>
                                  <p:childTnLst>
                                    <p:animEffect transition="out" filter="box(in)">
                                      <p:cBhvr>
                                        <p:cTn id="87" dur="500"/>
                                        <p:tgtEl>
                                          <p:spTgt spid="52"/>
                                        </p:tgtEl>
                                      </p:cBhvr>
                                    </p:animEffect>
                                    <p:set>
                                      <p:cBhvr>
                                        <p:cTn id="88" dur="1" fill="hold">
                                          <p:stCondLst>
                                            <p:cond delay="499"/>
                                          </p:stCondLst>
                                        </p:cTn>
                                        <p:tgtEl>
                                          <p:spTgt spid="52"/>
                                        </p:tgtEl>
                                        <p:attrNameLst>
                                          <p:attrName>style.visibility</p:attrName>
                                        </p:attrNameLst>
                                      </p:cBhvr>
                                      <p:to>
                                        <p:strVal val="hidden"/>
                                      </p:to>
                                    </p:set>
                                  </p:childTnLst>
                                </p:cTn>
                              </p:par>
                            </p:childTnLst>
                          </p:cTn>
                        </p:par>
                        <p:par>
                          <p:cTn id="89" fill="hold">
                            <p:stCondLst>
                              <p:cond delay="15500"/>
                            </p:stCondLst>
                            <p:childTnLst>
                              <p:par>
                                <p:cTn id="90" presetID="20" presetClass="emph" presetSubtype="0" repeatCount="5000" fill="hold" nodeType="afterEffect">
                                  <p:stCondLst>
                                    <p:cond delay="0"/>
                                  </p:stCondLst>
                                  <p:iterate type="lt">
                                    <p:tmPct val="10000"/>
                                  </p:iterate>
                                  <p:childTnLst>
                                    <p:set>
                                      <p:cBhvr override="childStyle">
                                        <p:cTn id="91" dur="500" autoRev="1" fill="hold"/>
                                        <p:tgtEl>
                                          <p:spTgt spid="46">
                                            <p:txEl>
                                              <p:pRg st="0" end="0"/>
                                            </p:txEl>
                                          </p:spTgt>
                                        </p:tgtEl>
                                        <p:attrNameLst>
                                          <p:attrName>style.color</p:attrName>
                                        </p:attrNameLst>
                                      </p:cBhvr>
                                      <p:to>
                                        <p:clrVal>
                                          <a:schemeClr val="accent2"/>
                                        </p:clrVal>
                                      </p:to>
                                    </p:set>
                                    <p:set>
                                      <p:cBhvr>
                                        <p:cTn id="92" dur="500" autoRev="1" fill="hold"/>
                                        <p:tgtEl>
                                          <p:spTgt spid="46">
                                            <p:txEl>
                                              <p:pRg st="0" end="0"/>
                                            </p:txEl>
                                          </p:spTgt>
                                        </p:tgtEl>
                                        <p:attrNameLst>
                                          <p:attrName>fillcolor</p:attrName>
                                        </p:attrNameLst>
                                      </p:cBhvr>
                                      <p:to>
                                        <p:clrVal>
                                          <a:schemeClr val="accent2"/>
                                        </p:clrVal>
                                      </p:to>
                                    </p:set>
                                    <p:set>
                                      <p:cBhvr>
                                        <p:cTn id="93" dur="500" autoRev="1" fill="hold"/>
                                        <p:tgtEl>
                                          <p:spTgt spid="46">
                                            <p:txEl>
                                              <p:pRg st="0" end="0"/>
                                            </p:txEl>
                                          </p:spTgt>
                                        </p:tgtEl>
                                        <p:attrNameLst>
                                          <p:attrName>fill.type</p:attrName>
                                        </p:attrNameLst>
                                      </p:cBhvr>
                                      <p:to>
                                        <p:strVal val="solid"/>
                                      </p:to>
                                    </p:set>
                                  </p:childTnLst>
                                </p:cTn>
                              </p:par>
                            </p:childTnLst>
                          </p:cTn>
                        </p:par>
                      </p:childTnLst>
                    </p:cTn>
                  </p:par>
                </p:childTnLst>
              </p:cTn>
              <p:nextCondLst>
                <p:cond evt="onClick" delay="0">
                  <p:tgtEl>
                    <p:spTgt spid="53"/>
                  </p:tgtEl>
                </p:cond>
              </p:nextCondLst>
            </p:seq>
          </p:childTnLst>
        </p:cTn>
      </p:par>
    </p:tnLst>
    <p:bldLst>
      <p:bldP spid="51" grpId="0" animBg="1"/>
      <p:bldP spid="52" grpId="0" animBg="1"/>
      <p:bldP spid="53"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43196" y="209179"/>
            <a:ext cx="11347269" cy="661207"/>
          </a:xfrm>
          <a:prstGeom prst="rect">
            <a:avLst/>
          </a:prstGeom>
        </p:spPr>
        <p:txBody>
          <a:bodyPr wrap="square">
            <a:spAutoFit/>
          </a:bodyPr>
          <a:lstStyle/>
          <a:p>
            <a:pPr>
              <a:lnSpc>
                <a:spcPct val="150000"/>
              </a:lnSpc>
              <a:spcAft>
                <a:spcPts val="800"/>
              </a:spcAft>
            </a:pP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5</a:t>
            </a:r>
            <a:r>
              <a:rPr lang="nl-NL"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Cho các dãy số liệu sau d</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ữ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liệu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là</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dữ</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liệu</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l</a:t>
            </a:r>
            <a:r>
              <a:rPr lang="vi-VN"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ư</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ợng</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6" name="TextBox 5"/>
          <p:cNvSpPr txBox="1"/>
          <p:nvPr/>
        </p:nvSpPr>
        <p:spPr>
          <a:xfrm>
            <a:off x="448490" y="1331208"/>
            <a:ext cx="8290561"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A.</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Vision; SH; Wave Alpha; Winner…</a:t>
            </a:r>
            <a:endParaRPr lang="vi-VN"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48489" y="1987100"/>
            <a:ext cx="9492679"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48490" y="2635632"/>
            <a:ext cx="8290561"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48490" y="3308931"/>
            <a:ext cx="11555941"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6,6; 7,2; 9,3; ….</a:t>
            </a:r>
            <a:r>
              <a:rPr lang="vi-VN" sz="2800" dirty="0">
                <a:latin typeface="Times New Roman" panose="02020603050405020304" pitchFamily="18" charset="0"/>
                <a:cs typeface="Times New Roman" panose="02020603050405020304" pitchFamily="18" charset="0"/>
              </a:rPr>
              <a:t> </a:t>
            </a:r>
          </a:p>
        </p:txBody>
      </p:sp>
      <p:sp>
        <p:nvSpPr>
          <p:cNvPr id="10" name="Rectangle 9"/>
          <p:cNvSpPr/>
          <p:nvPr/>
        </p:nvSpPr>
        <p:spPr>
          <a:xfrm>
            <a:off x="9690826" y="492239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11" name="Rectangle 10"/>
          <p:cNvSpPr/>
          <p:nvPr/>
        </p:nvSpPr>
        <p:spPr>
          <a:xfrm>
            <a:off x="9607874" y="5439915"/>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2" name="TextBox 7"/>
          <p:cNvSpPr txBox="1">
            <a:spLocks noChangeArrowheads="1"/>
          </p:cNvSpPr>
          <p:nvPr/>
        </p:nvSpPr>
        <p:spPr bwMode="auto">
          <a:xfrm>
            <a:off x="10201076" y="5417208"/>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13" name="Rounded Rectangle 12"/>
          <p:cNvSpPr/>
          <p:nvPr/>
        </p:nvSpPr>
        <p:spPr>
          <a:xfrm>
            <a:off x="9651279" y="549969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14" name="Rectangle 13"/>
          <p:cNvSpPr/>
          <p:nvPr/>
        </p:nvSpPr>
        <p:spPr>
          <a:xfrm>
            <a:off x="9690826" y="4922390"/>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15" name="Rectangle 14"/>
          <p:cNvSpPr/>
          <p:nvPr/>
        </p:nvSpPr>
        <p:spPr>
          <a:xfrm>
            <a:off x="9690826" y="4922390"/>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16" name="Rounded Rectangle 1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17" name="Rounded Rectangle 1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18" name="Rounded Rectangle 1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19" name="Rounded Rectangle 1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20" name="Rounded Rectangle 1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21" name="Rounded Rectangle 2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22" name="Rounded Rectangle 2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23" name="Rounded Rectangle 2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24" name="Rounded Rectangle 2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25" name="Rounded Rectangle 2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26" name="Rounded Rectangle 2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27" name="Rounded Rectangle 2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28" name="Rounded Rectangle 2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29" name="Rounded Rectangle 2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30" name="Rounded Rectangle 2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31" name="Rounded Rectangle 3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32" name="Rounded Rectangle 3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33" name="Rounded Rectangle 3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34" name="Rounded Rectangle 3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35" name="Rounded Rectangle 3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36" name="Rounded Rectangle 3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37" name="Rounded Rectangle 3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38" name="Rounded Rectangle 3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39" name="Rounded Rectangle 3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40" name="Rounded Rectangle 3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41" name="Rounded Rectangle 4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42" name="Rounded Rectangle 4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43" name="Rounded Rectangle 4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44" name="Rounded Rectangle 4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45" name="Rounded Rectangle 4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46" name="Rounded Rectangle 4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47" name="Rounded Rectangle 4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48" name="Rounded Rectangle 4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49" name="Rounded Rectangle 4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50" name="Rounded Rectangle 4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51" name="Rounded Rectangle 5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52" name="Rounded Rectangle 5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53" name="Rounded Rectangle 5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54" name="Rounded Rectangle 5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55" name="Rounded Rectangle 5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56" name="Rounded Rectangle 5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57" name="Rounded Rectangle 5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58" name="Rounded Rectangle 5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59" name="Rounded Rectangle 5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60" name="Rounded Rectangle 5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61" name="Rounded Rectangle 6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62" name="Rounded Rectangle 6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63" name="Rounded Rectangle 6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64" name="Rounded Rectangle 6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65" name="Rounded Rectangle 6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66" name="Rounded Rectangle 6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67" name="Rounded Rectangle 66"/>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68" name="Rounded Rectangle 67"/>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69" name="Rounded Rectangle 68"/>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70" name="Rounded Rectangle 69"/>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71" name="Rounded Rectangle 70"/>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72" name="Rounded Rectangle 71"/>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73" name="Rounded Rectangle 72"/>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74" name="Rounded Rectangle 73"/>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75" name="Rounded Rectangle 74"/>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76" name="Rounded Rectangle 75"/>
          <p:cNvSpPr/>
          <p:nvPr/>
        </p:nvSpPr>
        <p:spPr>
          <a:xfrm>
            <a:off x="10467776" y="5499697"/>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77" name="Rounded Rectangle 76"/>
          <p:cNvSpPr/>
          <p:nvPr/>
        </p:nvSpPr>
        <p:spPr>
          <a:xfrm>
            <a:off x="9651279" y="549969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78" name="Rounded Rectangle 77"/>
          <p:cNvSpPr/>
          <p:nvPr/>
        </p:nvSpPr>
        <p:spPr>
          <a:xfrm>
            <a:off x="9651279" y="5499697"/>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 name="Curved Right Arrow 1">
            <a:hlinkClick r:id="rId6" action="ppaction://hlinksldjump"/>
          </p:cNvPr>
          <p:cNvSpPr/>
          <p:nvPr/>
        </p:nvSpPr>
        <p:spPr>
          <a:xfrm>
            <a:off x="1593273" y="5379590"/>
            <a:ext cx="484909" cy="48088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00433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4" presetClass="exit" presetSubtype="32" fill="hold" grpId="0" nodeType="withEffect">
                                  <p:stCondLst>
                                    <p:cond delay="0"/>
                                  </p:stCondLst>
                                  <p:childTnLst>
                                    <p:animEffect transition="out" filter="box(out)">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4" presetClass="exit" presetSubtype="32" fill="hold" grpId="0" nodeType="withEffect">
                                  <p:stCondLst>
                                    <p:cond delay="0"/>
                                  </p:stCondLst>
                                  <p:childTnLst>
                                    <p:animEffect transition="out" filter="box(out)">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16" presetClass="emph" presetSubtype="0" fill="hold" nodeType="withEffect">
                                  <p:stCondLst>
                                    <p:cond delay="0"/>
                                  </p:stCondLst>
                                  <p:iterate type="lt">
                                    <p:tmPct val="4000"/>
                                  </p:iterate>
                                  <p:childTnLst>
                                    <p:set>
                                      <p:cBhvr override="childStyle">
                                        <p:cTn id="15" dur="500" fill="hold"/>
                                        <p:tgtEl>
                                          <p:spTgt spid="9">
                                            <p:txEl>
                                              <p:pRg st="0" end="0"/>
                                            </p:txEl>
                                          </p:spTgt>
                                        </p:tgtEl>
                                        <p:attrNameLst>
                                          <p:attrName>style.color</p:attrName>
                                        </p:attrNameLst>
                                      </p:cBhvr>
                                      <p:to>
                                        <p:clrVal>
                                          <a:srgbClr val="FF0000"/>
                                        </p:clrVal>
                                      </p:to>
                                    </p:set>
                                    <p:set>
                                      <p:cBhvr>
                                        <p:cTn id="16" dur="500" fill="hold"/>
                                        <p:tgtEl>
                                          <p:spTgt spid="9">
                                            <p:txEl>
                                              <p:pRg st="0" end="0"/>
                                            </p:txEl>
                                          </p:spTgt>
                                        </p:tgtEl>
                                        <p:attrNameLst>
                                          <p:attrName>fillcolor</p:attrName>
                                        </p:attrNameLst>
                                      </p:cBhvr>
                                      <p:to>
                                        <p:clrVal>
                                          <a:srgbClr val="FF0000"/>
                                        </p:clrVal>
                                      </p:to>
                                    </p:set>
                                    <p:set>
                                      <p:cBhvr>
                                        <p:cTn id="17" dur="500" fill="hold"/>
                                        <p:tgtEl>
                                          <p:spTgt spid="9">
                                            <p:txEl>
                                              <p:pRg st="0" end="0"/>
                                            </p:txEl>
                                          </p:spTgt>
                                        </p:tgtEl>
                                        <p:attrNameLst>
                                          <p:attrName>fill.type</p:attrName>
                                        </p:attrNameLst>
                                      </p:cBhvr>
                                      <p:to>
                                        <p:strVal val="solid"/>
                                      </p:to>
                                    </p:set>
                                  </p:childTnLst>
                                </p:cTn>
                              </p:par>
                              <p:par>
                                <p:cTn id="18" presetID="42" presetClass="path" presetSubtype="0" accel="50000" decel="50000" fill="hold" nodeType="withEffect">
                                  <p:stCondLst>
                                    <p:cond delay="0"/>
                                  </p:stCondLst>
                                  <p:iterate type="lt">
                                    <p:tmPct val="0"/>
                                  </p:iterate>
                                  <p:childTnLst>
                                    <p:animMotion origin="layout" path="M -1.66667E-6 3.33333E-6 L 0.08763 -0.28542 " pathEditMode="relative" rAng="0" ptsTypes="AA">
                                      <p:cBhvr>
                                        <p:cTn id="19" dur="2000" fill="hold"/>
                                        <p:tgtEl>
                                          <p:spTgt spid="9">
                                            <p:txEl>
                                              <p:pRg st="0" end="0"/>
                                            </p:txEl>
                                          </p:spTgt>
                                        </p:tgtEl>
                                        <p:attrNameLst>
                                          <p:attrName>ppt_x</p:attrName>
                                          <p:attrName>ppt_y</p:attrName>
                                        </p:attrNameLst>
                                      </p:cBhvr>
                                      <p:rCtr x="4375" y="-1428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100"/>
                                        <p:tgtEl>
                                          <p:spTgt spid="15"/>
                                        </p:tgtEl>
                                      </p:cBhvr>
                                    </p:animEffect>
                                    <p:set>
                                      <p:cBhvr>
                                        <p:cTn id="25" dur="1" fill="hold">
                                          <p:stCondLst>
                                            <p:cond delay="99"/>
                                          </p:stCondLst>
                                        </p:cTn>
                                        <p:tgtEl>
                                          <p:spTgt spid="15"/>
                                        </p:tgtEl>
                                        <p:attrNameLst>
                                          <p:attrName>style.visibility</p:attrName>
                                        </p:attrNameLst>
                                      </p:cBhvr>
                                      <p:to>
                                        <p:strVal val="hidden"/>
                                      </p:to>
                                    </p:set>
                                  </p:childTnLst>
                                </p:cTn>
                              </p:par>
                              <p:par>
                                <p:cTn id="26" presetID="4"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par>
                          <p:cTn id="29" fill="hold">
                            <p:stCondLst>
                              <p:cond delay="500"/>
                            </p:stCondLst>
                            <p:childTnLst>
                              <p:par>
                                <p:cTn id="30" presetID="4" presetClass="entr" presetSubtype="32"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ox(out)">
                                      <p:cBhvr>
                                        <p:cTn id="32" dur="1000"/>
                                        <p:tgtEl>
                                          <p:spTgt spid="6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1500"/>
                            </p:stCondLst>
                            <p:childTnLst>
                              <p:par>
                                <p:cTn id="34" presetID="4" presetClass="entr" presetSubtype="32"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box(out)">
                                      <p:cBhvr>
                                        <p:cTn id="36" dur="1000"/>
                                        <p:tgtEl>
                                          <p:spTgt spid="63"/>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2500"/>
                            </p:stCondLst>
                            <p:childTnLst>
                              <p:par>
                                <p:cTn id="38" presetID="4" presetClass="entr" presetSubtype="32" fill="hold" grpId="0" nodeType="after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box(out)">
                                      <p:cBhvr>
                                        <p:cTn id="40" dur="1000"/>
                                        <p:tgtEl>
                                          <p:spTgt spid="64"/>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3500"/>
                            </p:stCondLst>
                            <p:childTnLst>
                              <p:par>
                                <p:cTn id="42" presetID="4" presetClass="entr" presetSubtype="32" fill="hold" grpId="0"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box(out)">
                                      <p:cBhvr>
                                        <p:cTn id="44" dur="1000"/>
                                        <p:tgtEl>
                                          <p:spTgt spid="65"/>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4500"/>
                            </p:stCondLst>
                            <p:childTnLst>
                              <p:par>
                                <p:cTn id="46" presetID="4" presetClass="entr" presetSubtype="32"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ox(out)">
                                      <p:cBhvr>
                                        <p:cTn id="48" dur="1000"/>
                                        <p:tgtEl>
                                          <p:spTgt spid="66"/>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5500"/>
                            </p:stCondLst>
                            <p:childTnLst>
                              <p:par>
                                <p:cTn id="50" presetID="4" presetClass="entr" presetSubtype="32" fill="hold" grpId="0" nodeType="after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box(out)">
                                      <p:cBhvr>
                                        <p:cTn id="52" dur="1000"/>
                                        <p:tgtEl>
                                          <p:spTgt spid="67"/>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6500"/>
                            </p:stCondLst>
                            <p:childTnLst>
                              <p:par>
                                <p:cTn id="54" presetID="4" presetClass="entr" presetSubtype="32" fill="hold" grpId="0"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box(out)">
                                      <p:cBhvr>
                                        <p:cTn id="56" dur="1000"/>
                                        <p:tgtEl>
                                          <p:spTgt spid="68"/>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7500"/>
                            </p:stCondLst>
                            <p:childTnLst>
                              <p:par>
                                <p:cTn id="58" presetID="4" presetClass="entr" presetSubtype="32" fill="hold" grpId="0" nodeType="after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box(out)">
                                      <p:cBhvr>
                                        <p:cTn id="60" dur="1000"/>
                                        <p:tgtEl>
                                          <p:spTgt spid="69"/>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8500"/>
                            </p:stCondLst>
                            <p:childTnLst>
                              <p:par>
                                <p:cTn id="62" presetID="4" presetClass="entr" presetSubtype="32" fill="hold" grpId="0" nodeType="afterEffect">
                                  <p:stCondLst>
                                    <p:cond delay="0"/>
                                  </p:stCondLst>
                                  <p:childTnLst>
                                    <p:set>
                                      <p:cBhvr>
                                        <p:cTn id="63" dur="1" fill="hold">
                                          <p:stCondLst>
                                            <p:cond delay="0"/>
                                          </p:stCondLst>
                                        </p:cTn>
                                        <p:tgtEl>
                                          <p:spTgt spid="70"/>
                                        </p:tgtEl>
                                        <p:attrNameLst>
                                          <p:attrName>style.visibility</p:attrName>
                                        </p:attrNameLst>
                                      </p:cBhvr>
                                      <p:to>
                                        <p:strVal val="visible"/>
                                      </p:to>
                                    </p:set>
                                    <p:animEffect transition="in" filter="box(out)">
                                      <p:cBhvr>
                                        <p:cTn id="64" dur="1000"/>
                                        <p:tgtEl>
                                          <p:spTgt spid="70"/>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5" fill="hold">
                            <p:stCondLst>
                              <p:cond delay="9500"/>
                            </p:stCondLst>
                            <p:childTnLst>
                              <p:par>
                                <p:cTn id="66" presetID="4" presetClass="entr" presetSubtype="32" fill="hold" grpId="0" nodeType="after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box(out)">
                                      <p:cBhvr>
                                        <p:cTn id="68" dur="1000"/>
                                        <p:tgtEl>
                                          <p:spTgt spid="71"/>
                                        </p:tgtEl>
                                      </p:cBhvr>
                                    </p:animEffec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10500"/>
                            </p:stCondLst>
                            <p:childTnLst>
                              <p:par>
                                <p:cTn id="70" presetID="4" presetClass="entr" presetSubtype="32" fill="hold" grpId="0" nodeType="after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box(out)">
                                      <p:cBhvr>
                                        <p:cTn id="72" dur="1000"/>
                                        <p:tgtEl>
                                          <p:spTgt spid="72"/>
                                        </p:tgtEl>
                                      </p:cBhvr>
                                    </p:animEffec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11500"/>
                            </p:stCondLst>
                            <p:childTnLst>
                              <p:par>
                                <p:cTn id="74" presetID="4" presetClass="entr" presetSubtype="32" fill="hold" grpId="0" nodeType="after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box(out)">
                                      <p:cBhvr>
                                        <p:cTn id="76" dur="1000"/>
                                        <p:tgtEl>
                                          <p:spTgt spid="73"/>
                                        </p:tgtEl>
                                      </p:cBhvr>
                                    </p:animEffec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7" fill="hold">
                            <p:stCondLst>
                              <p:cond delay="12500"/>
                            </p:stCondLst>
                            <p:childTnLst>
                              <p:par>
                                <p:cTn id="78" presetID="4" presetClass="entr" presetSubtype="32" fill="hold" grpId="0" nodeType="afterEffect">
                                  <p:stCondLst>
                                    <p:cond delay="0"/>
                                  </p:stCondLst>
                                  <p:childTnLst>
                                    <p:set>
                                      <p:cBhvr>
                                        <p:cTn id="79" dur="1" fill="hold">
                                          <p:stCondLst>
                                            <p:cond delay="0"/>
                                          </p:stCondLst>
                                        </p:cTn>
                                        <p:tgtEl>
                                          <p:spTgt spid="74"/>
                                        </p:tgtEl>
                                        <p:attrNameLst>
                                          <p:attrName>style.visibility</p:attrName>
                                        </p:attrNameLst>
                                      </p:cBhvr>
                                      <p:to>
                                        <p:strVal val="visible"/>
                                      </p:to>
                                    </p:set>
                                    <p:animEffect transition="in" filter="box(out)">
                                      <p:cBhvr>
                                        <p:cTn id="80" dur="1000"/>
                                        <p:tgtEl>
                                          <p:spTgt spid="74"/>
                                        </p:tgtEl>
                                      </p:cBhvr>
                                    </p:animEffec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par>
                          <p:cTn id="81" fill="hold">
                            <p:stCondLst>
                              <p:cond delay="13500"/>
                            </p:stCondLst>
                            <p:childTnLst>
                              <p:par>
                                <p:cTn id="82" presetID="4" presetClass="entr" presetSubtype="32" fill="hold" grpId="0" nodeType="afterEffect">
                                  <p:stCondLst>
                                    <p:cond delay="0"/>
                                  </p:stCondLst>
                                  <p:childTnLst>
                                    <p:set>
                                      <p:cBhvr>
                                        <p:cTn id="83" dur="1" fill="hold">
                                          <p:stCondLst>
                                            <p:cond delay="0"/>
                                          </p:stCondLst>
                                        </p:cTn>
                                        <p:tgtEl>
                                          <p:spTgt spid="75"/>
                                        </p:tgtEl>
                                        <p:attrNameLst>
                                          <p:attrName>style.visibility</p:attrName>
                                        </p:attrNameLst>
                                      </p:cBhvr>
                                      <p:to>
                                        <p:strVal val="visible"/>
                                      </p:to>
                                    </p:set>
                                    <p:animEffect transition="in" filter="box(out)">
                                      <p:cBhvr>
                                        <p:cTn id="84" dur="1000"/>
                                        <p:tgtEl>
                                          <p:spTgt spid="75"/>
                                        </p:tgtEl>
                                      </p:cBhvr>
                                    </p:animEffect>
                                  </p:childTnLst>
                                  <p:subTnLst>
                                    <p:audio>
                                      <p:cMediaNode>
                                        <p:cTn display="0" masterRel="sameClick">
                                          <p:stCondLst>
                                            <p:cond evt="begin" delay="0">
                                              <p:tn val="82"/>
                                            </p:cond>
                                          </p:stCondLst>
                                          <p:endCondLst>
                                            <p:cond evt="onStopAudio" delay="0">
                                              <p:tgtEl>
                                                <p:sldTgt/>
                                              </p:tgtEl>
                                            </p:cond>
                                          </p:endCondLst>
                                        </p:cTn>
                                        <p:tgtEl>
                                          <p:sndTgt r:embed="rId4" name="hammer.wav"/>
                                        </p:tgtEl>
                                      </p:cMediaNode>
                                    </p:audio>
                                  </p:subTnLst>
                                </p:cTn>
                              </p:par>
                            </p:childTnLst>
                          </p:cTn>
                        </p:par>
                        <p:par>
                          <p:cTn id="85" fill="hold">
                            <p:stCondLst>
                              <p:cond delay="14500"/>
                            </p:stCondLst>
                            <p:childTnLst>
                              <p:par>
                                <p:cTn id="86" presetID="4" presetClass="entr" presetSubtype="32" fill="hold" grpId="0" nodeType="after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box(out)">
                                      <p:cBhvr>
                                        <p:cTn id="88" dur="1000"/>
                                        <p:tgtEl>
                                          <p:spTgt spid="76"/>
                                        </p:tgtEl>
                                      </p:cBhvr>
                                    </p:animEffect>
                                  </p:childTnLst>
                                  <p:subTnLst>
                                    <p:audio>
                                      <p:cMediaNode>
                                        <p:cTn display="0" masterRel="sameClick">
                                          <p:stCondLst>
                                            <p:cond evt="begin" delay="0">
                                              <p:tn val="86"/>
                                            </p:cond>
                                          </p:stCondLst>
                                          <p:endCondLst>
                                            <p:cond evt="onStopAudio" delay="0">
                                              <p:tgtEl>
                                                <p:sldTgt/>
                                              </p:tgtEl>
                                            </p:cond>
                                          </p:endCondLst>
                                        </p:cTn>
                                        <p:tgtEl>
                                          <p:sndTgt r:embed="rId5" name="drumroll.wav"/>
                                        </p:tgtEl>
                                      </p:cMediaNode>
                                    </p:audio>
                                  </p:subTnLst>
                                </p:cTn>
                              </p:par>
                              <p:par>
                                <p:cTn id="89" presetID="4" presetClass="entr" presetSubtype="32" fill="hold" grpId="0" nodeType="with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box(out)">
                                      <p:cBhvr>
                                        <p:cTn id="91" dur="1000"/>
                                        <p:tgtEl>
                                          <p:spTgt spid="77"/>
                                        </p:tgtEl>
                                      </p:cBhvr>
                                    </p:animEffect>
                                  </p:childTnLst>
                                  <p:subTnLst>
                                    <p:audio>
                                      <p:cMediaNode>
                                        <p:cTn display="0" masterRel="sameClick">
                                          <p:stCondLst>
                                            <p:cond evt="begin" delay="0">
                                              <p:tn val="89"/>
                                            </p:cond>
                                          </p:stCondLst>
                                          <p:endCondLst>
                                            <p:cond evt="onStopAudio" delay="0">
                                              <p:tgtEl>
                                                <p:sldTgt/>
                                              </p:tgtEl>
                                            </p:cond>
                                          </p:endCondLst>
                                        </p:cTn>
                                        <p:tgtEl>
                                          <p:sndTgt r:embed="rId5" name="drumroll.wav"/>
                                        </p:tgtEl>
                                      </p:cMediaNode>
                                    </p:audio>
                                  </p:subTnLst>
                                </p:cTn>
                              </p:par>
                              <p:par>
                                <p:cTn id="92" presetID="4" presetClass="exit" presetSubtype="16" fill="hold" grpId="0" nodeType="withEffect">
                                  <p:stCondLst>
                                    <p:cond delay="0"/>
                                  </p:stCondLst>
                                  <p:childTnLst>
                                    <p:animEffect transition="out" filter="box(in)">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par>
                          <p:cTn id="95" fill="hold">
                            <p:stCondLst>
                              <p:cond delay="15500"/>
                            </p:stCondLst>
                            <p:childTnLst>
                              <p:par>
                                <p:cTn id="96" presetID="20" presetClass="emph" presetSubtype="0" repeatCount="5000" fill="hold" nodeType="afterEffect">
                                  <p:stCondLst>
                                    <p:cond delay="0"/>
                                  </p:stCondLst>
                                  <p:iterate type="lt">
                                    <p:tmPct val="10000"/>
                                  </p:iterate>
                                  <p:childTnLst>
                                    <p:set>
                                      <p:cBhvr override="childStyle">
                                        <p:cTn id="97" dur="500" autoRev="1" fill="hold"/>
                                        <p:tgtEl>
                                          <p:spTgt spid="10">
                                            <p:txEl>
                                              <p:pRg st="0" end="0"/>
                                            </p:txEl>
                                          </p:spTgt>
                                        </p:tgtEl>
                                        <p:attrNameLst>
                                          <p:attrName>style.color</p:attrName>
                                        </p:attrNameLst>
                                      </p:cBhvr>
                                      <p:to>
                                        <p:clrVal>
                                          <a:schemeClr val="accent2"/>
                                        </p:clrVal>
                                      </p:to>
                                    </p:set>
                                    <p:set>
                                      <p:cBhvr>
                                        <p:cTn id="98" dur="500" autoRev="1" fill="hold"/>
                                        <p:tgtEl>
                                          <p:spTgt spid="10">
                                            <p:txEl>
                                              <p:pRg st="0" end="0"/>
                                            </p:txEl>
                                          </p:spTgt>
                                        </p:tgtEl>
                                        <p:attrNameLst>
                                          <p:attrName>fillcolor</p:attrName>
                                        </p:attrNameLst>
                                      </p:cBhvr>
                                      <p:to>
                                        <p:clrVal>
                                          <a:schemeClr val="accent2"/>
                                        </p:clrVal>
                                      </p:to>
                                    </p:set>
                                    <p:set>
                                      <p:cBhvr>
                                        <p:cTn id="99" dur="500" autoRev="1" fill="hold"/>
                                        <p:tgtEl>
                                          <p:spTgt spid="10">
                                            <p:txEl>
                                              <p:pRg st="0" end="0"/>
                                            </p:txEl>
                                          </p:spTgt>
                                        </p:tgtEl>
                                        <p:attrNameLst>
                                          <p:attrName>fill.type</p:attrName>
                                        </p:attrNameLst>
                                      </p:cBhvr>
                                      <p:to>
                                        <p:strVal val="solid"/>
                                      </p:to>
                                    </p:set>
                                  </p:childTnLst>
                                </p:cTn>
                              </p:par>
                            </p:childTnLst>
                          </p:cTn>
                        </p:par>
                      </p:childTnLst>
                    </p:cTn>
                  </p:par>
                </p:childTnLst>
              </p:cTn>
              <p:nextCondLst>
                <p:cond evt="onClick" delay="0">
                  <p:tgtEl>
                    <p:spTgt spid="15"/>
                  </p:tgtEl>
                </p:cond>
              </p:nextCondLst>
            </p:seq>
          </p:childTnLst>
        </p:cTn>
      </p:par>
    </p:tnLst>
    <p:bldLst>
      <p:bldP spid="6" grpId="0"/>
      <p:bldP spid="7" grpId="0"/>
      <p:bldP spid="8" grpId="0"/>
      <p:bldP spid="13" grpId="0" animBg="1"/>
      <p:bldP spid="14" grpId="0" animBg="1"/>
      <p:bldP spid="15"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93530" y="224114"/>
            <a:ext cx="11504022" cy="2690160"/>
          </a:xfrm>
          <a:prstGeom prst="rect">
            <a:avLst/>
          </a:prstGeom>
        </p:spPr>
        <p:txBody>
          <a:bodyPr wrap="square">
            <a:spAutoFit/>
          </a:bodyPr>
          <a:lstStyle/>
          <a:p>
            <a:pPr>
              <a:spcAft>
                <a:spcPts val="800"/>
              </a:spcAft>
            </a:pP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6</a:t>
            </a: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nl-NL" sz="28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nl-NL"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 cuộc khảo sát tìm hiểu về cách học của học sinh khối 8 đ</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ư</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ợc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kết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quả</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a:t>
            </a:r>
            <a:r>
              <a:rPr lang="vi-VN"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ư</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sau</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p>
          <a:p>
            <a:pPr>
              <a:spcAft>
                <a:spcPts val="800"/>
              </a:spcAft>
            </a:pP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50%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viết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35%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nghe</a:t>
            </a:r>
            <a:endPar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spcAft>
                <a:spcPts val="800"/>
              </a:spcAft>
            </a:pP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10%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5%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sát</a:t>
            </a:r>
            <a:r>
              <a:rPr lang="en-US" sz="28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p>
          <a:p>
            <a:pPr>
              <a:lnSpc>
                <a:spcPct val="150000"/>
              </a:lnSpc>
              <a:spcAft>
                <a:spcPts val="800"/>
              </a:spcAft>
            </a:pPr>
            <a:r>
              <a:rPr lang="en-US" sz="2800" b="1" dirty="0" err="1">
                <a:latin typeface="Times New Roman" panose="02020603050405020304" pitchFamily="18" charset="0"/>
                <a:ea typeface="Arial" panose="020B0604020202020204" pitchFamily="34" charset="0"/>
                <a:cs typeface="Times New Roman" panose="02020603050405020304" pitchFamily="18" charset="0"/>
              </a:rPr>
              <a:t>Khẳng</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định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sau</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đây</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đúng</a:t>
            </a:r>
            <a:r>
              <a:rPr lang="en-US" sz="2800" b="1" dirty="0">
                <a:latin typeface="Times New Roman" panose="02020603050405020304" pitchFamily="18" charset="0"/>
                <a:ea typeface="Arial" panose="020B0604020202020204" pitchFamily="34"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547527" y="3164334"/>
            <a:ext cx="9451921" cy="66471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thập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a:t>
            </a:r>
            <a:r>
              <a:rPr lang="vi-VN" sz="2800" b="1" dirty="0">
                <a:solidFill>
                  <a:schemeClr val="tx1"/>
                </a:solidFill>
                <a:latin typeface="+mj-lt"/>
              </a:rPr>
              <a:t> </a:t>
            </a:r>
          </a:p>
        </p:txBody>
      </p:sp>
      <p:sp>
        <p:nvSpPr>
          <p:cNvPr id="20" name="Rectangle 19"/>
          <p:cNvSpPr/>
          <p:nvPr/>
        </p:nvSpPr>
        <p:spPr>
          <a:xfrm>
            <a:off x="547528" y="4002026"/>
            <a:ext cx="9451920" cy="66471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B.</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thập</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vi-VN" sz="2800" b="1" dirty="0">
                <a:solidFill>
                  <a:schemeClr val="tx1"/>
                </a:solidFill>
                <a:latin typeface="+mj-lt"/>
              </a:rPr>
              <a:t> </a:t>
            </a:r>
          </a:p>
        </p:txBody>
      </p:sp>
      <p:sp>
        <p:nvSpPr>
          <p:cNvPr id="23" name="Rectangle 22"/>
          <p:cNvSpPr/>
          <p:nvPr/>
        </p:nvSpPr>
        <p:spPr>
          <a:xfrm>
            <a:off x="547528" y="4854228"/>
            <a:ext cx="9451922" cy="66471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chemeClr val="tx1"/>
                </a:solidFill>
              </a:rPr>
              <a:t> </a:t>
            </a:r>
            <a:endParaRPr lang="vi-VN" sz="2800" b="1" dirty="0">
              <a:solidFill>
                <a:schemeClr val="tx1"/>
              </a:solidFill>
              <a:latin typeface="+mj-lt"/>
            </a:endParaRPr>
          </a:p>
        </p:txBody>
      </p:sp>
      <p:sp>
        <p:nvSpPr>
          <p:cNvPr id="26" name="Rectangle 25"/>
          <p:cNvSpPr/>
          <p:nvPr/>
        </p:nvSpPr>
        <p:spPr>
          <a:xfrm>
            <a:off x="547527" y="5769004"/>
            <a:ext cx="9434077" cy="775118"/>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D.</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chemeClr val="tx1"/>
                </a:solidFill>
              </a:rPr>
              <a:t> </a:t>
            </a:r>
            <a:endParaRPr lang="vi-VN" sz="2800" b="1" dirty="0">
              <a:solidFill>
                <a:schemeClr val="tx1"/>
              </a:solidFill>
              <a:latin typeface="+mj-lt"/>
            </a:endParaRPr>
          </a:p>
        </p:txBody>
      </p:sp>
      <p:sp>
        <p:nvSpPr>
          <p:cNvPr id="16" name="Rectangle 15"/>
          <p:cNvSpPr/>
          <p:nvPr/>
        </p:nvSpPr>
        <p:spPr>
          <a:xfrm>
            <a:off x="10436732" y="462806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400">
                <a:solidFill>
                  <a:srgbClr val="000000"/>
                </a:solidFill>
                <a:latin typeface="Arial" panose="020B0604020202020204" pitchFamily="34" charset="0"/>
                <a:cs typeface="Arial" panose="020B0604020202020204" pitchFamily="34" charset="0"/>
              </a:rPr>
              <a:t>Hết giờ</a:t>
            </a:r>
          </a:p>
        </p:txBody>
      </p:sp>
      <p:sp>
        <p:nvSpPr>
          <p:cNvPr id="17" name="Rectangle 16"/>
          <p:cNvSpPr/>
          <p:nvPr/>
        </p:nvSpPr>
        <p:spPr>
          <a:xfrm>
            <a:off x="10353780" y="5145586"/>
            <a:ext cx="1759352" cy="70412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18" name="TextBox 7"/>
          <p:cNvSpPr txBox="1">
            <a:spLocks noChangeArrowheads="1"/>
          </p:cNvSpPr>
          <p:nvPr/>
        </p:nvSpPr>
        <p:spPr bwMode="auto">
          <a:xfrm>
            <a:off x="10946982" y="5122879"/>
            <a:ext cx="26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a:solidFill>
                  <a:schemeClr val="bg1"/>
                </a:solidFill>
                <a:latin typeface="Arial" panose="020B0604020202020204" pitchFamily="34" charset="0"/>
                <a:cs typeface="Arial" panose="020B0604020202020204" pitchFamily="34" charset="0"/>
              </a:rPr>
              <a:t>:</a:t>
            </a:r>
          </a:p>
        </p:txBody>
      </p:sp>
      <p:sp>
        <p:nvSpPr>
          <p:cNvPr id="28" name="Rounded Rectangle 27"/>
          <p:cNvSpPr/>
          <p:nvPr/>
        </p:nvSpPr>
        <p:spPr>
          <a:xfrm>
            <a:off x="10397185" y="520536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29" name="Rectangle 28"/>
          <p:cNvSpPr/>
          <p:nvPr/>
        </p:nvSpPr>
        <p:spPr>
          <a:xfrm>
            <a:off x="10436732" y="4628061"/>
            <a:ext cx="1593448"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2200">
                <a:solidFill>
                  <a:srgbClr val="FF0000"/>
                </a:solidFill>
                <a:latin typeface="Arial" panose="020B0604020202020204" pitchFamily="34" charset="0"/>
                <a:cs typeface="Arial" panose="020B0604020202020204" pitchFamily="34" charset="0"/>
              </a:rPr>
              <a:t>còn lại ...</a:t>
            </a:r>
          </a:p>
        </p:txBody>
      </p:sp>
      <p:sp>
        <p:nvSpPr>
          <p:cNvPr id="30" name="Rectangle 29"/>
          <p:cNvSpPr/>
          <p:nvPr/>
        </p:nvSpPr>
        <p:spPr>
          <a:xfrm>
            <a:off x="10436732" y="4628061"/>
            <a:ext cx="1593448"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2400">
                <a:solidFill>
                  <a:srgbClr val="FFFFFF"/>
                </a:solidFill>
                <a:latin typeface="Arial" panose="020B0604020202020204" pitchFamily="34" charset="0"/>
                <a:cs typeface="Arial" panose="020B0604020202020204" pitchFamily="34" charset="0"/>
              </a:rPr>
              <a:t>Bắt đầu</a:t>
            </a:r>
          </a:p>
        </p:txBody>
      </p:sp>
      <p:sp>
        <p:nvSpPr>
          <p:cNvPr id="31" name="Rounded Rectangle 3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00</a:t>
            </a:r>
          </a:p>
        </p:txBody>
      </p:sp>
      <p:sp>
        <p:nvSpPr>
          <p:cNvPr id="32" name="Rounded Rectangle 3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59</a:t>
            </a:r>
          </a:p>
        </p:txBody>
      </p:sp>
      <p:sp>
        <p:nvSpPr>
          <p:cNvPr id="33" name="Rounded Rectangle 3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58</a:t>
            </a:r>
          </a:p>
        </p:txBody>
      </p:sp>
      <p:sp>
        <p:nvSpPr>
          <p:cNvPr id="34" name="Rounded Rectangle 3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57</a:t>
            </a:r>
          </a:p>
        </p:txBody>
      </p:sp>
      <p:sp>
        <p:nvSpPr>
          <p:cNvPr id="35" name="Rounded Rectangle 3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56</a:t>
            </a:r>
          </a:p>
        </p:txBody>
      </p:sp>
      <p:sp>
        <p:nvSpPr>
          <p:cNvPr id="36" name="Rounded Rectangle 3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55</a:t>
            </a:r>
          </a:p>
        </p:txBody>
      </p:sp>
      <p:sp>
        <p:nvSpPr>
          <p:cNvPr id="37" name="Rounded Rectangle 3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54</a:t>
            </a:r>
          </a:p>
        </p:txBody>
      </p:sp>
      <p:sp>
        <p:nvSpPr>
          <p:cNvPr id="38" name="Rounded Rectangle 3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53</a:t>
            </a:r>
          </a:p>
        </p:txBody>
      </p:sp>
      <p:sp>
        <p:nvSpPr>
          <p:cNvPr id="39" name="Rounded Rectangle 3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52</a:t>
            </a:r>
          </a:p>
        </p:txBody>
      </p:sp>
      <p:sp>
        <p:nvSpPr>
          <p:cNvPr id="40" name="Rounded Rectangle 3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51</a:t>
            </a:r>
          </a:p>
        </p:txBody>
      </p:sp>
      <p:sp>
        <p:nvSpPr>
          <p:cNvPr id="41" name="Rounded Rectangle 4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50</a:t>
            </a:r>
          </a:p>
        </p:txBody>
      </p:sp>
      <p:sp>
        <p:nvSpPr>
          <p:cNvPr id="42" name="Rounded Rectangle 4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49</a:t>
            </a:r>
          </a:p>
        </p:txBody>
      </p:sp>
      <p:sp>
        <p:nvSpPr>
          <p:cNvPr id="43" name="Rounded Rectangle 4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48</a:t>
            </a:r>
          </a:p>
        </p:txBody>
      </p:sp>
      <p:sp>
        <p:nvSpPr>
          <p:cNvPr id="44" name="Rounded Rectangle 4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47</a:t>
            </a:r>
          </a:p>
        </p:txBody>
      </p:sp>
      <p:sp>
        <p:nvSpPr>
          <p:cNvPr id="45" name="Rounded Rectangle 4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46</a:t>
            </a:r>
          </a:p>
        </p:txBody>
      </p:sp>
      <p:sp>
        <p:nvSpPr>
          <p:cNvPr id="46" name="Rounded Rectangle 4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45</a:t>
            </a:r>
          </a:p>
        </p:txBody>
      </p:sp>
      <p:sp>
        <p:nvSpPr>
          <p:cNvPr id="47" name="Rounded Rectangle 4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44</a:t>
            </a:r>
          </a:p>
        </p:txBody>
      </p:sp>
      <p:sp>
        <p:nvSpPr>
          <p:cNvPr id="48" name="Rounded Rectangle 4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43</a:t>
            </a:r>
          </a:p>
        </p:txBody>
      </p:sp>
      <p:sp>
        <p:nvSpPr>
          <p:cNvPr id="49" name="Rounded Rectangle 4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42</a:t>
            </a:r>
          </a:p>
        </p:txBody>
      </p:sp>
      <p:sp>
        <p:nvSpPr>
          <p:cNvPr id="50" name="Rounded Rectangle 4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41</a:t>
            </a:r>
          </a:p>
        </p:txBody>
      </p:sp>
      <p:sp>
        <p:nvSpPr>
          <p:cNvPr id="51" name="Rounded Rectangle 5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40</a:t>
            </a:r>
          </a:p>
        </p:txBody>
      </p:sp>
      <p:sp>
        <p:nvSpPr>
          <p:cNvPr id="52" name="Rounded Rectangle 5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39</a:t>
            </a:r>
          </a:p>
        </p:txBody>
      </p:sp>
      <p:sp>
        <p:nvSpPr>
          <p:cNvPr id="53" name="Rounded Rectangle 5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38</a:t>
            </a:r>
          </a:p>
        </p:txBody>
      </p:sp>
      <p:sp>
        <p:nvSpPr>
          <p:cNvPr id="54" name="Rounded Rectangle 5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37</a:t>
            </a:r>
          </a:p>
        </p:txBody>
      </p:sp>
      <p:sp>
        <p:nvSpPr>
          <p:cNvPr id="55" name="Rounded Rectangle 5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36</a:t>
            </a:r>
          </a:p>
        </p:txBody>
      </p:sp>
      <p:sp>
        <p:nvSpPr>
          <p:cNvPr id="56" name="Rounded Rectangle 5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35</a:t>
            </a:r>
          </a:p>
        </p:txBody>
      </p:sp>
      <p:sp>
        <p:nvSpPr>
          <p:cNvPr id="57" name="Rounded Rectangle 5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34</a:t>
            </a:r>
          </a:p>
        </p:txBody>
      </p:sp>
      <p:sp>
        <p:nvSpPr>
          <p:cNvPr id="58" name="Rounded Rectangle 5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33</a:t>
            </a:r>
          </a:p>
        </p:txBody>
      </p:sp>
      <p:sp>
        <p:nvSpPr>
          <p:cNvPr id="59" name="Rounded Rectangle 5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32</a:t>
            </a:r>
          </a:p>
        </p:txBody>
      </p:sp>
      <p:sp>
        <p:nvSpPr>
          <p:cNvPr id="60" name="Rounded Rectangle 5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31</a:t>
            </a:r>
          </a:p>
        </p:txBody>
      </p:sp>
      <p:sp>
        <p:nvSpPr>
          <p:cNvPr id="61" name="Rounded Rectangle 6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30</a:t>
            </a:r>
          </a:p>
        </p:txBody>
      </p:sp>
      <p:sp>
        <p:nvSpPr>
          <p:cNvPr id="62" name="Rounded Rectangle 6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29</a:t>
            </a:r>
          </a:p>
        </p:txBody>
      </p:sp>
      <p:sp>
        <p:nvSpPr>
          <p:cNvPr id="63" name="Rounded Rectangle 6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28</a:t>
            </a:r>
          </a:p>
        </p:txBody>
      </p:sp>
      <p:sp>
        <p:nvSpPr>
          <p:cNvPr id="64" name="Rounded Rectangle 6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27</a:t>
            </a:r>
          </a:p>
        </p:txBody>
      </p:sp>
      <p:sp>
        <p:nvSpPr>
          <p:cNvPr id="65" name="Rounded Rectangle 6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26</a:t>
            </a:r>
          </a:p>
        </p:txBody>
      </p:sp>
      <p:sp>
        <p:nvSpPr>
          <p:cNvPr id="66" name="Rounded Rectangle 6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25</a:t>
            </a:r>
          </a:p>
        </p:txBody>
      </p:sp>
      <p:sp>
        <p:nvSpPr>
          <p:cNvPr id="67" name="Rounded Rectangle 6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24</a:t>
            </a:r>
          </a:p>
        </p:txBody>
      </p:sp>
      <p:sp>
        <p:nvSpPr>
          <p:cNvPr id="68" name="Rounded Rectangle 6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23</a:t>
            </a:r>
          </a:p>
        </p:txBody>
      </p:sp>
      <p:sp>
        <p:nvSpPr>
          <p:cNvPr id="69" name="Rounded Rectangle 6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22</a:t>
            </a:r>
          </a:p>
        </p:txBody>
      </p:sp>
      <p:sp>
        <p:nvSpPr>
          <p:cNvPr id="70" name="Rounded Rectangle 6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21</a:t>
            </a:r>
          </a:p>
        </p:txBody>
      </p:sp>
      <p:sp>
        <p:nvSpPr>
          <p:cNvPr id="71" name="Rounded Rectangle 7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20</a:t>
            </a:r>
          </a:p>
        </p:txBody>
      </p:sp>
      <p:sp>
        <p:nvSpPr>
          <p:cNvPr id="72" name="Rounded Rectangle 7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19</a:t>
            </a:r>
          </a:p>
        </p:txBody>
      </p:sp>
      <p:sp>
        <p:nvSpPr>
          <p:cNvPr id="73" name="Rounded Rectangle 7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18</a:t>
            </a:r>
          </a:p>
        </p:txBody>
      </p:sp>
      <p:sp>
        <p:nvSpPr>
          <p:cNvPr id="74" name="Rounded Rectangle 7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17</a:t>
            </a:r>
          </a:p>
        </p:txBody>
      </p:sp>
      <p:sp>
        <p:nvSpPr>
          <p:cNvPr id="75" name="Rounded Rectangle 7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16</a:t>
            </a:r>
          </a:p>
        </p:txBody>
      </p:sp>
      <p:sp>
        <p:nvSpPr>
          <p:cNvPr id="76" name="Rounded Rectangle 7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15</a:t>
            </a:r>
          </a:p>
        </p:txBody>
      </p:sp>
      <p:sp>
        <p:nvSpPr>
          <p:cNvPr id="77" name="Rounded Rectangle 7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14</a:t>
            </a:r>
          </a:p>
        </p:txBody>
      </p:sp>
      <p:sp>
        <p:nvSpPr>
          <p:cNvPr id="78" name="Rounded Rectangle 7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13</a:t>
            </a:r>
          </a:p>
        </p:txBody>
      </p:sp>
      <p:sp>
        <p:nvSpPr>
          <p:cNvPr id="79" name="Rounded Rectangle 7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12</a:t>
            </a:r>
          </a:p>
        </p:txBody>
      </p:sp>
      <p:sp>
        <p:nvSpPr>
          <p:cNvPr id="80" name="Rounded Rectangle 7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11</a:t>
            </a:r>
          </a:p>
        </p:txBody>
      </p:sp>
      <p:sp>
        <p:nvSpPr>
          <p:cNvPr id="81" name="Rounded Rectangle 8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latin typeface="Arial" panose="020B0604020202020204" pitchFamily="34" charset="0"/>
                <a:ea typeface="Tahoma" pitchFamily="34" charset="0"/>
                <a:cs typeface="Arial" panose="020B0604020202020204" pitchFamily="34" charset="0"/>
              </a:rPr>
              <a:t>10</a:t>
            </a:r>
          </a:p>
        </p:txBody>
      </p:sp>
      <p:sp>
        <p:nvSpPr>
          <p:cNvPr id="82" name="Rounded Rectangle 81"/>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09</a:t>
            </a:r>
          </a:p>
        </p:txBody>
      </p:sp>
      <p:sp>
        <p:nvSpPr>
          <p:cNvPr id="83" name="Rounded Rectangle 82"/>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08</a:t>
            </a:r>
          </a:p>
        </p:txBody>
      </p:sp>
      <p:sp>
        <p:nvSpPr>
          <p:cNvPr id="84" name="Rounded Rectangle 83"/>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07</a:t>
            </a:r>
          </a:p>
        </p:txBody>
      </p:sp>
      <p:sp>
        <p:nvSpPr>
          <p:cNvPr id="85" name="Rounded Rectangle 84"/>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06</a:t>
            </a:r>
          </a:p>
        </p:txBody>
      </p:sp>
      <p:sp>
        <p:nvSpPr>
          <p:cNvPr id="86" name="Rounded Rectangle 85"/>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05</a:t>
            </a:r>
          </a:p>
        </p:txBody>
      </p:sp>
      <p:sp>
        <p:nvSpPr>
          <p:cNvPr id="87" name="Rounded Rectangle 86"/>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04</a:t>
            </a:r>
          </a:p>
        </p:txBody>
      </p:sp>
      <p:sp>
        <p:nvSpPr>
          <p:cNvPr id="88" name="Rounded Rectangle 87"/>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03</a:t>
            </a:r>
          </a:p>
        </p:txBody>
      </p:sp>
      <p:sp>
        <p:nvSpPr>
          <p:cNvPr id="89" name="Rounded Rectangle 88"/>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02</a:t>
            </a:r>
          </a:p>
        </p:txBody>
      </p:sp>
      <p:sp>
        <p:nvSpPr>
          <p:cNvPr id="90" name="Rounded Rectangle 89"/>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01</a:t>
            </a:r>
          </a:p>
        </p:txBody>
      </p:sp>
      <p:sp>
        <p:nvSpPr>
          <p:cNvPr id="91" name="Rounded Rectangle 90"/>
          <p:cNvSpPr/>
          <p:nvPr/>
        </p:nvSpPr>
        <p:spPr>
          <a:xfrm>
            <a:off x="11213682" y="5205368"/>
            <a:ext cx="8382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000" b="1">
                <a:solidFill>
                  <a:srgbClr val="FF0000"/>
                </a:solidFill>
                <a:latin typeface="Arial" panose="020B0604020202020204" pitchFamily="34" charset="0"/>
                <a:ea typeface="Tahoma" pitchFamily="34" charset="0"/>
                <a:cs typeface="Arial" panose="020B0604020202020204" pitchFamily="34" charset="0"/>
              </a:rPr>
              <a:t>00</a:t>
            </a:r>
          </a:p>
        </p:txBody>
      </p:sp>
      <p:sp>
        <p:nvSpPr>
          <p:cNvPr id="92" name="Rounded Rectangle 91"/>
          <p:cNvSpPr/>
          <p:nvPr/>
        </p:nvSpPr>
        <p:spPr>
          <a:xfrm>
            <a:off x="10397185" y="520536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solidFill>
                  <a:srgbClr val="FF0000"/>
                </a:solidFill>
                <a:latin typeface="Arial" panose="020B0604020202020204" pitchFamily="34" charset="0"/>
                <a:ea typeface="Tahoma" pitchFamily="34" charset="0"/>
                <a:cs typeface="Arial" panose="020B0604020202020204" pitchFamily="34" charset="0"/>
              </a:rPr>
              <a:t>0</a:t>
            </a:r>
          </a:p>
        </p:txBody>
      </p:sp>
      <p:sp>
        <p:nvSpPr>
          <p:cNvPr id="93" name="Rounded Rectangle 92"/>
          <p:cNvSpPr/>
          <p:nvPr/>
        </p:nvSpPr>
        <p:spPr>
          <a:xfrm>
            <a:off x="10397185" y="5205368"/>
            <a:ext cx="609600" cy="5977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4800" b="1">
                <a:latin typeface="Arial" panose="020B0604020202020204" pitchFamily="34" charset="0"/>
                <a:ea typeface="Tahoma" pitchFamily="34" charset="0"/>
                <a:cs typeface="Arial" panose="020B0604020202020204" pitchFamily="34" charset="0"/>
              </a:rPr>
              <a:t>0</a:t>
            </a:r>
          </a:p>
        </p:txBody>
      </p:sp>
      <p:sp>
        <p:nvSpPr>
          <p:cNvPr id="6" name="Curved Right Arrow 5">
            <a:hlinkClick r:id="rId6" action="ppaction://hlinksldjump"/>
          </p:cNvPr>
          <p:cNvSpPr/>
          <p:nvPr/>
        </p:nvSpPr>
        <p:spPr>
          <a:xfrm>
            <a:off x="11429727" y="6344885"/>
            <a:ext cx="429491" cy="39847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250625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42" presetClass="path" presetSubtype="0" accel="50000" decel="50000" fill="hold" grpId="1" nodeType="withEffect">
                                  <p:stCondLst>
                                    <p:cond delay="0"/>
                                  </p:stCondLst>
                                  <p:childTnLst>
                                    <p:animMotion origin="layout" path="M -8.33333E-7 4.81481E-6 L 0.00326 -0.31204 " pathEditMode="relative" rAng="0" ptsTypes="AA">
                                      <p:cBhvr>
                                        <p:cTn id="15" dur="2000" fill="hold"/>
                                        <p:tgtEl>
                                          <p:spTgt spid="26"/>
                                        </p:tgtEl>
                                        <p:attrNameLst>
                                          <p:attrName>ppt_x</p:attrName>
                                          <p:attrName>ppt_y</p:attrName>
                                        </p:attrNameLst>
                                      </p:cBhvr>
                                      <p:rCtr x="156" y="-1560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4" presetClass="exit" presetSubtype="16" fill="hold" grpId="0" nodeType="clickEffect">
                                  <p:stCondLst>
                                    <p:cond delay="0"/>
                                  </p:stCondLst>
                                  <p:childTnLst>
                                    <p:animEffect transition="out" filter="box(in)">
                                      <p:cBhvr>
                                        <p:cTn id="20" dur="100"/>
                                        <p:tgtEl>
                                          <p:spTgt spid="30"/>
                                        </p:tgtEl>
                                      </p:cBhvr>
                                    </p:animEffect>
                                    <p:set>
                                      <p:cBhvr>
                                        <p:cTn id="21" dur="1" fill="hold">
                                          <p:stCondLst>
                                            <p:cond delay="99"/>
                                          </p:stCondLst>
                                        </p:cTn>
                                        <p:tgtEl>
                                          <p:spTgt spid="30"/>
                                        </p:tgtEl>
                                        <p:attrNameLst>
                                          <p:attrName>style.visibility</p:attrName>
                                        </p:attrNameLst>
                                      </p:cBhvr>
                                      <p:to>
                                        <p:strVal val="hidden"/>
                                      </p:to>
                                    </p:set>
                                  </p:childTnLst>
                                </p:cTn>
                              </p:par>
                              <p:par>
                                <p:cTn id="22" presetID="4"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ox(in)">
                                      <p:cBhvr>
                                        <p:cTn id="24" dur="500"/>
                                        <p:tgtEl>
                                          <p:spTgt spid="28"/>
                                        </p:tgtEl>
                                      </p:cBhvr>
                                    </p:animEffect>
                                  </p:childTnLst>
                                </p:cTn>
                              </p:par>
                            </p:childTnLst>
                          </p:cTn>
                        </p:par>
                        <p:par>
                          <p:cTn id="25" fill="hold">
                            <p:stCondLst>
                              <p:cond delay="500"/>
                            </p:stCondLst>
                            <p:childTnLst>
                              <p:par>
                                <p:cTn id="26" presetID="4" presetClass="entr" presetSubtype="32"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box(out)">
                                      <p:cBhvr>
                                        <p:cTn id="28" dur="100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9" fill="hold">
                            <p:stCondLst>
                              <p:cond delay="1500"/>
                            </p:stCondLst>
                            <p:childTnLst>
                              <p:par>
                                <p:cTn id="30" presetID="4" presetClass="entr" presetSubtype="32" fill="hold" grpId="0"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box(out)">
                                      <p:cBhvr>
                                        <p:cTn id="32" dur="1000"/>
                                        <p:tgtEl>
                                          <p:spTgt spid="78"/>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3" fill="hold">
                            <p:stCondLst>
                              <p:cond delay="2500"/>
                            </p:stCondLst>
                            <p:childTnLst>
                              <p:par>
                                <p:cTn id="34" presetID="4" presetClass="entr" presetSubtype="32" fill="hold" grpId="0"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box(out)">
                                      <p:cBhvr>
                                        <p:cTn id="36" dur="1000"/>
                                        <p:tgtEl>
                                          <p:spTgt spid="79"/>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3500"/>
                            </p:stCondLst>
                            <p:childTnLst>
                              <p:par>
                                <p:cTn id="38" presetID="4" presetClass="entr" presetSubtype="32" fill="hold" grpId="0" nodeType="after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box(out)">
                                      <p:cBhvr>
                                        <p:cTn id="40" dur="1000"/>
                                        <p:tgtEl>
                                          <p:spTgt spid="80"/>
                                        </p:tgtEl>
                                      </p:cBhvr>
                                    </p:animEffec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1" fill="hold">
                            <p:stCondLst>
                              <p:cond delay="4500"/>
                            </p:stCondLst>
                            <p:childTnLst>
                              <p:par>
                                <p:cTn id="42" presetID="4" presetClass="entr" presetSubtype="32"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box(out)">
                                      <p:cBhvr>
                                        <p:cTn id="44" dur="1000"/>
                                        <p:tgtEl>
                                          <p:spTgt spid="81"/>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5" fill="hold">
                            <p:stCondLst>
                              <p:cond delay="5500"/>
                            </p:stCondLst>
                            <p:childTnLst>
                              <p:par>
                                <p:cTn id="46" presetID="4" presetClass="entr" presetSubtype="32" fill="hold" grpId="0" nodeType="afterEffect">
                                  <p:stCondLst>
                                    <p:cond delay="0"/>
                                  </p:stCondLst>
                                  <p:childTnLst>
                                    <p:set>
                                      <p:cBhvr>
                                        <p:cTn id="47" dur="1" fill="hold">
                                          <p:stCondLst>
                                            <p:cond delay="0"/>
                                          </p:stCondLst>
                                        </p:cTn>
                                        <p:tgtEl>
                                          <p:spTgt spid="82"/>
                                        </p:tgtEl>
                                        <p:attrNameLst>
                                          <p:attrName>style.visibility</p:attrName>
                                        </p:attrNameLst>
                                      </p:cBhvr>
                                      <p:to>
                                        <p:strVal val="visible"/>
                                      </p:to>
                                    </p:set>
                                    <p:animEffect transition="in" filter="box(out)">
                                      <p:cBhvr>
                                        <p:cTn id="48" dur="1000"/>
                                        <p:tgtEl>
                                          <p:spTgt spid="82"/>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childTnLst>
                          </p:cTn>
                        </p:par>
                        <p:par>
                          <p:cTn id="49" fill="hold">
                            <p:stCondLst>
                              <p:cond delay="6500"/>
                            </p:stCondLst>
                            <p:childTnLst>
                              <p:par>
                                <p:cTn id="50" presetID="4" presetClass="entr" presetSubtype="32" fill="hold" grpId="0" nodeType="after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box(out)">
                                      <p:cBhvr>
                                        <p:cTn id="52" dur="1000"/>
                                        <p:tgtEl>
                                          <p:spTgt spid="83"/>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3" fill="hold">
                            <p:stCondLst>
                              <p:cond delay="7500"/>
                            </p:stCondLst>
                            <p:childTnLst>
                              <p:par>
                                <p:cTn id="54" presetID="4" presetClass="entr" presetSubtype="32" fill="hold" grpId="0" nodeType="after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box(out)">
                                      <p:cBhvr>
                                        <p:cTn id="56" dur="1000"/>
                                        <p:tgtEl>
                                          <p:spTgt spid="84"/>
                                        </p:tgtEl>
                                      </p:cBhvr>
                                    </p:animEffec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7" fill="hold">
                            <p:stCondLst>
                              <p:cond delay="8500"/>
                            </p:stCondLst>
                            <p:childTnLst>
                              <p:par>
                                <p:cTn id="58" presetID="4" presetClass="entr" presetSubtype="32" fill="hold" grpId="0" nodeType="after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box(out)">
                                      <p:cBhvr>
                                        <p:cTn id="60" dur="1000"/>
                                        <p:tgtEl>
                                          <p:spTgt spid="85"/>
                                        </p:tgtEl>
                                      </p:cBhvr>
                                    </p:animEffec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childTnLst>
                          </p:cTn>
                        </p:par>
                        <p:par>
                          <p:cTn id="61" fill="hold">
                            <p:stCondLst>
                              <p:cond delay="9500"/>
                            </p:stCondLst>
                            <p:childTnLst>
                              <p:par>
                                <p:cTn id="62" presetID="4" presetClass="entr" presetSubtype="32" fill="hold" grpId="0" nodeType="after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box(out)">
                                      <p:cBhvr>
                                        <p:cTn id="64" dur="1000"/>
                                        <p:tgtEl>
                                          <p:spTgt spid="86"/>
                                        </p:tgtEl>
                                      </p:cBhvr>
                                    </p:animEffect>
                                  </p:childTnLst>
                                  <p:subTnLst>
                                    <p:audio>
                                      <p:cMediaNode>
                                        <p:cTn display="0" masterRel="sameClick">
                                          <p:stCondLst>
                                            <p:cond evt="begin" delay="0">
                                              <p:tn val="62"/>
                                            </p:cond>
                                          </p:stCondLst>
                                          <p:endCondLst>
                                            <p:cond evt="onStopAudio" delay="0">
                                              <p:tgtEl>
                                                <p:sldTgt/>
                                              </p:tgtEl>
                                            </p:cond>
                                          </p:endCondLst>
                                        </p:cTn>
                                        <p:tgtEl>
                                          <p:sndTgt r:embed="rId4" name="hammer.wav"/>
                                        </p:tgtEl>
                                      </p:cMediaNode>
                                    </p:audio>
                                  </p:subTnLst>
                                </p:cTn>
                              </p:par>
                            </p:childTnLst>
                          </p:cTn>
                        </p:par>
                        <p:par>
                          <p:cTn id="65" fill="hold">
                            <p:stCondLst>
                              <p:cond delay="10500"/>
                            </p:stCondLst>
                            <p:childTnLst>
                              <p:par>
                                <p:cTn id="66" presetID="4" presetClass="entr" presetSubtype="32" fill="hold" grpId="0" nodeType="after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box(out)">
                                      <p:cBhvr>
                                        <p:cTn id="68" dur="1000"/>
                                        <p:tgtEl>
                                          <p:spTgt spid="87"/>
                                        </p:tgtEl>
                                      </p:cBhvr>
                                    </p:animEffect>
                                  </p:childTnLst>
                                  <p:subTnLst>
                                    <p:audio>
                                      <p:cMediaNode>
                                        <p:cTn display="0" masterRel="sameClick">
                                          <p:stCondLst>
                                            <p:cond evt="begin" delay="0">
                                              <p:tn val="66"/>
                                            </p:cond>
                                          </p:stCondLst>
                                          <p:endCondLst>
                                            <p:cond evt="onStopAudio" delay="0">
                                              <p:tgtEl>
                                                <p:sldTgt/>
                                              </p:tgtEl>
                                            </p:cond>
                                          </p:endCondLst>
                                        </p:cTn>
                                        <p:tgtEl>
                                          <p:sndTgt r:embed="rId4" name="hammer.wav"/>
                                        </p:tgtEl>
                                      </p:cMediaNode>
                                    </p:audio>
                                  </p:subTnLst>
                                </p:cTn>
                              </p:par>
                            </p:childTnLst>
                          </p:cTn>
                        </p:par>
                        <p:par>
                          <p:cTn id="69" fill="hold">
                            <p:stCondLst>
                              <p:cond delay="11500"/>
                            </p:stCondLst>
                            <p:childTnLst>
                              <p:par>
                                <p:cTn id="70" presetID="4" presetClass="entr" presetSubtype="32" fill="hold" grpId="0" nodeType="after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box(out)">
                                      <p:cBhvr>
                                        <p:cTn id="72" dur="1000"/>
                                        <p:tgtEl>
                                          <p:spTgt spid="88"/>
                                        </p:tgtEl>
                                      </p:cBhvr>
                                    </p:animEffect>
                                  </p:childTnLst>
                                  <p:subTnLst>
                                    <p:audio>
                                      <p:cMediaNode>
                                        <p:cTn display="0" masterRel="sameClick">
                                          <p:stCondLst>
                                            <p:cond evt="begin" delay="0">
                                              <p:tn val="70"/>
                                            </p:cond>
                                          </p:stCondLst>
                                          <p:endCondLst>
                                            <p:cond evt="onStopAudio" delay="0">
                                              <p:tgtEl>
                                                <p:sldTgt/>
                                              </p:tgtEl>
                                            </p:cond>
                                          </p:endCondLst>
                                        </p:cTn>
                                        <p:tgtEl>
                                          <p:sndTgt r:embed="rId4" name="hammer.wav"/>
                                        </p:tgtEl>
                                      </p:cMediaNode>
                                    </p:audio>
                                  </p:subTnLst>
                                </p:cTn>
                              </p:par>
                            </p:childTnLst>
                          </p:cTn>
                        </p:par>
                        <p:par>
                          <p:cTn id="73" fill="hold">
                            <p:stCondLst>
                              <p:cond delay="12500"/>
                            </p:stCondLst>
                            <p:childTnLst>
                              <p:par>
                                <p:cTn id="74" presetID="4" presetClass="entr" presetSubtype="32" fill="hold" grpId="0" nodeType="after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box(out)">
                                      <p:cBhvr>
                                        <p:cTn id="76" dur="1000"/>
                                        <p:tgtEl>
                                          <p:spTgt spid="89"/>
                                        </p:tgtEl>
                                      </p:cBhvr>
                                    </p:animEffect>
                                  </p:childTnLst>
                                  <p:subTnLst>
                                    <p:audio>
                                      <p:cMediaNode>
                                        <p:cTn display="0" masterRel="sameClick">
                                          <p:stCondLst>
                                            <p:cond evt="begin" delay="0">
                                              <p:tn val="74"/>
                                            </p:cond>
                                          </p:stCondLst>
                                          <p:endCondLst>
                                            <p:cond evt="onStopAudio" delay="0">
                                              <p:tgtEl>
                                                <p:sldTgt/>
                                              </p:tgtEl>
                                            </p:cond>
                                          </p:endCondLst>
                                        </p:cTn>
                                        <p:tgtEl>
                                          <p:sndTgt r:embed="rId4" name="hammer.wav"/>
                                        </p:tgtEl>
                                      </p:cMediaNode>
                                    </p:audio>
                                  </p:subTnLst>
                                </p:cTn>
                              </p:par>
                            </p:childTnLst>
                          </p:cTn>
                        </p:par>
                        <p:par>
                          <p:cTn id="77" fill="hold">
                            <p:stCondLst>
                              <p:cond delay="13500"/>
                            </p:stCondLst>
                            <p:childTnLst>
                              <p:par>
                                <p:cTn id="78" presetID="4" presetClass="entr" presetSubtype="32" fill="hold" grpId="0" nodeType="afterEffect">
                                  <p:stCondLst>
                                    <p:cond delay="0"/>
                                  </p:stCondLst>
                                  <p:childTnLst>
                                    <p:set>
                                      <p:cBhvr>
                                        <p:cTn id="79" dur="1" fill="hold">
                                          <p:stCondLst>
                                            <p:cond delay="0"/>
                                          </p:stCondLst>
                                        </p:cTn>
                                        <p:tgtEl>
                                          <p:spTgt spid="90"/>
                                        </p:tgtEl>
                                        <p:attrNameLst>
                                          <p:attrName>style.visibility</p:attrName>
                                        </p:attrNameLst>
                                      </p:cBhvr>
                                      <p:to>
                                        <p:strVal val="visible"/>
                                      </p:to>
                                    </p:set>
                                    <p:animEffect transition="in" filter="box(out)">
                                      <p:cBhvr>
                                        <p:cTn id="80" dur="1000"/>
                                        <p:tgtEl>
                                          <p:spTgt spid="90"/>
                                        </p:tgtEl>
                                      </p:cBhvr>
                                    </p:animEffect>
                                  </p:childTnLst>
                                  <p:subTnLst>
                                    <p:audio>
                                      <p:cMediaNode>
                                        <p:cTn display="0" masterRel="sameClick">
                                          <p:stCondLst>
                                            <p:cond evt="begin" delay="0">
                                              <p:tn val="78"/>
                                            </p:cond>
                                          </p:stCondLst>
                                          <p:endCondLst>
                                            <p:cond evt="onStopAudio" delay="0">
                                              <p:tgtEl>
                                                <p:sldTgt/>
                                              </p:tgtEl>
                                            </p:cond>
                                          </p:endCondLst>
                                        </p:cTn>
                                        <p:tgtEl>
                                          <p:sndTgt r:embed="rId4" name="hammer.wav"/>
                                        </p:tgtEl>
                                      </p:cMediaNode>
                                    </p:audio>
                                  </p:subTnLst>
                                </p:cTn>
                              </p:par>
                            </p:childTnLst>
                          </p:cTn>
                        </p:par>
                        <p:par>
                          <p:cTn id="81" fill="hold">
                            <p:stCondLst>
                              <p:cond delay="14500"/>
                            </p:stCondLst>
                            <p:childTnLst>
                              <p:par>
                                <p:cTn id="82" presetID="4" presetClass="entr" presetSubtype="32" fill="hold" grpId="0" nodeType="afterEffect">
                                  <p:stCondLst>
                                    <p:cond delay="0"/>
                                  </p:stCondLst>
                                  <p:childTnLst>
                                    <p:set>
                                      <p:cBhvr>
                                        <p:cTn id="83" dur="1" fill="hold">
                                          <p:stCondLst>
                                            <p:cond delay="0"/>
                                          </p:stCondLst>
                                        </p:cTn>
                                        <p:tgtEl>
                                          <p:spTgt spid="91"/>
                                        </p:tgtEl>
                                        <p:attrNameLst>
                                          <p:attrName>style.visibility</p:attrName>
                                        </p:attrNameLst>
                                      </p:cBhvr>
                                      <p:to>
                                        <p:strVal val="visible"/>
                                      </p:to>
                                    </p:set>
                                    <p:animEffect transition="in" filter="box(out)">
                                      <p:cBhvr>
                                        <p:cTn id="84" dur="1000"/>
                                        <p:tgtEl>
                                          <p:spTgt spid="91"/>
                                        </p:tgtEl>
                                      </p:cBhvr>
                                    </p:animEffect>
                                  </p:childTnLst>
                                  <p:subTnLst>
                                    <p:audio>
                                      <p:cMediaNode>
                                        <p:cTn display="0" masterRel="sameClick">
                                          <p:stCondLst>
                                            <p:cond evt="begin" delay="0">
                                              <p:tn val="82"/>
                                            </p:cond>
                                          </p:stCondLst>
                                          <p:endCondLst>
                                            <p:cond evt="onStopAudio" delay="0">
                                              <p:tgtEl>
                                                <p:sldTgt/>
                                              </p:tgtEl>
                                            </p:cond>
                                          </p:endCondLst>
                                        </p:cTn>
                                        <p:tgtEl>
                                          <p:sndTgt r:embed="rId5" name="drumroll.wav"/>
                                        </p:tgtEl>
                                      </p:cMediaNode>
                                    </p:audio>
                                  </p:subTnLst>
                                </p:cTn>
                              </p:par>
                              <p:par>
                                <p:cTn id="85" presetID="4" presetClass="entr" presetSubtype="32" fill="hold" grpId="0" nodeType="withEffect">
                                  <p:stCondLst>
                                    <p:cond delay="0"/>
                                  </p:stCondLst>
                                  <p:childTnLst>
                                    <p:set>
                                      <p:cBhvr>
                                        <p:cTn id="86" dur="1" fill="hold">
                                          <p:stCondLst>
                                            <p:cond delay="0"/>
                                          </p:stCondLst>
                                        </p:cTn>
                                        <p:tgtEl>
                                          <p:spTgt spid="92"/>
                                        </p:tgtEl>
                                        <p:attrNameLst>
                                          <p:attrName>style.visibility</p:attrName>
                                        </p:attrNameLst>
                                      </p:cBhvr>
                                      <p:to>
                                        <p:strVal val="visible"/>
                                      </p:to>
                                    </p:set>
                                    <p:animEffect transition="in" filter="box(out)">
                                      <p:cBhvr>
                                        <p:cTn id="87" dur="1000"/>
                                        <p:tgtEl>
                                          <p:spTgt spid="92"/>
                                        </p:tgtEl>
                                      </p:cBhvr>
                                    </p:animEffect>
                                  </p:childTnLst>
                                  <p:subTnLst>
                                    <p:audio>
                                      <p:cMediaNode>
                                        <p:cTn display="0" masterRel="sameClick">
                                          <p:stCondLst>
                                            <p:cond evt="begin" delay="0">
                                              <p:tn val="85"/>
                                            </p:cond>
                                          </p:stCondLst>
                                          <p:endCondLst>
                                            <p:cond evt="onStopAudio" delay="0">
                                              <p:tgtEl>
                                                <p:sldTgt/>
                                              </p:tgtEl>
                                            </p:cond>
                                          </p:endCondLst>
                                        </p:cTn>
                                        <p:tgtEl>
                                          <p:sndTgt r:embed="rId5" name="drumroll.wav"/>
                                        </p:tgtEl>
                                      </p:cMediaNode>
                                    </p:audio>
                                  </p:subTnLst>
                                </p:cTn>
                              </p:par>
                              <p:par>
                                <p:cTn id="88" presetID="4" presetClass="exit" presetSubtype="16" fill="hold" grpId="0" nodeType="withEffect">
                                  <p:stCondLst>
                                    <p:cond delay="0"/>
                                  </p:stCondLst>
                                  <p:childTnLst>
                                    <p:animEffect transition="out" filter="box(in)">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childTnLst>
                          </p:cTn>
                        </p:par>
                        <p:par>
                          <p:cTn id="91" fill="hold">
                            <p:stCondLst>
                              <p:cond delay="15500"/>
                            </p:stCondLst>
                            <p:childTnLst>
                              <p:par>
                                <p:cTn id="92" presetID="20" presetClass="emph" presetSubtype="0" repeatCount="5000" fill="hold" nodeType="afterEffect">
                                  <p:stCondLst>
                                    <p:cond delay="0"/>
                                  </p:stCondLst>
                                  <p:iterate type="lt">
                                    <p:tmPct val="10000"/>
                                  </p:iterate>
                                  <p:childTnLst>
                                    <p:set>
                                      <p:cBhvr override="childStyle">
                                        <p:cTn id="93" dur="500" autoRev="1" fill="hold"/>
                                        <p:tgtEl>
                                          <p:spTgt spid="16">
                                            <p:txEl>
                                              <p:pRg st="0" end="0"/>
                                            </p:txEl>
                                          </p:spTgt>
                                        </p:tgtEl>
                                        <p:attrNameLst>
                                          <p:attrName>style.color</p:attrName>
                                        </p:attrNameLst>
                                      </p:cBhvr>
                                      <p:to>
                                        <p:clrVal>
                                          <a:schemeClr val="accent2"/>
                                        </p:clrVal>
                                      </p:to>
                                    </p:set>
                                    <p:set>
                                      <p:cBhvr>
                                        <p:cTn id="94" dur="500" autoRev="1" fill="hold"/>
                                        <p:tgtEl>
                                          <p:spTgt spid="16">
                                            <p:txEl>
                                              <p:pRg st="0" end="0"/>
                                            </p:txEl>
                                          </p:spTgt>
                                        </p:tgtEl>
                                        <p:attrNameLst>
                                          <p:attrName>fillcolor</p:attrName>
                                        </p:attrNameLst>
                                      </p:cBhvr>
                                      <p:to>
                                        <p:clrVal>
                                          <a:schemeClr val="accent2"/>
                                        </p:clrVal>
                                      </p:to>
                                    </p:set>
                                    <p:set>
                                      <p:cBhvr>
                                        <p:cTn id="95" dur="500" autoRev="1" fill="hold"/>
                                        <p:tgtEl>
                                          <p:spTgt spid="16">
                                            <p:txEl>
                                              <p:pRg st="0" end="0"/>
                                            </p:txEl>
                                          </p:spTgt>
                                        </p:tgtEl>
                                        <p:attrNameLst>
                                          <p:attrName>fill.type</p:attrName>
                                        </p:attrNameLst>
                                      </p:cBhvr>
                                      <p:to>
                                        <p:strVal val="solid"/>
                                      </p:to>
                                    </p:set>
                                  </p:childTnLst>
                                </p:cTn>
                              </p:par>
                            </p:childTnLst>
                          </p:cTn>
                        </p:par>
                      </p:childTnLst>
                    </p:cTn>
                  </p:par>
                </p:childTnLst>
              </p:cTn>
              <p:nextCondLst>
                <p:cond evt="onClick" delay="0">
                  <p:tgtEl>
                    <p:spTgt spid="30"/>
                  </p:tgtEl>
                </p:cond>
              </p:nextCondLst>
            </p:seq>
          </p:childTnLst>
        </p:cTn>
      </p:par>
    </p:tnLst>
    <p:bldLst>
      <p:bldP spid="4" grpId="0" animBg="1"/>
      <p:bldP spid="20" grpId="0" animBg="1"/>
      <p:bldP spid="23" grpId="0" animBg="1"/>
      <p:bldP spid="26" grpId="1" animBg="1"/>
      <p:bldP spid="28" grpId="0" animBg="1"/>
      <p:bldP spid="29" grpId="0" animBg="1"/>
      <p:bldP spid="30"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a:extLst>
              <a:ext uri="{FF2B5EF4-FFF2-40B4-BE49-F238E27FC236}">
                <a16:creationId xmlns:a16="http://schemas.microsoft.com/office/drawing/2014/main" id="{54D84999-1C09-4EC6-9F84-E0A78D0B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p:cNvSpPr/>
          <p:nvPr/>
        </p:nvSpPr>
        <p:spPr>
          <a:xfrm>
            <a:off x="3048000" y="2967335"/>
            <a:ext cx="6096000" cy="369332"/>
          </a:xfrm>
          <a:prstGeom prst="rect">
            <a:avLst/>
          </a:prstGeom>
        </p:spPr>
        <p:txBody>
          <a:bodyPr>
            <a:spAutoFit/>
          </a:bodyPr>
          <a:lstStyle/>
          <a:p>
            <a:endParaRPr lang="en-US"/>
          </a:p>
        </p:txBody>
      </p:sp>
      <p:sp>
        <p:nvSpPr>
          <p:cNvPr id="8" name="Rectangle 7"/>
          <p:cNvSpPr/>
          <p:nvPr/>
        </p:nvSpPr>
        <p:spPr>
          <a:xfrm>
            <a:off x="3048000" y="3105835"/>
            <a:ext cx="6096000" cy="369332"/>
          </a:xfrm>
          <a:prstGeom prst="rect">
            <a:avLst/>
          </a:prstGeom>
        </p:spPr>
        <p:txBody>
          <a:bodyPr>
            <a:spAutoFit/>
          </a:bodyPr>
          <a:lstStyle/>
          <a:p>
            <a:endParaRPr lang="en-US"/>
          </a:p>
        </p:txBody>
      </p:sp>
      <p:pic>
        <p:nvPicPr>
          <p:cNvPr id="10" name="Picture 3">
            <a:extLst>
              <a:ext uri="{FF2B5EF4-FFF2-40B4-BE49-F238E27FC236}">
                <a16:creationId xmlns:a16="http://schemas.microsoft.com/office/drawing/2014/main" id="{4D48FD5B-295E-4E8C-9EEA-4ED5A9DC2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40" y="-1068267"/>
            <a:ext cx="11544300" cy="7556120"/>
          </a:xfrm>
          <a:prstGeom prst="rect">
            <a:avLst/>
          </a:prstGeom>
        </p:spPr>
      </p:pic>
      <p:sp>
        <p:nvSpPr>
          <p:cNvPr id="72" name="Google Shape;1040;p39"/>
          <p:cNvSpPr txBox="1"/>
          <p:nvPr/>
        </p:nvSpPr>
        <p:spPr>
          <a:xfrm>
            <a:off x="4264198" y="254105"/>
            <a:ext cx="8180933" cy="1141981"/>
          </a:xfrm>
          <a:prstGeom prst="rect">
            <a:avLst/>
          </a:prstGeom>
        </p:spPr>
        <p:txBody>
          <a:bodyPr spcFirstLastPara="1" vert="horz" wrap="square" lIns="91425" tIns="91425" rIns="91425" bIns="91425" rtlCol="0" anchor="t" anchorCtr="0">
            <a:noAutofit/>
            <a:scene3d>
              <a:camera prst="perspectiveRelaxedModerately"/>
              <a:lightRig rig="threePt" dir="t"/>
            </a:scene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3600" b="1" dirty="0">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rPr>
              <a:t>THIẾT BỊ DẠY HỌC VÀ HỌC LIỆU</a:t>
            </a:r>
          </a:p>
        </p:txBody>
      </p:sp>
      <p:sp>
        <p:nvSpPr>
          <p:cNvPr id="14" name="Rectangle 14">
            <a:extLst>
              <a:ext uri="{FF2B5EF4-FFF2-40B4-BE49-F238E27FC236}">
                <a16:creationId xmlns:a16="http://schemas.microsoft.com/office/drawing/2014/main" id="{BE76A8EA-3A55-475D-B4E0-76ABD6B3E778}"/>
              </a:ext>
            </a:extLst>
          </p:cNvPr>
          <p:cNvSpPr>
            <a:spLocks noChangeArrowheads="1"/>
          </p:cNvSpPr>
          <p:nvPr/>
        </p:nvSpPr>
        <p:spPr bwMode="auto">
          <a:xfrm>
            <a:off x="2207768" y="1497026"/>
            <a:ext cx="8424164"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lvl="0" indent="-514350">
              <a:buAutoNum type="arabicPeriod"/>
            </a:pPr>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 viên: </a:t>
            </a:r>
            <a:endParaRPr lang="vi-VN"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r>
              <a:rPr lang="vi-VN" altLang="en-US" sz="30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phiếu bài tập</a:t>
            </a:r>
            <a:endParaRPr lang="en-US" sz="3200" dirty="0"/>
          </a:p>
          <a:p>
            <a:pPr lvl="0"/>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T</a:t>
            </a:r>
            <a:r>
              <a:rPr lang="vi-VN" altLang="en-US" sz="3200" dirty="0">
                <a:latin typeface="Times New Roman" panose="02020603050405020304" pitchFamily="18" charset="0"/>
                <a:ea typeface="Times New Roman" panose="02020603050405020304" pitchFamily="18" charset="0"/>
                <a:cs typeface="Times New Roman" panose="02020603050405020304" pitchFamily="18" charset="0"/>
              </a:rPr>
              <a:t>hước thẳng, bảng phụ</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vi-VN" altLang="en-US" sz="3200" dirty="0"/>
              <a:t>.</a:t>
            </a:r>
            <a:endParaRPr lang="en-US" sz="3200" dirty="0"/>
          </a:p>
        </p:txBody>
      </p:sp>
      <p:sp>
        <p:nvSpPr>
          <p:cNvPr id="15" name="Rectangle 14">
            <a:extLst>
              <a:ext uri="{FF2B5EF4-FFF2-40B4-BE49-F238E27FC236}">
                <a16:creationId xmlns:a16="http://schemas.microsoft.com/office/drawing/2014/main" id="{2CD458B6-D56F-44A8-8B13-744797EA0168}"/>
              </a:ext>
            </a:extLst>
          </p:cNvPr>
          <p:cNvSpPr/>
          <p:nvPr/>
        </p:nvSpPr>
        <p:spPr>
          <a:xfrm>
            <a:off x="2207768" y="3191386"/>
            <a:ext cx="8424164" cy="1685077"/>
          </a:xfrm>
          <a:prstGeom prst="rect">
            <a:avLst/>
          </a:prstGeom>
        </p:spPr>
        <p:txBody>
          <a:bodyPr wrap="square">
            <a:spAutoFit/>
          </a:bodyPr>
          <a:lstStyle/>
          <a:p>
            <a:pPr algn="just">
              <a:lnSpc>
                <a:spcPct val="115000"/>
              </a:lnSpc>
              <a:spcAft>
                <a:spcPts val="600"/>
              </a:spcAft>
            </a:pPr>
            <a:r>
              <a:rPr 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Học sinh:</a:t>
            </a:r>
          </a:p>
          <a:p>
            <a:pPr lvl="0"/>
            <a:r>
              <a:rPr lang="vi-VN" sz="3200" dirty="0">
                <a:latin typeface="Times New Roman" panose="02020603050405020304" pitchFamily="18" charset="0"/>
                <a:ea typeface="Times New Roman" panose="02020603050405020304" pitchFamily="18" charset="0"/>
                <a:cs typeface="Times New Roman" panose="02020603050405020304" pitchFamily="18" charset="0"/>
              </a:rPr>
              <a:t>* SGK</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thước thẳng.</a:t>
            </a:r>
            <a:endParaRPr lang="en-US" sz="3200" dirty="0">
              <a:latin typeface="Times New Roman" panose="02020603050405020304" pitchFamily="18" charset="0"/>
              <a:cs typeface="Times New Roman" panose="02020603050405020304" pitchFamily="18" charset="0"/>
            </a:endParaRPr>
          </a:p>
          <a:p>
            <a:pPr lvl="0"/>
            <a:r>
              <a:rPr lang="vi-VN" sz="3200" dirty="0">
                <a:latin typeface="Times New Roman" panose="02020603050405020304" pitchFamily="18" charset="0"/>
                <a:ea typeface="Times New Roman" panose="02020603050405020304" pitchFamily="18" charset="0"/>
                <a:cs typeface="Times New Roman" panose="02020603050405020304" pitchFamily="18" charset="0"/>
              </a:rPr>
              <a:t>* Bảng nh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ó</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m</a:t>
            </a:r>
            <a:endParaRPr lang="en-US" sz="3200" dirty="0">
              <a:latin typeface="Times New Roman" panose="02020603050405020304" pitchFamily="18" charset="0"/>
              <a:cs typeface="Times New Roman" panose="02020603050405020304" pitchFamily="18" charset="0"/>
            </a:endParaRPr>
          </a:p>
        </p:txBody>
      </p:sp>
      <p:pic>
        <p:nvPicPr>
          <p:cNvPr id="11" name="Picture 11">
            <a:extLst>
              <a:ext uri="{FF2B5EF4-FFF2-40B4-BE49-F238E27FC236}">
                <a16:creationId xmlns:a16="http://schemas.microsoft.com/office/drawing/2014/main" id="{4E3061FB-240E-4D1D-96C4-F10482EA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5387" y="3806704"/>
            <a:ext cx="2548674" cy="2969248"/>
          </a:xfrm>
          <a:prstGeom prst="rect">
            <a:avLst/>
          </a:prstGeom>
        </p:spPr>
      </p:pic>
    </p:spTree>
    <p:extLst>
      <p:ext uri="{BB962C8B-B14F-4D97-AF65-F5344CB8AC3E}">
        <p14:creationId xmlns:p14="http://schemas.microsoft.com/office/powerpoint/2010/main" val="167268927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00025" y="334604"/>
            <a:ext cx="6688727" cy="2599751"/>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rPr>
              <a:t>Câu 7</a:t>
            </a:r>
            <a:r>
              <a:rPr lang="en-US" sz="2800" b="1" dirty="0">
                <a:solidFill>
                  <a:srgbClr val="FF0000"/>
                </a:solidFill>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Thống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kê</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số</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lượng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học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sinh</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từng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lớp</a:t>
            </a:r>
            <a:r>
              <a:rPr lang="en-US" sz="2800" dirty="0">
                <a:latin typeface="Times New Roman" panose="02020603050405020304" pitchFamily="18" charset="0"/>
                <a:ea typeface="Arial" panose="020B0604020202020204" pitchFamily="34" charset="0"/>
              </a:rPr>
              <a:t> ở </a:t>
            </a:r>
            <a:r>
              <a:rPr lang="en-US" sz="2800" dirty="0" err="1">
                <a:latin typeface="Times New Roman" panose="02020603050405020304" pitchFamily="18" charset="0"/>
                <a:ea typeface="Arial" panose="020B0604020202020204" pitchFamily="34" charset="0"/>
              </a:rPr>
              <a:t>khối</a:t>
            </a:r>
            <a:r>
              <a:rPr lang="en-US" sz="2800" dirty="0">
                <a:latin typeface="Times New Roman" panose="02020603050405020304" pitchFamily="18" charset="0"/>
                <a:ea typeface="Arial" panose="020B0604020202020204" pitchFamily="34" charset="0"/>
              </a:rPr>
              <a:t> 8 </a:t>
            </a:r>
            <a:r>
              <a:rPr lang="en-US" sz="2800" dirty="0" err="1">
                <a:latin typeface="Times New Roman" panose="02020603050405020304" pitchFamily="18" charset="0"/>
                <a:ea typeface="Arial" panose="020B0604020202020204" pitchFamily="34" charset="0"/>
              </a:rPr>
              <a:t>của</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một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trường</a:t>
            </a:r>
            <a:r>
              <a:rPr lang="en-US" sz="2800" dirty="0">
                <a:latin typeface="Times New Roman" panose="02020603050405020304" pitchFamily="18" charset="0"/>
                <a:ea typeface="Arial" panose="020B0604020202020204" pitchFamily="34" charset="0"/>
              </a:rPr>
              <a:t> THCS </a:t>
            </a:r>
            <a:r>
              <a:rPr lang="en-US" sz="2800" dirty="0" err="1">
                <a:latin typeface="Times New Roman" panose="02020603050405020304" pitchFamily="18" charset="0"/>
                <a:ea typeface="Arial" panose="020B0604020202020204" pitchFamily="34" charset="0"/>
              </a:rPr>
              <a:t>dự</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thi</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hết</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học</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kì</a:t>
            </a:r>
            <a:r>
              <a:rPr lang="en-US" sz="2800" dirty="0">
                <a:latin typeface="Times New Roman" panose="02020603050405020304" pitchFamily="18" charset="0"/>
                <a:ea typeface="Arial" panose="020B0604020202020204" pitchFamily="34" charset="0"/>
              </a:rPr>
              <a:t> I </a:t>
            </a:r>
            <a:r>
              <a:rPr lang="en-US" sz="2800" dirty="0" err="1">
                <a:latin typeface="Times New Roman" panose="02020603050405020304" pitchFamily="18" charset="0"/>
                <a:ea typeface="Arial" panose="020B0604020202020204" pitchFamily="34" charset="0"/>
              </a:rPr>
              <a:t>môn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Toán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Số</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liệu</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trong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bảng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bên</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không</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hợp</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lí</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là</a:t>
            </a:r>
            <a:r>
              <a:rPr lang="en-US" sz="2800" dirty="0">
                <a:latin typeface="Times New Roman" panose="02020603050405020304" pitchFamily="18" charset="0"/>
                <a:ea typeface="Arial" panose="020B0604020202020204" pitchFamily="34" charset="0"/>
              </a:rPr>
              <a:t>:  </a:t>
            </a:r>
            <a:r>
              <a:rPr lang="en-US" sz="2800" u="sng" dirty="0">
                <a:latin typeface="Times New Roman" panose="02020603050405020304" pitchFamily="18" charset="0"/>
                <a:ea typeface="Arial" panose="020B0604020202020204" pitchFamily="34" charset="0"/>
              </a:rPr>
              <a:t> </a:t>
            </a:r>
            <a:endParaRPr lang="vi-VN" sz="2800" i="1" dirty="0"/>
          </a:p>
        </p:txBody>
      </p:sp>
      <p:sp>
        <p:nvSpPr>
          <p:cNvPr id="13" name="Rectangle 12"/>
          <p:cNvSpPr/>
          <p:nvPr/>
        </p:nvSpPr>
        <p:spPr>
          <a:xfrm>
            <a:off x="161109" y="3848311"/>
            <a:ext cx="5130981"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8D </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20" name="Rectangle 19"/>
          <p:cNvSpPr/>
          <p:nvPr/>
        </p:nvSpPr>
        <p:spPr>
          <a:xfrm>
            <a:off x="5836294" y="3845493"/>
            <a:ext cx="5410826"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  B.</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8C</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23" name="Rectangle 22"/>
          <p:cNvSpPr/>
          <p:nvPr/>
        </p:nvSpPr>
        <p:spPr>
          <a:xfrm>
            <a:off x="134983" y="4942817"/>
            <a:ext cx="5157107"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8B</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26" name="Rectangle 25"/>
          <p:cNvSpPr/>
          <p:nvPr/>
        </p:nvSpPr>
        <p:spPr>
          <a:xfrm>
            <a:off x="5836294" y="4868411"/>
            <a:ext cx="5410826"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D.</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8A</a:t>
            </a:r>
            <a:r>
              <a:rPr lang="vi-VN" sz="2800" dirty="0">
                <a:solidFill>
                  <a:schemeClr val="tx1"/>
                </a:solidFill>
                <a:latin typeface="Times New Roman" panose="02020603050405020304" pitchFamily="18" charset="0"/>
                <a:cs typeface="Times New Roman" panose="02020603050405020304" pitchFamily="18" charset="0"/>
              </a:rPr>
              <a:t> </a:t>
            </a:r>
          </a:p>
        </p:txBody>
      </p:sp>
      <p:sp>
        <p:nvSpPr>
          <p:cNvPr id="2" name="Curved Right Arrow 1">
            <a:hlinkClick r:id="rId5" action="ppaction://hlinksldjump"/>
          </p:cNvPr>
          <p:cNvSpPr/>
          <p:nvPr/>
        </p:nvSpPr>
        <p:spPr>
          <a:xfrm>
            <a:off x="643164" y="6137564"/>
            <a:ext cx="374155" cy="37407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A4988781-05F9-4831-AFFA-C0201B8D5132}"/>
              </a:ext>
            </a:extLst>
          </p:cNvPr>
          <p:cNvGraphicFramePr>
            <a:graphicFrameLocks noGrp="1"/>
          </p:cNvGraphicFramePr>
          <p:nvPr>
            <p:extLst>
              <p:ext uri="{D42A27DB-BD31-4B8C-83A1-F6EECF244321}">
                <p14:modId xmlns:p14="http://schemas.microsoft.com/office/powerpoint/2010/main" val="2606148947"/>
              </p:ext>
            </p:extLst>
          </p:nvPr>
        </p:nvGraphicFramePr>
        <p:xfrm>
          <a:off x="6927044" y="334604"/>
          <a:ext cx="4937296" cy="3119638"/>
        </p:xfrm>
        <a:graphic>
          <a:graphicData uri="http://schemas.openxmlformats.org/drawingml/2006/table">
            <a:tbl>
              <a:tblPr firstRow="1" firstCol="1" bandRow="1">
                <a:tableStyleId>{5C22544A-7EE6-4342-B048-85BDC9FD1C3A}</a:tableStyleId>
              </a:tblPr>
              <a:tblGrid>
                <a:gridCol w="1388646">
                  <a:extLst>
                    <a:ext uri="{9D8B030D-6E8A-4147-A177-3AD203B41FA5}">
                      <a16:colId xmlns:a16="http://schemas.microsoft.com/office/drawing/2014/main" val="4194141526"/>
                    </a:ext>
                  </a:extLst>
                </a:gridCol>
                <a:gridCol w="1706372">
                  <a:extLst>
                    <a:ext uri="{9D8B030D-6E8A-4147-A177-3AD203B41FA5}">
                      <a16:colId xmlns:a16="http://schemas.microsoft.com/office/drawing/2014/main" val="1135917039"/>
                    </a:ext>
                  </a:extLst>
                </a:gridCol>
                <a:gridCol w="1842278">
                  <a:extLst>
                    <a:ext uri="{9D8B030D-6E8A-4147-A177-3AD203B41FA5}">
                      <a16:colId xmlns:a16="http://schemas.microsoft.com/office/drawing/2014/main" val="2339171118"/>
                    </a:ext>
                  </a:extLst>
                </a:gridCol>
              </a:tblGrid>
              <a:tr h="544388">
                <a:tc>
                  <a:txBody>
                    <a:bodyPr/>
                    <a:lstStyle/>
                    <a:p>
                      <a:pPr algn="ctr">
                        <a:lnSpc>
                          <a:spcPct val="115000"/>
                        </a:lnSpc>
                        <a:spcAft>
                          <a:spcPts val="0"/>
                        </a:spcAft>
                        <a:tabLst>
                          <a:tab pos="5673725" algn="l"/>
                        </a:tabLst>
                      </a:pPr>
                      <a:r>
                        <a:rPr lang="en-US" sz="2800" dirty="0" err="1">
                          <a:effectLst/>
                          <a:latin typeface="Times New Roman" panose="02020603050405020304" pitchFamily="18" charset="0"/>
                          <a:cs typeface="Times New Roman" panose="02020603050405020304" pitchFamily="18" charset="0"/>
                        </a:rPr>
                        <a:t>Lớp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err="1">
                          <a:effectLst/>
                          <a:latin typeface="Times New Roman" panose="02020603050405020304" pitchFamily="18" charset="0"/>
                          <a:cs typeface="Times New Roman" panose="02020603050405020304" pitchFamily="18" charset="0"/>
                        </a:rPr>
                        <a:t>Sĩ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304721"/>
                  </a:ext>
                </a:extLst>
              </a:tr>
              <a:tr h="544388">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8A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40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40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6270993"/>
                  </a:ext>
                </a:extLst>
              </a:tr>
              <a:tr h="544388">
                <a:tc>
                  <a:txBody>
                    <a:bodyPr/>
                    <a:lstStyle/>
                    <a:p>
                      <a:pPr algn="ctr">
                        <a:lnSpc>
                          <a:spcPct val="115000"/>
                        </a:lnSpc>
                        <a:spcAft>
                          <a:spcPts val="0"/>
                        </a:spcAft>
                        <a:tabLst>
                          <a:tab pos="5673725" algn="l"/>
                        </a:tabLst>
                      </a:pPr>
                      <a:r>
                        <a:rPr lang="en-US" sz="2800">
                          <a:effectLst/>
                          <a:latin typeface="Times New Roman" panose="02020603050405020304" pitchFamily="18" charset="0"/>
                          <a:cs typeface="Times New Roman" panose="02020603050405020304" pitchFamily="18" charset="0"/>
                        </a:rPr>
                        <a:t>8B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a:effectLst/>
                          <a:latin typeface="Times New Roman" panose="02020603050405020304" pitchFamily="18" charset="0"/>
                          <a:cs typeface="Times New Roman" panose="02020603050405020304" pitchFamily="18" charset="0"/>
                        </a:rPr>
                        <a:t>41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40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3308071"/>
                  </a:ext>
                </a:extLst>
              </a:tr>
              <a:tr h="544388">
                <a:tc>
                  <a:txBody>
                    <a:bodyPr/>
                    <a:lstStyle/>
                    <a:p>
                      <a:pPr algn="ctr">
                        <a:lnSpc>
                          <a:spcPct val="115000"/>
                        </a:lnSpc>
                        <a:spcAft>
                          <a:spcPts val="0"/>
                        </a:spcAft>
                        <a:tabLst>
                          <a:tab pos="5673725" algn="l"/>
                        </a:tabLst>
                      </a:pPr>
                      <a:r>
                        <a:rPr lang="en-US" sz="2800">
                          <a:effectLst/>
                          <a:latin typeface="Times New Roman" panose="02020603050405020304" pitchFamily="18" charset="0"/>
                          <a:cs typeface="Times New Roman" panose="02020603050405020304" pitchFamily="18" charset="0"/>
                        </a:rPr>
                        <a:t>8C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a:effectLst/>
                          <a:latin typeface="Times New Roman" panose="02020603050405020304" pitchFamily="18" charset="0"/>
                          <a:cs typeface="Times New Roman" panose="02020603050405020304" pitchFamily="18" charset="0"/>
                        </a:rPr>
                        <a:t>43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39</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9059846"/>
                  </a:ext>
                </a:extLst>
              </a:tr>
              <a:tr h="544388">
                <a:tc>
                  <a:txBody>
                    <a:bodyPr/>
                    <a:lstStyle/>
                    <a:p>
                      <a:pPr algn="ctr">
                        <a:lnSpc>
                          <a:spcPct val="115000"/>
                        </a:lnSpc>
                        <a:spcAft>
                          <a:spcPts val="0"/>
                        </a:spcAft>
                        <a:tabLst>
                          <a:tab pos="5673725" algn="l"/>
                        </a:tabLst>
                      </a:pPr>
                      <a:r>
                        <a:rPr lang="en-US" sz="2800">
                          <a:effectLst/>
                          <a:latin typeface="Times New Roman" panose="02020603050405020304" pitchFamily="18" charset="0"/>
                          <a:cs typeface="Times New Roman" panose="02020603050405020304" pitchFamily="18" charset="0"/>
                        </a:rPr>
                        <a:t>8D</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44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tabLst>
                          <a:tab pos="5673725" algn="l"/>
                        </a:tabLst>
                      </a:pPr>
                      <a:r>
                        <a:rPr lang="en-US" sz="2800" dirty="0">
                          <a:effectLst/>
                          <a:latin typeface="Times New Roman" panose="02020603050405020304" pitchFamily="18" charset="0"/>
                          <a:cs typeface="Times New Roman" panose="02020603050405020304" pitchFamily="18" charset="0"/>
                        </a:rPr>
                        <a:t>50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3013951"/>
                  </a:ext>
                </a:extLst>
              </a:tr>
            </a:tbl>
          </a:graphicData>
        </a:graphic>
      </p:graphicFrame>
      <p:pic>
        <p:nvPicPr>
          <p:cNvPr id="28" name="Đồng hồ đếm ngược 30 giấy có âm thanh sinh động">
            <a:hlinkClick r:id="" action="ppaction://media"/>
            <a:extLst>
              <a:ext uri="{FF2B5EF4-FFF2-40B4-BE49-F238E27FC236}">
                <a16:creationId xmlns:a16="http://schemas.microsoft.com/office/drawing/2014/main" id="{6AEEB862-A3BE-4BBF-834A-A74CA585BBB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95494" y="5964094"/>
            <a:ext cx="1281799" cy="721012"/>
          </a:xfrm>
          <a:prstGeom prst="rect">
            <a:avLst/>
          </a:prstGeom>
        </p:spPr>
      </p:pic>
    </p:spTree>
    <p:extLst>
      <p:ext uri="{BB962C8B-B14F-4D97-AF65-F5344CB8AC3E}">
        <p14:creationId xmlns:p14="http://schemas.microsoft.com/office/powerpoint/2010/main" val="351780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8"/>
                                        </p:tgtEl>
                                      </p:cBhvr>
                                    </p:cmd>
                                  </p:childTnLst>
                                </p:cTn>
                              </p:par>
                            </p:childTnLst>
                          </p:cTn>
                        </p:par>
                      </p:childTnLst>
                    </p:cTn>
                  </p:par>
                </p:childTnLst>
              </p:cTn>
              <p:nextCondLst>
                <p:cond evt="onClick" delay="0">
                  <p:tgtEl>
                    <p:spTgt spid="28"/>
                  </p:tgtEl>
                </p:cond>
              </p:nextCondLst>
            </p:seq>
            <p:video>
              <p:cMediaNode vol="80000">
                <p:cTn id="25" fill="hold" display="0">
                  <p:stCondLst>
                    <p:cond delay="indefinite"/>
                  </p:stCondLst>
                </p:cTn>
                <p:tgtEl>
                  <p:spTgt spid="28"/>
                </p:tgtEl>
              </p:cMediaNode>
            </p:video>
          </p:childTnLst>
        </p:cTn>
      </p:par>
    </p:tnLst>
    <p:bldLst>
      <p:bldP spid="13" grpId="0" animBg="1"/>
      <p:bldP spid="20" grpId="0" animBg="1"/>
      <p:bldP spid="23"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80702" y="98954"/>
            <a:ext cx="11758749" cy="4072910"/>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8: </a:t>
            </a:r>
            <a:r>
              <a:rPr lang="vi-VN" sz="2800" dirty="0">
                <a:latin typeface="Times New Roman" panose="02020603050405020304" pitchFamily="18" charset="0"/>
                <a:ea typeface="Arial" panose="020B0604020202020204" pitchFamily="34" charset="0"/>
                <a:cs typeface="Times New Roman" panose="02020603050405020304" pitchFamily="18" charset="0"/>
              </a:rPr>
              <a:t>Một công ty mới thành lập có ba cửa hàng bán sản phẩm. Số sản phẩm bán được của mỗi cửa hàng trong hai tháng đầu được biểu diễn bằng biểu đồ kép dưới đây. </a:t>
            </a:r>
            <a:r>
              <a:rPr lang="vi-VN" sz="2800" dirty="0">
                <a:latin typeface="Times New Roman" panose="02020603050405020304" pitchFamily="18" charset="0"/>
                <a:ea typeface="Arial" panose="020B0604020202020204" pitchFamily="34" charset="0"/>
              </a:rPr>
              <a:t>Trong 2 tháng, tổng số sản phẩm mà cửa hàng Hưng Thịnh bán được nhiều hơn tổng số </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sản phẩm cửa hàng</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An Bình bán được là:</a:t>
            </a:r>
            <a:endParaRPr lang="vi-VN" sz="2800" dirty="0"/>
          </a:p>
        </p:txBody>
      </p:sp>
      <p:grpSp>
        <p:nvGrpSpPr>
          <p:cNvPr id="10" name="Group 9"/>
          <p:cNvGrpSpPr/>
          <p:nvPr/>
        </p:nvGrpSpPr>
        <p:grpSpPr>
          <a:xfrm>
            <a:off x="3853543" y="1881052"/>
            <a:ext cx="8464731" cy="4976948"/>
            <a:chOff x="3879669" y="1776549"/>
            <a:chExt cx="8464731" cy="4976948"/>
          </a:xfrm>
        </p:grpSpPr>
        <p:graphicFrame>
          <p:nvGraphicFramePr>
            <p:cNvPr id="4" name="Chart 3"/>
            <p:cNvGraphicFramePr/>
            <p:nvPr>
              <p:extLst>
                <p:ext uri="{D42A27DB-BD31-4B8C-83A1-F6EECF244321}">
                  <p14:modId xmlns:p14="http://schemas.microsoft.com/office/powerpoint/2010/main" val="3029024050"/>
                </p:ext>
              </p:extLst>
            </p:nvPr>
          </p:nvGraphicFramePr>
          <p:xfrm>
            <a:off x="3879669" y="1776549"/>
            <a:ext cx="7694022" cy="4976948"/>
          </p:xfrm>
          <a:graphic>
            <a:graphicData uri="http://schemas.openxmlformats.org/drawingml/2006/chart">
              <c:chart xmlns:c="http://schemas.openxmlformats.org/drawingml/2006/chart" xmlns:r="http://schemas.openxmlformats.org/officeDocument/2006/relationships" r:id="rId6"/>
            </a:graphicData>
          </a:graphic>
        </p:graphicFrame>
        <p:cxnSp>
          <p:nvCxnSpPr>
            <p:cNvPr id="6" name="Straight Arrow Connector 5"/>
            <p:cNvCxnSpPr/>
            <p:nvPr/>
          </p:nvCxnSpPr>
          <p:spPr>
            <a:xfrm>
              <a:off x="4571999" y="5826034"/>
              <a:ext cx="70016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585062" y="2226886"/>
              <a:ext cx="0" cy="3599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077303" y="5907371"/>
              <a:ext cx="1267097" cy="369332"/>
            </a:xfrm>
            <a:prstGeom prst="rect">
              <a:avLst/>
            </a:prstGeom>
            <a:noFill/>
          </p:spPr>
          <p:txBody>
            <a:bodyPr wrap="square" rtlCol="0">
              <a:spAutoFit/>
            </a:bodyPr>
            <a:lstStyle/>
            <a:p>
              <a:r>
                <a:rPr lang="vi-VN" b="1" dirty="0">
                  <a:latin typeface="+mj-lt"/>
                </a:rPr>
                <a:t>Cửa hàng</a:t>
              </a:r>
            </a:p>
          </p:txBody>
        </p:sp>
      </p:grpSp>
      <p:grpSp>
        <p:nvGrpSpPr>
          <p:cNvPr id="18" name="Group 17"/>
          <p:cNvGrpSpPr/>
          <p:nvPr/>
        </p:nvGrpSpPr>
        <p:grpSpPr>
          <a:xfrm>
            <a:off x="347321" y="4191877"/>
            <a:ext cx="1401570" cy="699247"/>
            <a:chOff x="347321" y="4496682"/>
            <a:chExt cx="1401570" cy="699247"/>
          </a:xfrm>
        </p:grpSpPr>
        <p:sp>
          <p:nvSpPr>
            <p:cNvPr id="13" name="Rectangle 12"/>
            <p:cNvSpPr/>
            <p:nvPr/>
          </p:nvSpPr>
          <p:spPr>
            <a:xfrm>
              <a:off x="347321" y="4496682"/>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17" name="Object 16"/>
            <p:cNvGraphicFramePr>
              <a:graphicFrameLocks noChangeAspect="1"/>
            </p:cNvGraphicFramePr>
            <p:nvPr>
              <p:extLst>
                <p:ext uri="{D42A27DB-BD31-4B8C-83A1-F6EECF244321}">
                  <p14:modId xmlns:p14="http://schemas.microsoft.com/office/powerpoint/2010/main" val="3472047926"/>
                </p:ext>
              </p:extLst>
            </p:nvPr>
          </p:nvGraphicFramePr>
          <p:xfrm>
            <a:off x="830217" y="4693905"/>
            <a:ext cx="711200" cy="304800"/>
          </p:xfrm>
          <a:graphic>
            <a:graphicData uri="http://schemas.openxmlformats.org/presentationml/2006/ole">
              <mc:AlternateContent xmlns:mc="http://schemas.openxmlformats.org/markup-compatibility/2006">
                <mc:Choice xmlns:v="urn:schemas-microsoft-com:vml" Requires="v">
                  <p:oleObj spid="_x0000_s9858" name="Equation" r:id="rId7" imgW="711000" imgH="304560" progId="Equation.DSMT4">
                    <p:embed/>
                  </p:oleObj>
                </mc:Choice>
                <mc:Fallback>
                  <p:oleObj name="Equation" r:id="rId7" imgW="711000" imgH="304560" progId="Equation.DSMT4">
                    <p:embed/>
                    <p:pic>
                      <p:nvPicPr>
                        <p:cNvPr id="0" name=""/>
                        <p:cNvPicPr/>
                        <p:nvPr/>
                      </p:nvPicPr>
                      <p:blipFill>
                        <a:blip r:embed="rId8"/>
                        <a:stretch>
                          <a:fillRect/>
                        </a:stretch>
                      </p:blipFill>
                      <p:spPr>
                        <a:xfrm>
                          <a:off x="830217" y="4693905"/>
                          <a:ext cx="711200" cy="304800"/>
                        </a:xfrm>
                        <a:prstGeom prst="rect">
                          <a:avLst/>
                        </a:prstGeom>
                      </p:spPr>
                    </p:pic>
                  </p:oleObj>
                </mc:Fallback>
              </mc:AlternateContent>
            </a:graphicData>
          </a:graphic>
        </p:graphicFrame>
      </p:grpSp>
      <p:grpSp>
        <p:nvGrpSpPr>
          <p:cNvPr id="20" name="Group 19"/>
          <p:cNvGrpSpPr/>
          <p:nvPr/>
        </p:nvGrpSpPr>
        <p:grpSpPr>
          <a:xfrm>
            <a:off x="2184574" y="4180880"/>
            <a:ext cx="1329335" cy="699247"/>
            <a:chOff x="2184574" y="4485685"/>
            <a:chExt cx="1329335" cy="699247"/>
          </a:xfrm>
        </p:grpSpPr>
        <p:sp>
          <p:nvSpPr>
            <p:cNvPr id="14" name="Rectangle 13"/>
            <p:cNvSpPr/>
            <p:nvPr/>
          </p:nvSpPr>
          <p:spPr>
            <a:xfrm>
              <a:off x="2184574" y="4485685"/>
              <a:ext cx="132933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B. </a:t>
              </a:r>
            </a:p>
          </p:txBody>
        </p:sp>
        <p:graphicFrame>
          <p:nvGraphicFramePr>
            <p:cNvPr id="19" name="Object 18"/>
            <p:cNvGraphicFramePr>
              <a:graphicFrameLocks noChangeAspect="1"/>
            </p:cNvGraphicFramePr>
            <p:nvPr>
              <p:extLst>
                <p:ext uri="{D42A27DB-BD31-4B8C-83A1-F6EECF244321}">
                  <p14:modId xmlns:p14="http://schemas.microsoft.com/office/powerpoint/2010/main" val="3736845451"/>
                </p:ext>
              </p:extLst>
            </p:nvPr>
          </p:nvGraphicFramePr>
          <p:xfrm>
            <a:off x="2667812" y="4667779"/>
            <a:ext cx="558800" cy="317500"/>
          </p:xfrm>
          <a:graphic>
            <a:graphicData uri="http://schemas.openxmlformats.org/presentationml/2006/ole">
              <mc:AlternateContent xmlns:mc="http://schemas.openxmlformats.org/markup-compatibility/2006">
                <mc:Choice xmlns:v="urn:schemas-microsoft-com:vml" Requires="v">
                  <p:oleObj spid="_x0000_s9859" name="Equation" r:id="rId9" imgW="558720" imgH="317160" progId="Equation.DSMT4">
                    <p:embed/>
                  </p:oleObj>
                </mc:Choice>
                <mc:Fallback>
                  <p:oleObj name="Equation" r:id="rId9" imgW="558720" imgH="317160" progId="Equation.DSMT4">
                    <p:embed/>
                    <p:pic>
                      <p:nvPicPr>
                        <p:cNvPr id="0" name=""/>
                        <p:cNvPicPr/>
                        <p:nvPr/>
                      </p:nvPicPr>
                      <p:blipFill>
                        <a:blip r:embed="rId10"/>
                        <a:stretch>
                          <a:fillRect/>
                        </a:stretch>
                      </p:blipFill>
                      <p:spPr>
                        <a:xfrm>
                          <a:off x="2667812" y="4667779"/>
                          <a:ext cx="558800" cy="317500"/>
                        </a:xfrm>
                        <a:prstGeom prst="rect">
                          <a:avLst/>
                        </a:prstGeom>
                      </p:spPr>
                    </p:pic>
                  </p:oleObj>
                </mc:Fallback>
              </mc:AlternateContent>
            </a:graphicData>
          </a:graphic>
        </p:graphicFrame>
      </p:grpSp>
      <p:grpSp>
        <p:nvGrpSpPr>
          <p:cNvPr id="22" name="Group 21"/>
          <p:cNvGrpSpPr/>
          <p:nvPr/>
        </p:nvGrpSpPr>
        <p:grpSpPr>
          <a:xfrm>
            <a:off x="347321" y="5067088"/>
            <a:ext cx="1401570" cy="699247"/>
            <a:chOff x="347321" y="5371893"/>
            <a:chExt cx="1401570" cy="699247"/>
          </a:xfrm>
        </p:grpSpPr>
        <p:sp>
          <p:nvSpPr>
            <p:cNvPr id="15" name="Rectangle 14"/>
            <p:cNvSpPr/>
            <p:nvPr/>
          </p:nvSpPr>
          <p:spPr>
            <a:xfrm>
              <a:off x="347321" y="5371893"/>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21" name="Object 20"/>
            <p:cNvGraphicFramePr>
              <a:graphicFrameLocks noChangeAspect="1"/>
            </p:cNvGraphicFramePr>
            <p:nvPr>
              <p:extLst>
                <p:ext uri="{D42A27DB-BD31-4B8C-83A1-F6EECF244321}">
                  <p14:modId xmlns:p14="http://schemas.microsoft.com/office/powerpoint/2010/main" val="2078681446"/>
                </p:ext>
              </p:extLst>
            </p:nvPr>
          </p:nvGraphicFramePr>
          <p:xfrm>
            <a:off x="900872" y="5562766"/>
            <a:ext cx="558800" cy="317500"/>
          </p:xfrm>
          <a:graphic>
            <a:graphicData uri="http://schemas.openxmlformats.org/presentationml/2006/ole">
              <mc:AlternateContent xmlns:mc="http://schemas.openxmlformats.org/markup-compatibility/2006">
                <mc:Choice xmlns:v="urn:schemas-microsoft-com:vml" Requires="v">
                  <p:oleObj spid="_x0000_s9860" name="Equation" r:id="rId11" imgW="558720" imgH="317160" progId="Equation.DSMT4">
                    <p:embed/>
                  </p:oleObj>
                </mc:Choice>
                <mc:Fallback>
                  <p:oleObj name="Equation" r:id="rId11" imgW="558720" imgH="317160" progId="Equation.DSMT4">
                    <p:embed/>
                    <p:pic>
                      <p:nvPicPr>
                        <p:cNvPr id="0" name=""/>
                        <p:cNvPicPr/>
                        <p:nvPr/>
                      </p:nvPicPr>
                      <p:blipFill>
                        <a:blip r:embed="rId12"/>
                        <a:stretch>
                          <a:fillRect/>
                        </a:stretch>
                      </p:blipFill>
                      <p:spPr>
                        <a:xfrm>
                          <a:off x="900872" y="5562766"/>
                          <a:ext cx="558800" cy="317500"/>
                        </a:xfrm>
                        <a:prstGeom prst="rect">
                          <a:avLst/>
                        </a:prstGeom>
                      </p:spPr>
                    </p:pic>
                  </p:oleObj>
                </mc:Fallback>
              </mc:AlternateContent>
            </a:graphicData>
          </a:graphic>
        </p:graphicFrame>
      </p:grpSp>
      <p:grpSp>
        <p:nvGrpSpPr>
          <p:cNvPr id="24" name="Group 23"/>
          <p:cNvGrpSpPr/>
          <p:nvPr/>
        </p:nvGrpSpPr>
        <p:grpSpPr>
          <a:xfrm>
            <a:off x="2232598" y="5044021"/>
            <a:ext cx="1233285" cy="699247"/>
            <a:chOff x="2232598" y="5348826"/>
            <a:chExt cx="1233285" cy="699247"/>
          </a:xfrm>
        </p:grpSpPr>
        <p:sp>
          <p:nvSpPr>
            <p:cNvPr id="16" name="Rectangle 15"/>
            <p:cNvSpPr/>
            <p:nvPr/>
          </p:nvSpPr>
          <p:spPr>
            <a:xfrm>
              <a:off x="2232598" y="5348826"/>
              <a:ext cx="12332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23" name="Object 22"/>
            <p:cNvGraphicFramePr>
              <a:graphicFrameLocks noChangeAspect="1"/>
            </p:cNvGraphicFramePr>
            <p:nvPr>
              <p:extLst>
                <p:ext uri="{D42A27DB-BD31-4B8C-83A1-F6EECF244321}">
                  <p14:modId xmlns:p14="http://schemas.microsoft.com/office/powerpoint/2010/main" val="1750776760"/>
                </p:ext>
              </p:extLst>
            </p:nvPr>
          </p:nvGraphicFramePr>
          <p:xfrm>
            <a:off x="2734363" y="5539699"/>
            <a:ext cx="533400" cy="317500"/>
          </p:xfrm>
          <a:graphic>
            <a:graphicData uri="http://schemas.openxmlformats.org/presentationml/2006/ole">
              <mc:AlternateContent xmlns:mc="http://schemas.openxmlformats.org/markup-compatibility/2006">
                <mc:Choice xmlns:v="urn:schemas-microsoft-com:vml" Requires="v">
                  <p:oleObj spid="_x0000_s9861" name="Equation" r:id="rId13" imgW="533160" imgH="317160" progId="Equation.DSMT4">
                    <p:embed/>
                  </p:oleObj>
                </mc:Choice>
                <mc:Fallback>
                  <p:oleObj name="Equation" r:id="rId13" imgW="533160" imgH="317160" progId="Equation.DSMT4">
                    <p:embed/>
                    <p:pic>
                      <p:nvPicPr>
                        <p:cNvPr id="0" name=""/>
                        <p:cNvPicPr/>
                        <p:nvPr/>
                      </p:nvPicPr>
                      <p:blipFill>
                        <a:blip r:embed="rId14"/>
                        <a:stretch>
                          <a:fillRect/>
                        </a:stretch>
                      </p:blipFill>
                      <p:spPr>
                        <a:xfrm>
                          <a:off x="2734363" y="5539699"/>
                          <a:ext cx="533400" cy="317500"/>
                        </a:xfrm>
                        <a:prstGeom prst="rect">
                          <a:avLst/>
                        </a:prstGeom>
                      </p:spPr>
                    </p:pic>
                  </p:oleObj>
                </mc:Fallback>
              </mc:AlternateContent>
            </a:graphicData>
          </a:graphic>
        </p:graphicFrame>
      </p:grpSp>
      <p:pic>
        <p:nvPicPr>
          <p:cNvPr id="25" name="Đồng hồ đếm ngược 30 giấy có âm thanh sinh độn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1468664" y="5906124"/>
            <a:ext cx="1281799" cy="721012"/>
          </a:xfrm>
          <a:prstGeom prst="rect">
            <a:avLst/>
          </a:prstGeom>
        </p:spPr>
      </p:pic>
    </p:spTree>
    <p:extLst>
      <p:ext uri="{BB962C8B-B14F-4D97-AF65-F5344CB8AC3E}">
        <p14:creationId xmlns:p14="http://schemas.microsoft.com/office/powerpoint/2010/main" val="3073434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
                                        </p:tgtEl>
                                      </p:cBhvr>
                                    </p:cmd>
                                  </p:childTnLst>
                                </p:cTn>
                              </p:par>
                            </p:childTnLst>
                          </p:cTn>
                        </p:par>
                      </p:childTnLst>
                    </p:cTn>
                  </p:par>
                </p:childTnLst>
              </p:cTn>
              <p:nextCondLst>
                <p:cond evt="onClick" delay="0">
                  <p:tgtEl>
                    <p:spTgt spid="25"/>
                  </p:tgtEl>
                </p:cond>
              </p:nextCondLst>
            </p:seq>
            <p:video>
              <p:cMediaNode vol="80000">
                <p:cTn id="7" fill="hold" display="0">
                  <p:stCondLst>
                    <p:cond delay="indefinite"/>
                  </p:stCondLst>
                </p:cTn>
                <p:tgtEl>
                  <p:spTgt spid="2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80702" y="98954"/>
            <a:ext cx="11758749" cy="4072910"/>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8: </a:t>
            </a:r>
            <a:r>
              <a:rPr lang="vi-VN" sz="2800" dirty="0">
                <a:latin typeface="Times New Roman" panose="02020603050405020304" pitchFamily="18" charset="0"/>
                <a:ea typeface="Arial" panose="020B0604020202020204" pitchFamily="34" charset="0"/>
                <a:cs typeface="Times New Roman" panose="02020603050405020304" pitchFamily="18" charset="0"/>
              </a:rPr>
              <a:t>Một công ty mới thành lập có ba cửa hàng bán sản phẩm. Số sản phẩm bán được của mỗi cửa hàng trong hai tháng đầu được biểu diễn bằng biểu đồ kép dưới đây. </a:t>
            </a:r>
            <a:r>
              <a:rPr lang="vi-VN" sz="2800" dirty="0">
                <a:latin typeface="Times New Roman" panose="02020603050405020304" pitchFamily="18" charset="0"/>
                <a:ea typeface="Arial" panose="020B0604020202020204" pitchFamily="34" charset="0"/>
              </a:rPr>
              <a:t>Trong 2 tháng, tổng số sản phẩm mà cửa hàng Hưng Thịnh bán được nhiều hơn tổng số </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sản phẩm cửa hàng</a:t>
            </a:r>
          </a:p>
          <a:p>
            <a:pPr algn="just">
              <a:lnSpc>
                <a:spcPct val="150000"/>
              </a:lnSpc>
              <a:spcAft>
                <a:spcPts val="800"/>
              </a:spcAft>
            </a:pPr>
            <a:r>
              <a:rPr lang="vi-VN" sz="2800" dirty="0">
                <a:latin typeface="Times New Roman" panose="02020603050405020304" pitchFamily="18" charset="0"/>
                <a:ea typeface="Arial" panose="020B0604020202020204" pitchFamily="34" charset="0"/>
              </a:rPr>
              <a:t>An Bình bán được là:</a:t>
            </a:r>
            <a:endParaRPr lang="vi-VN" sz="2800" dirty="0"/>
          </a:p>
        </p:txBody>
      </p:sp>
      <p:grpSp>
        <p:nvGrpSpPr>
          <p:cNvPr id="10" name="Group 9"/>
          <p:cNvGrpSpPr/>
          <p:nvPr/>
        </p:nvGrpSpPr>
        <p:grpSpPr>
          <a:xfrm>
            <a:off x="3853543" y="1881052"/>
            <a:ext cx="8464731" cy="4976948"/>
            <a:chOff x="3879669" y="1776549"/>
            <a:chExt cx="8464731" cy="4976948"/>
          </a:xfrm>
        </p:grpSpPr>
        <p:graphicFrame>
          <p:nvGraphicFramePr>
            <p:cNvPr id="4" name="Chart 3"/>
            <p:cNvGraphicFramePr/>
            <p:nvPr>
              <p:extLst/>
            </p:nvPr>
          </p:nvGraphicFramePr>
          <p:xfrm>
            <a:off x="3879669" y="1776549"/>
            <a:ext cx="7694022" cy="4976948"/>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Arrow Connector 5"/>
            <p:cNvCxnSpPr/>
            <p:nvPr/>
          </p:nvCxnSpPr>
          <p:spPr>
            <a:xfrm>
              <a:off x="4571999" y="5826034"/>
              <a:ext cx="70016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585062" y="2226886"/>
              <a:ext cx="0" cy="3599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077303" y="5907371"/>
              <a:ext cx="1267097" cy="369332"/>
            </a:xfrm>
            <a:prstGeom prst="rect">
              <a:avLst/>
            </a:prstGeom>
            <a:noFill/>
          </p:spPr>
          <p:txBody>
            <a:bodyPr wrap="square" rtlCol="0">
              <a:spAutoFit/>
            </a:bodyPr>
            <a:lstStyle/>
            <a:p>
              <a:r>
                <a:rPr lang="vi-VN" b="1" dirty="0">
                  <a:latin typeface="+mj-lt"/>
                </a:rPr>
                <a:t>Cửa hàng</a:t>
              </a:r>
            </a:p>
          </p:txBody>
        </p:sp>
      </p:grpSp>
      <p:grpSp>
        <p:nvGrpSpPr>
          <p:cNvPr id="18" name="Group 17"/>
          <p:cNvGrpSpPr/>
          <p:nvPr/>
        </p:nvGrpSpPr>
        <p:grpSpPr>
          <a:xfrm>
            <a:off x="347321" y="4191877"/>
            <a:ext cx="1401570" cy="699247"/>
            <a:chOff x="347321" y="4496682"/>
            <a:chExt cx="1401570" cy="699247"/>
          </a:xfrm>
        </p:grpSpPr>
        <p:sp>
          <p:nvSpPr>
            <p:cNvPr id="13" name="Rectangle 12"/>
            <p:cNvSpPr/>
            <p:nvPr/>
          </p:nvSpPr>
          <p:spPr>
            <a:xfrm>
              <a:off x="347321" y="4496682"/>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A. </a:t>
              </a:r>
            </a:p>
          </p:txBody>
        </p:sp>
        <p:graphicFrame>
          <p:nvGraphicFramePr>
            <p:cNvPr id="17" name="Object 16"/>
            <p:cNvGraphicFramePr>
              <a:graphicFrameLocks noChangeAspect="1"/>
            </p:cNvGraphicFramePr>
            <p:nvPr>
              <p:extLst/>
            </p:nvPr>
          </p:nvGraphicFramePr>
          <p:xfrm>
            <a:off x="830217" y="4693905"/>
            <a:ext cx="711200" cy="304800"/>
          </p:xfrm>
          <a:graphic>
            <a:graphicData uri="http://schemas.openxmlformats.org/presentationml/2006/ole">
              <mc:AlternateContent xmlns:mc="http://schemas.openxmlformats.org/markup-compatibility/2006">
                <mc:Choice xmlns:v="urn:schemas-microsoft-com:vml" Requires="v">
                  <p:oleObj spid="_x0000_s29358" name="Equation" r:id="rId5" imgW="711000" imgH="304560" progId="Equation.DSMT4">
                    <p:embed/>
                  </p:oleObj>
                </mc:Choice>
                <mc:Fallback>
                  <p:oleObj name="Equation" r:id="rId5" imgW="711000" imgH="304560" progId="Equation.DSMT4">
                    <p:embed/>
                    <p:pic>
                      <p:nvPicPr>
                        <p:cNvPr id="17" name="Object 16"/>
                        <p:cNvPicPr/>
                        <p:nvPr/>
                      </p:nvPicPr>
                      <p:blipFill>
                        <a:blip r:embed="rId6"/>
                        <a:stretch>
                          <a:fillRect/>
                        </a:stretch>
                      </p:blipFill>
                      <p:spPr>
                        <a:xfrm>
                          <a:off x="830217" y="4693905"/>
                          <a:ext cx="711200" cy="304800"/>
                        </a:xfrm>
                        <a:prstGeom prst="rect">
                          <a:avLst/>
                        </a:prstGeom>
                      </p:spPr>
                    </p:pic>
                  </p:oleObj>
                </mc:Fallback>
              </mc:AlternateContent>
            </a:graphicData>
          </a:graphic>
        </p:graphicFrame>
      </p:grpSp>
      <p:grpSp>
        <p:nvGrpSpPr>
          <p:cNvPr id="20" name="Group 19"/>
          <p:cNvGrpSpPr/>
          <p:nvPr/>
        </p:nvGrpSpPr>
        <p:grpSpPr>
          <a:xfrm>
            <a:off x="2184574" y="4180880"/>
            <a:ext cx="1329335" cy="699247"/>
            <a:chOff x="2184574" y="4485685"/>
            <a:chExt cx="1329335" cy="699247"/>
          </a:xfrm>
        </p:grpSpPr>
        <p:sp>
          <p:nvSpPr>
            <p:cNvPr id="14" name="Rectangle 13"/>
            <p:cNvSpPr/>
            <p:nvPr/>
          </p:nvSpPr>
          <p:spPr>
            <a:xfrm>
              <a:off x="2184574" y="4485685"/>
              <a:ext cx="132933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B. </a:t>
              </a:r>
            </a:p>
          </p:txBody>
        </p:sp>
        <p:graphicFrame>
          <p:nvGraphicFramePr>
            <p:cNvPr id="19" name="Object 18"/>
            <p:cNvGraphicFramePr>
              <a:graphicFrameLocks noChangeAspect="1"/>
            </p:cNvGraphicFramePr>
            <p:nvPr>
              <p:extLst/>
            </p:nvPr>
          </p:nvGraphicFramePr>
          <p:xfrm>
            <a:off x="2667812" y="4667779"/>
            <a:ext cx="558800" cy="317500"/>
          </p:xfrm>
          <a:graphic>
            <a:graphicData uri="http://schemas.openxmlformats.org/presentationml/2006/ole">
              <mc:AlternateContent xmlns:mc="http://schemas.openxmlformats.org/markup-compatibility/2006">
                <mc:Choice xmlns:v="urn:schemas-microsoft-com:vml" Requires="v">
                  <p:oleObj spid="_x0000_s29359" name="Equation" r:id="rId7" imgW="558720" imgH="317160" progId="Equation.DSMT4">
                    <p:embed/>
                  </p:oleObj>
                </mc:Choice>
                <mc:Fallback>
                  <p:oleObj name="Equation" r:id="rId7" imgW="558720" imgH="317160" progId="Equation.DSMT4">
                    <p:embed/>
                    <p:pic>
                      <p:nvPicPr>
                        <p:cNvPr id="19" name="Object 18"/>
                        <p:cNvPicPr/>
                        <p:nvPr/>
                      </p:nvPicPr>
                      <p:blipFill>
                        <a:blip r:embed="rId8"/>
                        <a:stretch>
                          <a:fillRect/>
                        </a:stretch>
                      </p:blipFill>
                      <p:spPr>
                        <a:xfrm>
                          <a:off x="2667812" y="4667779"/>
                          <a:ext cx="558800" cy="317500"/>
                        </a:xfrm>
                        <a:prstGeom prst="rect">
                          <a:avLst/>
                        </a:prstGeom>
                      </p:spPr>
                    </p:pic>
                  </p:oleObj>
                </mc:Fallback>
              </mc:AlternateContent>
            </a:graphicData>
          </a:graphic>
        </p:graphicFrame>
      </p:grpSp>
      <p:grpSp>
        <p:nvGrpSpPr>
          <p:cNvPr id="22" name="Group 21"/>
          <p:cNvGrpSpPr/>
          <p:nvPr/>
        </p:nvGrpSpPr>
        <p:grpSpPr>
          <a:xfrm>
            <a:off x="347321" y="5067088"/>
            <a:ext cx="1401570" cy="699247"/>
            <a:chOff x="347321" y="5371893"/>
            <a:chExt cx="1401570" cy="699247"/>
          </a:xfrm>
        </p:grpSpPr>
        <p:sp>
          <p:nvSpPr>
            <p:cNvPr id="15" name="Rectangle 14"/>
            <p:cNvSpPr/>
            <p:nvPr/>
          </p:nvSpPr>
          <p:spPr>
            <a:xfrm>
              <a:off x="347321" y="5371893"/>
              <a:ext cx="1401570"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 </a:t>
              </a:r>
            </a:p>
          </p:txBody>
        </p:sp>
        <p:graphicFrame>
          <p:nvGraphicFramePr>
            <p:cNvPr id="21" name="Object 20"/>
            <p:cNvGraphicFramePr>
              <a:graphicFrameLocks noChangeAspect="1"/>
            </p:cNvGraphicFramePr>
            <p:nvPr>
              <p:extLst/>
            </p:nvPr>
          </p:nvGraphicFramePr>
          <p:xfrm>
            <a:off x="900872" y="5562766"/>
            <a:ext cx="558800" cy="317500"/>
          </p:xfrm>
          <a:graphic>
            <a:graphicData uri="http://schemas.openxmlformats.org/presentationml/2006/ole">
              <mc:AlternateContent xmlns:mc="http://schemas.openxmlformats.org/markup-compatibility/2006">
                <mc:Choice xmlns:v="urn:schemas-microsoft-com:vml" Requires="v">
                  <p:oleObj spid="_x0000_s29360" name="Equation" r:id="rId9" imgW="558720" imgH="317160" progId="Equation.DSMT4">
                    <p:embed/>
                  </p:oleObj>
                </mc:Choice>
                <mc:Fallback>
                  <p:oleObj name="Equation" r:id="rId9" imgW="558720" imgH="317160" progId="Equation.DSMT4">
                    <p:embed/>
                    <p:pic>
                      <p:nvPicPr>
                        <p:cNvPr id="21" name="Object 20"/>
                        <p:cNvPicPr/>
                        <p:nvPr/>
                      </p:nvPicPr>
                      <p:blipFill>
                        <a:blip r:embed="rId10"/>
                        <a:stretch>
                          <a:fillRect/>
                        </a:stretch>
                      </p:blipFill>
                      <p:spPr>
                        <a:xfrm>
                          <a:off x="900872" y="5562766"/>
                          <a:ext cx="558800" cy="317500"/>
                        </a:xfrm>
                        <a:prstGeom prst="rect">
                          <a:avLst/>
                        </a:prstGeom>
                      </p:spPr>
                    </p:pic>
                  </p:oleObj>
                </mc:Fallback>
              </mc:AlternateContent>
            </a:graphicData>
          </a:graphic>
        </p:graphicFrame>
      </p:grpSp>
      <p:grpSp>
        <p:nvGrpSpPr>
          <p:cNvPr id="24" name="Group 23"/>
          <p:cNvGrpSpPr/>
          <p:nvPr/>
        </p:nvGrpSpPr>
        <p:grpSpPr>
          <a:xfrm>
            <a:off x="2232598" y="5044021"/>
            <a:ext cx="1233285" cy="699247"/>
            <a:chOff x="2232598" y="5348826"/>
            <a:chExt cx="1233285" cy="699247"/>
          </a:xfrm>
        </p:grpSpPr>
        <p:sp>
          <p:nvSpPr>
            <p:cNvPr id="16" name="Rectangle 15"/>
            <p:cNvSpPr/>
            <p:nvPr/>
          </p:nvSpPr>
          <p:spPr>
            <a:xfrm>
              <a:off x="2232598" y="5348826"/>
              <a:ext cx="123328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D. </a:t>
              </a:r>
            </a:p>
          </p:txBody>
        </p:sp>
        <p:graphicFrame>
          <p:nvGraphicFramePr>
            <p:cNvPr id="23" name="Object 22"/>
            <p:cNvGraphicFramePr>
              <a:graphicFrameLocks noChangeAspect="1"/>
            </p:cNvGraphicFramePr>
            <p:nvPr>
              <p:extLst/>
            </p:nvPr>
          </p:nvGraphicFramePr>
          <p:xfrm>
            <a:off x="2734363" y="5539699"/>
            <a:ext cx="533400" cy="317500"/>
          </p:xfrm>
          <a:graphic>
            <a:graphicData uri="http://schemas.openxmlformats.org/presentationml/2006/ole">
              <mc:AlternateContent xmlns:mc="http://schemas.openxmlformats.org/markup-compatibility/2006">
                <mc:Choice xmlns:v="urn:schemas-microsoft-com:vml" Requires="v">
                  <p:oleObj spid="_x0000_s29361" name="Equation" r:id="rId11" imgW="533160" imgH="317160" progId="Equation.DSMT4">
                    <p:embed/>
                  </p:oleObj>
                </mc:Choice>
                <mc:Fallback>
                  <p:oleObj name="Equation" r:id="rId11" imgW="533160" imgH="317160" progId="Equation.DSMT4">
                    <p:embed/>
                    <p:pic>
                      <p:nvPicPr>
                        <p:cNvPr id="23" name="Object 22"/>
                        <p:cNvPicPr/>
                        <p:nvPr/>
                      </p:nvPicPr>
                      <p:blipFill>
                        <a:blip r:embed="rId12"/>
                        <a:stretch>
                          <a:fillRect/>
                        </a:stretch>
                      </p:blipFill>
                      <p:spPr>
                        <a:xfrm>
                          <a:off x="2734363" y="5539699"/>
                          <a:ext cx="533400" cy="317500"/>
                        </a:xfrm>
                        <a:prstGeom prst="rect">
                          <a:avLst/>
                        </a:prstGeom>
                      </p:spPr>
                    </p:pic>
                  </p:oleObj>
                </mc:Fallback>
              </mc:AlternateContent>
            </a:graphicData>
          </a:graphic>
        </p:graphicFrame>
      </p:grpSp>
      <p:sp>
        <p:nvSpPr>
          <p:cNvPr id="2" name="Curved Right Arrow 1">
            <a:hlinkClick r:id="rId13" action="ppaction://hlinksldjump"/>
          </p:cNvPr>
          <p:cNvSpPr/>
          <p:nvPr/>
        </p:nvSpPr>
        <p:spPr>
          <a:xfrm>
            <a:off x="1330036" y="6151418"/>
            <a:ext cx="418855" cy="34636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Rectangle 36"/>
          <p:cNvSpPr/>
          <p:nvPr/>
        </p:nvSpPr>
        <p:spPr>
          <a:xfrm>
            <a:off x="180702" y="98954"/>
            <a:ext cx="11758749" cy="3970318"/>
          </a:xfrm>
          <a:prstGeom prst="rect">
            <a:avLst/>
          </a:prstGeom>
        </p:spPr>
        <p:txBody>
          <a:bodyPr wrap="square">
            <a:spAutoFit/>
          </a:bodyPr>
          <a:lstStyle/>
          <a:p>
            <a:pPr>
              <a:lnSpc>
                <a:spcPct val="150000"/>
              </a:lnSpc>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 8: </a:t>
            </a:r>
            <a:r>
              <a:rPr lang="vi-VN"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Trong 2 tháng:</a:t>
            </a:r>
            <a:endPar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2800" dirty="0">
                <a:latin typeface="Times New Roman" panose="02020603050405020304" pitchFamily="18" charset="0"/>
                <a:cs typeface="Times New Roman" panose="02020603050405020304" pitchFamily="18" charset="0"/>
              </a:rPr>
              <a:t>Cửa hàng Hưng Thịnh bán được:                             (sản phẩm).</a:t>
            </a:r>
          </a:p>
          <a:p>
            <a:pPr>
              <a:lnSpc>
                <a:spcPct val="150000"/>
              </a:lnSpc>
            </a:pPr>
            <a:r>
              <a:rPr lang="vi-VN" sz="2800" dirty="0">
                <a:latin typeface="Times New Roman" panose="02020603050405020304" pitchFamily="18" charset="0"/>
                <a:cs typeface="Times New Roman" panose="02020603050405020304" pitchFamily="18" charset="0"/>
              </a:rPr>
              <a:t>Cửa hàng An Bình bán được :                           (sản phẩm)</a:t>
            </a:r>
          </a:p>
          <a:p>
            <a:pPr marL="457200" indent="-457200">
              <a:lnSpc>
                <a:spcPct val="150000"/>
              </a:lnSpc>
              <a:buFont typeface="Symbol" panose="05050102010706020507" pitchFamily="18" charset="2"/>
              <a:buChar char="Þ"/>
            </a:pPr>
            <a:r>
              <a:rPr lang="vi-VN" sz="2800" dirty="0">
                <a:latin typeface="Times New Roman" panose="02020603050405020304" pitchFamily="18" charset="0"/>
                <a:cs typeface="Times New Roman" panose="02020603050405020304" pitchFamily="18" charset="0"/>
              </a:rPr>
              <a:t>Trong 2 tháng, số sản phẩm cửa hàng Hưng Thịnh bán được nhiều hơn cửa hàng An Bình là:                             (sản phẩm)</a:t>
            </a:r>
          </a:p>
          <a:p>
            <a:pPr>
              <a:lnSpc>
                <a:spcPct val="150000"/>
              </a:lnSpc>
            </a:pPr>
            <a:endParaRPr lang="vi-VN" sz="2800" dirty="0"/>
          </a:p>
        </p:txBody>
      </p:sp>
      <p:graphicFrame>
        <p:nvGraphicFramePr>
          <p:cNvPr id="38" name="Object 37"/>
          <p:cNvGraphicFramePr>
            <a:graphicFrameLocks noChangeAspect="1"/>
          </p:cNvGraphicFramePr>
          <p:nvPr>
            <p:extLst>
              <p:ext uri="{D42A27DB-BD31-4B8C-83A1-F6EECF244321}">
                <p14:modId xmlns:p14="http://schemas.microsoft.com/office/powerpoint/2010/main" val="537996760"/>
              </p:ext>
            </p:extLst>
          </p:nvPr>
        </p:nvGraphicFramePr>
        <p:xfrm>
          <a:off x="5020691" y="981300"/>
          <a:ext cx="2438400" cy="393700"/>
        </p:xfrm>
        <a:graphic>
          <a:graphicData uri="http://schemas.openxmlformats.org/presentationml/2006/ole">
            <mc:AlternateContent xmlns:mc="http://schemas.openxmlformats.org/markup-compatibility/2006">
              <mc:Choice xmlns:v="urn:schemas-microsoft-com:vml" Requires="v">
                <p:oleObj spid="_x0000_s29362" name="Equation" r:id="rId14" imgW="2438280" imgH="393480" progId="Equation.DSMT4">
                  <p:embed/>
                </p:oleObj>
              </mc:Choice>
              <mc:Fallback>
                <p:oleObj name="Equation" r:id="rId14" imgW="2438280" imgH="393480" progId="Equation.DSMT4">
                  <p:embed/>
                  <p:pic>
                    <p:nvPicPr>
                      <p:cNvPr id="5" name="Object 4"/>
                      <p:cNvPicPr/>
                      <p:nvPr/>
                    </p:nvPicPr>
                    <p:blipFill>
                      <a:blip r:embed="rId15"/>
                      <a:stretch>
                        <a:fillRect/>
                      </a:stretch>
                    </p:blipFill>
                    <p:spPr>
                      <a:xfrm>
                        <a:off x="5020691" y="981300"/>
                        <a:ext cx="2438400" cy="39370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1702806116"/>
              </p:ext>
            </p:extLst>
          </p:nvPr>
        </p:nvGraphicFramePr>
        <p:xfrm>
          <a:off x="4558936" y="1598394"/>
          <a:ext cx="2286000" cy="317500"/>
        </p:xfrm>
        <a:graphic>
          <a:graphicData uri="http://schemas.openxmlformats.org/presentationml/2006/ole">
            <mc:AlternateContent xmlns:mc="http://schemas.openxmlformats.org/markup-compatibility/2006">
              <mc:Choice xmlns:v="urn:schemas-microsoft-com:vml" Requires="v">
                <p:oleObj spid="_x0000_s29363" name="Equation" r:id="rId16" imgW="2286000" imgH="317160" progId="Equation.DSMT4">
                  <p:embed/>
                </p:oleObj>
              </mc:Choice>
              <mc:Fallback>
                <p:oleObj name="Equation" r:id="rId16" imgW="2286000" imgH="317160" progId="Equation.DSMT4">
                  <p:embed/>
                  <p:pic>
                    <p:nvPicPr>
                      <p:cNvPr id="7" name="Object 6"/>
                      <p:cNvPicPr/>
                      <p:nvPr/>
                    </p:nvPicPr>
                    <p:blipFill>
                      <a:blip r:embed="rId17"/>
                      <a:stretch>
                        <a:fillRect/>
                      </a:stretch>
                    </p:blipFill>
                    <p:spPr>
                      <a:xfrm>
                        <a:off x="4558936" y="1598394"/>
                        <a:ext cx="2286000" cy="31750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129958853"/>
              </p:ext>
            </p:extLst>
          </p:nvPr>
        </p:nvGraphicFramePr>
        <p:xfrm>
          <a:off x="3276236" y="2874440"/>
          <a:ext cx="2425700" cy="393700"/>
        </p:xfrm>
        <a:graphic>
          <a:graphicData uri="http://schemas.openxmlformats.org/presentationml/2006/ole">
            <mc:AlternateContent xmlns:mc="http://schemas.openxmlformats.org/markup-compatibility/2006">
              <mc:Choice xmlns:v="urn:schemas-microsoft-com:vml" Requires="v">
                <p:oleObj spid="_x0000_s29364" name="Equation" r:id="rId18" imgW="2425680" imgH="393480" progId="Equation.DSMT4">
                  <p:embed/>
                </p:oleObj>
              </mc:Choice>
              <mc:Fallback>
                <p:oleObj name="Equation" r:id="rId18" imgW="2425680" imgH="393480" progId="Equation.DSMT4">
                  <p:embed/>
                  <p:pic>
                    <p:nvPicPr>
                      <p:cNvPr id="11" name="Object 10"/>
                      <p:cNvPicPr/>
                      <p:nvPr/>
                    </p:nvPicPr>
                    <p:blipFill>
                      <a:blip r:embed="rId19"/>
                      <a:stretch>
                        <a:fillRect/>
                      </a:stretch>
                    </p:blipFill>
                    <p:spPr>
                      <a:xfrm>
                        <a:off x="3276236" y="2874440"/>
                        <a:ext cx="2425700" cy="393700"/>
                      </a:xfrm>
                      <a:prstGeom prst="rect">
                        <a:avLst/>
                      </a:prstGeom>
                    </p:spPr>
                  </p:pic>
                </p:oleObj>
              </mc:Fallback>
            </mc:AlternateContent>
          </a:graphicData>
        </a:graphic>
      </p:graphicFrame>
    </p:spTree>
    <p:extLst>
      <p:ext uri="{BB962C8B-B14F-4D97-AF65-F5344CB8AC3E}">
        <p14:creationId xmlns:p14="http://schemas.microsoft.com/office/powerpoint/2010/main" val="35925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6" presetClass="entr" presetSubtype="16" fill="hold" nodeType="withEffect">
                                  <p:stCondLst>
                                    <p:cond delay="0"/>
                                  </p:stCondLst>
                                  <p:childTnLst>
                                    <p:set>
                                      <p:cBhvr>
                                        <p:cTn id="9" dur="1" fill="hold">
                                          <p:stCondLst>
                                            <p:cond delay="0"/>
                                          </p:stCondLst>
                                        </p:cTn>
                                        <p:tgtEl>
                                          <p:spTgt spid="37">
                                            <p:txEl>
                                              <p:pRg st="0" end="0"/>
                                            </p:txEl>
                                          </p:spTgt>
                                        </p:tgtEl>
                                        <p:attrNameLst>
                                          <p:attrName>style.visibility</p:attrName>
                                        </p:attrNameLst>
                                      </p:cBhvr>
                                      <p:to>
                                        <p:strVal val="visible"/>
                                      </p:to>
                                    </p:set>
                                    <p:animEffect transition="in" filter="circle(in)">
                                      <p:cBhvr>
                                        <p:cTn id="10" dur="500"/>
                                        <p:tgtEl>
                                          <p:spTgt spid="3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7">
                                            <p:txEl>
                                              <p:pRg st="1" end="1"/>
                                            </p:txEl>
                                          </p:spTgt>
                                        </p:tgtEl>
                                        <p:attrNameLst>
                                          <p:attrName>style.visibility</p:attrName>
                                        </p:attrNameLst>
                                      </p:cBhvr>
                                      <p:to>
                                        <p:strVal val="visible"/>
                                      </p:to>
                                    </p:set>
                                    <p:animEffect transition="in" filter="wipe(left)">
                                      <p:cBhvr>
                                        <p:cTn id="15" dur="1000"/>
                                        <p:tgtEl>
                                          <p:spTgt spid="37">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7">
                                            <p:txEl>
                                              <p:pRg st="2" end="2"/>
                                            </p:txEl>
                                          </p:spTgt>
                                        </p:tgtEl>
                                        <p:attrNameLst>
                                          <p:attrName>style.visibility</p:attrName>
                                        </p:attrNameLst>
                                      </p:cBhvr>
                                      <p:to>
                                        <p:strVal val="visible"/>
                                      </p:to>
                                    </p:set>
                                    <p:animEffect transition="in" filter="wipe(left)">
                                      <p:cBhvr>
                                        <p:cTn id="23" dur="1000"/>
                                        <p:tgtEl>
                                          <p:spTgt spid="37">
                                            <p:txEl>
                                              <p:pRg st="2" end="2"/>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xit" presetSubtype="32" fill="hold" nodeType="clickEffect">
                                  <p:stCondLst>
                                    <p:cond delay="0"/>
                                  </p:stCondLst>
                                  <p:childTnLst>
                                    <p:animEffect transition="out" filter="box(out)">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7">
                                            <p:txEl>
                                              <p:pRg st="3" end="3"/>
                                            </p:txEl>
                                          </p:spTgt>
                                        </p:tgtEl>
                                        <p:attrNameLst>
                                          <p:attrName>style.visibility</p:attrName>
                                        </p:attrNameLst>
                                      </p:cBhvr>
                                      <p:to>
                                        <p:strVal val="visible"/>
                                      </p:to>
                                    </p:set>
                                    <p:animEffect transition="in" filter="wipe(left)">
                                      <p:cBhvr>
                                        <p:cTn id="36" dur="1000"/>
                                        <p:tgtEl>
                                          <p:spTgt spid="37">
                                            <p:txEl>
                                              <p:pRg st="3" end="3"/>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xit" presetSubtype="32" fill="hold" nodeType="clickEffect">
                                  <p:stCondLst>
                                    <p:cond delay="0"/>
                                  </p:stCondLst>
                                  <p:childTnLst>
                                    <p:animEffect transition="out" filter="box(out)">
                                      <p:cBhvr>
                                        <p:cTn id="43" dur="1000"/>
                                        <p:tgtEl>
                                          <p:spTgt spid="18"/>
                                        </p:tgtEl>
                                      </p:cBhvr>
                                    </p:animEffect>
                                    <p:set>
                                      <p:cBhvr>
                                        <p:cTn id="44" dur="1" fill="hold">
                                          <p:stCondLst>
                                            <p:cond delay="999"/>
                                          </p:stCondLst>
                                        </p:cTn>
                                        <p:tgtEl>
                                          <p:spTgt spid="18"/>
                                        </p:tgtEl>
                                        <p:attrNameLst>
                                          <p:attrName>style.visibility</p:attrName>
                                        </p:attrNameLst>
                                      </p:cBhvr>
                                      <p:to>
                                        <p:strVal val="hidden"/>
                                      </p:to>
                                    </p:set>
                                  </p:childTnLst>
                                </p:cTn>
                              </p:par>
                              <p:par>
                                <p:cTn id="45" presetID="4" presetClass="exit" presetSubtype="32" fill="hold" nodeType="withEffect">
                                  <p:stCondLst>
                                    <p:cond delay="0"/>
                                  </p:stCondLst>
                                  <p:childTnLst>
                                    <p:animEffect transition="out" filter="box(out)">
                                      <p:cBhvr>
                                        <p:cTn id="46" dur="1000"/>
                                        <p:tgtEl>
                                          <p:spTgt spid="22"/>
                                        </p:tgtEl>
                                      </p:cBhvr>
                                    </p:animEffect>
                                    <p:set>
                                      <p:cBhvr>
                                        <p:cTn id="47" dur="1" fill="hold">
                                          <p:stCondLst>
                                            <p:cond delay="999"/>
                                          </p:stCondLst>
                                        </p:cTn>
                                        <p:tgtEl>
                                          <p:spTgt spid="22"/>
                                        </p:tgtEl>
                                        <p:attrNameLst>
                                          <p:attrName>style.visibility</p:attrName>
                                        </p:attrNameLst>
                                      </p:cBhvr>
                                      <p:to>
                                        <p:strVal val="hidden"/>
                                      </p:to>
                                    </p:set>
                                  </p:childTnLst>
                                </p:cTn>
                              </p:par>
                              <p:par>
                                <p:cTn id="48" presetID="4" presetClass="exit" presetSubtype="32" fill="hold" nodeType="withEffect">
                                  <p:stCondLst>
                                    <p:cond delay="0"/>
                                  </p:stCondLst>
                                  <p:childTnLst>
                                    <p:animEffect transition="out" filter="box(out)">
                                      <p:cBhvr>
                                        <p:cTn id="49" dur="1000"/>
                                        <p:tgtEl>
                                          <p:spTgt spid="24"/>
                                        </p:tgtEl>
                                      </p:cBhvr>
                                    </p:animEffect>
                                    <p:set>
                                      <p:cBhvr>
                                        <p:cTn id="50" dur="1" fill="hold">
                                          <p:stCondLst>
                                            <p:cond delay="999"/>
                                          </p:stCondLst>
                                        </p:cTn>
                                        <p:tgtEl>
                                          <p:spTgt spid="24"/>
                                        </p:tgtEl>
                                        <p:attrNameLst>
                                          <p:attrName>style.visibility</p:attrName>
                                        </p:attrNameLst>
                                      </p:cBhvr>
                                      <p:to>
                                        <p:strVal val="hidden"/>
                                      </p:to>
                                    </p:set>
                                  </p:childTnLst>
                                </p:cTn>
                              </p:par>
                              <p:par>
                                <p:cTn id="51" presetID="63" presetClass="path" presetSubtype="0" accel="50000" decel="50000" fill="hold" nodeType="withEffect">
                                  <p:stCondLst>
                                    <p:cond delay="0"/>
                                  </p:stCondLst>
                                  <p:childTnLst>
                                    <p:animMotion origin="layout" path="M -3.75E-6 1.85185E-6 L 0.15391 -0.10486 " pathEditMode="relative" rAng="0" ptsTypes="AA">
                                      <p:cBhvr>
                                        <p:cTn id="52" dur="2000" fill="hold"/>
                                        <p:tgtEl>
                                          <p:spTgt spid="20"/>
                                        </p:tgtEl>
                                        <p:attrNameLst>
                                          <p:attrName>ppt_x</p:attrName>
                                          <p:attrName>ppt_y</p:attrName>
                                        </p:attrNameLst>
                                      </p:cBhvr>
                                      <p:rCtr x="7695"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85631" y="3125"/>
            <a:ext cx="11813292" cy="2246769"/>
          </a:xfrm>
          <a:prstGeom prst="rect">
            <a:avLst/>
          </a:prstGeom>
        </p:spPr>
        <p:txBody>
          <a:bodyPr wrap="square">
            <a:spAutoFit/>
          </a:bodyPr>
          <a:lstStyle/>
          <a:p>
            <a:pPr>
              <a:lnSpc>
                <a:spcPct val="150000"/>
              </a:lnSpc>
            </a:pPr>
            <a:r>
              <a:rPr lang="nl-NL" sz="2800" b="1" u="sng" dirty="0">
                <a:solidFill>
                  <a:srgbClr val="FF0000"/>
                </a:solidFill>
                <a:latin typeface="Times New Roman" panose="02020603050405020304" pitchFamily="18" charset="0"/>
                <a:ea typeface="Arial" panose="020B0604020202020204" pitchFamily="34" charset="0"/>
              </a:rPr>
              <a:t>Câu </a:t>
            </a:r>
            <a:r>
              <a:rPr lang="vi-VN" sz="2800" b="1" u="sng" dirty="0">
                <a:solidFill>
                  <a:srgbClr val="FF0000"/>
                </a:solidFill>
                <a:latin typeface="Times New Roman" panose="02020603050405020304" pitchFamily="18" charset="0"/>
                <a:ea typeface="Arial" panose="020B0604020202020204" pitchFamily="34" charset="0"/>
              </a:rPr>
              <a:t>9</a:t>
            </a:r>
            <a:r>
              <a:rPr lang="nl-NL" sz="2800" b="1" u="sng" dirty="0">
                <a:solidFill>
                  <a:srgbClr val="FF0000"/>
                </a:solidFill>
                <a:latin typeface="Times New Roman" panose="02020603050405020304" pitchFamily="18" charset="0"/>
                <a:ea typeface="Arial" panose="020B0604020202020204" pitchFamily="34" charset="0"/>
              </a:rPr>
              <a:t>: </a:t>
            </a:r>
            <a:r>
              <a:rPr lang="en-US" altLang="en-US" sz="2800" dirty="0" err="1">
                <a:latin typeface="Times New Roman" panose="02020603050405020304" pitchFamily="18" charset="0"/>
                <a:cs typeface="Times New Roman" panose="02020603050405020304" pitchFamily="18" charset="0"/>
              </a:rPr>
              <a:t>Biểu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cột</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33 ,</a:t>
            </a:r>
            <a:r>
              <a:rPr lang="en-US" altLang="en-US" sz="2800" dirty="0" err="1">
                <a:latin typeface="Times New Roman" panose="02020603050405020304" pitchFamily="18" charset="0"/>
                <a:cs typeface="Times New Roman" panose="02020603050405020304" pitchFamily="18" charset="0"/>
              </a:rPr>
              <a:t>biểu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diễn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khẩu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2016,2017,2018,2019,2020.</a:t>
            </a:r>
          </a:p>
          <a:p>
            <a:pPr algn="just">
              <a:spcBef>
                <a:spcPct val="0"/>
              </a:spcBef>
              <a:buFontTx/>
              <a:buNone/>
            </a:pP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2016 – 2020 </a:t>
            </a:r>
            <a:r>
              <a:rPr lang="en-US" altLang="en-US" sz="2800" dirty="0" err="1">
                <a:latin typeface="Times New Roman" panose="02020603050405020304" pitchFamily="18" charset="0"/>
                <a:cs typeface="Times New Roman" panose="02020603050405020304" pitchFamily="18" charset="0"/>
              </a:rPr>
              <a:t>kim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khẩu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trung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bao </a:t>
            </a:r>
            <a:r>
              <a:rPr lang="en-US" altLang="en-US" sz="2800" dirty="0" err="1">
                <a:latin typeface="Times New Roman" panose="02020603050405020304" pitchFamily="18" charset="0"/>
                <a:cs typeface="Times New Roman" panose="02020603050405020304" pitchFamily="18" charset="0"/>
              </a:rPr>
              <a:t>nhiêu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tỉ</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đô</a:t>
            </a:r>
            <a:r>
              <a:rPr lang="en-US" altLang="en-US" sz="2800" dirty="0">
                <a:latin typeface="Times New Roman" panose="02020603050405020304" pitchFamily="18" charset="0"/>
                <a:cs typeface="Times New Roman" panose="02020603050405020304" pitchFamily="18" charset="0"/>
              </a:rPr>
              <a:t> la </a:t>
            </a:r>
            <a:r>
              <a:rPr lang="en-US" altLang="en-US" sz="2800" dirty="0" err="1">
                <a:latin typeface="Times New Roman" panose="02020603050405020304" pitchFamily="18" charset="0"/>
                <a:cs typeface="Times New Roman" panose="02020603050405020304" pitchFamily="18" charset="0"/>
              </a:rPr>
              <a:t>Mỹ</a:t>
            </a:r>
            <a:r>
              <a:rPr lang="en-US" altLang="en-US" sz="2800" dirty="0">
                <a:latin typeface="Times New Roman" panose="02020603050405020304" pitchFamily="18" charset="0"/>
                <a:cs typeface="Times New Roman" panose="02020603050405020304" pitchFamily="18" charset="0"/>
              </a:rPr>
              <a:t>?</a:t>
            </a:r>
          </a:p>
        </p:txBody>
      </p:sp>
      <p:sp>
        <p:nvSpPr>
          <p:cNvPr id="24" name="Rectangle 23"/>
          <p:cNvSpPr/>
          <p:nvPr/>
        </p:nvSpPr>
        <p:spPr>
          <a:xfrm>
            <a:off x="629905" y="3071879"/>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A. </a:t>
            </a:r>
            <a:r>
              <a:rPr lang="en-US" sz="2800" b="1" dirty="0">
                <a:solidFill>
                  <a:schemeClr val="tx1"/>
                </a:solidFill>
                <a:latin typeface="Times New Roman" panose="02020603050405020304" pitchFamily="18" charset="0"/>
                <a:cs typeface="Times New Roman" panose="02020603050405020304" pitchFamily="18" charset="0"/>
              </a:rPr>
              <a:t>23,6478 </a:t>
            </a:r>
            <a:r>
              <a:rPr lang="en-US" sz="2800" b="1" dirty="0" err="1">
                <a:solidFill>
                  <a:schemeClr val="tx1"/>
                </a:solidFill>
                <a:latin typeface="Times New Roman" panose="02020603050405020304" pitchFamily="18" charset="0"/>
                <a:cs typeface="Times New Roman" panose="02020603050405020304" pitchFamily="18" charset="0"/>
              </a:rPr>
              <a:t>tỉ</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a:t>
            </a:r>
            <a:r>
              <a:rPr lang="en-US" sz="2800" b="1" dirty="0">
                <a:solidFill>
                  <a:schemeClr val="tx1"/>
                </a:solidFill>
                <a:latin typeface="Times New Roman" panose="02020603050405020304" pitchFamily="18" charset="0"/>
                <a:cs typeface="Times New Roman" panose="02020603050405020304" pitchFamily="18" charset="0"/>
              </a:rPr>
              <a:t> la</a:t>
            </a:r>
            <a:endParaRPr lang="vi-VN" sz="2800" b="1" dirty="0">
              <a:solidFill>
                <a:schemeClr val="tx1"/>
              </a:solidFill>
              <a:latin typeface="+mj-lt"/>
            </a:endParaRPr>
          </a:p>
        </p:txBody>
      </p:sp>
      <p:sp>
        <p:nvSpPr>
          <p:cNvPr id="26" name="Rectangle 25"/>
          <p:cNvSpPr/>
          <p:nvPr/>
        </p:nvSpPr>
        <p:spPr>
          <a:xfrm>
            <a:off x="618475" y="3912564"/>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B. </a:t>
            </a:r>
            <a:r>
              <a:rPr lang="en-US" sz="2800" b="1" dirty="0">
                <a:solidFill>
                  <a:schemeClr val="tx1"/>
                </a:solidFill>
                <a:latin typeface="Times New Roman" panose="02020603050405020304" pitchFamily="18" charset="0"/>
                <a:cs typeface="Times New Roman" panose="02020603050405020304" pitchFamily="18" charset="0"/>
              </a:rPr>
              <a:t>24,6478 </a:t>
            </a:r>
            <a:r>
              <a:rPr lang="en-US" sz="2800" b="1" dirty="0" err="1">
                <a:solidFill>
                  <a:schemeClr val="tx1"/>
                </a:solidFill>
                <a:latin typeface="Times New Roman" panose="02020603050405020304" pitchFamily="18" charset="0"/>
                <a:cs typeface="Times New Roman" panose="02020603050405020304" pitchFamily="18" charset="0"/>
              </a:rPr>
              <a:t>tỉ</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a:t>
            </a:r>
            <a:r>
              <a:rPr lang="en-US" sz="2800" b="1" dirty="0">
                <a:solidFill>
                  <a:schemeClr val="tx1"/>
                </a:solidFill>
                <a:latin typeface="Times New Roman" panose="02020603050405020304" pitchFamily="18" charset="0"/>
                <a:cs typeface="Times New Roman" panose="02020603050405020304" pitchFamily="18" charset="0"/>
              </a:rPr>
              <a:t> la</a:t>
            </a:r>
            <a:endParaRPr lang="vi-VN" sz="2800" b="1" dirty="0">
              <a:solidFill>
                <a:schemeClr val="tx1"/>
              </a:solidFill>
              <a:latin typeface="+mj-lt"/>
            </a:endParaRPr>
          </a:p>
        </p:txBody>
      </p:sp>
      <p:sp>
        <p:nvSpPr>
          <p:cNvPr id="27" name="Rectangle 26"/>
          <p:cNvSpPr/>
          <p:nvPr/>
        </p:nvSpPr>
        <p:spPr>
          <a:xfrm>
            <a:off x="618475" y="4735875"/>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C. </a:t>
            </a:r>
            <a:r>
              <a:rPr lang="en-US" sz="2800" b="1" dirty="0">
                <a:solidFill>
                  <a:schemeClr val="tx1"/>
                </a:solidFill>
                <a:latin typeface="Times New Roman" panose="02020603050405020304" pitchFamily="18" charset="0"/>
                <a:cs typeface="Times New Roman" panose="02020603050405020304" pitchFamily="18" charset="0"/>
              </a:rPr>
              <a:t>25,6478 </a:t>
            </a:r>
            <a:r>
              <a:rPr lang="en-US" sz="2800" b="1" dirty="0" err="1">
                <a:solidFill>
                  <a:schemeClr val="tx1"/>
                </a:solidFill>
                <a:latin typeface="Times New Roman" panose="02020603050405020304" pitchFamily="18" charset="0"/>
                <a:cs typeface="Times New Roman" panose="02020603050405020304" pitchFamily="18" charset="0"/>
              </a:rPr>
              <a:t>tỉ</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a:t>
            </a:r>
            <a:r>
              <a:rPr lang="en-US" sz="2800" b="1" dirty="0">
                <a:solidFill>
                  <a:schemeClr val="tx1"/>
                </a:solidFill>
                <a:latin typeface="Times New Roman" panose="02020603050405020304" pitchFamily="18" charset="0"/>
                <a:cs typeface="Times New Roman" panose="02020603050405020304" pitchFamily="18" charset="0"/>
              </a:rPr>
              <a:t> la</a:t>
            </a:r>
            <a:endParaRPr lang="vi-VN" sz="2800" b="1" dirty="0">
              <a:solidFill>
                <a:schemeClr val="tx1"/>
              </a:solidFill>
              <a:latin typeface="+mj-lt"/>
            </a:endParaRPr>
          </a:p>
        </p:txBody>
      </p:sp>
      <p:sp>
        <p:nvSpPr>
          <p:cNvPr id="28" name="Rectangle 27"/>
          <p:cNvSpPr/>
          <p:nvPr/>
        </p:nvSpPr>
        <p:spPr>
          <a:xfrm>
            <a:off x="618475" y="5598369"/>
            <a:ext cx="2982175" cy="699247"/>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mj-lt"/>
              </a:rPr>
              <a:t>D. </a:t>
            </a:r>
            <a:r>
              <a:rPr lang="en-US" sz="2800" b="1" dirty="0">
                <a:solidFill>
                  <a:schemeClr val="tx1"/>
                </a:solidFill>
                <a:latin typeface="Times New Roman" panose="02020603050405020304" pitchFamily="18" charset="0"/>
                <a:cs typeface="Times New Roman" panose="02020603050405020304" pitchFamily="18" charset="0"/>
              </a:rPr>
              <a:t>26,6478 </a:t>
            </a:r>
            <a:r>
              <a:rPr lang="en-US" sz="2800" b="1" dirty="0" err="1">
                <a:solidFill>
                  <a:schemeClr val="tx1"/>
                </a:solidFill>
                <a:latin typeface="Times New Roman" panose="02020603050405020304" pitchFamily="18" charset="0"/>
                <a:cs typeface="Times New Roman" panose="02020603050405020304" pitchFamily="18" charset="0"/>
              </a:rPr>
              <a:t>tỉ</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đô</a:t>
            </a:r>
            <a:r>
              <a:rPr lang="en-US" sz="2800" b="1" dirty="0">
                <a:solidFill>
                  <a:schemeClr val="tx1"/>
                </a:solidFill>
                <a:latin typeface="Times New Roman" panose="02020603050405020304" pitchFamily="18" charset="0"/>
                <a:cs typeface="Times New Roman" panose="02020603050405020304" pitchFamily="18" charset="0"/>
              </a:rPr>
              <a:t> la</a:t>
            </a:r>
            <a:endParaRPr lang="vi-VN" sz="2800" b="1" dirty="0">
              <a:solidFill>
                <a:schemeClr val="tx1"/>
              </a:solidFill>
              <a:latin typeface="+mj-lt"/>
            </a:endParaRPr>
          </a:p>
        </p:txBody>
      </p:sp>
      <p:pic>
        <p:nvPicPr>
          <p:cNvPr id="18" name="Đồng hồ đếm ngược 30 giấy có âm thanh sinh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7102" y="6144741"/>
            <a:ext cx="1281799" cy="721012"/>
          </a:xfrm>
          <a:prstGeom prst="rect">
            <a:avLst/>
          </a:prstGeom>
        </p:spPr>
      </p:pic>
      <p:grpSp>
        <p:nvGrpSpPr>
          <p:cNvPr id="42" name="Group 41">
            <a:extLst>
              <a:ext uri="{FF2B5EF4-FFF2-40B4-BE49-F238E27FC236}">
                <a16:creationId xmlns:a16="http://schemas.microsoft.com/office/drawing/2014/main" id="{AC34DD5D-21C8-4C63-ABBB-140B56A7E3B4}"/>
              </a:ext>
            </a:extLst>
          </p:cNvPr>
          <p:cNvGrpSpPr/>
          <p:nvPr/>
        </p:nvGrpSpPr>
        <p:grpSpPr>
          <a:xfrm>
            <a:off x="4679564" y="2461846"/>
            <a:ext cx="6785609" cy="3414182"/>
            <a:chOff x="8337990" y="291236"/>
            <a:chExt cx="8643032" cy="6037024"/>
          </a:xfrm>
        </p:grpSpPr>
        <p:graphicFrame>
          <p:nvGraphicFramePr>
            <p:cNvPr id="43" name="Chart 42">
              <a:extLst>
                <a:ext uri="{FF2B5EF4-FFF2-40B4-BE49-F238E27FC236}">
                  <a16:creationId xmlns:a16="http://schemas.microsoft.com/office/drawing/2014/main" id="{1919F1CD-5287-4A95-82E1-64C46482C192}"/>
                </a:ext>
              </a:extLst>
            </p:cNvPr>
            <p:cNvGraphicFramePr/>
            <p:nvPr>
              <p:extLst>
                <p:ext uri="{D42A27DB-BD31-4B8C-83A1-F6EECF244321}">
                  <p14:modId xmlns:p14="http://schemas.microsoft.com/office/powerpoint/2010/main" val="11817041"/>
                </p:ext>
              </p:extLst>
            </p:nvPr>
          </p:nvGraphicFramePr>
          <p:xfrm>
            <a:off x="8337990" y="291236"/>
            <a:ext cx="7913805" cy="5599197"/>
          </p:xfrm>
          <a:graphic>
            <a:graphicData uri="http://schemas.openxmlformats.org/drawingml/2006/chart">
              <c:chart xmlns:c="http://schemas.openxmlformats.org/drawingml/2006/chart" xmlns:r="http://schemas.openxmlformats.org/officeDocument/2006/relationships" r:id="rId6"/>
            </a:graphicData>
          </a:graphic>
        </p:graphicFrame>
        <p:cxnSp>
          <p:nvCxnSpPr>
            <p:cNvPr id="44" name="Straight Arrow Connector 43">
              <a:extLst>
                <a:ext uri="{FF2B5EF4-FFF2-40B4-BE49-F238E27FC236}">
                  <a16:creationId xmlns:a16="http://schemas.microsoft.com/office/drawing/2014/main" id="{9401BDF7-A198-4A2D-8CEC-29B5B78244F9}"/>
                </a:ext>
              </a:extLst>
            </p:cNvPr>
            <p:cNvCxnSpPr>
              <a:cxnSpLocks/>
            </p:cNvCxnSpPr>
            <p:nvPr/>
          </p:nvCxnSpPr>
          <p:spPr>
            <a:xfrm flipV="1">
              <a:off x="8672286" y="328954"/>
              <a:ext cx="0" cy="5137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48D1FF0-E189-46A0-B233-4332489CE8C1}"/>
                </a:ext>
              </a:extLst>
            </p:cNvPr>
            <p:cNvCxnSpPr/>
            <p:nvPr/>
          </p:nvCxnSpPr>
          <p:spPr>
            <a:xfrm>
              <a:off x="8657772" y="5451631"/>
              <a:ext cx="807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78FBA41-932A-4D56-AB4D-850009F48F1F}"/>
                </a:ext>
              </a:extLst>
            </p:cNvPr>
            <p:cNvSpPr txBox="1"/>
            <p:nvPr/>
          </p:nvSpPr>
          <p:spPr>
            <a:xfrm>
              <a:off x="16152396" y="5522736"/>
              <a:ext cx="828626" cy="332414"/>
            </a:xfrm>
            <a:prstGeom prst="rect">
              <a:avLst/>
            </a:prstGeom>
            <a:noFill/>
          </p:spPr>
          <p:txBody>
            <a:bodyPr wrap="square" rtlCol="0">
              <a:spAutoFit/>
            </a:bodyPr>
            <a:lstStyle/>
            <a:p>
              <a:r>
                <a:rPr lang="en-US" sz="1400" b="1" i="1" dirty="0" err="1">
                  <a:solidFill>
                    <a:srgbClr val="0000FF"/>
                  </a:solidFill>
                  <a:latin typeface="Times New Roman" panose="02020603050405020304" pitchFamily="18" charset="0"/>
                  <a:cs typeface="Times New Roman" panose="02020603050405020304" pitchFamily="18" charset="0"/>
                </a:rPr>
                <a:t>Năm</a:t>
              </a:r>
              <a:endParaRPr lang="vi-VN" sz="1400" b="1" i="1" dirty="0">
                <a:solidFill>
                  <a:srgbClr val="0000FF"/>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2515DD3C-ED0C-4C5F-98A5-6B16C9A5C0C1}"/>
                </a:ext>
              </a:extLst>
            </p:cNvPr>
            <p:cNvSpPr txBox="1"/>
            <p:nvPr/>
          </p:nvSpPr>
          <p:spPr>
            <a:xfrm>
              <a:off x="8657772" y="5928151"/>
              <a:ext cx="6923690" cy="400109"/>
            </a:xfrm>
            <a:prstGeom prst="rect">
              <a:avLst/>
            </a:prstGeom>
            <a:noFill/>
          </p:spPr>
          <p:txBody>
            <a:bodyPr wrap="none" rtlCol="0">
              <a:spAutoFit/>
            </a:bodyPr>
            <a:lstStyle/>
            <a:p>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2016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2020</a:t>
              </a:r>
              <a:endParaRPr lang="vi-VN" sz="2000" dirty="0">
                <a:latin typeface="Times New Roman" panose="02020603050405020304" pitchFamily="18" charset="0"/>
                <a:cs typeface="Times New Roman" panose="02020603050405020304" pitchFamily="18" charset="0"/>
              </a:endParaRPr>
            </a:p>
          </p:txBody>
        </p:sp>
      </p:grpSp>
      <p:sp>
        <p:nvSpPr>
          <p:cNvPr id="49" name="Curved Right Arrow 1">
            <a:hlinkClick r:id="rId7" action="ppaction://hlinksldjump"/>
            <a:extLst>
              <a:ext uri="{FF2B5EF4-FFF2-40B4-BE49-F238E27FC236}">
                <a16:creationId xmlns:a16="http://schemas.microsoft.com/office/drawing/2014/main" id="{2C30EBF0-D450-4F12-8387-3E2B003488C8}"/>
              </a:ext>
            </a:extLst>
          </p:cNvPr>
          <p:cNvSpPr/>
          <p:nvPr/>
        </p:nvSpPr>
        <p:spPr>
          <a:xfrm>
            <a:off x="140128" y="6437161"/>
            <a:ext cx="429491" cy="41563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Tree>
    <p:extLst>
      <p:ext uri="{BB962C8B-B14F-4D97-AF65-F5344CB8AC3E}">
        <p14:creationId xmlns:p14="http://schemas.microsoft.com/office/powerpoint/2010/main" val="30190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0.00938 -0.0537 L 0.00039 -0.36736 " pathEditMode="relative" rAng="0" ptsTypes="AA">
                                      <p:cBhvr>
                                        <p:cTn id="17" dur="2000" fill="hold"/>
                                        <p:tgtEl>
                                          <p:spTgt spid="28"/>
                                        </p:tgtEl>
                                        <p:attrNameLst>
                                          <p:attrName>ppt_x</p:attrName>
                                          <p:attrName>ppt_y</p:attrName>
                                        </p:attrNameLst>
                                      </p:cBhvr>
                                      <p:rCtr x="482" y="-156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8"/>
                                        </p:tgtEl>
                                      </p:cBhvr>
                                    </p:cmd>
                                  </p:childTnLst>
                                </p:cTn>
                              </p:par>
                            </p:childTnLst>
                          </p:cTn>
                        </p:par>
                      </p:childTnLst>
                    </p:cTn>
                  </p:par>
                </p:childTnLst>
              </p:cTn>
              <p:nextCondLst>
                <p:cond evt="onClick" delay="0">
                  <p:tgtEl>
                    <p:spTgt spid="18"/>
                  </p:tgtEl>
                </p:cond>
              </p:nextCondLst>
            </p:seq>
            <p:video>
              <p:cMediaNode vol="80000">
                <p:cTn id="23" fill="hold" display="0">
                  <p:stCondLst>
                    <p:cond delay="indefinite"/>
                  </p:stCondLst>
                </p:cTn>
                <p:tgtEl>
                  <p:spTgt spid="18"/>
                </p:tgtEl>
              </p:cMediaNode>
            </p:video>
          </p:childTnLst>
        </p:cTn>
      </p:par>
    </p:tnLst>
    <p:bldLst>
      <p:bldP spid="24"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5978820" y="1284659"/>
            <a:ext cx="23436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vi-VN" sz="14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nl-NL" altLang="vi-VN" sz="1800" b="0" i="0" u="none" strike="noStrike" cap="none" normalizeH="0" baseline="0" dirty="0">
              <a:ln>
                <a:noFill/>
              </a:ln>
              <a:solidFill>
                <a:schemeClr val="tx1"/>
              </a:solidFill>
              <a:effectLst/>
              <a:latin typeface="Arial" panose="020B0604020202020204" pitchFamily="34" charset="0"/>
            </a:endParaRPr>
          </a:p>
        </p:txBody>
      </p:sp>
      <p:grpSp>
        <p:nvGrpSpPr>
          <p:cNvPr id="10" name="Group 9"/>
          <p:cNvGrpSpPr/>
          <p:nvPr/>
        </p:nvGrpSpPr>
        <p:grpSpPr>
          <a:xfrm>
            <a:off x="563092" y="3010429"/>
            <a:ext cx="1448830" cy="951886"/>
            <a:chOff x="654291" y="2013242"/>
            <a:chExt cx="1448830" cy="951886"/>
          </a:xfrm>
        </p:grpSpPr>
        <p:sp>
          <p:nvSpPr>
            <p:cNvPr id="11" name="Rectangle 10"/>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A. </a:t>
              </a:r>
            </a:p>
          </p:txBody>
        </p:sp>
        <p:graphicFrame>
          <p:nvGraphicFramePr>
            <p:cNvPr id="12" name="Object 11"/>
            <p:cNvGraphicFramePr>
              <a:graphicFrameLocks noChangeAspect="1"/>
            </p:cNvGraphicFramePr>
            <p:nvPr>
              <p:extLst>
                <p:ext uri="{D42A27DB-BD31-4B8C-83A1-F6EECF244321}">
                  <p14:modId xmlns:p14="http://schemas.microsoft.com/office/powerpoint/2010/main" val="3930696893"/>
                </p:ext>
              </p:extLst>
            </p:nvPr>
          </p:nvGraphicFramePr>
          <p:xfrm>
            <a:off x="1248487" y="2330213"/>
            <a:ext cx="609600" cy="368300"/>
          </p:xfrm>
          <a:graphic>
            <a:graphicData uri="http://schemas.openxmlformats.org/presentationml/2006/ole">
              <mc:AlternateContent xmlns:mc="http://schemas.openxmlformats.org/markup-compatibility/2006">
                <mc:Choice xmlns:v="urn:schemas-microsoft-com:vml" Requires="v">
                  <p:oleObj spid="_x0000_s13101" name="Equation" r:id="rId6" imgW="609480" imgH="368280" progId="Equation.DSMT4">
                    <p:embed/>
                  </p:oleObj>
                </mc:Choice>
                <mc:Fallback>
                  <p:oleObj name="Equation" r:id="rId6" imgW="609480" imgH="368280" progId="Equation.DSMT4">
                    <p:embed/>
                    <p:pic>
                      <p:nvPicPr>
                        <p:cNvPr id="5" name="Object 4"/>
                        <p:cNvPicPr/>
                        <p:nvPr/>
                      </p:nvPicPr>
                      <p:blipFill>
                        <a:blip r:embed="rId7"/>
                        <a:stretch>
                          <a:fillRect/>
                        </a:stretch>
                      </p:blipFill>
                      <p:spPr>
                        <a:xfrm>
                          <a:off x="1248487" y="2330213"/>
                          <a:ext cx="609600" cy="368300"/>
                        </a:xfrm>
                        <a:prstGeom prst="rect">
                          <a:avLst/>
                        </a:prstGeom>
                      </p:spPr>
                    </p:pic>
                  </p:oleObj>
                </mc:Fallback>
              </mc:AlternateContent>
            </a:graphicData>
          </a:graphic>
        </p:graphicFrame>
      </p:grpSp>
      <p:grpSp>
        <p:nvGrpSpPr>
          <p:cNvPr id="13" name="Group 12"/>
          <p:cNvGrpSpPr/>
          <p:nvPr/>
        </p:nvGrpSpPr>
        <p:grpSpPr>
          <a:xfrm>
            <a:off x="3423858" y="3010429"/>
            <a:ext cx="1448830" cy="951886"/>
            <a:chOff x="654291" y="2013242"/>
            <a:chExt cx="1448830" cy="951886"/>
          </a:xfrm>
        </p:grpSpPr>
        <p:sp>
          <p:nvSpPr>
            <p:cNvPr id="14" name="Rectangle 13"/>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B. </a:t>
              </a:r>
            </a:p>
          </p:txBody>
        </p:sp>
        <p:graphicFrame>
          <p:nvGraphicFramePr>
            <p:cNvPr id="15" name="Object 14"/>
            <p:cNvGraphicFramePr>
              <a:graphicFrameLocks noChangeAspect="1"/>
            </p:cNvGraphicFramePr>
            <p:nvPr>
              <p:extLst>
                <p:ext uri="{D42A27DB-BD31-4B8C-83A1-F6EECF244321}">
                  <p14:modId xmlns:p14="http://schemas.microsoft.com/office/powerpoint/2010/main" val="4159845797"/>
                </p:ext>
              </p:extLst>
            </p:nvPr>
          </p:nvGraphicFramePr>
          <p:xfrm>
            <a:off x="1248396" y="2330213"/>
            <a:ext cx="495300" cy="368300"/>
          </p:xfrm>
          <a:graphic>
            <a:graphicData uri="http://schemas.openxmlformats.org/presentationml/2006/ole">
              <mc:AlternateContent xmlns:mc="http://schemas.openxmlformats.org/markup-compatibility/2006">
                <mc:Choice xmlns:v="urn:schemas-microsoft-com:vml" Requires="v">
                  <p:oleObj spid="_x0000_s13102" name="Equation" r:id="rId8" imgW="495000" imgH="368280" progId="Equation.DSMT4">
                    <p:embed/>
                  </p:oleObj>
                </mc:Choice>
                <mc:Fallback>
                  <p:oleObj name="Equation" r:id="rId8" imgW="495000" imgH="368280" progId="Equation.DSMT4">
                    <p:embed/>
                    <p:pic>
                      <p:nvPicPr>
                        <p:cNvPr id="21" name="Object 20"/>
                        <p:cNvPicPr/>
                        <p:nvPr/>
                      </p:nvPicPr>
                      <p:blipFill>
                        <a:blip r:embed="rId9"/>
                        <a:stretch>
                          <a:fillRect/>
                        </a:stretch>
                      </p:blipFill>
                      <p:spPr>
                        <a:xfrm>
                          <a:off x="1248396" y="2330213"/>
                          <a:ext cx="495300" cy="368300"/>
                        </a:xfrm>
                        <a:prstGeom prst="rect">
                          <a:avLst/>
                        </a:prstGeom>
                      </p:spPr>
                    </p:pic>
                  </p:oleObj>
                </mc:Fallback>
              </mc:AlternateContent>
            </a:graphicData>
          </a:graphic>
        </p:graphicFrame>
      </p:grpSp>
      <p:grpSp>
        <p:nvGrpSpPr>
          <p:cNvPr id="16" name="Group 15"/>
          <p:cNvGrpSpPr/>
          <p:nvPr/>
        </p:nvGrpSpPr>
        <p:grpSpPr>
          <a:xfrm>
            <a:off x="536966" y="4943732"/>
            <a:ext cx="1448830" cy="951886"/>
            <a:chOff x="654291" y="2013242"/>
            <a:chExt cx="1448830" cy="951886"/>
          </a:xfrm>
        </p:grpSpPr>
        <p:sp>
          <p:nvSpPr>
            <p:cNvPr id="17" name="Rectangle 16"/>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C. </a:t>
              </a:r>
            </a:p>
          </p:txBody>
        </p:sp>
        <p:graphicFrame>
          <p:nvGraphicFramePr>
            <p:cNvPr id="18" name="Object 17"/>
            <p:cNvGraphicFramePr>
              <a:graphicFrameLocks noChangeAspect="1"/>
            </p:cNvGraphicFramePr>
            <p:nvPr>
              <p:extLst>
                <p:ext uri="{D42A27DB-BD31-4B8C-83A1-F6EECF244321}">
                  <p14:modId xmlns:p14="http://schemas.microsoft.com/office/powerpoint/2010/main" val="1989203159"/>
                </p:ext>
              </p:extLst>
            </p:nvPr>
          </p:nvGraphicFramePr>
          <p:xfrm>
            <a:off x="1279375" y="2330485"/>
            <a:ext cx="431800" cy="368300"/>
          </p:xfrm>
          <a:graphic>
            <a:graphicData uri="http://schemas.openxmlformats.org/presentationml/2006/ole">
              <mc:AlternateContent xmlns:mc="http://schemas.openxmlformats.org/markup-compatibility/2006">
                <mc:Choice xmlns:v="urn:schemas-microsoft-com:vml" Requires="v">
                  <p:oleObj spid="_x0000_s13103" name="Equation" r:id="rId10" imgW="431640" imgH="368280" progId="Equation.DSMT4">
                    <p:embed/>
                  </p:oleObj>
                </mc:Choice>
                <mc:Fallback>
                  <p:oleObj name="Equation" r:id="rId10" imgW="431640" imgH="368280" progId="Equation.DSMT4">
                    <p:embed/>
                    <p:pic>
                      <p:nvPicPr>
                        <p:cNvPr id="24" name="Object 23"/>
                        <p:cNvPicPr/>
                        <p:nvPr/>
                      </p:nvPicPr>
                      <p:blipFill>
                        <a:blip r:embed="rId11"/>
                        <a:stretch>
                          <a:fillRect/>
                        </a:stretch>
                      </p:blipFill>
                      <p:spPr>
                        <a:xfrm>
                          <a:off x="1279375" y="2330485"/>
                          <a:ext cx="431800" cy="368300"/>
                        </a:xfrm>
                        <a:prstGeom prst="rect">
                          <a:avLst/>
                        </a:prstGeom>
                      </p:spPr>
                    </p:pic>
                  </p:oleObj>
                </mc:Fallback>
              </mc:AlternateContent>
            </a:graphicData>
          </a:graphic>
        </p:graphicFrame>
      </p:grpSp>
      <p:grpSp>
        <p:nvGrpSpPr>
          <p:cNvPr id="19" name="Group 18"/>
          <p:cNvGrpSpPr/>
          <p:nvPr/>
        </p:nvGrpSpPr>
        <p:grpSpPr>
          <a:xfrm>
            <a:off x="3397732" y="4943732"/>
            <a:ext cx="1448830" cy="951886"/>
            <a:chOff x="654291" y="2013242"/>
            <a:chExt cx="1448830" cy="951886"/>
          </a:xfrm>
        </p:grpSpPr>
        <p:sp>
          <p:nvSpPr>
            <p:cNvPr id="20" name="Rectangle 19"/>
            <p:cNvSpPr/>
            <p:nvPr/>
          </p:nvSpPr>
          <p:spPr>
            <a:xfrm>
              <a:off x="654291" y="2013242"/>
              <a:ext cx="1448830" cy="951886"/>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  D. </a:t>
              </a:r>
            </a:p>
          </p:txBody>
        </p:sp>
        <p:graphicFrame>
          <p:nvGraphicFramePr>
            <p:cNvPr id="21" name="Object 20"/>
            <p:cNvGraphicFramePr>
              <a:graphicFrameLocks noChangeAspect="1"/>
            </p:cNvGraphicFramePr>
            <p:nvPr>
              <p:extLst>
                <p:ext uri="{D42A27DB-BD31-4B8C-83A1-F6EECF244321}">
                  <p14:modId xmlns:p14="http://schemas.microsoft.com/office/powerpoint/2010/main" val="4267974642"/>
                </p:ext>
              </p:extLst>
            </p:nvPr>
          </p:nvGraphicFramePr>
          <p:xfrm>
            <a:off x="1258964" y="2330485"/>
            <a:ext cx="609600" cy="368300"/>
          </p:xfrm>
          <a:graphic>
            <a:graphicData uri="http://schemas.openxmlformats.org/presentationml/2006/ole">
              <mc:AlternateContent xmlns:mc="http://schemas.openxmlformats.org/markup-compatibility/2006">
                <mc:Choice xmlns:v="urn:schemas-microsoft-com:vml" Requires="v">
                  <p:oleObj spid="_x0000_s13104" name="Equation" r:id="rId12" imgW="609480" imgH="368280" progId="Equation.DSMT4">
                    <p:embed/>
                  </p:oleObj>
                </mc:Choice>
                <mc:Fallback>
                  <p:oleObj name="Equation" r:id="rId12" imgW="609480" imgH="368280" progId="Equation.DSMT4">
                    <p:embed/>
                    <p:pic>
                      <p:nvPicPr>
                        <p:cNvPr id="27" name="Object 26"/>
                        <p:cNvPicPr/>
                        <p:nvPr/>
                      </p:nvPicPr>
                      <p:blipFill>
                        <a:blip r:embed="rId13"/>
                        <a:stretch>
                          <a:fillRect/>
                        </a:stretch>
                      </p:blipFill>
                      <p:spPr>
                        <a:xfrm>
                          <a:off x="1258964" y="2330485"/>
                          <a:ext cx="609600" cy="368300"/>
                        </a:xfrm>
                        <a:prstGeom prst="rect">
                          <a:avLst/>
                        </a:prstGeom>
                      </p:spPr>
                    </p:pic>
                  </p:oleObj>
                </mc:Fallback>
              </mc:AlternateContent>
            </a:graphicData>
          </a:graphic>
        </p:graphicFrame>
      </p:grpSp>
      <p:pic>
        <p:nvPicPr>
          <p:cNvPr id="22" name="Đồng hồ đếm ngược 30 giấy có âm thanh sinh độn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9722163" y="5649837"/>
            <a:ext cx="1281799" cy="721012"/>
          </a:xfrm>
          <a:prstGeom prst="rect">
            <a:avLst/>
          </a:prstGeom>
        </p:spPr>
      </p:pic>
      <p:sp>
        <p:nvSpPr>
          <p:cNvPr id="2" name="Curved Right Arrow 1">
            <a:hlinkClick r:id="rId15" action="ppaction://hlinksldjump"/>
          </p:cNvPr>
          <p:cNvSpPr/>
          <p:nvPr/>
        </p:nvSpPr>
        <p:spPr>
          <a:xfrm>
            <a:off x="643854" y="6241982"/>
            <a:ext cx="643653" cy="43590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23" name="Rectangle 4"/>
          <p:cNvSpPr>
            <a:spLocks noChangeArrowheads="1"/>
          </p:cNvSpPr>
          <p:nvPr/>
        </p:nvSpPr>
        <p:spPr bwMode="auto">
          <a:xfrm>
            <a:off x="240988" y="42849"/>
            <a:ext cx="11710024"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nl-NL" altLang="vi-VN" sz="2800" b="1" i="0" u="sng"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10:</a:t>
            </a:r>
            <a:r>
              <a:rPr kumimoji="0" lang="nl-NL" altLang="vi-VN" sz="2800" b="1" i="0" u="sng" strike="noStrike" cap="none" normalizeH="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nl-NL" altLang="vi-VN" sz="2800" i="0" strike="noStrike" cap="none" normalizeH="0" dirty="0">
                <a:ln>
                  <a:noFill/>
                </a:ln>
                <a:effectLst/>
                <a:latin typeface="Times New Roman" panose="02020603050405020304" pitchFamily="18" charset="0"/>
                <a:ea typeface="Arial" panose="020B0604020202020204" pitchFamily="34" charset="0"/>
                <a:cs typeface="Times New Roman" panose="02020603050405020304" pitchFamily="18" charset="0"/>
              </a:rPr>
              <a:t>Biểu đồ hình quạt tròn biểu diễn kết quả thống kê ( tính theo tỉ số phần trăm kế hoạch chi tiêu hàng tháng của gia đình bác An. Số tiền chi tiêu hàng tháng của gia đình bác An dành cho ăn uống gấp bao nhiêu lần số tiền dành cho tiết kiệm?</a:t>
            </a:r>
            <a:r>
              <a:rPr kumimoji="0" lang="vi-VN" altLang="vi-VN" sz="2800" b="1" i="0" u="sng"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p>
        </p:txBody>
      </p:sp>
      <p:pic>
        <p:nvPicPr>
          <p:cNvPr id="8" name="Picture 7">
            <a:extLst>
              <a:ext uri="{FF2B5EF4-FFF2-40B4-BE49-F238E27FC236}">
                <a16:creationId xmlns:a16="http://schemas.microsoft.com/office/drawing/2014/main" id="{6AE352AA-6231-4CE8-87C1-01850AD4A07E}"/>
              </a:ext>
            </a:extLst>
          </p:cNvPr>
          <p:cNvPicPr>
            <a:picLocks noChangeAspect="1"/>
          </p:cNvPicPr>
          <p:nvPr/>
        </p:nvPicPr>
        <p:blipFill>
          <a:blip r:embed="rId16"/>
          <a:stretch>
            <a:fillRect/>
          </a:stretch>
        </p:blipFill>
        <p:spPr>
          <a:xfrm>
            <a:off x="6327187" y="2228892"/>
            <a:ext cx="5554002" cy="3280368"/>
          </a:xfrm>
          <a:prstGeom prst="rect">
            <a:avLst/>
          </a:prstGeom>
          <a:ln>
            <a:noFill/>
          </a:ln>
          <a:effectLst>
            <a:softEdge rad="112500"/>
          </a:effectLst>
        </p:spPr>
      </p:pic>
    </p:spTree>
    <p:extLst>
      <p:ext uri="{BB962C8B-B14F-4D97-AF65-F5344CB8AC3E}">
        <p14:creationId xmlns:p14="http://schemas.microsoft.com/office/powerpoint/2010/main" val="200674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md type="call" cmd="stop">
                                      <p:cBhvr>
                                        <p:cTn id="8" dur="1">
                                          <p:stCondLst>
                                            <p:cond delay="1999"/>
                                          </p:stCondLst>
                                        </p:cTn>
                                        <p:tgtEl>
                                          <p:spTgt spid="22"/>
                                        </p:tgtEl>
                                      </p:cBhvr>
                                    </p:cmd>
                                  </p:childTnLst>
                                </p:cTn>
                              </p:par>
                            </p:childTnLst>
                          </p:cTn>
                        </p:par>
                      </p:childTnLst>
                    </p:cTn>
                  </p:par>
                  <p:par>
                    <p:cTn id="9" fill="hold">
                      <p:stCondLst>
                        <p:cond delay="indefinite"/>
                      </p:stCondLst>
                      <p:childTnLst>
                        <p:par>
                          <p:cTn id="10" fill="hold">
                            <p:stCondLst>
                              <p:cond delay="0"/>
                            </p:stCondLst>
                            <p:childTnLst>
                              <p:par>
                                <p:cTn id="11" presetID="4" presetClass="exit" presetSubtype="32" fill="hold" nodeType="clickEffect">
                                  <p:stCondLst>
                                    <p:cond delay="0"/>
                                  </p:stCondLst>
                                  <p:childTnLst>
                                    <p:animEffect transition="out" filter="box(out)">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4" presetClass="exit" presetSubtype="32" fill="hold" nodeType="withEffect">
                                  <p:stCondLst>
                                    <p:cond delay="0"/>
                                  </p:stCondLst>
                                  <p:childTnLst>
                                    <p:animEffect transition="out" filter="box(out)">
                                      <p:cBhvr>
                                        <p:cTn id="15" dur="1000"/>
                                        <p:tgtEl>
                                          <p:spTgt spid="13"/>
                                        </p:tgtEl>
                                      </p:cBhvr>
                                    </p:animEffect>
                                    <p:set>
                                      <p:cBhvr>
                                        <p:cTn id="16" dur="1" fill="hold">
                                          <p:stCondLst>
                                            <p:cond delay="999"/>
                                          </p:stCondLst>
                                        </p:cTn>
                                        <p:tgtEl>
                                          <p:spTgt spid="13"/>
                                        </p:tgtEl>
                                        <p:attrNameLst>
                                          <p:attrName>style.visibility</p:attrName>
                                        </p:attrNameLst>
                                      </p:cBhvr>
                                      <p:to>
                                        <p:strVal val="hidden"/>
                                      </p:to>
                                    </p:set>
                                  </p:childTnLst>
                                </p:cTn>
                              </p:par>
                              <p:par>
                                <p:cTn id="17" presetID="4" presetClass="exit" presetSubtype="32" fill="hold" nodeType="withEffect">
                                  <p:stCondLst>
                                    <p:cond delay="0"/>
                                  </p:stCondLst>
                                  <p:childTnLst>
                                    <p:animEffect transition="out" filter="box(out)">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par>
                                <p:cTn id="20" presetID="49" presetClass="path" presetSubtype="0" accel="50000" decel="50000" fill="hold" nodeType="withEffect">
                                  <p:stCondLst>
                                    <p:cond delay="0"/>
                                  </p:stCondLst>
                                  <p:childTnLst>
                                    <p:animMotion origin="layout" path="M -8.33333E-7 2.22222E-6 L -0.12279 -0.29121 " pathEditMode="relative" rAng="0" ptsTypes="AA">
                                      <p:cBhvr>
                                        <p:cTn id="21" dur="2000" fill="hold"/>
                                        <p:tgtEl>
                                          <p:spTgt spid="19"/>
                                        </p:tgtEl>
                                        <p:attrNameLst>
                                          <p:attrName>ppt_x</p:attrName>
                                          <p:attrName>ppt_y</p:attrName>
                                        </p:attrNameLst>
                                      </p:cBhvr>
                                      <p:rCtr x="-6146" y="-1456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2"/>
                                        </p:tgtEl>
                                      </p:cBhvr>
                                    </p:cmd>
                                  </p:childTnLst>
                                </p:cTn>
                              </p:par>
                            </p:childTnLst>
                          </p:cTn>
                        </p:par>
                      </p:childTnLst>
                    </p:cTn>
                  </p:par>
                </p:childTnLst>
              </p:cTn>
              <p:nextCondLst>
                <p:cond evt="onClick" delay="0">
                  <p:tgtEl>
                    <p:spTgt spid="22"/>
                  </p:tgtEl>
                </p:cond>
              </p:nextCondLst>
            </p:seq>
            <p:video>
              <p:cMediaNode vol="80000">
                <p:cTn id="27" fill="hold" display="0">
                  <p:stCondLst>
                    <p:cond delay="indefinite"/>
                  </p:stCondLst>
                </p:cTn>
                <p:tgtEl>
                  <p:spTgt spid="2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83177" y="215017"/>
            <a:ext cx="11242766" cy="661207"/>
          </a:xfrm>
          <a:prstGeom prst="rect">
            <a:avLst/>
          </a:prstGeom>
        </p:spPr>
        <p:txBody>
          <a:bodyPr wrap="square">
            <a:spAutoFit/>
          </a:bodyPr>
          <a:lstStyle/>
          <a:p>
            <a:pPr algn="just">
              <a:lnSpc>
                <a:spcPct val="150000"/>
              </a:lnSpc>
              <a:spcAft>
                <a:spcPts val="800"/>
              </a:spcAft>
            </a:pPr>
            <a:r>
              <a:rPr lang="nl-NL"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II. BÀI TẬP TỰ LUẬN:</a:t>
            </a:r>
            <a:endPar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3D663904-144F-48E7-AA0A-CEFA930746D5}"/>
              </a:ext>
            </a:extLst>
          </p:cNvPr>
          <p:cNvSpPr/>
          <p:nvPr/>
        </p:nvSpPr>
        <p:spPr>
          <a:xfrm>
            <a:off x="357052" y="876224"/>
            <a:ext cx="11834948" cy="1307537"/>
          </a:xfrm>
          <a:prstGeom prst="rect">
            <a:avLst/>
          </a:prstGeom>
        </p:spPr>
        <p:txBody>
          <a:bodyPr wrap="square">
            <a:spAutoFit/>
          </a:bodyPr>
          <a:lstStyle/>
          <a:p>
            <a:pPr algn="just">
              <a:lnSpc>
                <a:spcPct val="150000"/>
              </a:lnSpc>
              <a:spcAft>
                <a:spcPts val="800"/>
              </a:spcAft>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1</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Sản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lúa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hè</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năm</a:t>
            </a:r>
            <a:r>
              <a:rPr lang="en-US" sz="2800" dirty="0">
                <a:latin typeface="Times New Roman" panose="02020603050405020304" pitchFamily="18" charset="0"/>
                <a:ea typeface="Arial" panose="020B0604020202020204" pitchFamily="34" charset="0"/>
                <a:cs typeface="Times New Roman" panose="02020603050405020304" pitchFamily="18" charset="0"/>
              </a:rPr>
              <a:t> 2020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vùng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Bắc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Duyên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hải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miền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Trung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phân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theo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từng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địa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dữ</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liệu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thống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kê</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sau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p>
        </p:txBody>
      </p:sp>
      <p:sp>
        <p:nvSpPr>
          <p:cNvPr id="5" name="Rectangle 4">
            <a:extLst>
              <a:ext uri="{FF2B5EF4-FFF2-40B4-BE49-F238E27FC236}">
                <a16:creationId xmlns:a16="http://schemas.microsoft.com/office/drawing/2014/main" id="{DBF19C96-FB12-49DE-91C2-8826A41B40C7}"/>
              </a:ext>
            </a:extLst>
          </p:cNvPr>
          <p:cNvSpPr/>
          <p:nvPr/>
        </p:nvSpPr>
        <p:spPr>
          <a:xfrm>
            <a:off x="397211" y="2303517"/>
            <a:ext cx="11539946" cy="2277034"/>
          </a:xfrm>
          <a:prstGeom prst="rect">
            <a:avLst/>
          </a:prstGeom>
        </p:spPr>
        <p:txBody>
          <a:bodyPr wrap="square">
            <a:spAutoFit/>
          </a:bodyPr>
          <a:lstStyle/>
          <a:p>
            <a:pPr marL="342900" lvl="0" indent="-342900">
              <a:lnSpc>
                <a:spcPct val="130000"/>
              </a:lnSpc>
              <a:spcAft>
                <a:spcPts val="0"/>
              </a:spcAft>
              <a:buFont typeface="Times New Roman" panose="02020603050405020304" pitchFamily="18" charset="0"/>
              <a:buChar char="-"/>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Tỉnh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TP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Tĩnh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Huế</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Ngãi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Phú</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Hòa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30000"/>
              </a:lnSpc>
              <a:spcAft>
                <a:spcPts val="0"/>
              </a:spcAft>
              <a:buFont typeface="Times New Roman" panose="02020603050405020304" pitchFamily="18" charset="0"/>
              <a:buChar char="-"/>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264,2; 207,9; 90; 121,2; 149,1; 182,7; 246; 176,1; 38,9; 69,7; 248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tấn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Rectangle 5">
            <a:extLst>
              <a:ext uri="{FF2B5EF4-FFF2-40B4-BE49-F238E27FC236}">
                <a16:creationId xmlns:a16="http://schemas.microsoft.com/office/drawing/2014/main" id="{B9381B48-EFB3-49A1-9C45-D38FBA1D4479}"/>
              </a:ext>
            </a:extLst>
          </p:cNvPr>
          <p:cNvSpPr/>
          <p:nvPr/>
        </p:nvSpPr>
        <p:spPr>
          <a:xfrm>
            <a:off x="6274526" y="4430082"/>
            <a:ext cx="4559261" cy="531749"/>
          </a:xfrm>
          <a:prstGeom prst="rect">
            <a:avLst/>
          </a:prstGeom>
        </p:spPr>
        <p:txBody>
          <a:bodyPr wrap="none">
            <a:spAutoFit/>
          </a:bodyPr>
          <a:lstStyle/>
          <a:p>
            <a:pPr>
              <a:lnSpc>
                <a:spcPct val="130000"/>
              </a:lnSpc>
              <a:spcAft>
                <a:spcPts val="0"/>
              </a:spcAft>
            </a:pP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Niên</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giám</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kê</a:t>
            </a:r>
            <a:r>
              <a:rPr lang="en-US" sz="24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2021)</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FC313B46-2397-4CD7-BCFF-7BA66E9CEBD1}"/>
              </a:ext>
            </a:extLst>
          </p:cNvPr>
          <p:cNvSpPr/>
          <p:nvPr/>
        </p:nvSpPr>
        <p:spPr>
          <a:xfrm>
            <a:off x="877933" y="5058210"/>
            <a:ext cx="10748010" cy="604909"/>
          </a:xfrm>
          <a:prstGeom prst="rect">
            <a:avLst/>
          </a:prstGeom>
        </p:spPr>
        <p:txBody>
          <a:bodyPr wrap="square">
            <a:spAutoFit/>
          </a:bodyPr>
          <a:lstStyle/>
          <a:p>
            <a:pPr>
              <a:lnSpc>
                <a:spcPct val="130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6652BC7C-7DB1-41A7-98EA-71F89EA88023}"/>
              </a:ext>
            </a:extLst>
          </p:cNvPr>
          <p:cNvSpPr/>
          <p:nvPr/>
        </p:nvSpPr>
        <p:spPr>
          <a:xfrm>
            <a:off x="10781260" y="5543337"/>
            <a:ext cx="1167938" cy="1194881"/>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a:extLst>
              <a:ext uri="{FF2B5EF4-FFF2-40B4-BE49-F238E27FC236}">
                <a16:creationId xmlns:a16="http://schemas.microsoft.com/office/drawing/2014/main" id="{9771893F-1C7E-44D5-A366-F98D0D4A56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904859" y="5640764"/>
            <a:ext cx="920740" cy="920740"/>
          </a:xfrm>
          <a:prstGeom prst="rect">
            <a:avLst/>
          </a:prstGeom>
        </p:spPr>
      </p:pic>
      <p:pic>
        <p:nvPicPr>
          <p:cNvPr id="12" name="Đồng hồ đếm ngược 1 phút có âm thanh sinh động (1)">
            <a:hlinkClick r:id="" action="ppaction://media"/>
            <a:extLst>
              <a:ext uri="{FF2B5EF4-FFF2-40B4-BE49-F238E27FC236}">
                <a16:creationId xmlns:a16="http://schemas.microsoft.com/office/drawing/2014/main" id="{0E0C0556-D2F4-4E16-ACFC-7CE421234D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983" y="5763291"/>
            <a:ext cx="1395899" cy="785193"/>
          </a:xfrm>
          <a:prstGeom prst="rect">
            <a:avLst/>
          </a:prstGeom>
        </p:spPr>
      </p:pic>
      <p:sp>
        <p:nvSpPr>
          <p:cNvPr id="13" name="Rectangle 12">
            <a:extLst>
              <a:ext uri="{FF2B5EF4-FFF2-40B4-BE49-F238E27FC236}">
                <a16:creationId xmlns:a16="http://schemas.microsoft.com/office/drawing/2014/main" id="{812CD467-1579-4181-A07E-50B41F3BF14C}"/>
              </a:ext>
            </a:extLst>
          </p:cNvPr>
          <p:cNvSpPr/>
          <p:nvPr/>
        </p:nvSpPr>
        <p:spPr>
          <a:xfrm>
            <a:off x="313015" y="2183761"/>
            <a:ext cx="10930903" cy="3397340"/>
          </a:xfrm>
          <a:prstGeom prst="rect">
            <a:avLst/>
          </a:prstGeom>
        </p:spPr>
        <p:txBody>
          <a:bodyPr wrap="square">
            <a:spAutoFit/>
          </a:bodyPr>
          <a:lstStyle/>
          <a:p>
            <a:pPr algn="ctr">
              <a:lnSpc>
                <a:spcPct val="130000"/>
              </a:lnSpc>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ĐÁP ÁN                        </a:t>
            </a:r>
          </a:p>
          <a:p>
            <a:pPr algn="just">
              <a:lnSpc>
                <a:spcPct val="130000"/>
              </a:lnSpc>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Tĩnh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Huế</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Ngãi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Phú</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Khánh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Hòa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Ninh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264,2; 207,9; 90; 121,2; 149,1; 182,7; 246; 176,1; 38,9; 69,7; 248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tấn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850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12"/>
                                        </p:tgtEl>
                                      </p:cBhvr>
                                    </p:cmd>
                                  </p:childTnLst>
                                </p:cTn>
                              </p:par>
                            </p:childTnLst>
                          </p:cTn>
                        </p:par>
                      </p:childTnLst>
                    </p:cTn>
                  </p:par>
                </p:childTnLst>
              </p:cTn>
              <p:nextCondLst>
                <p:cond evt="onClick" delay="0">
                  <p:tgtEl>
                    <p:spTgt spid="12"/>
                  </p:tgtEl>
                </p:cond>
              </p:nextCondLst>
            </p:seq>
            <p:video>
              <p:cMediaNode vol="80000">
                <p:cTn id="58" fill="hold" display="0">
                  <p:stCondLst>
                    <p:cond delay="indefinite"/>
                  </p:stCondLst>
                </p:cTn>
                <p:tgtEl>
                  <p:spTgt spid="12"/>
                </p:tgtEl>
              </p:cMediaNode>
            </p:video>
          </p:childTnLst>
        </p:cTn>
      </p:par>
    </p:tnLst>
    <p:bldLst>
      <p:bldP spid="4" grpId="0"/>
      <p:bldP spid="5" grpId="0"/>
      <p:bldP spid="5" grpId="1"/>
      <p:bldP spid="6" grpId="0"/>
      <p:bldP spid="6" grpId="1"/>
      <p:bldP spid="7" grpId="0"/>
      <p:bldP spid="7" grpId="1"/>
      <p:bldP spid="9"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F44716E-5D6E-4A20-804D-E79B79C93088}"/>
              </a:ext>
            </a:extLst>
          </p:cNvPr>
          <p:cNvSpPr/>
          <p:nvPr/>
        </p:nvSpPr>
        <p:spPr>
          <a:xfrm>
            <a:off x="178526" y="339014"/>
            <a:ext cx="11834948" cy="1307537"/>
          </a:xfrm>
          <a:prstGeom prst="rect">
            <a:avLst/>
          </a:prstGeom>
        </p:spPr>
        <p:txBody>
          <a:bodyPr wrap="square">
            <a:spAutoFit/>
          </a:bodyPr>
          <a:lstStyle/>
          <a:p>
            <a:pPr algn="just">
              <a:lnSpc>
                <a:spcPct val="150000"/>
              </a:lnSpc>
              <a:spcAft>
                <a:spcPts val="800"/>
              </a:spcAft>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đồ</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kép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diễn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diện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tích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gieo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trồng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sắn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Thuận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Phước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năm</a:t>
            </a:r>
            <a:r>
              <a:rPr lang="en-US" sz="2800" dirty="0">
                <a:latin typeface="Times New Roman" panose="02020603050405020304" pitchFamily="18" charset="0"/>
                <a:ea typeface="Arial" panose="020B0604020202020204" pitchFamily="34" charset="0"/>
                <a:cs typeface="Times New Roman" panose="02020603050405020304" pitchFamily="18" charset="0"/>
              </a:rPr>
              <a:t> 2018; 2019; 2020 ( </a:t>
            </a:r>
            <a:r>
              <a:rPr lang="en-US" sz="2800" dirty="0" err="1">
                <a:latin typeface="Times New Roman" panose="02020603050405020304" pitchFamily="18" charset="0"/>
                <a:ea typeface="Arial" panose="020B0604020202020204" pitchFamily="34" charset="0"/>
                <a:cs typeface="Times New Roman" panose="02020603050405020304" pitchFamily="18" charset="0"/>
              </a:rPr>
              <a:t>đơn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vị</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nghìn</a:t>
            </a:r>
            <a:r>
              <a:rPr lang="en-US" sz="2800" dirty="0">
                <a:latin typeface="Times New Roman" panose="02020603050405020304" pitchFamily="18" charset="0"/>
                <a:ea typeface="Arial" panose="020B0604020202020204" pitchFamily="34" charset="0"/>
                <a:cs typeface="Times New Roman" panose="02020603050405020304" pitchFamily="18" charset="0"/>
              </a:rPr>
              <a:t> ha) </a:t>
            </a:r>
            <a:endParaRPr lang="en-US" sz="2800" u="sng"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EAD15DFD-51DE-4199-8D0E-9B1EEBBAF2B9}"/>
              </a:ext>
            </a:extLst>
          </p:cNvPr>
          <p:cNvPicPr/>
          <p:nvPr/>
        </p:nvPicPr>
        <p:blipFill rotWithShape="1">
          <a:blip r:embed="rId3" cstate="print">
            <a:lum bright="-20000" contrast="40000"/>
            <a:extLst>
              <a:ext uri="{28A0092B-C50C-407E-A947-70E740481C1C}">
                <a14:useLocalDpi xmlns:a14="http://schemas.microsoft.com/office/drawing/2010/main" val="0"/>
              </a:ext>
            </a:extLst>
          </a:blip>
          <a:srcRect l="2533" t="5192" r="19971" b="9462"/>
          <a:stretch/>
        </p:blipFill>
        <p:spPr bwMode="auto">
          <a:xfrm>
            <a:off x="1760854" y="1818322"/>
            <a:ext cx="8846186" cy="3976688"/>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0DE2E9E0-A47F-4531-9070-AFFA209F103E}"/>
              </a:ext>
            </a:extLst>
          </p:cNvPr>
          <p:cNvSpPr/>
          <p:nvPr/>
        </p:nvSpPr>
        <p:spPr>
          <a:xfrm>
            <a:off x="3206821" y="5962552"/>
            <a:ext cx="8719054" cy="556434"/>
          </a:xfrm>
          <a:prstGeom prst="rect">
            <a:avLst/>
          </a:prstGeom>
        </p:spPr>
        <p:txBody>
          <a:bodyPr wrap="none">
            <a:spAutoFit/>
          </a:bodyPr>
          <a:lstStyle/>
          <a:p>
            <a:pPr algn="r">
              <a:lnSpc>
                <a:spcPct val="115000"/>
              </a:lnSpc>
              <a:spcAft>
                <a:spcPts val="1000"/>
              </a:spcAft>
            </a:pPr>
            <a:r>
              <a:rPr lang="en-US" sz="2800" i="1" dirty="0">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800" i="1" dirty="0">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Niêm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giám</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kê</a:t>
            </a:r>
            <a:r>
              <a:rPr lang="en-US" sz="2800" i="1" dirty="0">
                <a:latin typeface="Times New Roman" panose="02020603050405020304" pitchFamily="18" charset="0"/>
                <a:ea typeface="Calibri" panose="020F0502020204030204" pitchFamily="34" charset="0"/>
                <a:cs typeface="Times New Roman" panose="02020603050405020304" pitchFamily="18" charset="0"/>
              </a:rPr>
              <a:t> 2021, NXB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kê</a:t>
            </a:r>
            <a:r>
              <a:rPr lang="en-US" sz="2800" i="1" dirty="0">
                <a:latin typeface="Times New Roman" panose="02020603050405020304" pitchFamily="18" charset="0"/>
                <a:ea typeface="Calibri" panose="020F0502020204030204" pitchFamily="34" charset="0"/>
                <a:cs typeface="Times New Roman" panose="02020603050405020304" pitchFamily="18" charset="0"/>
              </a:rPr>
              <a:t>, 2021).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0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6DFB13A-6AA7-43BB-9C28-E81E9B3C4E65}"/>
              </a:ext>
            </a:extLst>
          </p:cNvPr>
          <p:cNvGrpSpPr/>
          <p:nvPr/>
        </p:nvGrpSpPr>
        <p:grpSpPr>
          <a:xfrm>
            <a:off x="572501" y="255325"/>
            <a:ext cx="1551115" cy="1582000"/>
            <a:chOff x="9781903" y="2262375"/>
            <a:chExt cx="1551115" cy="1582000"/>
          </a:xfrm>
        </p:grpSpPr>
        <p:sp>
          <p:nvSpPr>
            <p:cNvPr id="14" name="Oval 13">
              <a:extLst>
                <a:ext uri="{FF2B5EF4-FFF2-40B4-BE49-F238E27FC236}">
                  <a16:creationId xmlns:a16="http://schemas.microsoft.com/office/drawing/2014/main" id="{5B7C7C1D-326A-4F92-B063-05815250446F}"/>
                </a:ext>
              </a:extLst>
            </p:cNvPr>
            <p:cNvSpPr/>
            <p:nvPr/>
          </p:nvSpPr>
          <p:spPr>
            <a:xfrm>
              <a:off x="9781903" y="2262375"/>
              <a:ext cx="1551115" cy="15820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a:extLst>
                <a:ext uri="{FF2B5EF4-FFF2-40B4-BE49-F238E27FC236}">
                  <a16:creationId xmlns:a16="http://schemas.microsoft.com/office/drawing/2014/main" id="{496A784F-68EF-4908-B45C-6131AD74E4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9957593" y="2432192"/>
              <a:ext cx="1199733" cy="1199733"/>
            </a:xfrm>
            <a:prstGeom prst="rect">
              <a:avLst/>
            </a:prstGeom>
          </p:spPr>
        </p:pic>
      </p:grpSp>
      <p:pic>
        <p:nvPicPr>
          <p:cNvPr id="18" name="Picture 17">
            <a:extLst>
              <a:ext uri="{FF2B5EF4-FFF2-40B4-BE49-F238E27FC236}">
                <a16:creationId xmlns:a16="http://schemas.microsoft.com/office/drawing/2014/main" id="{D3D52E0A-6546-4E2F-9547-6FE621A47B4A}"/>
              </a:ext>
            </a:extLst>
          </p:cNvPr>
          <p:cNvPicPr/>
          <p:nvPr/>
        </p:nvPicPr>
        <p:blipFill rotWithShape="1">
          <a:blip r:embed="rId6" cstate="print">
            <a:lum bright="-20000" contrast="40000"/>
            <a:extLst>
              <a:ext uri="{28A0092B-C50C-407E-A947-70E740481C1C}">
                <a14:useLocalDpi xmlns:a14="http://schemas.microsoft.com/office/drawing/2010/main" val="0"/>
              </a:ext>
            </a:extLst>
          </a:blip>
          <a:srcRect l="2533" t="5192" r="19971" b="9462"/>
          <a:stretch/>
        </p:blipFill>
        <p:spPr bwMode="auto">
          <a:xfrm>
            <a:off x="3299091" y="211828"/>
            <a:ext cx="7593699" cy="3016568"/>
          </a:xfrm>
          <a:prstGeom prst="rect">
            <a:avLst/>
          </a:prstGeom>
          <a:noFill/>
          <a:ln>
            <a:noFill/>
          </a:ln>
          <a:extLst>
            <a:ext uri="{53640926-AAD7-44D8-BBD7-CCE9431645EC}">
              <a14:shadowObscured xmlns:a14="http://schemas.microsoft.com/office/drawing/2010/main"/>
            </a:ext>
          </a:extLst>
        </p:spPr>
      </p:pic>
      <p:sp>
        <p:nvSpPr>
          <p:cNvPr id="23" name="Rectangle 22">
            <a:extLst>
              <a:ext uri="{FF2B5EF4-FFF2-40B4-BE49-F238E27FC236}">
                <a16:creationId xmlns:a16="http://schemas.microsoft.com/office/drawing/2014/main" id="{23560306-2946-4E32-AABF-2D453AC61528}"/>
              </a:ext>
            </a:extLst>
          </p:cNvPr>
          <p:cNvSpPr/>
          <p:nvPr/>
        </p:nvSpPr>
        <p:spPr>
          <a:xfrm>
            <a:off x="281940" y="3398213"/>
            <a:ext cx="11422380" cy="1051955"/>
          </a:xfrm>
          <a:prstGeom prst="rect">
            <a:avLst/>
          </a:prstGeom>
        </p:spPr>
        <p:txBody>
          <a:bodyPr wrap="square">
            <a:spAutoFit/>
          </a:bodyPr>
          <a:lstStyle/>
          <a:p>
            <a:pPr>
              <a:lnSpc>
                <a:spcPct val="115000"/>
              </a:lnSpc>
              <a:spcAft>
                <a:spcPts val="10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800" dirty="0">
                <a:latin typeface="Times New Roman" panose="02020603050405020304" pitchFamily="18" charset="0"/>
                <a:ea typeface="Calibri" panose="020F0502020204030204" pitchFamily="34" charset="0"/>
                <a:cs typeface="Times New Roman" panose="02020603050405020304" pitchFamily="18" charset="0"/>
              </a:rPr>
              <a:t> 2018; 2019; 2020  </a:t>
            </a:r>
            <a:r>
              <a:rPr lang="en-US" sz="2800" i="1" dirty="0">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i="1" dirty="0">
                <a:latin typeface="Times New Roman" panose="02020603050405020304" pitchFamily="18" charset="0"/>
                <a:ea typeface="Calibri" panose="020F0502020204030204" pitchFamily="34" charset="0"/>
                <a:cs typeface="Times New Roman" panose="02020603050405020304" pitchFamily="18" charset="0"/>
              </a:rPr>
              <a:t> :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nghìn</a:t>
            </a:r>
            <a:r>
              <a:rPr lang="en-US" sz="2800" i="1" dirty="0">
                <a:latin typeface="Times New Roman" panose="02020603050405020304" pitchFamily="18" charset="0"/>
                <a:ea typeface="Calibri" panose="020F0502020204030204" pitchFamily="34" charset="0"/>
                <a:cs typeface="Times New Roman" panose="02020603050405020304" pitchFamily="18" charset="0"/>
              </a:rPr>
              <a:t> ha)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mẫu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5" name="Table 24">
            <a:extLst>
              <a:ext uri="{FF2B5EF4-FFF2-40B4-BE49-F238E27FC236}">
                <a16:creationId xmlns:a16="http://schemas.microsoft.com/office/drawing/2014/main" id="{9CDDAAF3-AEC0-41C8-877A-22C6E5DE7FF1}"/>
              </a:ext>
            </a:extLst>
          </p:cNvPr>
          <p:cNvGraphicFramePr>
            <a:graphicFrameLocks noGrp="1"/>
          </p:cNvGraphicFramePr>
          <p:nvPr>
            <p:extLst>
              <p:ext uri="{D42A27DB-BD31-4B8C-83A1-F6EECF244321}">
                <p14:modId xmlns:p14="http://schemas.microsoft.com/office/powerpoint/2010/main" val="1867350777"/>
              </p:ext>
            </p:extLst>
          </p:nvPr>
        </p:nvGraphicFramePr>
        <p:xfrm>
          <a:off x="748192" y="4818046"/>
          <a:ext cx="10361768" cy="1422735"/>
        </p:xfrm>
        <a:graphic>
          <a:graphicData uri="http://schemas.openxmlformats.org/drawingml/2006/table">
            <a:tbl>
              <a:tblPr firstRow="1" firstCol="1" bandRow="1">
                <a:tableStyleId>{5C22544A-7EE6-4342-B048-85BDC9FD1C3A}</a:tableStyleId>
              </a:tblPr>
              <a:tblGrid>
                <a:gridCol w="2590442">
                  <a:extLst>
                    <a:ext uri="{9D8B030D-6E8A-4147-A177-3AD203B41FA5}">
                      <a16:colId xmlns:a16="http://schemas.microsoft.com/office/drawing/2014/main" val="2337723534"/>
                    </a:ext>
                  </a:extLst>
                </a:gridCol>
                <a:gridCol w="2590442">
                  <a:extLst>
                    <a:ext uri="{9D8B030D-6E8A-4147-A177-3AD203B41FA5}">
                      <a16:colId xmlns:a16="http://schemas.microsoft.com/office/drawing/2014/main" val="3008800287"/>
                    </a:ext>
                  </a:extLst>
                </a:gridCol>
                <a:gridCol w="2590442">
                  <a:extLst>
                    <a:ext uri="{9D8B030D-6E8A-4147-A177-3AD203B41FA5}">
                      <a16:colId xmlns:a16="http://schemas.microsoft.com/office/drawing/2014/main" val="3980900232"/>
                    </a:ext>
                  </a:extLst>
                </a:gridCol>
                <a:gridCol w="2590442">
                  <a:extLst>
                    <a:ext uri="{9D8B030D-6E8A-4147-A177-3AD203B41FA5}">
                      <a16:colId xmlns:a16="http://schemas.microsoft.com/office/drawing/2014/main" val="3669031484"/>
                    </a:ext>
                  </a:extLst>
                </a:gridCol>
              </a:tblGrid>
              <a:tr h="474245">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Năm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2018</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2019</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cs typeface="Times New Roman" panose="02020603050405020304" pitchFamily="18" charset="0"/>
                        </a:rPr>
                        <a:t>2020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9496689"/>
                  </a:ext>
                </a:extLst>
              </a:tr>
              <a:tr h="474245">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1754261"/>
                  </a:ext>
                </a:extLst>
              </a:tr>
              <a:tr h="474245">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Bình Phước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791088"/>
                  </a:ext>
                </a:extLst>
              </a:tr>
            </a:tbl>
          </a:graphicData>
        </a:graphic>
      </p:graphicFrame>
      <p:sp>
        <p:nvSpPr>
          <p:cNvPr id="26" name="TextBox 25">
            <a:extLst>
              <a:ext uri="{FF2B5EF4-FFF2-40B4-BE49-F238E27FC236}">
                <a16:creationId xmlns:a16="http://schemas.microsoft.com/office/drawing/2014/main" id="{D68FE5F6-6F3C-49EE-805E-EFA008031F60}"/>
              </a:ext>
            </a:extLst>
          </p:cNvPr>
          <p:cNvSpPr txBox="1"/>
          <p:nvPr/>
        </p:nvSpPr>
        <p:spPr>
          <a:xfrm>
            <a:off x="4270286" y="5267803"/>
            <a:ext cx="84582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25,7</a:t>
            </a:r>
          </a:p>
        </p:txBody>
      </p:sp>
      <p:sp>
        <p:nvSpPr>
          <p:cNvPr id="28" name="TextBox 27">
            <a:extLst>
              <a:ext uri="{FF2B5EF4-FFF2-40B4-BE49-F238E27FC236}">
                <a16:creationId xmlns:a16="http://schemas.microsoft.com/office/drawing/2014/main" id="{D3744E4A-D68E-404D-946C-8B6AFE3476E0}"/>
              </a:ext>
            </a:extLst>
          </p:cNvPr>
          <p:cNvSpPr txBox="1"/>
          <p:nvPr/>
        </p:nvSpPr>
        <p:spPr>
          <a:xfrm>
            <a:off x="9690822" y="5215843"/>
            <a:ext cx="2857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DD67E545-EC89-4FD2-A99A-7E74DC6778F1}"/>
              </a:ext>
            </a:extLst>
          </p:cNvPr>
          <p:cNvSpPr txBox="1"/>
          <p:nvPr/>
        </p:nvSpPr>
        <p:spPr>
          <a:xfrm>
            <a:off x="4526280" y="5739063"/>
            <a:ext cx="33383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6565751B-6464-46DD-9E62-1E5D828FF864}"/>
              </a:ext>
            </a:extLst>
          </p:cNvPr>
          <p:cNvSpPr txBox="1"/>
          <p:nvPr/>
        </p:nvSpPr>
        <p:spPr>
          <a:xfrm>
            <a:off x="7095940" y="5719752"/>
            <a:ext cx="33383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51EDD8A4-FF94-4725-BE9B-B80AF9EC9261}"/>
              </a:ext>
            </a:extLst>
          </p:cNvPr>
          <p:cNvSpPr txBox="1"/>
          <p:nvPr/>
        </p:nvSpPr>
        <p:spPr>
          <a:xfrm>
            <a:off x="4526280" y="5295669"/>
            <a:ext cx="30861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14CDF859-DD65-42C3-A0F8-F319E2CC07EF}"/>
              </a:ext>
            </a:extLst>
          </p:cNvPr>
          <p:cNvSpPr txBox="1"/>
          <p:nvPr/>
        </p:nvSpPr>
        <p:spPr>
          <a:xfrm>
            <a:off x="9690822" y="5770695"/>
            <a:ext cx="33383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id="{5E34D360-2A37-4D9A-B69C-33E925DE9B59}"/>
              </a:ext>
            </a:extLst>
          </p:cNvPr>
          <p:cNvSpPr txBox="1"/>
          <p:nvPr/>
        </p:nvSpPr>
        <p:spPr>
          <a:xfrm>
            <a:off x="7095940" y="5186459"/>
            <a:ext cx="33383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36" name="TextBox 35">
            <a:extLst>
              <a:ext uri="{FF2B5EF4-FFF2-40B4-BE49-F238E27FC236}">
                <a16:creationId xmlns:a16="http://schemas.microsoft.com/office/drawing/2014/main" id="{C8FF0A2E-0883-4FD6-BBBD-A54F1CD7C43F}"/>
              </a:ext>
            </a:extLst>
          </p:cNvPr>
          <p:cNvSpPr txBox="1"/>
          <p:nvPr/>
        </p:nvSpPr>
        <p:spPr>
          <a:xfrm>
            <a:off x="4250241" y="5736463"/>
            <a:ext cx="84582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13,6</a:t>
            </a:r>
          </a:p>
        </p:txBody>
      </p:sp>
      <p:sp>
        <p:nvSpPr>
          <p:cNvPr id="37" name="TextBox 36">
            <a:extLst>
              <a:ext uri="{FF2B5EF4-FFF2-40B4-BE49-F238E27FC236}">
                <a16:creationId xmlns:a16="http://schemas.microsoft.com/office/drawing/2014/main" id="{A46762DB-755D-4BB5-B394-5A10DAF8DD11}"/>
              </a:ext>
            </a:extLst>
          </p:cNvPr>
          <p:cNvSpPr txBox="1"/>
          <p:nvPr/>
        </p:nvSpPr>
        <p:spPr>
          <a:xfrm>
            <a:off x="6839946" y="5185781"/>
            <a:ext cx="84582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26,4</a:t>
            </a:r>
          </a:p>
        </p:txBody>
      </p:sp>
      <p:sp>
        <p:nvSpPr>
          <p:cNvPr id="38" name="TextBox 37">
            <a:extLst>
              <a:ext uri="{FF2B5EF4-FFF2-40B4-BE49-F238E27FC236}">
                <a16:creationId xmlns:a16="http://schemas.microsoft.com/office/drawing/2014/main" id="{DE5F87BF-89DB-4B3B-B524-728F03175B76}"/>
              </a:ext>
            </a:extLst>
          </p:cNvPr>
          <p:cNvSpPr txBox="1"/>
          <p:nvPr/>
        </p:nvSpPr>
        <p:spPr>
          <a:xfrm>
            <a:off x="6881741" y="5709001"/>
            <a:ext cx="84582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10,3</a:t>
            </a:r>
          </a:p>
        </p:txBody>
      </p:sp>
      <p:sp>
        <p:nvSpPr>
          <p:cNvPr id="39" name="TextBox 38">
            <a:extLst>
              <a:ext uri="{FF2B5EF4-FFF2-40B4-BE49-F238E27FC236}">
                <a16:creationId xmlns:a16="http://schemas.microsoft.com/office/drawing/2014/main" id="{4087D024-452F-45BA-9B00-22001EBE13C7}"/>
              </a:ext>
            </a:extLst>
          </p:cNvPr>
          <p:cNvSpPr txBox="1"/>
          <p:nvPr/>
        </p:nvSpPr>
        <p:spPr>
          <a:xfrm>
            <a:off x="9559150" y="5228983"/>
            <a:ext cx="549094" cy="539521"/>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28</a:t>
            </a:r>
          </a:p>
        </p:txBody>
      </p:sp>
      <p:sp>
        <p:nvSpPr>
          <p:cNvPr id="40" name="TextBox 39">
            <a:extLst>
              <a:ext uri="{FF2B5EF4-FFF2-40B4-BE49-F238E27FC236}">
                <a16:creationId xmlns:a16="http://schemas.microsoft.com/office/drawing/2014/main" id="{60C1F80C-9573-4F60-8252-8DF2A83410D3}"/>
              </a:ext>
            </a:extLst>
          </p:cNvPr>
          <p:cNvSpPr txBox="1"/>
          <p:nvPr/>
        </p:nvSpPr>
        <p:spPr>
          <a:xfrm>
            <a:off x="9553662" y="5768504"/>
            <a:ext cx="84582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5,9</a:t>
            </a:r>
          </a:p>
        </p:txBody>
      </p:sp>
      <p:pic>
        <p:nvPicPr>
          <p:cNvPr id="42" name="Đồng hồ đếm ngược 30 giấy có âm thanh sinh động">
            <a:hlinkClick r:id="" action="ppaction://media"/>
            <a:extLst>
              <a:ext uri="{FF2B5EF4-FFF2-40B4-BE49-F238E27FC236}">
                <a16:creationId xmlns:a16="http://schemas.microsoft.com/office/drawing/2014/main" id="{AAFB2570-9F96-4500-AE69-6C40FF62FA4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66696" y="2145806"/>
            <a:ext cx="1281799" cy="721012"/>
          </a:xfrm>
          <a:prstGeom prst="rect">
            <a:avLst/>
          </a:prstGeom>
        </p:spPr>
      </p:pic>
    </p:spTree>
    <p:extLst>
      <p:ext uri="{BB962C8B-B14F-4D97-AF65-F5344CB8AC3E}">
        <p14:creationId xmlns:p14="http://schemas.microsoft.com/office/powerpoint/2010/main" val="196465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par>
                                <p:cTn id="12" presetID="16" presetClass="entr" presetSubtype="37"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xEl>
                                              <p:pRg st="0" end="0"/>
                                            </p:txEl>
                                          </p:spTgt>
                                        </p:tgtEl>
                                        <p:attrNameLst>
                                          <p:attrName>style.visibility</p:attrName>
                                        </p:attrNameLst>
                                      </p:cBhvr>
                                      <p:to>
                                        <p:strVal val="visible"/>
                                      </p:to>
                                    </p:set>
                                    <p:animEffect transition="in" filter="fade">
                                      <p:cBhvr>
                                        <p:cTn id="17" dur="500"/>
                                        <p:tgtEl>
                                          <p:spTgt spid="3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xEl>
                                              <p:pRg st="0" end="0"/>
                                            </p:txEl>
                                          </p:spTgt>
                                        </p:tgtEl>
                                        <p:attrNameLst>
                                          <p:attrName>style.visibility</p:attrName>
                                        </p:attrNameLst>
                                      </p:cBhvr>
                                      <p:to>
                                        <p:strVal val="visible"/>
                                      </p:to>
                                    </p:set>
                                    <p:animEffect transition="in" filter="fade">
                                      <p:cBhvr>
                                        <p:cTn id="20" dur="500"/>
                                        <p:tgtEl>
                                          <p:spTgt spid="34">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animEffect transition="in" filter="fade">
                                      <p:cBhvr>
                                        <p:cTn id="23" dur="500"/>
                                        <p:tgtEl>
                                          <p:spTgt spid="28">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xEl>
                                              <p:pRg st="0" end="0"/>
                                            </p:txEl>
                                          </p:spTgt>
                                        </p:tgtEl>
                                        <p:attrNameLst>
                                          <p:attrName>style.visibility</p:attrName>
                                        </p:attrNameLst>
                                      </p:cBhvr>
                                      <p:to>
                                        <p:strVal val="visible"/>
                                      </p:to>
                                    </p:set>
                                    <p:animEffect transition="in" filter="fade">
                                      <p:cBhvr>
                                        <p:cTn id="26" dur="500"/>
                                        <p:tgtEl>
                                          <p:spTgt spid="29">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Effect transition="in" filter="fade">
                                      <p:cBhvr>
                                        <p:cTn id="29" dur="500"/>
                                        <p:tgtEl>
                                          <p:spTgt spid="30">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3">
                                            <p:txEl>
                                              <p:pRg st="0" end="0"/>
                                            </p:txEl>
                                          </p:spTgt>
                                        </p:tgtEl>
                                        <p:attrNameLst>
                                          <p:attrName>style.visibility</p:attrName>
                                        </p:attrNameLst>
                                      </p:cBhvr>
                                      <p:to>
                                        <p:strVal val="visible"/>
                                      </p:to>
                                    </p:set>
                                    <p:animEffect transition="in" filter="fade">
                                      <p:cBhvr>
                                        <p:cTn id="32" dur="500"/>
                                        <p:tgtEl>
                                          <p:spTgt spid="3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1">
                                            <p:txEl>
                                              <p:pRg st="0" end="0"/>
                                            </p:txEl>
                                          </p:spTgt>
                                        </p:tgtEl>
                                      </p:cBhvr>
                                    </p:animEffect>
                                    <p:set>
                                      <p:cBhvr>
                                        <p:cTn id="37" dur="1" fill="hold">
                                          <p:stCondLst>
                                            <p:cond delay="499"/>
                                          </p:stCondLst>
                                        </p:cTn>
                                        <p:tgtEl>
                                          <p:spTgt spid="31">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out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9">
                                            <p:txEl>
                                              <p:pRg st="0" end="0"/>
                                            </p:txEl>
                                          </p:spTgt>
                                        </p:tgtEl>
                                      </p:cBhvr>
                                    </p:animEffect>
                                    <p:set>
                                      <p:cBhvr>
                                        <p:cTn id="47" dur="1" fill="hold">
                                          <p:stCondLst>
                                            <p:cond delay="499"/>
                                          </p:stCondLst>
                                        </p:cTn>
                                        <p:tgtEl>
                                          <p:spTgt spid="29">
                                            <p:txEl>
                                              <p:pRg st="0" end="0"/>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out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34">
                                            <p:txEl>
                                              <p:pRg st="0" end="0"/>
                                            </p:txEl>
                                          </p:spTgt>
                                        </p:tgtEl>
                                      </p:cBhvr>
                                    </p:animEffect>
                                    <p:set>
                                      <p:cBhvr>
                                        <p:cTn id="57" dur="1" fill="hold">
                                          <p:stCondLst>
                                            <p:cond delay="499"/>
                                          </p:stCondLst>
                                        </p:cTn>
                                        <p:tgtEl>
                                          <p:spTgt spid="34">
                                            <p:txEl>
                                              <p:pRg st="0" end="0"/>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barn(outVertical)">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0" nodeType="clickEffect">
                                  <p:stCondLst>
                                    <p:cond delay="0"/>
                                  </p:stCondLst>
                                  <p:childTnLst>
                                    <p:animEffect transition="out" filter="barn(inVertical)">
                                      <p:cBhvr>
                                        <p:cTn id="66" dur="500"/>
                                        <p:tgtEl>
                                          <p:spTgt spid="30">
                                            <p:txEl>
                                              <p:pRg st="0" end="0"/>
                                            </p:txEl>
                                          </p:spTgt>
                                        </p:tgtEl>
                                      </p:cBhvr>
                                    </p:animEffect>
                                    <p:set>
                                      <p:cBhvr>
                                        <p:cTn id="67" dur="1" fill="hold">
                                          <p:stCondLst>
                                            <p:cond delay="499"/>
                                          </p:stCondLst>
                                        </p:cTn>
                                        <p:tgtEl>
                                          <p:spTgt spid="30">
                                            <p:txEl>
                                              <p:pRg st="0" end="0"/>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barn(outVertic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0" nodeType="clickEffect">
                                  <p:stCondLst>
                                    <p:cond delay="0"/>
                                  </p:stCondLst>
                                  <p:childTnLst>
                                    <p:animEffect transition="out" filter="wipe(down)">
                                      <p:cBhvr>
                                        <p:cTn id="76" dur="500"/>
                                        <p:tgtEl>
                                          <p:spTgt spid="28">
                                            <p:txEl>
                                              <p:pRg st="0" end="0"/>
                                            </p:txEl>
                                          </p:spTgt>
                                        </p:tgtEl>
                                      </p:cBhvr>
                                    </p:animEffect>
                                    <p:set>
                                      <p:cBhvr>
                                        <p:cTn id="77" dur="1" fill="hold">
                                          <p:stCondLst>
                                            <p:cond delay="499"/>
                                          </p:stCondLst>
                                        </p:cTn>
                                        <p:tgtEl>
                                          <p:spTgt spid="28">
                                            <p:txEl>
                                              <p:pRg st="0" end="0"/>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barn(outVertic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grpId="0" nodeType="clickEffect">
                                  <p:stCondLst>
                                    <p:cond delay="0"/>
                                  </p:stCondLst>
                                  <p:childTnLst>
                                    <p:animEffect transition="out" filter="barn(inVertical)">
                                      <p:cBhvr>
                                        <p:cTn id="86" dur="500"/>
                                        <p:tgtEl>
                                          <p:spTgt spid="33">
                                            <p:txEl>
                                              <p:pRg st="0" end="0"/>
                                            </p:txEl>
                                          </p:spTgt>
                                        </p:tgtEl>
                                      </p:cBhvr>
                                    </p:animEffect>
                                    <p:set>
                                      <p:cBhvr>
                                        <p:cTn id="87" dur="1" fill="hold">
                                          <p:stCondLst>
                                            <p:cond delay="499"/>
                                          </p:stCondLst>
                                        </p:cTn>
                                        <p:tgtEl>
                                          <p:spTgt spid="33">
                                            <p:txEl>
                                              <p:pRg st="0" end="0"/>
                                            </p:txEl>
                                          </p:spTgt>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arn(outVertical)">
                                      <p:cBhvr>
                                        <p:cTn id="9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3" fill="hold" display="0">
                  <p:stCondLst>
                    <p:cond delay="indefinite"/>
                  </p:stCondLst>
                </p:cTn>
                <p:tgtEl>
                  <p:spTgt spid="42"/>
                </p:tgtEl>
              </p:cMediaNode>
            </p:video>
          </p:childTnLst>
        </p:cTn>
      </p:par>
    </p:tnLst>
    <p:bldLst>
      <p:bldP spid="23" grpId="0"/>
      <p:bldP spid="26" grpId="0"/>
      <p:bldP spid="28" grpId="0" build="allAtOnce"/>
      <p:bldP spid="29" grpId="0" build="allAtOnce"/>
      <p:bldP spid="30" grpId="0" build="allAtOnce"/>
      <p:bldP spid="31" grpId="0" build="allAtOnce"/>
      <p:bldP spid="33" grpId="0" build="allAtOnce"/>
      <p:bldP spid="34" grpId="0" build="allAtOnce"/>
      <p:bldP spid="36" grpId="0"/>
      <p:bldP spid="37" grpId="0"/>
      <p:bldP spid="38" grpId="0"/>
      <p:bldP spid="39"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843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57175" cy="17145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09550" cy="17145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90500" cy="171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5F0387D-CEB3-4D01-B097-E93181CF9E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181" y="2605688"/>
            <a:ext cx="2488121" cy="2488121"/>
          </a:xfrm>
          <a:prstGeom prst="rect">
            <a:avLst/>
          </a:prstGeom>
        </p:spPr>
      </p:pic>
      <p:pic>
        <p:nvPicPr>
          <p:cNvPr id="2" name="Đồng hồ đếm ngược 1 phút có âm thanh sinh độ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40719" y="5330088"/>
            <a:ext cx="1395899" cy="785193"/>
          </a:xfrm>
          <a:prstGeom prst="rect">
            <a:avLst/>
          </a:prstGeom>
        </p:spPr>
      </p:pic>
      <p:sp>
        <p:nvSpPr>
          <p:cNvPr id="9" name="Rectangle 8">
            <a:extLst>
              <a:ext uri="{FF2B5EF4-FFF2-40B4-BE49-F238E27FC236}">
                <a16:creationId xmlns:a16="http://schemas.microsoft.com/office/drawing/2014/main" id="{50604F69-DDE8-413E-9463-5C01C5265332}"/>
              </a:ext>
            </a:extLst>
          </p:cNvPr>
          <p:cNvSpPr/>
          <p:nvPr/>
        </p:nvSpPr>
        <p:spPr>
          <a:xfrm>
            <a:off x="2904779" y="2907190"/>
            <a:ext cx="9047731" cy="1043619"/>
          </a:xfrm>
          <a:prstGeom prst="rect">
            <a:avLst/>
          </a:prstGeom>
        </p:spPr>
        <p:txBody>
          <a:bodyPr wrap="square">
            <a:spAutoFit/>
          </a:bodyPr>
          <a:lstStyle/>
          <a:p>
            <a:pPr algn="just">
              <a:lnSpc>
                <a:spcPct val="115000"/>
              </a:lnSpc>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2019;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hecta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E3BD776F-B026-4634-A99F-15E31D1CD49A}"/>
              </a:ext>
            </a:extLst>
          </p:cNvPr>
          <p:cNvGraphicFramePr>
            <a:graphicFrameLocks noGrp="1"/>
          </p:cNvGraphicFramePr>
          <p:nvPr>
            <p:extLst>
              <p:ext uri="{D42A27DB-BD31-4B8C-83A1-F6EECF244321}">
                <p14:modId xmlns:p14="http://schemas.microsoft.com/office/powerpoint/2010/main" val="4035136059"/>
              </p:ext>
            </p:extLst>
          </p:nvPr>
        </p:nvGraphicFramePr>
        <p:xfrm>
          <a:off x="462708" y="745435"/>
          <a:ext cx="11489804" cy="1504716"/>
        </p:xfrm>
        <a:graphic>
          <a:graphicData uri="http://schemas.openxmlformats.org/drawingml/2006/table">
            <a:tbl>
              <a:tblPr firstRow="1" firstCol="1" bandRow="1">
                <a:tableStyleId>{5C22544A-7EE6-4342-B048-85BDC9FD1C3A}</a:tableStyleId>
              </a:tblPr>
              <a:tblGrid>
                <a:gridCol w="2872451">
                  <a:extLst>
                    <a:ext uri="{9D8B030D-6E8A-4147-A177-3AD203B41FA5}">
                      <a16:colId xmlns:a16="http://schemas.microsoft.com/office/drawing/2014/main" val="2337723534"/>
                    </a:ext>
                  </a:extLst>
                </a:gridCol>
                <a:gridCol w="2872451">
                  <a:extLst>
                    <a:ext uri="{9D8B030D-6E8A-4147-A177-3AD203B41FA5}">
                      <a16:colId xmlns:a16="http://schemas.microsoft.com/office/drawing/2014/main" val="3008800287"/>
                    </a:ext>
                  </a:extLst>
                </a:gridCol>
                <a:gridCol w="2872451">
                  <a:extLst>
                    <a:ext uri="{9D8B030D-6E8A-4147-A177-3AD203B41FA5}">
                      <a16:colId xmlns:a16="http://schemas.microsoft.com/office/drawing/2014/main" val="3980900232"/>
                    </a:ext>
                  </a:extLst>
                </a:gridCol>
                <a:gridCol w="2872451">
                  <a:extLst>
                    <a:ext uri="{9D8B030D-6E8A-4147-A177-3AD203B41FA5}">
                      <a16:colId xmlns:a16="http://schemas.microsoft.com/office/drawing/2014/main" val="3669031484"/>
                    </a:ext>
                  </a:extLst>
                </a:gridCol>
              </a:tblGrid>
              <a:tr h="0">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Năm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2018</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2019</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cs typeface="Times New Roman" panose="02020603050405020304" pitchFamily="18" charset="0"/>
                        </a:rPr>
                        <a:t>2020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9496689"/>
                  </a:ext>
                </a:extLst>
              </a:tr>
              <a:tr h="526679">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Bình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25,7</a:t>
                      </a: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26,4</a:t>
                      </a: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28</a:t>
                      </a:r>
                    </a:p>
                  </a:txBody>
                  <a:tcPr marL="68580" marR="68580" marT="0" marB="0"/>
                </a:tc>
                <a:extLst>
                  <a:ext uri="{0D108BD9-81ED-4DB2-BD59-A6C34878D82A}">
                    <a16:rowId xmlns:a16="http://schemas.microsoft.com/office/drawing/2014/main" val="1561754261"/>
                  </a:ext>
                </a:extLst>
              </a:tr>
              <a:tr h="526679">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Bình Phước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13,6</a:t>
                      </a: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10,3</a:t>
                      </a: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5,9</a:t>
                      </a:r>
                    </a:p>
                  </a:txBody>
                  <a:tcPr marL="68580" marR="68580" marT="0" marB="0"/>
                </a:tc>
                <a:extLst>
                  <a:ext uri="{0D108BD9-81ED-4DB2-BD59-A6C34878D82A}">
                    <a16:rowId xmlns:a16="http://schemas.microsoft.com/office/drawing/2014/main" val="335791088"/>
                  </a:ext>
                </a:extLst>
              </a:tr>
            </a:tbl>
          </a:graphicData>
        </a:graphic>
      </p:graphicFrame>
      <p:sp>
        <p:nvSpPr>
          <p:cNvPr id="17" name="Rectangle 16">
            <a:extLst>
              <a:ext uri="{FF2B5EF4-FFF2-40B4-BE49-F238E27FC236}">
                <a16:creationId xmlns:a16="http://schemas.microsoft.com/office/drawing/2014/main" id="{4A8B21E5-0D85-4C5B-922B-85A13F45F0EC}"/>
              </a:ext>
            </a:extLst>
          </p:cNvPr>
          <p:cNvSpPr/>
          <p:nvPr/>
        </p:nvSpPr>
        <p:spPr>
          <a:xfrm>
            <a:off x="378821" y="0"/>
            <a:ext cx="11573691" cy="738664"/>
          </a:xfrm>
          <a:prstGeom prst="rect">
            <a:avLst/>
          </a:prstGeom>
        </p:spPr>
        <p:txBody>
          <a:bodyPr wrap="square">
            <a:spAutoFit/>
          </a:bodyPr>
          <a:lstStyle/>
          <a:p>
            <a:pPr>
              <a:lnSpc>
                <a:spcPct val="150000"/>
              </a:lnSpc>
            </a:pPr>
            <a:r>
              <a:rPr lang="vi-VN" sz="2800" dirty="0">
                <a:latin typeface="Times New Roman" panose="02020603050405020304" pitchFamily="18" charset="0"/>
                <a:ea typeface="Arial" panose="020B0604020202020204" pitchFamily="34" charset="0"/>
              </a:rPr>
              <a:t>a) Bảng số liệu:</a:t>
            </a:r>
            <a:endParaRPr lang="vi-VN" sz="2800" dirty="0"/>
          </a:p>
        </p:txBody>
      </p:sp>
      <p:sp>
        <p:nvSpPr>
          <p:cNvPr id="12" name="Rectangle 11">
            <a:extLst>
              <a:ext uri="{FF2B5EF4-FFF2-40B4-BE49-F238E27FC236}">
                <a16:creationId xmlns:a16="http://schemas.microsoft.com/office/drawing/2014/main" id="{CE05001B-0A61-4B54-A56B-B4A28413B560}"/>
              </a:ext>
            </a:extLst>
          </p:cNvPr>
          <p:cNvSpPr/>
          <p:nvPr/>
        </p:nvSpPr>
        <p:spPr>
          <a:xfrm>
            <a:off x="2904780" y="4470379"/>
            <a:ext cx="9077039" cy="1043619"/>
          </a:xfrm>
          <a:prstGeom prst="rect">
            <a:avLst/>
          </a:prstGeom>
        </p:spPr>
        <p:txBody>
          <a:bodyPr wrap="square">
            <a:spAutoFit/>
          </a:bodyPr>
          <a:lstStyle/>
          <a:p>
            <a:pPr algn="just">
              <a:lnSpc>
                <a:spcPct val="115000"/>
              </a:lnSpc>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Phước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2019;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hecta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4C23813D-7F5D-47B4-ADC6-0F623E3CB183}"/>
              </a:ext>
            </a:extLst>
          </p:cNvPr>
          <p:cNvSpPr/>
          <p:nvPr/>
        </p:nvSpPr>
        <p:spPr>
          <a:xfrm>
            <a:off x="2904778" y="2918885"/>
            <a:ext cx="9047731" cy="1513235"/>
          </a:xfrm>
          <a:prstGeom prst="rect">
            <a:avLst/>
          </a:prstGeom>
        </p:spPr>
        <p:txBody>
          <a:bodyPr wrap="square">
            <a:spAutoFit/>
          </a:bodyPr>
          <a:lstStyle/>
          <a:p>
            <a:pPr algn="just">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2019;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25,7 + 26,4 + 28 = 80,1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AEEEDA77-FBA9-45A8-9E5B-A77C83B28D5D}"/>
              </a:ext>
            </a:extLst>
          </p:cNvPr>
          <p:cNvSpPr/>
          <p:nvPr/>
        </p:nvSpPr>
        <p:spPr>
          <a:xfrm>
            <a:off x="2904777" y="4470379"/>
            <a:ext cx="9047731" cy="1667380"/>
          </a:xfrm>
          <a:prstGeom prst="rect">
            <a:avLst/>
          </a:prstGeom>
        </p:spPr>
        <p:txBody>
          <a:bodyPr wrap="square">
            <a:spAutoFit/>
          </a:bodyPr>
          <a:lstStyle/>
          <a:p>
            <a:pPr algn="just">
              <a:lnSpc>
                <a:spcPct val="115000"/>
              </a:lnSpc>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Ph</a:t>
            </a:r>
            <a:r>
              <a:rPr lang="vi-VN"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ư</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ớc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2019;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13,6 + 10,3 + 5,9 = 29,8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727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2"/>
                                        </p:tgtEl>
                                      </p:cBhvr>
                                    </p:cmd>
                                  </p:childTnLst>
                                </p:cTn>
                              </p:par>
                            </p:childTnLst>
                          </p:cTn>
                        </p:par>
                      </p:childTnLst>
                    </p:cTn>
                  </p:par>
                </p:childTnLst>
              </p:cTn>
              <p:nextCondLst>
                <p:cond evt="onClick" delay="0">
                  <p:tgtEl>
                    <p:spTgt spid="2"/>
                  </p:tgtEl>
                </p:cond>
              </p:nextCondLst>
            </p:seq>
            <p:video>
              <p:cMediaNode vol="80000">
                <p:cTn id="50" fill="hold" display="0">
                  <p:stCondLst>
                    <p:cond delay="indefinite"/>
                  </p:stCondLst>
                </p:cTn>
                <p:tgtEl>
                  <p:spTgt spid="2"/>
                </p:tgtEl>
              </p:cMediaNode>
            </p:video>
          </p:childTnLst>
        </p:cTn>
      </p:par>
    </p:tnLst>
    <p:bldLst>
      <p:bldP spid="9" grpId="0"/>
      <p:bldP spid="9" grpId="1"/>
      <p:bldP spid="17" grpId="0"/>
      <p:bldP spid="12" grpId="0"/>
      <p:bldP spid="12" grpId="1"/>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8B27C42-5520-4907-8E10-E8EE3AD20669}"/>
              </a:ext>
            </a:extLst>
          </p:cNvPr>
          <p:cNvSpPr/>
          <p:nvPr/>
        </p:nvSpPr>
        <p:spPr>
          <a:xfrm>
            <a:off x="378821" y="400699"/>
            <a:ext cx="11673632" cy="2246769"/>
          </a:xfrm>
          <a:prstGeom prst="rect">
            <a:avLst/>
          </a:prstGeom>
        </p:spPr>
        <p:txBody>
          <a:bodyPr wrap="square">
            <a:spAutoFit/>
          </a:bodyPr>
          <a:lstStyle/>
          <a:p>
            <a:pPr algn="just">
              <a:spcAft>
                <a:spcPts val="1000"/>
              </a:spcAft>
            </a:pP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2019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2020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54,4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tỉ</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trăm</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2020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 2019; 2020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xấp</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xỉ</a:t>
            </a:r>
            <a:r>
              <a:rPr lang="en-US" sz="2800" i="1"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35 %”.</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D31B086A-755F-454C-8329-D92987367D02}"/>
              </a:ext>
            </a:extLst>
          </p:cNvPr>
          <p:cNvSpPr/>
          <p:nvPr/>
        </p:nvSpPr>
        <p:spPr>
          <a:xfrm>
            <a:off x="888693" y="2751151"/>
            <a:ext cx="10653887" cy="954107"/>
          </a:xfrm>
          <a:prstGeom prst="rect">
            <a:avLst/>
          </a:prstGeom>
        </p:spPr>
        <p:txBody>
          <a:bodyPr wrap="square">
            <a:spAutoFit/>
          </a:bodyPr>
          <a:lstStyle/>
          <a:p>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2019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p>
          <a:p>
            <a:pPr algn="ct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26,4 + 28 = 54,5 (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nghìn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ha) </a:t>
            </a:r>
            <a:endParaRPr lang="en-US" sz="2800" dirty="0"/>
          </a:p>
        </p:txBody>
      </p:sp>
      <p:sp>
        <p:nvSpPr>
          <p:cNvPr id="28" name="Rectangle 27">
            <a:extLst>
              <a:ext uri="{FF2B5EF4-FFF2-40B4-BE49-F238E27FC236}">
                <a16:creationId xmlns:a16="http://schemas.microsoft.com/office/drawing/2014/main" id="{B487B931-05AD-4689-A765-66607CCE0E3C}"/>
              </a:ext>
            </a:extLst>
          </p:cNvPr>
          <p:cNvSpPr/>
          <p:nvPr/>
        </p:nvSpPr>
        <p:spPr>
          <a:xfrm>
            <a:off x="850818" y="3743834"/>
            <a:ext cx="11201635" cy="954107"/>
          </a:xfrm>
          <a:prstGeom prst="rect">
            <a:avLst/>
          </a:prstGeom>
        </p:spPr>
        <p:txBody>
          <a:bodyPr wrap="square">
            <a:spAutoFit/>
          </a:bodyPr>
          <a:lstStyle/>
          <a:p>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Tỉ</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sắn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năm</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2018 ; 2019; 2020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351B0116-BD17-4FEC-BCB8-5B71360DD994}"/>
              </a:ext>
            </a:extLst>
          </p:cNvPr>
          <p:cNvGraphicFramePr>
            <a:graphicFrameLocks noChangeAspect="1"/>
          </p:cNvGraphicFramePr>
          <p:nvPr>
            <p:extLst>
              <p:ext uri="{D42A27DB-BD31-4B8C-83A1-F6EECF244321}">
                <p14:modId xmlns:p14="http://schemas.microsoft.com/office/powerpoint/2010/main" val="3257646649"/>
              </p:ext>
            </p:extLst>
          </p:nvPr>
        </p:nvGraphicFramePr>
        <p:xfrm>
          <a:off x="4056637" y="4763048"/>
          <a:ext cx="4318000" cy="889000"/>
        </p:xfrm>
        <a:graphic>
          <a:graphicData uri="http://schemas.openxmlformats.org/presentationml/2006/ole">
            <mc:AlternateContent xmlns:mc="http://schemas.openxmlformats.org/markup-compatibility/2006">
              <mc:Choice xmlns:v="urn:schemas-microsoft-com:vml" Requires="v">
                <p:oleObj spid="_x0000_s20998" name="Equation" r:id="rId5" imgW="4317840" imgH="888840" progId="Equation.DSMT4">
                  <p:embed/>
                </p:oleObj>
              </mc:Choice>
              <mc:Fallback>
                <p:oleObj name="Equation" r:id="rId5" imgW="4317840" imgH="888840" progId="Equation.DSMT4">
                  <p:embed/>
                  <p:pic>
                    <p:nvPicPr>
                      <p:cNvPr id="0" name=""/>
                      <p:cNvPicPr/>
                      <p:nvPr/>
                    </p:nvPicPr>
                    <p:blipFill>
                      <a:blip r:embed="rId6"/>
                      <a:stretch>
                        <a:fillRect/>
                      </a:stretch>
                    </p:blipFill>
                    <p:spPr>
                      <a:xfrm>
                        <a:off x="4056637" y="4763048"/>
                        <a:ext cx="4318000" cy="889000"/>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59C8D8F8-B9A8-46AB-BC19-8112B74C3169}"/>
              </a:ext>
            </a:extLst>
          </p:cNvPr>
          <p:cNvSpPr txBox="1"/>
          <p:nvPr/>
        </p:nvSpPr>
        <p:spPr>
          <a:xfrm>
            <a:off x="850818" y="5717155"/>
            <a:ext cx="8585812" cy="523220"/>
          </a:xfrm>
          <a:prstGeom prst="rect">
            <a:avLst/>
          </a:prstGeom>
          <a:noFill/>
        </p:spPr>
        <p:txBody>
          <a:bodyPr wrap="square" rtlCol="0">
            <a:spAutoFit/>
          </a:bodyPr>
          <a:lstStyle/>
          <a:p>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p>
        </p:txBody>
      </p:sp>
      <p:pic>
        <p:nvPicPr>
          <p:cNvPr id="32" name="Picture 31" descr="A picture containing toy, doll&#10;&#10;Description automatically generated">
            <a:extLst>
              <a:ext uri="{FF2B5EF4-FFF2-40B4-BE49-F238E27FC236}">
                <a16:creationId xmlns:a16="http://schemas.microsoft.com/office/drawing/2014/main" id="{73CED760-7863-4831-AF03-86DBAF281E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4827" y="4449482"/>
            <a:ext cx="2405131" cy="2405131"/>
          </a:xfrm>
          <a:prstGeom prst="rect">
            <a:avLst/>
          </a:prstGeom>
        </p:spPr>
      </p:pic>
      <p:pic>
        <p:nvPicPr>
          <p:cNvPr id="33" name="Đồng Hồ Đếm Ngược 2 Phút Có Âm Thanh Cực Chuẩn 😎_ 2 Minutes Countdown Timer">
            <a:hlinkClick r:id="" action="ppaction://media"/>
            <a:extLst>
              <a:ext uri="{FF2B5EF4-FFF2-40B4-BE49-F238E27FC236}">
                <a16:creationId xmlns:a16="http://schemas.microsoft.com/office/drawing/2014/main" id="{9B1971F2-F712-4D0B-85FE-433F2E081729}"/>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7594365" y="5762537"/>
            <a:ext cx="1842265" cy="955675"/>
          </a:xfrm>
          <a:prstGeom prst="rect">
            <a:avLst/>
          </a:prstGeom>
        </p:spPr>
      </p:pic>
    </p:spTree>
    <p:extLst>
      <p:ext uri="{BB962C8B-B14F-4D97-AF65-F5344CB8AC3E}">
        <p14:creationId xmlns:p14="http://schemas.microsoft.com/office/powerpoint/2010/main" val="145128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33"/>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33"/>
                                        </p:tgtEl>
                                      </p:cBhvr>
                                    </p:cmd>
                                  </p:childTnLst>
                                </p:cTn>
                              </p:par>
                            </p:childTnLst>
                          </p:cTn>
                        </p:par>
                      </p:childTnLst>
                    </p:cTn>
                  </p:par>
                </p:childTnLst>
              </p:cTn>
              <p:nextCondLst>
                <p:cond evt="onClick" delay="0">
                  <p:tgtEl>
                    <p:spTgt spid="33"/>
                  </p:tgtEl>
                </p:cond>
              </p:nextCondLst>
            </p:seq>
            <p:video>
              <p:cMediaNode vol="80000">
                <p:cTn id="41" fill="hold" display="0">
                  <p:stCondLst>
                    <p:cond delay="indefinite"/>
                  </p:stCondLst>
                </p:cTn>
                <p:tgtEl>
                  <p:spTgt spid="33"/>
                </p:tgtEl>
              </p:cMediaNode>
            </p:video>
          </p:childTnLst>
        </p:cTn>
      </p:par>
    </p:tnLst>
    <p:bldLst>
      <p:bldP spid="24" grpId="0"/>
      <p:bldP spid="27" grpId="0"/>
      <p:bldP spid="28"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7"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4" y="1905002"/>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59" y="2042477"/>
            <a:ext cx="3103563" cy="3103563"/>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893" y="2743201"/>
            <a:ext cx="2082307" cy="2082307"/>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2"/>
          <a:stretch>
            <a:fillRect/>
          </a:stretch>
        </p:blipFill>
        <p:spPr>
          <a:xfrm>
            <a:off x="1779151" y="835303"/>
            <a:ext cx="2700763" cy="1847248"/>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3"/>
          <a:stretch>
            <a:fillRect/>
          </a:stretch>
        </p:blipFill>
        <p:spPr>
          <a:xfrm>
            <a:off x="5154631"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4"/>
          <a:stretch>
            <a:fillRect/>
          </a:stretch>
        </p:blipFill>
        <p:spPr>
          <a:xfrm>
            <a:off x="8382001" y="509300"/>
            <a:ext cx="2901948" cy="1847248"/>
          </a:xfrm>
          <a:prstGeom prst="rect">
            <a:avLst/>
          </a:prstGeom>
        </p:spPr>
      </p:pic>
      <p:sp>
        <p:nvSpPr>
          <p:cNvPr id="14" name="Hình chữ nhật 15">
            <a:extLst>
              <a:ext uri="{FF2B5EF4-FFF2-40B4-BE49-F238E27FC236}">
                <a16:creationId xmlns:a16="http://schemas.microsoft.com/office/drawing/2014/main" id="{AE2EA840-FC18-4A8A-9E78-1CABDCEB97D6}"/>
              </a:ext>
            </a:extLst>
          </p:cNvPr>
          <p:cNvSpPr/>
          <p:nvPr/>
        </p:nvSpPr>
        <p:spPr>
          <a:xfrm rot="18698886">
            <a:off x="-253185" y="834066"/>
            <a:ext cx="2249178" cy="680861"/>
          </a:xfrm>
          <a:prstGeom prst="rect">
            <a:avLst/>
          </a:prstGeom>
          <a:noFill/>
        </p:spPr>
        <p:txBody>
          <a:bodyPr wrap="none" lIns="91440" tIns="45720" rIns="91440" bIns="45720">
            <a:prstTxWarp prst="textChevron">
              <a:avLst/>
            </a:prstTxWarp>
            <a:spAutoFit/>
            <a:scene3d>
              <a:camera prst="orthographicFront"/>
              <a:lightRig rig="soft" dir="t">
                <a:rot lat="0" lon="0" rev="15600000"/>
              </a:lightRig>
            </a:scene3d>
            <a:sp3d extrusionH="57150" prstMaterial="softEdge">
              <a:bevelT w="25400" h="38100" prst="slope"/>
            </a:sp3d>
          </a:bodyPr>
          <a:lstStyle/>
          <a:p>
            <a:pPr algn="ctr"/>
            <a:r>
              <a:rPr lang="en-US" sz="4800" b="1" cap="none" spc="0" dirty="0">
                <a:ln/>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CHÚ THÍCH</a:t>
            </a:r>
            <a:endParaRPr lang="vi-VN" sz="4800" b="1" cap="none" spc="0" dirty="0">
              <a:ln/>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1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1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1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1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1000"/>
                                        <p:tgtEl>
                                          <p:spTgt spid="3"/>
                                        </p:tgtEl>
                                      </p:cBhvr>
                                    </p:animEffect>
                                  </p:childTnLst>
                                </p:cTn>
                              </p:par>
                              <p:par>
                                <p:cTn id="26" presetID="6"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1000"/>
                                        <p:tgtEl>
                                          <p:spTgt spid="9"/>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1000"/>
                                        <p:tgtEl>
                                          <p:spTgt spid="13"/>
                                        </p:tgtEl>
                                      </p:cBhvr>
                                    </p:animEffect>
                                  </p:childTnLst>
                                </p:cTn>
                              </p:par>
                              <p:par>
                                <p:cTn id="32" presetID="6" presetClass="entr" presetSubtype="16"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58591B-2448-4B46-85EF-AF839C7F9595}"/>
              </a:ext>
            </a:extLst>
          </p:cNvPr>
          <p:cNvSpPr/>
          <p:nvPr/>
        </p:nvSpPr>
        <p:spPr>
          <a:xfrm>
            <a:off x="178526" y="339014"/>
            <a:ext cx="11834948" cy="1953868"/>
          </a:xfrm>
          <a:prstGeom prst="rect">
            <a:avLst/>
          </a:prstGeom>
        </p:spPr>
        <p:txBody>
          <a:bodyPr wrap="square">
            <a:spAutoFit/>
          </a:bodyPr>
          <a:lstStyle/>
          <a:p>
            <a:pPr algn="just">
              <a:lnSpc>
                <a:spcPct val="150000"/>
              </a:lnSpc>
              <a:spcAft>
                <a:spcPts val="800"/>
              </a:spcAft>
            </a:pP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Thống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kê</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số</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thích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xe</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đạp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xe</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máy</a:t>
            </a:r>
            <a:r>
              <a:rPr lang="en-US" sz="2800" dirty="0">
                <a:latin typeface="Times New Roman" panose="02020603050405020304" pitchFamily="18" charset="0"/>
                <a:ea typeface="Arial" panose="020B0604020202020204" pitchFamily="34" charset="0"/>
                <a:cs typeface="Times New Roman" panose="02020603050405020304" pitchFamily="18" charset="0"/>
              </a:rPr>
              <a:t>, ô </a:t>
            </a:r>
            <a:r>
              <a:rPr lang="en-US" sz="2800" dirty="0" err="1">
                <a:latin typeface="Times New Roman" panose="02020603050405020304" pitchFamily="18" charset="0"/>
                <a:ea typeface="Arial" panose="020B0604020202020204" pitchFamily="34" charset="0"/>
                <a:cs typeface="Times New Roman" panose="02020603050405020304" pitchFamily="18" charset="0"/>
              </a:rPr>
              <a:t>tô</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latin typeface="Times New Roman" panose="02020603050405020304" pitchFamily="18" charset="0"/>
                <a:ea typeface="Arial" panose="020B0604020202020204" pitchFamily="34" charset="0"/>
                <a:cs typeface="Times New Roman" panose="02020603050405020304" pitchFamily="18" charset="0"/>
              </a:rPr>
              <a:t>xóm</a:t>
            </a:r>
            <a:r>
              <a:rPr lang="en-US" sz="2800" dirty="0">
                <a:latin typeface="Times New Roman" panose="02020603050405020304" pitchFamily="18" charset="0"/>
                <a:ea typeface="Arial" panose="020B0604020202020204" pitchFamily="34" charset="0"/>
                <a:cs typeface="Times New Roman" panose="02020603050405020304" pitchFamily="18" charset="0"/>
              </a:rPr>
              <a:t>. Sau </a:t>
            </a:r>
            <a:r>
              <a:rPr lang="en-US" sz="2800" dirty="0" err="1">
                <a:latin typeface="Times New Roman" panose="02020603050405020304" pitchFamily="18" charset="0"/>
                <a:ea typeface="Arial" panose="020B0604020202020204" pitchFamily="34" charset="0"/>
                <a:cs typeface="Times New Roman" panose="02020603050405020304" pitchFamily="18" charset="0"/>
              </a:rPr>
              <a:t>khi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xét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tỉ</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lệ</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phần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trăm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số</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thích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xe</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đạp</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xe</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máy</a:t>
            </a:r>
            <a:r>
              <a:rPr lang="en-US" sz="2800" dirty="0">
                <a:latin typeface="Times New Roman" panose="02020603050405020304" pitchFamily="18" charset="0"/>
                <a:ea typeface="Arial" panose="020B0604020202020204" pitchFamily="34" charset="0"/>
                <a:cs typeface="Times New Roman" panose="02020603050405020304" pitchFamily="18" charset="0"/>
              </a:rPr>
              <a:t>, ô </a:t>
            </a:r>
            <a:r>
              <a:rPr lang="en-US" sz="2800" dirty="0" err="1">
                <a:latin typeface="Times New Roman" panose="02020603050405020304" pitchFamily="18" charset="0"/>
                <a:ea typeface="Arial" panose="020B0604020202020204" pitchFamily="34" charset="0"/>
                <a:cs typeface="Times New Roman" panose="02020603050405020304" pitchFamily="18" charset="0"/>
              </a:rPr>
              <a:t>tô</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lần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lượt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là</a:t>
            </a:r>
            <a:r>
              <a:rPr lang="en-US" sz="2800" dirty="0">
                <a:latin typeface="Times New Roman" panose="02020603050405020304" pitchFamily="18" charset="0"/>
                <a:ea typeface="Arial" panose="020B0604020202020204" pitchFamily="34" charset="0"/>
                <a:cs typeface="Times New Roman" panose="02020603050405020304" pitchFamily="18" charset="0"/>
              </a:rPr>
              <a:t> 60%; 15%; 15%; 10%</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p>
        </p:txBody>
      </p:sp>
      <p:sp>
        <p:nvSpPr>
          <p:cNvPr id="11" name="Rectangle 10">
            <a:extLst>
              <a:ext uri="{FF2B5EF4-FFF2-40B4-BE49-F238E27FC236}">
                <a16:creationId xmlns:a16="http://schemas.microsoft.com/office/drawing/2014/main" id="{9AF1BEDD-FDA0-407F-9021-2253F10114FB}"/>
              </a:ext>
            </a:extLst>
          </p:cNvPr>
          <p:cNvSpPr/>
          <p:nvPr/>
        </p:nvSpPr>
        <p:spPr>
          <a:xfrm>
            <a:off x="613271" y="2215763"/>
            <a:ext cx="10249359" cy="1051955"/>
          </a:xfrm>
          <a:prstGeom prst="rect">
            <a:avLst/>
          </a:prstGeom>
        </p:spPr>
        <p:txBody>
          <a:bodyPr wrap="square">
            <a:spAutoFit/>
          </a:bodyPr>
          <a:lstStyle/>
          <a:p>
            <a:pPr algn="just">
              <a:lnSpc>
                <a:spcPct val="115000"/>
              </a:lnSpc>
              <a:spcAft>
                <a:spcPts val="10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ôtô</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xóm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mẫu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229C3FBB-78FC-4CE9-B708-72BD8872D055}"/>
              </a:ext>
            </a:extLst>
          </p:cNvPr>
          <p:cNvGraphicFramePr>
            <a:graphicFrameLocks noGrp="1"/>
          </p:cNvGraphicFramePr>
          <p:nvPr>
            <p:extLst>
              <p:ext uri="{D42A27DB-BD31-4B8C-83A1-F6EECF244321}">
                <p14:modId xmlns:p14="http://schemas.microsoft.com/office/powerpoint/2010/main" val="3815530745"/>
              </p:ext>
            </p:extLst>
          </p:nvPr>
        </p:nvGraphicFramePr>
        <p:xfrm>
          <a:off x="1134144" y="3359333"/>
          <a:ext cx="9519166" cy="1416217"/>
        </p:xfrm>
        <a:graphic>
          <a:graphicData uri="http://schemas.openxmlformats.org/drawingml/2006/table">
            <a:tbl>
              <a:tblPr firstRow="1" firstCol="1" bandRow="1">
                <a:tableStyleId>{5C22544A-7EE6-4342-B048-85BDC9FD1C3A}</a:tableStyleId>
              </a:tblPr>
              <a:tblGrid>
                <a:gridCol w="2754377">
                  <a:extLst>
                    <a:ext uri="{9D8B030D-6E8A-4147-A177-3AD203B41FA5}">
                      <a16:colId xmlns:a16="http://schemas.microsoft.com/office/drawing/2014/main" val="3942610952"/>
                    </a:ext>
                  </a:extLst>
                </a:gridCol>
                <a:gridCol w="1869218">
                  <a:extLst>
                    <a:ext uri="{9D8B030D-6E8A-4147-A177-3AD203B41FA5}">
                      <a16:colId xmlns:a16="http://schemas.microsoft.com/office/drawing/2014/main" val="4139666092"/>
                    </a:ext>
                  </a:extLst>
                </a:gridCol>
                <a:gridCol w="1619000">
                  <a:extLst>
                    <a:ext uri="{9D8B030D-6E8A-4147-A177-3AD203B41FA5}">
                      <a16:colId xmlns:a16="http://schemas.microsoft.com/office/drawing/2014/main" val="1930509758"/>
                    </a:ext>
                  </a:extLst>
                </a:gridCol>
                <a:gridCol w="1585374">
                  <a:extLst>
                    <a:ext uri="{9D8B030D-6E8A-4147-A177-3AD203B41FA5}">
                      <a16:colId xmlns:a16="http://schemas.microsoft.com/office/drawing/2014/main" val="2127894986"/>
                    </a:ext>
                  </a:extLst>
                </a:gridCol>
                <a:gridCol w="1691197">
                  <a:extLst>
                    <a:ext uri="{9D8B030D-6E8A-4147-A177-3AD203B41FA5}">
                      <a16:colId xmlns:a16="http://schemas.microsoft.com/office/drawing/2014/main" val="3831407962"/>
                    </a:ext>
                  </a:extLst>
                </a:gridCol>
              </a:tblGrid>
              <a:tr h="474131">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Xe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đạp</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Xe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máy</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a:effectLst/>
                          <a:latin typeface="Times New Roman" panose="02020603050405020304" pitchFamily="18" charset="0"/>
                          <a:cs typeface="Times New Roman" panose="02020603050405020304" pitchFamily="18" charset="0"/>
                        </a:rPr>
                        <a:t>Ô </a:t>
                      </a:r>
                      <a:r>
                        <a:rPr lang="en-US" sz="2800" dirty="0" err="1">
                          <a:effectLst/>
                          <a:latin typeface="Times New Roman" panose="02020603050405020304" pitchFamily="18" charset="0"/>
                          <a:cs typeface="Times New Roman" panose="02020603050405020304" pitchFamily="18" charset="0"/>
                        </a:rPr>
                        <a:t>tô</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2003249"/>
                  </a:ext>
                </a:extLst>
              </a:tr>
              <a:tr h="474131">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Tỉ lệ phần trăm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1022282"/>
                  </a:ext>
                </a:extLst>
              </a:tr>
            </a:tbl>
          </a:graphicData>
        </a:graphic>
      </p:graphicFrame>
      <p:sp>
        <p:nvSpPr>
          <p:cNvPr id="16" name="TextBox 15">
            <a:extLst>
              <a:ext uri="{FF2B5EF4-FFF2-40B4-BE49-F238E27FC236}">
                <a16:creationId xmlns:a16="http://schemas.microsoft.com/office/drawing/2014/main" id="{538B0D8F-1F1B-488F-8C98-E15BD69E0279}"/>
              </a:ext>
            </a:extLst>
          </p:cNvPr>
          <p:cNvSpPr txBox="1"/>
          <p:nvPr/>
        </p:nvSpPr>
        <p:spPr>
          <a:xfrm>
            <a:off x="4638102" y="3908021"/>
            <a:ext cx="41864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F4794616-BFC5-46F4-AE36-B424900325D8}"/>
              </a:ext>
            </a:extLst>
          </p:cNvPr>
          <p:cNvSpPr txBox="1"/>
          <p:nvPr/>
        </p:nvSpPr>
        <p:spPr>
          <a:xfrm>
            <a:off x="9630582" y="3908021"/>
            <a:ext cx="41864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31FDA113-2D92-4A0C-B6A3-AA2C4A0C7DAA}"/>
              </a:ext>
            </a:extLst>
          </p:cNvPr>
          <p:cNvSpPr txBox="1"/>
          <p:nvPr/>
        </p:nvSpPr>
        <p:spPr>
          <a:xfrm>
            <a:off x="7915622" y="3908021"/>
            <a:ext cx="41864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21D078A6-BBCE-428B-A23F-A7E5B79EC3A3}"/>
              </a:ext>
            </a:extLst>
          </p:cNvPr>
          <p:cNvSpPr txBox="1"/>
          <p:nvPr/>
        </p:nvSpPr>
        <p:spPr>
          <a:xfrm>
            <a:off x="6353062" y="3910522"/>
            <a:ext cx="41864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25EBA6A7-2520-4F07-8A5B-45874A7D1D53}"/>
              </a:ext>
            </a:extLst>
          </p:cNvPr>
          <p:cNvSpPr txBox="1"/>
          <p:nvPr/>
        </p:nvSpPr>
        <p:spPr>
          <a:xfrm>
            <a:off x="4511637" y="3908021"/>
            <a:ext cx="85013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60%</a:t>
            </a:r>
          </a:p>
        </p:txBody>
      </p:sp>
      <p:sp>
        <p:nvSpPr>
          <p:cNvPr id="21" name="TextBox 20">
            <a:extLst>
              <a:ext uri="{FF2B5EF4-FFF2-40B4-BE49-F238E27FC236}">
                <a16:creationId xmlns:a16="http://schemas.microsoft.com/office/drawing/2014/main" id="{2FB0968A-F7C1-40ED-AB30-FE6B7A586E59}"/>
              </a:ext>
            </a:extLst>
          </p:cNvPr>
          <p:cNvSpPr txBox="1"/>
          <p:nvPr/>
        </p:nvSpPr>
        <p:spPr>
          <a:xfrm>
            <a:off x="6137315" y="3935647"/>
            <a:ext cx="85013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15%</a:t>
            </a:r>
          </a:p>
        </p:txBody>
      </p:sp>
      <p:sp>
        <p:nvSpPr>
          <p:cNvPr id="22" name="TextBox 21">
            <a:extLst>
              <a:ext uri="{FF2B5EF4-FFF2-40B4-BE49-F238E27FC236}">
                <a16:creationId xmlns:a16="http://schemas.microsoft.com/office/drawing/2014/main" id="{7552341C-368D-4853-8154-3EE23426C5D8}"/>
              </a:ext>
            </a:extLst>
          </p:cNvPr>
          <p:cNvSpPr txBox="1"/>
          <p:nvPr/>
        </p:nvSpPr>
        <p:spPr>
          <a:xfrm>
            <a:off x="7642954" y="3935647"/>
            <a:ext cx="85013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15%</a:t>
            </a:r>
          </a:p>
        </p:txBody>
      </p:sp>
      <p:sp>
        <p:nvSpPr>
          <p:cNvPr id="23" name="TextBox 22">
            <a:extLst>
              <a:ext uri="{FF2B5EF4-FFF2-40B4-BE49-F238E27FC236}">
                <a16:creationId xmlns:a16="http://schemas.microsoft.com/office/drawing/2014/main" id="{1D2CCE1E-A8AD-4A8F-980A-F97379183B91}"/>
              </a:ext>
            </a:extLst>
          </p:cNvPr>
          <p:cNvSpPr txBox="1"/>
          <p:nvPr/>
        </p:nvSpPr>
        <p:spPr>
          <a:xfrm>
            <a:off x="9421261" y="3902186"/>
            <a:ext cx="85013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10%</a:t>
            </a:r>
          </a:p>
        </p:txBody>
      </p:sp>
      <p:pic>
        <p:nvPicPr>
          <p:cNvPr id="26" name="Đồng hồ đếm ngược 30 giấy có âm thanh sinh động">
            <a:hlinkClick r:id="" action="ppaction://media"/>
            <a:extLst>
              <a:ext uri="{FF2B5EF4-FFF2-40B4-BE49-F238E27FC236}">
                <a16:creationId xmlns:a16="http://schemas.microsoft.com/office/drawing/2014/main" id="{0ACCBD16-0FD8-41CB-9660-5976836EF7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71395" y="5318403"/>
            <a:ext cx="1281799" cy="721012"/>
          </a:xfrm>
          <a:prstGeom prst="rect">
            <a:avLst/>
          </a:prstGeom>
        </p:spPr>
      </p:pic>
      <p:grpSp>
        <p:nvGrpSpPr>
          <p:cNvPr id="24" name="Group 23">
            <a:extLst>
              <a:ext uri="{FF2B5EF4-FFF2-40B4-BE49-F238E27FC236}">
                <a16:creationId xmlns:a16="http://schemas.microsoft.com/office/drawing/2014/main" id="{CA2EF557-5C02-412F-BA96-F05C96B60C94}"/>
              </a:ext>
            </a:extLst>
          </p:cNvPr>
          <p:cNvGrpSpPr/>
          <p:nvPr/>
        </p:nvGrpSpPr>
        <p:grpSpPr>
          <a:xfrm>
            <a:off x="224489" y="5144467"/>
            <a:ext cx="1551115" cy="1582000"/>
            <a:chOff x="9781903" y="2262375"/>
            <a:chExt cx="1551115" cy="1582000"/>
          </a:xfrm>
        </p:grpSpPr>
        <p:sp>
          <p:nvSpPr>
            <p:cNvPr id="27" name="Oval 26">
              <a:extLst>
                <a:ext uri="{FF2B5EF4-FFF2-40B4-BE49-F238E27FC236}">
                  <a16:creationId xmlns:a16="http://schemas.microsoft.com/office/drawing/2014/main" id="{F7AF901D-7448-47B7-B258-C73E43CFD97F}"/>
                </a:ext>
              </a:extLst>
            </p:cNvPr>
            <p:cNvSpPr/>
            <p:nvPr/>
          </p:nvSpPr>
          <p:spPr>
            <a:xfrm>
              <a:off x="9781903" y="2262375"/>
              <a:ext cx="1551115" cy="15820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8" name="Picture 27">
              <a:extLst>
                <a:ext uri="{FF2B5EF4-FFF2-40B4-BE49-F238E27FC236}">
                  <a16:creationId xmlns:a16="http://schemas.microsoft.com/office/drawing/2014/main" id="{A18A5D46-E9F1-4350-AF54-E346A384B7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9957593" y="2432192"/>
              <a:ext cx="1199733" cy="1199733"/>
            </a:xfrm>
            <a:prstGeom prst="rect">
              <a:avLst/>
            </a:prstGeom>
          </p:spPr>
        </p:pic>
      </p:grpSp>
    </p:spTree>
    <p:extLst>
      <p:ext uri="{BB962C8B-B14F-4D97-AF65-F5344CB8AC3E}">
        <p14:creationId xmlns:p14="http://schemas.microsoft.com/office/powerpoint/2010/main" val="21737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out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outVertic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outVertical)">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barn(outVertical)">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6" fill="hold" display="0">
                  <p:stCondLst>
                    <p:cond delay="indefinite"/>
                  </p:stCondLst>
                </p:cTn>
                <p:tgtEl>
                  <p:spTgt spid="26"/>
                </p:tgtEl>
              </p:cMediaNode>
            </p:video>
          </p:childTnLst>
        </p:cTn>
      </p:par>
    </p:tnLst>
    <p:bldLst>
      <p:bldP spid="8" grpId="0"/>
      <p:bldP spid="11" grpId="0"/>
      <p:bldP spid="16" grpId="0"/>
      <p:bldP spid="16" grpId="1"/>
      <p:bldP spid="17" grpId="0"/>
      <p:bldP spid="17" grpId="1"/>
      <p:bldP spid="18" grpId="0"/>
      <p:bldP spid="18" grpId="1"/>
      <p:bldP spid="19" grpId="0"/>
      <p:bldP spid="19" grpId="1"/>
      <p:bldP spid="20" grpId="0"/>
      <p:bldP spid="21" grpId="0"/>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291">
            <a:extLst>
              <a:ext uri="{FF2B5EF4-FFF2-40B4-BE49-F238E27FC236}">
                <a16:creationId xmlns:a16="http://schemas.microsoft.com/office/drawing/2014/main" id="{06D8EC29-0C56-491B-A06A-2D8FE6D394D4}"/>
              </a:ext>
            </a:extLst>
          </p:cNvPr>
          <p:cNvSpPr>
            <a:spLocks noChangeArrowheads="1"/>
          </p:cNvSpPr>
          <p:nvPr/>
        </p:nvSpPr>
        <p:spPr bwMode="auto">
          <a:xfrm>
            <a:off x="341523" y="2754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5106" name="Picture 33">
            <a:extLst>
              <a:ext uri="{FF2B5EF4-FFF2-40B4-BE49-F238E27FC236}">
                <a16:creationId xmlns:a16="http://schemas.microsoft.com/office/drawing/2014/main" id="{0F871C7D-31DE-4F91-8C43-1B8FDD6BD8AC}"/>
              </a:ext>
            </a:extLst>
          </p:cNvPr>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l="3584" t="8917" r="50189" b="13695"/>
          <a:stretch>
            <a:fillRect/>
          </a:stretch>
        </p:blipFill>
        <p:spPr bwMode="auto">
          <a:xfrm>
            <a:off x="3667798" y="2410145"/>
            <a:ext cx="3464033" cy="33289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92">
            <a:extLst>
              <a:ext uri="{FF2B5EF4-FFF2-40B4-BE49-F238E27FC236}">
                <a16:creationId xmlns:a16="http://schemas.microsoft.com/office/drawing/2014/main" id="{210F5F3F-3458-45DF-A4BD-E53BDE56315B}"/>
              </a:ext>
            </a:extLst>
          </p:cNvPr>
          <p:cNvSpPr>
            <a:spLocks noChangeArrowheads="1"/>
          </p:cNvSpPr>
          <p:nvPr/>
        </p:nvSpPr>
        <p:spPr bwMode="auto">
          <a:xfrm>
            <a:off x="1716946" y="112512"/>
            <a:ext cx="1011025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bên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quạt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Biết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rằng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quạt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biểu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bên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chia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sẵn</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quạt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mỗi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quạt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ứng</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CFDB900A-3610-47C2-875D-5D1E97140FEA}"/>
              </a:ext>
            </a:extLst>
          </p:cNvPr>
          <p:cNvPicPr/>
          <p:nvPr/>
        </p:nvPicPr>
        <p:blipFill>
          <a:blip r:embed="rId6" cstate="print">
            <a:duotone>
              <a:prstClr val="black"/>
              <a:schemeClr val="tx2">
                <a:tint val="45000"/>
                <a:satMod val="400000"/>
              </a:schemeClr>
            </a:duotone>
            <a:lum bright="-40000" contrast="-40000"/>
            <a:extLst>
              <a:ext uri="{28A0092B-C50C-407E-A947-70E740481C1C}">
                <a14:useLocalDpi xmlns:a14="http://schemas.microsoft.com/office/drawing/2010/main" val="0"/>
              </a:ext>
            </a:extLst>
          </a:blip>
          <a:srcRect/>
          <a:stretch>
            <a:fillRect/>
          </a:stretch>
        </p:blipFill>
        <p:spPr bwMode="auto">
          <a:xfrm>
            <a:off x="1892638" y="1599003"/>
            <a:ext cx="6633174" cy="4225283"/>
          </a:xfrm>
          <a:prstGeom prst="rect">
            <a:avLst/>
          </a:prstGeom>
          <a:noFill/>
          <a:ln>
            <a:noFill/>
          </a:ln>
        </p:spPr>
      </p:pic>
      <p:grpSp>
        <p:nvGrpSpPr>
          <p:cNvPr id="27" name="Group 26">
            <a:extLst>
              <a:ext uri="{FF2B5EF4-FFF2-40B4-BE49-F238E27FC236}">
                <a16:creationId xmlns:a16="http://schemas.microsoft.com/office/drawing/2014/main" id="{CA4CC120-7B98-4A4C-8C6C-B1418551E96C}"/>
              </a:ext>
            </a:extLst>
          </p:cNvPr>
          <p:cNvGrpSpPr/>
          <p:nvPr/>
        </p:nvGrpSpPr>
        <p:grpSpPr>
          <a:xfrm>
            <a:off x="189110" y="229453"/>
            <a:ext cx="1551115" cy="1582000"/>
            <a:chOff x="9781903" y="2262375"/>
            <a:chExt cx="1551115" cy="1582000"/>
          </a:xfrm>
        </p:grpSpPr>
        <p:sp>
          <p:nvSpPr>
            <p:cNvPr id="28" name="Oval 27">
              <a:extLst>
                <a:ext uri="{FF2B5EF4-FFF2-40B4-BE49-F238E27FC236}">
                  <a16:creationId xmlns:a16="http://schemas.microsoft.com/office/drawing/2014/main" id="{53313C02-5748-48CE-A91C-C0D7F1FB0A8A}"/>
                </a:ext>
              </a:extLst>
            </p:cNvPr>
            <p:cNvSpPr/>
            <p:nvPr/>
          </p:nvSpPr>
          <p:spPr>
            <a:xfrm>
              <a:off x="9781903" y="2262375"/>
              <a:ext cx="1551115" cy="158200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9" name="Picture 28">
              <a:extLst>
                <a:ext uri="{FF2B5EF4-FFF2-40B4-BE49-F238E27FC236}">
                  <a16:creationId xmlns:a16="http://schemas.microsoft.com/office/drawing/2014/main" id="{11B953BF-56E2-4798-B2EA-78A50DFE8B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9957593" y="2432192"/>
              <a:ext cx="1199733" cy="1199733"/>
            </a:xfrm>
            <a:prstGeom prst="rect">
              <a:avLst/>
            </a:prstGeom>
          </p:spPr>
        </p:pic>
      </p:grpSp>
      <p:pic>
        <p:nvPicPr>
          <p:cNvPr id="30" name="Đồng Hồ Đếm Ngược 2 Phút Có Âm Thanh Cực Chuẩn 😎_ 2 Minutes Countdown Timer">
            <a:hlinkClick r:id="" action="ppaction://media"/>
            <a:extLst>
              <a:ext uri="{FF2B5EF4-FFF2-40B4-BE49-F238E27FC236}">
                <a16:creationId xmlns:a16="http://schemas.microsoft.com/office/drawing/2014/main" id="{E459D239-0BC9-4915-89AF-227F69C68F7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378229" y="4561699"/>
            <a:ext cx="1842265" cy="955675"/>
          </a:xfrm>
          <a:prstGeom prst="rect">
            <a:avLst/>
          </a:prstGeom>
        </p:spPr>
      </p:pic>
    </p:spTree>
    <p:extLst>
      <p:ext uri="{BB962C8B-B14F-4D97-AF65-F5344CB8AC3E}">
        <p14:creationId xmlns:p14="http://schemas.microsoft.com/office/powerpoint/2010/main" val="178825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5106"/>
                                        </p:tgtEl>
                                        <p:attrNameLst>
                                          <p:attrName>style.visibility</p:attrName>
                                        </p:attrNameLst>
                                      </p:cBhvr>
                                      <p:to>
                                        <p:strVal val="visible"/>
                                      </p:to>
                                    </p:set>
                                    <p:animEffect transition="in" filter="barn(outVertical)">
                                      <p:cBhvr>
                                        <p:cTn id="17" dur="500"/>
                                        <p:tgtEl>
                                          <p:spTgt spid="35106"/>
                                        </p:tgtEl>
                                      </p:cBhvr>
                                    </p:animEffect>
                                  </p:childTnLst>
                                </p:cTn>
                              </p:par>
                              <p:par>
                                <p:cTn id="18" presetID="1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0"/>
                                        </p:tgtEl>
                                      </p:cBhvr>
                                    </p:cmd>
                                  </p:childTnLst>
                                </p:cTn>
                              </p:par>
                            </p:childTnLst>
                          </p:cTn>
                        </p:par>
                      </p:childTnLst>
                    </p:cTn>
                  </p:par>
                  <p:par>
                    <p:cTn id="25" fill="hold">
                      <p:stCondLst>
                        <p:cond delay="indefinite"/>
                      </p:stCondLst>
                      <p:childTnLst>
                        <p:par>
                          <p:cTn id="26" fill="hold">
                            <p:stCondLst>
                              <p:cond delay="0"/>
                            </p:stCondLst>
                            <p:childTnLst>
                              <p:par>
                                <p:cTn id="27" presetID="21" presetClass="exit" presetSubtype="1" fill="hold" nodeType="clickEffect">
                                  <p:stCondLst>
                                    <p:cond delay="0"/>
                                  </p:stCondLst>
                                  <p:childTnLst>
                                    <p:animEffect transition="out" filter="wheel(1)">
                                      <p:cBhvr>
                                        <p:cTn id="28" dur="2000"/>
                                        <p:tgtEl>
                                          <p:spTgt spid="35106"/>
                                        </p:tgtEl>
                                      </p:cBhvr>
                                    </p:animEffect>
                                    <p:set>
                                      <p:cBhvr>
                                        <p:cTn id="29" dur="1" fill="hold">
                                          <p:stCondLst>
                                            <p:cond delay="1999"/>
                                          </p:stCondLst>
                                        </p:cTn>
                                        <p:tgtEl>
                                          <p:spTgt spid="3510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out)">
                                      <p:cBhvr>
                                        <p:cTn id="3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30"/>
                </p:tgtEl>
              </p:cMediaNode>
            </p:video>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291">
            <a:extLst>
              <a:ext uri="{FF2B5EF4-FFF2-40B4-BE49-F238E27FC236}">
                <a16:creationId xmlns:a16="http://schemas.microsoft.com/office/drawing/2014/main" id="{06D8EC29-0C56-491B-A06A-2D8FE6D394D4}"/>
              </a:ext>
            </a:extLst>
          </p:cNvPr>
          <p:cNvSpPr>
            <a:spLocks noChangeArrowheads="1"/>
          </p:cNvSpPr>
          <p:nvPr/>
        </p:nvSpPr>
        <p:spPr bwMode="auto">
          <a:xfrm>
            <a:off x="341523" y="31231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3AE4E827-BDF2-410E-9334-1BE3AC398472}"/>
              </a:ext>
            </a:extLst>
          </p:cNvPr>
          <p:cNvSpPr/>
          <p:nvPr/>
        </p:nvSpPr>
        <p:spPr>
          <a:xfrm>
            <a:off x="324784" y="312314"/>
            <a:ext cx="11525693" cy="3025252"/>
          </a:xfrm>
          <a:prstGeom prst="rect">
            <a:avLst/>
          </a:prstGeom>
        </p:spPr>
        <p:txBody>
          <a:bodyPr wrap="square">
            <a:spAutoFit/>
          </a:bodyPr>
          <a:lstStyle/>
          <a:p>
            <a:pPr algn="just">
              <a:lnSpc>
                <a:spcPct val="115000"/>
              </a:lnSpc>
              <a:spcBef>
                <a:spcPts val="300"/>
              </a:spcBef>
              <a:spcAft>
                <a:spcPts val="300"/>
              </a:spcAft>
              <a:tabLst>
                <a:tab pos="457200" algn="l"/>
                <a:tab pos="977900"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Dịch covid – 19 đã và đang là thách thức của nhân loại với số ca nhiễm và tử vong quá lớn. Theo các chuyên gia, phổi là bộ phận bị ảnh hưởng nặng nề nhất sau khi mắc covid. Trong đợt kiểm tra sức khỏe học sinh, Phòng giáo dục của một huyện đã điều tra dung tích phổi chuẩn của 20 bạn học sinh nam lớp 7 có cùng chiều cao là 156,2cm và cân nặng 45,3kg, bộ phận điều tra thu được kết quả như sau:</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E596A161-9FF4-416B-98A7-F078F8EB97BD}"/>
              </a:ext>
            </a:extLst>
          </p:cNvPr>
          <p:cNvGraphicFramePr>
            <a:graphicFrameLocks noGrp="1"/>
          </p:cNvGraphicFramePr>
          <p:nvPr>
            <p:extLst>
              <p:ext uri="{D42A27DB-BD31-4B8C-83A1-F6EECF244321}">
                <p14:modId xmlns:p14="http://schemas.microsoft.com/office/powerpoint/2010/main" val="2517643677"/>
              </p:ext>
            </p:extLst>
          </p:nvPr>
        </p:nvGraphicFramePr>
        <p:xfrm>
          <a:off x="170120" y="3635280"/>
          <a:ext cx="11908464" cy="1936184"/>
        </p:xfrm>
        <a:graphic>
          <a:graphicData uri="http://schemas.openxmlformats.org/drawingml/2006/table">
            <a:tbl>
              <a:tblPr firstRow="1" firstCol="1" bandRow="1">
                <a:tableStyleId>{5C22544A-7EE6-4342-B048-85BDC9FD1C3A}</a:tableStyleId>
              </a:tblPr>
              <a:tblGrid>
                <a:gridCol w="1555260">
                  <a:extLst>
                    <a:ext uri="{9D8B030D-6E8A-4147-A177-3AD203B41FA5}">
                      <a16:colId xmlns:a16="http://schemas.microsoft.com/office/drawing/2014/main" val="1672396405"/>
                    </a:ext>
                  </a:extLst>
                </a:gridCol>
                <a:gridCol w="1149582">
                  <a:extLst>
                    <a:ext uri="{9D8B030D-6E8A-4147-A177-3AD203B41FA5}">
                      <a16:colId xmlns:a16="http://schemas.microsoft.com/office/drawing/2014/main" val="397695166"/>
                    </a:ext>
                  </a:extLst>
                </a:gridCol>
                <a:gridCol w="1149582">
                  <a:extLst>
                    <a:ext uri="{9D8B030D-6E8A-4147-A177-3AD203B41FA5}">
                      <a16:colId xmlns:a16="http://schemas.microsoft.com/office/drawing/2014/main" val="344456304"/>
                    </a:ext>
                  </a:extLst>
                </a:gridCol>
                <a:gridCol w="1149582">
                  <a:extLst>
                    <a:ext uri="{9D8B030D-6E8A-4147-A177-3AD203B41FA5}">
                      <a16:colId xmlns:a16="http://schemas.microsoft.com/office/drawing/2014/main" val="3425589871"/>
                    </a:ext>
                  </a:extLst>
                </a:gridCol>
                <a:gridCol w="1150743">
                  <a:extLst>
                    <a:ext uri="{9D8B030D-6E8A-4147-A177-3AD203B41FA5}">
                      <a16:colId xmlns:a16="http://schemas.microsoft.com/office/drawing/2014/main" val="2030188370"/>
                    </a:ext>
                  </a:extLst>
                </a:gridCol>
                <a:gridCol w="1150743">
                  <a:extLst>
                    <a:ext uri="{9D8B030D-6E8A-4147-A177-3AD203B41FA5}">
                      <a16:colId xmlns:a16="http://schemas.microsoft.com/office/drawing/2014/main" val="1685512806"/>
                    </a:ext>
                  </a:extLst>
                </a:gridCol>
                <a:gridCol w="1150743">
                  <a:extLst>
                    <a:ext uri="{9D8B030D-6E8A-4147-A177-3AD203B41FA5}">
                      <a16:colId xmlns:a16="http://schemas.microsoft.com/office/drawing/2014/main" val="745878766"/>
                    </a:ext>
                  </a:extLst>
                </a:gridCol>
                <a:gridCol w="1150743">
                  <a:extLst>
                    <a:ext uri="{9D8B030D-6E8A-4147-A177-3AD203B41FA5}">
                      <a16:colId xmlns:a16="http://schemas.microsoft.com/office/drawing/2014/main" val="2657786051"/>
                    </a:ext>
                  </a:extLst>
                </a:gridCol>
                <a:gridCol w="1150743">
                  <a:extLst>
                    <a:ext uri="{9D8B030D-6E8A-4147-A177-3AD203B41FA5}">
                      <a16:colId xmlns:a16="http://schemas.microsoft.com/office/drawing/2014/main" val="935958792"/>
                    </a:ext>
                  </a:extLst>
                </a:gridCol>
                <a:gridCol w="1150743">
                  <a:extLst>
                    <a:ext uri="{9D8B030D-6E8A-4147-A177-3AD203B41FA5}">
                      <a16:colId xmlns:a16="http://schemas.microsoft.com/office/drawing/2014/main" val="2770075092"/>
                    </a:ext>
                  </a:extLst>
                </a:gridCol>
              </a:tblGrid>
              <a:tr h="968092">
                <a:tc>
                  <a:txBody>
                    <a:bodyPr/>
                    <a:lstStyle/>
                    <a:p>
                      <a:pPr algn="ctr">
                        <a:lnSpc>
                          <a:spcPct val="115000"/>
                        </a:lnSpc>
                        <a:spcBef>
                          <a:spcPts val="300"/>
                        </a:spcBef>
                        <a:spcAft>
                          <a:spcPts val="300"/>
                        </a:spcAft>
                        <a:tabLst>
                          <a:tab pos="457200" algn="l"/>
                          <a:tab pos="977900" algn="l"/>
                        </a:tabLst>
                      </a:pPr>
                      <a:r>
                        <a:rPr lang="vi-VN" sz="2800" dirty="0">
                          <a:effectLst/>
                          <a:latin typeface="+mj-lt"/>
                        </a:rPr>
                        <a:t>3581,5</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3582</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3581,4</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3583,4</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3586,2</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3587</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3580</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42633153"/>
                  </a:ext>
                </a:extLst>
              </a:tr>
              <a:tr h="968092">
                <a:tc>
                  <a:txBody>
                    <a:bodyPr/>
                    <a:lstStyle/>
                    <a:p>
                      <a:pPr algn="ctr">
                        <a:lnSpc>
                          <a:spcPct val="115000"/>
                        </a:lnSpc>
                        <a:spcBef>
                          <a:spcPts val="300"/>
                        </a:spcBef>
                        <a:spcAft>
                          <a:spcPts val="300"/>
                        </a:spcAft>
                        <a:tabLst>
                          <a:tab pos="457200" algn="l"/>
                          <a:tab pos="977900" algn="l"/>
                        </a:tabLst>
                      </a:pPr>
                      <a:r>
                        <a:rPr lang="vi-VN" sz="2800">
                          <a:effectLst/>
                          <a:latin typeface="+mj-lt"/>
                        </a:rPr>
                        <a:t>3548</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3559,3</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3545</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3582</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3588</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3573</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3546,5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3580</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3590</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8883201"/>
                  </a:ext>
                </a:extLst>
              </a:tr>
            </a:tbl>
          </a:graphicData>
        </a:graphic>
      </p:graphicFrame>
      <p:pic>
        <p:nvPicPr>
          <p:cNvPr id="22" name="Picture 21">
            <a:extLst>
              <a:ext uri="{FF2B5EF4-FFF2-40B4-BE49-F238E27FC236}">
                <a16:creationId xmlns:a16="http://schemas.microsoft.com/office/drawing/2014/main" id="{C1D2BB3B-C685-4F56-8634-3FA62B9A8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203" y="5571464"/>
            <a:ext cx="1189666" cy="1189666"/>
          </a:xfrm>
          <a:prstGeom prst="rect">
            <a:avLst/>
          </a:prstGeom>
        </p:spPr>
      </p:pic>
    </p:spTree>
    <p:extLst>
      <p:ext uri="{BB962C8B-B14F-4D97-AF65-F5344CB8AC3E}">
        <p14:creationId xmlns:p14="http://schemas.microsoft.com/office/powerpoint/2010/main" val="189860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04742535-D0AF-4743-BCDE-79366C7CAB9F}"/>
              </a:ext>
            </a:extLst>
          </p:cNvPr>
          <p:cNvGraphicFramePr>
            <a:graphicFrameLocks noGrp="1"/>
          </p:cNvGraphicFramePr>
          <p:nvPr>
            <p:extLst>
              <p:ext uri="{D42A27DB-BD31-4B8C-83A1-F6EECF244321}">
                <p14:modId xmlns:p14="http://schemas.microsoft.com/office/powerpoint/2010/main" val="1594405916"/>
              </p:ext>
            </p:extLst>
          </p:nvPr>
        </p:nvGraphicFramePr>
        <p:xfrm>
          <a:off x="141767" y="692337"/>
          <a:ext cx="11930486" cy="1497636"/>
        </p:xfrm>
        <a:graphic>
          <a:graphicData uri="http://schemas.openxmlformats.org/drawingml/2006/table">
            <a:tbl>
              <a:tblPr firstRow="1" firstCol="1" bandRow="1">
                <a:tableStyleId>{5C22544A-7EE6-4342-B048-85BDC9FD1C3A}</a:tableStyleId>
              </a:tblPr>
              <a:tblGrid>
                <a:gridCol w="1558136">
                  <a:extLst>
                    <a:ext uri="{9D8B030D-6E8A-4147-A177-3AD203B41FA5}">
                      <a16:colId xmlns:a16="http://schemas.microsoft.com/office/drawing/2014/main" val="1672396405"/>
                    </a:ext>
                  </a:extLst>
                </a:gridCol>
                <a:gridCol w="1151708">
                  <a:extLst>
                    <a:ext uri="{9D8B030D-6E8A-4147-A177-3AD203B41FA5}">
                      <a16:colId xmlns:a16="http://schemas.microsoft.com/office/drawing/2014/main" val="397695166"/>
                    </a:ext>
                  </a:extLst>
                </a:gridCol>
                <a:gridCol w="1151708">
                  <a:extLst>
                    <a:ext uri="{9D8B030D-6E8A-4147-A177-3AD203B41FA5}">
                      <a16:colId xmlns:a16="http://schemas.microsoft.com/office/drawing/2014/main" val="344456304"/>
                    </a:ext>
                  </a:extLst>
                </a:gridCol>
                <a:gridCol w="1151708">
                  <a:extLst>
                    <a:ext uri="{9D8B030D-6E8A-4147-A177-3AD203B41FA5}">
                      <a16:colId xmlns:a16="http://schemas.microsoft.com/office/drawing/2014/main" val="3425589871"/>
                    </a:ext>
                  </a:extLst>
                </a:gridCol>
                <a:gridCol w="1152871">
                  <a:extLst>
                    <a:ext uri="{9D8B030D-6E8A-4147-A177-3AD203B41FA5}">
                      <a16:colId xmlns:a16="http://schemas.microsoft.com/office/drawing/2014/main" val="2030188370"/>
                    </a:ext>
                  </a:extLst>
                </a:gridCol>
                <a:gridCol w="1152871">
                  <a:extLst>
                    <a:ext uri="{9D8B030D-6E8A-4147-A177-3AD203B41FA5}">
                      <a16:colId xmlns:a16="http://schemas.microsoft.com/office/drawing/2014/main" val="1685512806"/>
                    </a:ext>
                  </a:extLst>
                </a:gridCol>
                <a:gridCol w="1152871">
                  <a:extLst>
                    <a:ext uri="{9D8B030D-6E8A-4147-A177-3AD203B41FA5}">
                      <a16:colId xmlns:a16="http://schemas.microsoft.com/office/drawing/2014/main" val="745878766"/>
                    </a:ext>
                  </a:extLst>
                </a:gridCol>
                <a:gridCol w="1152871">
                  <a:extLst>
                    <a:ext uri="{9D8B030D-6E8A-4147-A177-3AD203B41FA5}">
                      <a16:colId xmlns:a16="http://schemas.microsoft.com/office/drawing/2014/main" val="2657786051"/>
                    </a:ext>
                  </a:extLst>
                </a:gridCol>
                <a:gridCol w="1152871">
                  <a:extLst>
                    <a:ext uri="{9D8B030D-6E8A-4147-A177-3AD203B41FA5}">
                      <a16:colId xmlns:a16="http://schemas.microsoft.com/office/drawing/2014/main" val="935958792"/>
                    </a:ext>
                  </a:extLst>
                </a:gridCol>
                <a:gridCol w="1152871">
                  <a:extLst>
                    <a:ext uri="{9D8B030D-6E8A-4147-A177-3AD203B41FA5}">
                      <a16:colId xmlns:a16="http://schemas.microsoft.com/office/drawing/2014/main" val="2770075092"/>
                    </a:ext>
                  </a:extLst>
                </a:gridCol>
              </a:tblGrid>
              <a:tr h="748818">
                <a:tc>
                  <a:txBody>
                    <a:bodyPr/>
                    <a:lstStyle/>
                    <a:p>
                      <a:pPr algn="ctr">
                        <a:lnSpc>
                          <a:spcPct val="115000"/>
                        </a:lnSpc>
                        <a:spcBef>
                          <a:spcPts val="300"/>
                        </a:spcBef>
                        <a:spcAft>
                          <a:spcPts val="300"/>
                        </a:spcAft>
                        <a:tabLst>
                          <a:tab pos="457200" algn="l"/>
                          <a:tab pos="977900" algn="l"/>
                        </a:tabLst>
                      </a:pPr>
                      <a:r>
                        <a:rPr lang="vi-VN" sz="2800" dirty="0">
                          <a:effectLst/>
                          <a:latin typeface="+mj-lt"/>
                        </a:rPr>
                        <a:t>3581,5</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3582</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3581,4</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3583,4</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3586,2</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3587</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3580</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42633153"/>
                  </a:ext>
                </a:extLst>
              </a:tr>
              <a:tr h="748818">
                <a:tc>
                  <a:txBody>
                    <a:bodyPr/>
                    <a:lstStyle/>
                    <a:p>
                      <a:pPr algn="ctr">
                        <a:lnSpc>
                          <a:spcPct val="115000"/>
                        </a:lnSpc>
                        <a:spcBef>
                          <a:spcPts val="300"/>
                        </a:spcBef>
                        <a:spcAft>
                          <a:spcPts val="300"/>
                        </a:spcAft>
                        <a:tabLst>
                          <a:tab pos="457200" algn="l"/>
                          <a:tab pos="977900" algn="l"/>
                        </a:tabLst>
                      </a:pPr>
                      <a:r>
                        <a:rPr lang="vi-VN" sz="2800">
                          <a:effectLst/>
                          <a:latin typeface="+mj-lt"/>
                        </a:rPr>
                        <a:t>3548</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3559,3</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3545</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3582</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3581</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3588</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3573</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3546,5</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3580</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3590</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8883201"/>
                  </a:ext>
                </a:extLst>
              </a:tr>
            </a:tbl>
          </a:graphicData>
        </a:graphic>
      </p:graphicFrame>
      <p:sp>
        <p:nvSpPr>
          <p:cNvPr id="8" name="Rectangle 7">
            <a:extLst>
              <a:ext uri="{FF2B5EF4-FFF2-40B4-BE49-F238E27FC236}">
                <a16:creationId xmlns:a16="http://schemas.microsoft.com/office/drawing/2014/main" id="{3BED1D33-5A89-4258-980D-345FAE26693A}"/>
              </a:ext>
            </a:extLst>
          </p:cNvPr>
          <p:cNvSpPr/>
          <p:nvPr/>
        </p:nvSpPr>
        <p:spPr>
          <a:xfrm>
            <a:off x="294968" y="84446"/>
            <a:ext cx="1091966" cy="523220"/>
          </a:xfrm>
          <a:prstGeom prst="rect">
            <a:avLst/>
          </a:prstGeom>
        </p:spPr>
        <p:txBody>
          <a:bodyPr wrap="none">
            <a:spAutoFit/>
          </a:bodyPr>
          <a:lstStyle/>
          <a:p>
            <a:r>
              <a:rPr lang="vi-VN"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Bài </a:t>
            </a:r>
            <a:r>
              <a:rPr lang="en-US" sz="2800" b="1" u="sng"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4</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p>
        </p:txBody>
      </p:sp>
      <p:sp>
        <p:nvSpPr>
          <p:cNvPr id="10" name="Rectangle 9">
            <a:extLst>
              <a:ext uri="{FF2B5EF4-FFF2-40B4-BE49-F238E27FC236}">
                <a16:creationId xmlns:a16="http://schemas.microsoft.com/office/drawing/2014/main" id="{BEA74C64-AC85-4890-9717-178CFBD2C6BB}"/>
              </a:ext>
            </a:extLst>
          </p:cNvPr>
          <p:cNvSpPr/>
          <p:nvPr/>
        </p:nvSpPr>
        <p:spPr>
          <a:xfrm>
            <a:off x="141767" y="2274644"/>
            <a:ext cx="6030818" cy="547650"/>
          </a:xfrm>
          <a:prstGeom prst="rect">
            <a:avLst/>
          </a:prstGeom>
        </p:spPr>
        <p:txBody>
          <a:bodyPr wrap="none">
            <a:spAutoFit/>
          </a:bodyPr>
          <a:lstStyle/>
          <a:p>
            <a:pPr algn="just">
              <a:lnSpc>
                <a:spcPct val="115000"/>
              </a:lnSpc>
              <a:spcBef>
                <a:spcPts val="300"/>
              </a:spcBef>
              <a:spcAft>
                <a:spcPts val="300"/>
              </a:spcAft>
              <a:tabLst>
                <a:tab pos="457200" algn="l"/>
                <a:tab pos="977900" algn="l"/>
              </a:tabLs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Hãy điền số liệu thích hợp vào bảng sau:</a:t>
            </a: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65865A63-43A2-479E-A220-3076106AE48A}"/>
              </a:ext>
            </a:extLst>
          </p:cNvPr>
          <p:cNvGraphicFramePr>
            <a:graphicFrameLocks noGrp="1"/>
          </p:cNvGraphicFramePr>
          <p:nvPr>
            <p:extLst>
              <p:ext uri="{D42A27DB-BD31-4B8C-83A1-F6EECF244321}">
                <p14:modId xmlns:p14="http://schemas.microsoft.com/office/powerpoint/2010/main" val="3770018232"/>
              </p:ext>
            </p:extLst>
          </p:nvPr>
        </p:nvGraphicFramePr>
        <p:xfrm>
          <a:off x="141767" y="2889713"/>
          <a:ext cx="11660373" cy="1490726"/>
        </p:xfrm>
        <a:graphic>
          <a:graphicData uri="http://schemas.openxmlformats.org/drawingml/2006/table">
            <a:tbl>
              <a:tblPr firstRow="1" firstCol="1" bandRow="1">
                <a:tableStyleId>{5C22544A-7EE6-4342-B048-85BDC9FD1C3A}</a:tableStyleId>
              </a:tblPr>
              <a:tblGrid>
                <a:gridCol w="4092537">
                  <a:extLst>
                    <a:ext uri="{9D8B030D-6E8A-4147-A177-3AD203B41FA5}">
                      <a16:colId xmlns:a16="http://schemas.microsoft.com/office/drawing/2014/main" val="2881724156"/>
                    </a:ext>
                  </a:extLst>
                </a:gridCol>
                <a:gridCol w="2285024">
                  <a:extLst>
                    <a:ext uri="{9D8B030D-6E8A-4147-A177-3AD203B41FA5}">
                      <a16:colId xmlns:a16="http://schemas.microsoft.com/office/drawing/2014/main" val="554093425"/>
                    </a:ext>
                  </a:extLst>
                </a:gridCol>
                <a:gridCol w="2382008">
                  <a:extLst>
                    <a:ext uri="{9D8B030D-6E8A-4147-A177-3AD203B41FA5}">
                      <a16:colId xmlns:a16="http://schemas.microsoft.com/office/drawing/2014/main" val="1577288302"/>
                    </a:ext>
                  </a:extLst>
                </a:gridCol>
                <a:gridCol w="2900804">
                  <a:extLst>
                    <a:ext uri="{9D8B030D-6E8A-4147-A177-3AD203B41FA5}">
                      <a16:colId xmlns:a16="http://schemas.microsoft.com/office/drawing/2014/main" val="272854545"/>
                    </a:ext>
                  </a:extLst>
                </a:gridCol>
              </a:tblGrid>
              <a:tr h="1015829">
                <a:tc>
                  <a:txBody>
                    <a:bodyPr/>
                    <a:lstStyle/>
                    <a:p>
                      <a:pPr algn="ctr">
                        <a:lnSpc>
                          <a:spcPct val="115000"/>
                        </a:lnSpc>
                        <a:spcBef>
                          <a:spcPts val="300"/>
                        </a:spcBef>
                        <a:spcAft>
                          <a:spcPts val="300"/>
                        </a:spcAft>
                        <a:tabLst>
                          <a:tab pos="457200" algn="l"/>
                          <a:tab pos="977900" algn="l"/>
                        </a:tabLst>
                      </a:pPr>
                      <a:r>
                        <a:rPr lang="vi-VN" sz="2800" dirty="0">
                          <a:effectLst/>
                          <a:latin typeface="+mj-lt"/>
                        </a:rPr>
                        <a:t>Phân loại dung tích phổi</a:t>
                      </a:r>
                      <a:endParaRPr lang="en-US" sz="2800" dirty="0">
                        <a:effectLst/>
                        <a:latin typeface="+mj-lt"/>
                      </a:endParaRPr>
                    </a:p>
                    <a:p>
                      <a:pPr algn="ctr">
                        <a:lnSpc>
                          <a:spcPct val="115000"/>
                        </a:lnSpc>
                        <a:spcBef>
                          <a:spcPts val="300"/>
                        </a:spcBef>
                        <a:spcAft>
                          <a:spcPts val="300"/>
                        </a:spcAft>
                        <a:tabLst>
                          <a:tab pos="457200" algn="l"/>
                          <a:tab pos="977900" algn="l"/>
                        </a:tabLst>
                      </a:pP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Dưới chuẩn</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a:effectLst/>
                          <a:latin typeface="+mj-lt"/>
                        </a:rPr>
                        <a:t>Đạt chuẩn</a:t>
                      </a:r>
                      <a:endParaRPr lang="en-US" sz="28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r>
                        <a:rPr lang="vi-VN" sz="2800" dirty="0">
                          <a:effectLst/>
                          <a:latin typeface="+mj-lt"/>
                        </a:rPr>
                        <a:t>Trên chuẩn</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55476951"/>
                  </a:ext>
                </a:extLst>
              </a:tr>
              <a:tr h="453807">
                <a:tc>
                  <a:txBody>
                    <a:bodyPr/>
                    <a:lstStyle/>
                    <a:p>
                      <a:pPr algn="ctr">
                        <a:lnSpc>
                          <a:spcPct val="115000"/>
                        </a:lnSpc>
                        <a:spcBef>
                          <a:spcPts val="300"/>
                        </a:spcBef>
                        <a:spcAft>
                          <a:spcPts val="300"/>
                        </a:spcAft>
                        <a:tabLst>
                          <a:tab pos="457200" algn="l"/>
                          <a:tab pos="977900" algn="l"/>
                        </a:tabLst>
                      </a:pPr>
                      <a:r>
                        <a:rPr lang="vi-VN" sz="2800" dirty="0">
                          <a:effectLst/>
                          <a:latin typeface="+mj-lt"/>
                        </a:rPr>
                        <a:t>Số học sinh</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Bef>
                          <a:spcPts val="300"/>
                        </a:spcBef>
                        <a:spcAft>
                          <a:spcPts val="300"/>
                        </a:spcAft>
                        <a:tabLst>
                          <a:tab pos="457200" algn="l"/>
                          <a:tab pos="977900" algn="l"/>
                        </a:tabLst>
                      </a:pP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2895952"/>
                  </a:ext>
                </a:extLst>
              </a:tr>
            </a:tbl>
          </a:graphicData>
        </a:graphic>
      </p:graphicFrame>
      <p:sp>
        <p:nvSpPr>
          <p:cNvPr id="14" name="Rectangle 5">
            <a:extLst>
              <a:ext uri="{FF2B5EF4-FFF2-40B4-BE49-F238E27FC236}">
                <a16:creationId xmlns:a16="http://schemas.microsoft.com/office/drawing/2014/main" id="{920E01F2-A784-4EDD-95D8-119B0C742708}"/>
              </a:ext>
            </a:extLst>
          </p:cNvPr>
          <p:cNvSpPr>
            <a:spLocks noChangeArrowheads="1"/>
          </p:cNvSpPr>
          <p:nvPr/>
        </p:nvSpPr>
        <p:spPr bwMode="auto">
          <a:xfrm>
            <a:off x="840951" y="4448138"/>
            <a:ext cx="91855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cs typeface="Times New Roman" panose="02020603050405020304" pitchFamily="18" charset="0"/>
              </a:rPr>
              <a:t>Biết công thức tính dung tích toàn phổi chuẩn đối với nam là: </a:t>
            </a:r>
            <a:endParaRPr kumimoji="0" lang="vi-VN" altLang="en-US" sz="2800" b="0" i="0" u="none" strike="noStrike" cap="none" normalizeH="0" baseline="0" dirty="0">
              <a:ln>
                <a:noFill/>
              </a:ln>
              <a:solidFill>
                <a:schemeClr val="tx1"/>
              </a:solidFill>
              <a:effectLst/>
              <a:latin typeface="+mj-lt"/>
            </a:endParaRPr>
          </a:p>
        </p:txBody>
      </p:sp>
      <p:graphicFrame>
        <p:nvGraphicFramePr>
          <p:cNvPr id="15" name="Object 14">
            <a:extLst>
              <a:ext uri="{FF2B5EF4-FFF2-40B4-BE49-F238E27FC236}">
                <a16:creationId xmlns:a16="http://schemas.microsoft.com/office/drawing/2014/main" id="{71DCF6AD-7C63-4AE6-9603-80CB2D34A4EF}"/>
              </a:ext>
            </a:extLst>
          </p:cNvPr>
          <p:cNvGraphicFramePr>
            <a:graphicFrameLocks noChangeAspect="1"/>
          </p:cNvGraphicFramePr>
          <p:nvPr>
            <p:extLst>
              <p:ext uri="{D42A27DB-BD31-4B8C-83A1-F6EECF244321}">
                <p14:modId xmlns:p14="http://schemas.microsoft.com/office/powerpoint/2010/main" val="3206929070"/>
              </p:ext>
            </p:extLst>
          </p:nvPr>
        </p:nvGraphicFramePr>
        <p:xfrm>
          <a:off x="3113952" y="5092807"/>
          <a:ext cx="3683000" cy="393700"/>
        </p:xfrm>
        <a:graphic>
          <a:graphicData uri="http://schemas.openxmlformats.org/presentationml/2006/ole">
            <mc:AlternateContent xmlns:mc="http://schemas.openxmlformats.org/markup-compatibility/2006">
              <mc:Choice xmlns:v="urn:schemas-microsoft-com:vml" Requires="v">
                <p:oleObj spid="_x0000_s30739" name="Equation" r:id="rId5" imgW="3682800" imgH="393480" progId="Equation.DSMT4">
                  <p:embed/>
                </p:oleObj>
              </mc:Choice>
              <mc:Fallback>
                <p:oleObj name="Equation" r:id="rId5" imgW="3682800" imgH="393480" progId="Equation.DSMT4">
                  <p:embed/>
                  <p:pic>
                    <p:nvPicPr>
                      <p:cNvPr id="0" name="Object 4"/>
                      <p:cNvPicPr>
                        <a:picLocks noChangeAspect="1" noChangeArrowheads="1"/>
                      </p:cNvPicPr>
                      <p:nvPr/>
                    </p:nvPicPr>
                    <p:blipFill>
                      <a:blip r:embed="rId6"/>
                      <a:srcRect/>
                      <a:stretch>
                        <a:fillRect/>
                      </a:stretch>
                    </p:blipFill>
                    <p:spPr bwMode="auto">
                      <a:xfrm>
                        <a:off x="3113952" y="5092807"/>
                        <a:ext cx="36830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6">
            <a:extLst>
              <a:ext uri="{FF2B5EF4-FFF2-40B4-BE49-F238E27FC236}">
                <a16:creationId xmlns:a16="http://schemas.microsoft.com/office/drawing/2014/main" id="{0FB16FBA-401E-413C-A97A-3C3F08A1170A}"/>
              </a:ext>
            </a:extLst>
          </p:cNvPr>
          <p:cNvSpPr>
            <a:spLocks noChangeArrowheads="1"/>
          </p:cNvSpPr>
          <p:nvPr/>
        </p:nvSpPr>
        <p:spPr bwMode="auto">
          <a:xfrm>
            <a:off x="723014" y="5400702"/>
            <a:ext cx="59699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Trong đó: H là chiều cao (đơn vị cm); </a:t>
            </a:r>
            <a:endParaRPr kumimoji="0" lang="en-US" altLang="en-US" sz="28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W là cân nặng (tính bằng kg) </a:t>
            </a:r>
            <a:endParaRPr kumimoji="0" lang="en-US" altLang="en-US" sz="2800" b="0" i="0" u="none" strike="noStrike" cap="none" normalizeH="0" baseline="0" dirty="0">
              <a:ln>
                <a:noFill/>
              </a:ln>
              <a:solidFill>
                <a:schemeClr val="tx1"/>
              </a:solidFill>
              <a:effectLst/>
              <a:latin typeface="+mj-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(kết quả làm tròn đến hàng phần mười).</a:t>
            </a:r>
            <a:r>
              <a:rPr kumimoji="0" lang="en-US" altLang="en-US" sz="2800" b="0" i="0" u="none" strike="noStrike" cap="none" normalizeH="0" baseline="0" dirty="0">
                <a:ln>
                  <a:noFill/>
                </a:ln>
                <a:solidFill>
                  <a:schemeClr val="tx1"/>
                </a:solidFill>
                <a:effectLst/>
                <a:latin typeface="+mj-lt"/>
              </a:rPr>
              <a:t> </a:t>
            </a:r>
          </a:p>
        </p:txBody>
      </p:sp>
      <p:pic>
        <p:nvPicPr>
          <p:cNvPr id="17" name="Picture 16">
            <a:extLst>
              <a:ext uri="{FF2B5EF4-FFF2-40B4-BE49-F238E27FC236}">
                <a16:creationId xmlns:a16="http://schemas.microsoft.com/office/drawing/2014/main" id="{431EC883-4A91-475A-B638-49011D5337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5768" y="4681768"/>
            <a:ext cx="2176232" cy="2176232"/>
          </a:xfrm>
          <a:prstGeom prst="rect">
            <a:avLst/>
          </a:prstGeom>
        </p:spPr>
      </p:pic>
      <p:sp>
        <p:nvSpPr>
          <p:cNvPr id="18" name="Rectangle 8">
            <a:extLst>
              <a:ext uri="{FF2B5EF4-FFF2-40B4-BE49-F238E27FC236}">
                <a16:creationId xmlns:a16="http://schemas.microsoft.com/office/drawing/2014/main" id="{0174DC30-F7C4-4409-AA74-4D265C79F2D3}"/>
              </a:ext>
            </a:extLst>
          </p:cNvPr>
          <p:cNvSpPr>
            <a:spLocks noChangeArrowheads="1"/>
          </p:cNvSpPr>
          <p:nvPr/>
        </p:nvSpPr>
        <p:spPr bwMode="auto">
          <a:xfrm>
            <a:off x="294968" y="4523121"/>
            <a:ext cx="1229214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9779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977900" algn="l"/>
              </a:tabLst>
            </a:pPr>
            <a:r>
              <a:rPr kumimoji="0" lang="vi-VN" altLang="en-US"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Dung tích phổi chuẩn đối với HS nam có chiều cao 156,2cm và cân nặng 45,3kg là:</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977900" algn="l"/>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aphicFrame>
        <p:nvGraphicFramePr>
          <p:cNvPr id="19" name="Object 18">
            <a:extLst>
              <a:ext uri="{FF2B5EF4-FFF2-40B4-BE49-F238E27FC236}">
                <a16:creationId xmlns:a16="http://schemas.microsoft.com/office/drawing/2014/main" id="{E5D6DF9E-3F86-44B7-8178-B2B23FB93D2D}"/>
              </a:ext>
            </a:extLst>
          </p:cNvPr>
          <p:cNvGraphicFramePr>
            <a:graphicFrameLocks noChangeAspect="1"/>
          </p:cNvGraphicFramePr>
          <p:nvPr>
            <p:extLst>
              <p:ext uri="{D42A27DB-BD31-4B8C-83A1-F6EECF244321}">
                <p14:modId xmlns:p14="http://schemas.microsoft.com/office/powerpoint/2010/main" val="1985765021"/>
              </p:ext>
            </p:extLst>
          </p:nvPr>
        </p:nvGraphicFramePr>
        <p:xfrm>
          <a:off x="2378228" y="5374930"/>
          <a:ext cx="6546850" cy="393700"/>
        </p:xfrm>
        <a:graphic>
          <a:graphicData uri="http://schemas.openxmlformats.org/presentationml/2006/ole">
            <mc:AlternateContent xmlns:mc="http://schemas.openxmlformats.org/markup-compatibility/2006">
              <mc:Choice xmlns:v="urn:schemas-microsoft-com:vml" Requires="v">
                <p:oleObj spid="_x0000_s30740" name="Equation" r:id="rId8" imgW="6540480" imgH="393480" progId="Equation.DSMT4">
                  <p:embed/>
                </p:oleObj>
              </mc:Choice>
              <mc:Fallback>
                <p:oleObj name="Equation" r:id="rId8" imgW="6540480" imgH="393480" progId="Equation.DSMT4">
                  <p:embed/>
                  <p:pic>
                    <p:nvPicPr>
                      <p:cNvPr id="23" name="Object 22">
                        <a:extLst>
                          <a:ext uri="{FF2B5EF4-FFF2-40B4-BE49-F238E27FC236}">
                            <a16:creationId xmlns:a16="http://schemas.microsoft.com/office/drawing/2014/main" id="{FA1EDF11-D45F-4E29-BC12-86DEFCFF226A}"/>
                          </a:ext>
                        </a:extLst>
                      </p:cNvPr>
                      <p:cNvPicPr>
                        <a:picLocks noChangeAspect="1" noChangeArrowheads="1"/>
                      </p:cNvPicPr>
                      <p:nvPr/>
                    </p:nvPicPr>
                    <p:blipFill>
                      <a:blip r:embed="rId9"/>
                      <a:srcRect/>
                      <a:stretch>
                        <a:fillRect/>
                      </a:stretch>
                    </p:blipFill>
                    <p:spPr bwMode="auto">
                      <a:xfrm>
                        <a:off x="2378228" y="5374930"/>
                        <a:ext cx="654685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20">
            <a:extLst>
              <a:ext uri="{FF2B5EF4-FFF2-40B4-BE49-F238E27FC236}">
                <a16:creationId xmlns:a16="http://schemas.microsoft.com/office/drawing/2014/main" id="{291F66F6-AB86-4C2A-A0D6-70A46FF5911A}"/>
              </a:ext>
            </a:extLst>
          </p:cNvPr>
          <p:cNvSpPr txBox="1"/>
          <p:nvPr/>
        </p:nvSpPr>
        <p:spPr>
          <a:xfrm>
            <a:off x="7463307" y="3873234"/>
            <a:ext cx="269287" cy="523220"/>
          </a:xfrm>
          <a:prstGeom prst="rect">
            <a:avLst/>
          </a:prstGeom>
          <a:noFill/>
        </p:spPr>
        <p:txBody>
          <a:bodyPr wrap="square" rtlCol="0">
            <a:spAutoFit/>
          </a:bodyPr>
          <a:lstStyle/>
          <a:p>
            <a:r>
              <a:rPr lang="vi-VN" sz="2800" dirty="0">
                <a:latin typeface="+mj-lt"/>
              </a:rPr>
              <a:t>?</a:t>
            </a:r>
          </a:p>
        </p:txBody>
      </p:sp>
      <p:sp>
        <p:nvSpPr>
          <p:cNvPr id="22" name="TextBox 21">
            <a:extLst>
              <a:ext uri="{FF2B5EF4-FFF2-40B4-BE49-F238E27FC236}">
                <a16:creationId xmlns:a16="http://schemas.microsoft.com/office/drawing/2014/main" id="{DAF7DAF1-750E-42C0-97E8-5A3A3BF85651}"/>
              </a:ext>
            </a:extLst>
          </p:cNvPr>
          <p:cNvSpPr txBox="1"/>
          <p:nvPr/>
        </p:nvSpPr>
        <p:spPr>
          <a:xfrm>
            <a:off x="5321148" y="3845954"/>
            <a:ext cx="330505" cy="523220"/>
          </a:xfrm>
          <a:prstGeom prst="rect">
            <a:avLst/>
          </a:prstGeom>
          <a:noFill/>
        </p:spPr>
        <p:txBody>
          <a:bodyPr wrap="square" rtlCol="0">
            <a:spAutoFit/>
          </a:bodyPr>
          <a:lstStyle/>
          <a:p>
            <a:r>
              <a:rPr lang="vi-VN" sz="2800" dirty="0">
                <a:latin typeface="+mj-lt"/>
              </a:rPr>
              <a:t>?</a:t>
            </a:r>
          </a:p>
        </p:txBody>
      </p:sp>
      <p:sp>
        <p:nvSpPr>
          <p:cNvPr id="23" name="TextBox 22">
            <a:extLst>
              <a:ext uri="{FF2B5EF4-FFF2-40B4-BE49-F238E27FC236}">
                <a16:creationId xmlns:a16="http://schemas.microsoft.com/office/drawing/2014/main" id="{8E5B6FB1-C5B0-484B-972A-76DFADCE05F4}"/>
              </a:ext>
            </a:extLst>
          </p:cNvPr>
          <p:cNvSpPr txBox="1"/>
          <p:nvPr/>
        </p:nvSpPr>
        <p:spPr>
          <a:xfrm>
            <a:off x="10259756" y="3845954"/>
            <a:ext cx="269287" cy="523220"/>
          </a:xfrm>
          <a:prstGeom prst="rect">
            <a:avLst/>
          </a:prstGeom>
          <a:noFill/>
        </p:spPr>
        <p:txBody>
          <a:bodyPr wrap="square" rtlCol="0">
            <a:spAutoFit/>
          </a:bodyPr>
          <a:lstStyle/>
          <a:p>
            <a:r>
              <a:rPr lang="vi-VN" sz="2800" dirty="0">
                <a:latin typeface="+mj-lt"/>
              </a:rPr>
              <a:t>?</a:t>
            </a:r>
          </a:p>
        </p:txBody>
      </p:sp>
      <p:sp>
        <p:nvSpPr>
          <p:cNvPr id="24" name="TextBox 23">
            <a:extLst>
              <a:ext uri="{FF2B5EF4-FFF2-40B4-BE49-F238E27FC236}">
                <a16:creationId xmlns:a16="http://schemas.microsoft.com/office/drawing/2014/main" id="{4950A3E8-5104-48F7-A591-8A56EB7EDFB6}"/>
              </a:ext>
            </a:extLst>
          </p:cNvPr>
          <p:cNvSpPr txBox="1"/>
          <p:nvPr/>
        </p:nvSpPr>
        <p:spPr>
          <a:xfrm>
            <a:off x="5321148" y="3826130"/>
            <a:ext cx="4572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9</a:t>
            </a:r>
          </a:p>
        </p:txBody>
      </p:sp>
      <p:sp>
        <p:nvSpPr>
          <p:cNvPr id="25" name="TextBox 24">
            <a:extLst>
              <a:ext uri="{FF2B5EF4-FFF2-40B4-BE49-F238E27FC236}">
                <a16:creationId xmlns:a16="http://schemas.microsoft.com/office/drawing/2014/main" id="{D166FDC6-7AED-4BA6-994C-E764D0856085}"/>
              </a:ext>
            </a:extLst>
          </p:cNvPr>
          <p:cNvSpPr txBox="1"/>
          <p:nvPr/>
        </p:nvSpPr>
        <p:spPr>
          <a:xfrm>
            <a:off x="7463307" y="3873234"/>
            <a:ext cx="4572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a:t>
            </a:r>
          </a:p>
        </p:txBody>
      </p:sp>
      <p:sp>
        <p:nvSpPr>
          <p:cNvPr id="26" name="TextBox 25">
            <a:extLst>
              <a:ext uri="{FF2B5EF4-FFF2-40B4-BE49-F238E27FC236}">
                <a16:creationId xmlns:a16="http://schemas.microsoft.com/office/drawing/2014/main" id="{CE0A0595-883F-4401-92E9-8CF27D4380F3}"/>
              </a:ext>
            </a:extLst>
          </p:cNvPr>
          <p:cNvSpPr txBox="1"/>
          <p:nvPr/>
        </p:nvSpPr>
        <p:spPr>
          <a:xfrm>
            <a:off x="10259756" y="3861859"/>
            <a:ext cx="4572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9</a:t>
            </a:r>
          </a:p>
        </p:txBody>
      </p:sp>
      <p:pic>
        <p:nvPicPr>
          <p:cNvPr id="20" name="Đồng Hồ Đếm Ngược 2 Phút Có Âm Thanh Cực Chuẩn 😎_ 2 Minutes Countdown Timer">
            <a:hlinkClick r:id="" action="ppaction://media"/>
            <a:extLst>
              <a:ext uri="{FF2B5EF4-FFF2-40B4-BE49-F238E27FC236}">
                <a16:creationId xmlns:a16="http://schemas.microsoft.com/office/drawing/2014/main" id="{1DB12445-4A63-45CE-BC7B-F1AF78ED92DE}"/>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8224283" y="6007289"/>
            <a:ext cx="1602763" cy="831433"/>
          </a:xfrm>
          <a:prstGeom prst="rect">
            <a:avLst/>
          </a:prstGeom>
        </p:spPr>
      </p:pic>
    </p:spTree>
    <p:extLst>
      <p:ext uri="{BB962C8B-B14F-4D97-AF65-F5344CB8AC3E}">
        <p14:creationId xmlns:p14="http://schemas.microsoft.com/office/powerpoint/2010/main" val="293949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circle(in)">
                                      <p:cBhvr>
                                        <p:cTn id="71" dur="20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23"/>
                                        </p:tgtEl>
                                      </p:cBhvr>
                                    </p:animEffect>
                                    <p:set>
                                      <p:cBhvr>
                                        <p:cTn id="86" dur="1" fill="hold">
                                          <p:stCondLst>
                                            <p:cond delay="499"/>
                                          </p:stCondLst>
                                        </p:cTn>
                                        <p:tgtEl>
                                          <p:spTgt spid="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fade">
                                      <p:cBhvr>
                                        <p:cTn id="9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20"/>
                    </p:tgtEl>
                  </p:cond>
                </p:stCondLst>
                <p:endSync evt="end" delay="0">
                  <p:rtn val="all"/>
                </p:endSync>
                <p:childTnLst>
                  <p:par>
                    <p:cTn id="93" fill="hold">
                      <p:stCondLst>
                        <p:cond delay="0"/>
                      </p:stCondLst>
                      <p:childTnLst>
                        <p:par>
                          <p:cTn id="94" fill="hold">
                            <p:stCondLst>
                              <p:cond delay="0"/>
                            </p:stCondLst>
                            <p:childTnLst>
                              <p:par>
                                <p:cTn id="95" presetID="2" presetClass="mediacall" presetSubtype="0" fill="hold" nodeType="clickEffect">
                                  <p:stCondLst>
                                    <p:cond delay="0"/>
                                  </p:stCondLst>
                                  <p:childTnLst>
                                    <p:cmd type="call" cmd="togglePause">
                                      <p:cBhvr>
                                        <p:cTn id="96" dur="1" fill="hold"/>
                                        <p:tgtEl>
                                          <p:spTgt spid="20"/>
                                        </p:tgtEl>
                                      </p:cBhvr>
                                    </p:cmd>
                                  </p:childTnLst>
                                </p:cTn>
                              </p:par>
                            </p:childTnLst>
                          </p:cTn>
                        </p:par>
                      </p:childTnLst>
                    </p:cTn>
                  </p:par>
                </p:childTnLst>
              </p:cTn>
              <p:nextCondLst>
                <p:cond evt="onClick" delay="0">
                  <p:tgtEl>
                    <p:spTgt spid="20"/>
                  </p:tgtEl>
                </p:cond>
              </p:nextCondLst>
            </p:seq>
            <p:video>
              <p:cMediaNode vol="80000">
                <p:cTn id="97" fill="hold" display="0">
                  <p:stCondLst>
                    <p:cond delay="indefinite"/>
                  </p:stCondLst>
                </p:cTn>
                <p:tgtEl>
                  <p:spTgt spid="20"/>
                </p:tgtEl>
              </p:cMediaNode>
            </p:video>
          </p:childTnLst>
        </p:cTn>
      </p:par>
    </p:tnLst>
    <p:bldLst>
      <p:bldP spid="10" grpId="0"/>
      <p:bldP spid="14" grpId="0"/>
      <p:bldP spid="14" grpId="1"/>
      <p:bldP spid="16" grpId="0"/>
      <p:bldP spid="16" grpId="1"/>
      <p:bldP spid="18" grpId="0"/>
      <p:bldP spid="21" grpId="0"/>
      <p:bldP spid="21" grpId="1"/>
      <p:bldP spid="22" grpId="0"/>
      <p:bldP spid="22" grpId="1"/>
      <p:bldP spid="23" grpId="0"/>
      <p:bldP spid="23" grpId="1"/>
      <p:bldP spid="24" grpId="0"/>
      <p:bldP spid="25" grpId="0"/>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914400" y="-25399"/>
            <a:ext cx="10642600" cy="685207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70125" y="4343400"/>
            <a:ext cx="2921876" cy="2514600"/>
          </a:xfrm>
          <a:prstGeom prst="rect">
            <a:avLst/>
          </a:prstGeom>
        </p:spPr>
      </p:pic>
      <p:sp>
        <p:nvSpPr>
          <p:cNvPr id="5" name="TextBox 5"/>
          <p:cNvSpPr txBox="1"/>
          <p:nvPr/>
        </p:nvSpPr>
        <p:spPr>
          <a:xfrm>
            <a:off x="3556001" y="482601"/>
            <a:ext cx="5158508" cy="748988"/>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267" b="1" dirty="0" err="1">
                <a:solidFill>
                  <a:srgbClr val="FF0000"/>
                </a:solidFill>
                <a:latin typeface="Times New Roman" panose="02020603050405020304" pitchFamily="18" charset="0"/>
                <a:cs typeface="Times New Roman" panose="02020603050405020304" pitchFamily="18" charset="0"/>
              </a:rPr>
              <a:t>Hướng</a:t>
            </a:r>
            <a:r>
              <a:rPr lang="en-US" sz="4267" b="1" dirty="0">
                <a:solidFill>
                  <a:srgbClr val="FF0000"/>
                </a:solidFill>
                <a:latin typeface="Times New Roman" panose="02020603050405020304" pitchFamily="18" charset="0"/>
                <a:cs typeface="Times New Roman" panose="02020603050405020304" pitchFamily="18" charset="0"/>
              </a:rPr>
              <a:t> </a:t>
            </a:r>
            <a:r>
              <a:rPr lang="en-US" sz="4267" b="1" dirty="0" err="1">
                <a:solidFill>
                  <a:srgbClr val="FF0000"/>
                </a:solidFill>
                <a:latin typeface="Times New Roman" panose="02020603050405020304" pitchFamily="18" charset="0"/>
                <a:cs typeface="Times New Roman" panose="02020603050405020304" pitchFamily="18" charset="0"/>
              </a:rPr>
              <a:t>dẫn</a:t>
            </a:r>
            <a:r>
              <a:rPr lang="en-US" sz="4267" b="1" dirty="0">
                <a:solidFill>
                  <a:srgbClr val="FF0000"/>
                </a:solidFill>
                <a:latin typeface="Times New Roman" panose="02020603050405020304" pitchFamily="18" charset="0"/>
                <a:cs typeface="Times New Roman" panose="02020603050405020304" pitchFamily="18" charset="0"/>
              </a:rPr>
              <a:t> </a:t>
            </a:r>
            <a:r>
              <a:rPr lang="en-US" sz="4267" b="1" dirty="0" err="1">
                <a:solidFill>
                  <a:srgbClr val="FF0000"/>
                </a:solidFill>
                <a:latin typeface="Times New Roman" panose="02020603050405020304" pitchFamily="18" charset="0"/>
                <a:cs typeface="Times New Roman" panose="02020603050405020304" pitchFamily="18" charset="0"/>
              </a:rPr>
              <a:t>về</a:t>
            </a:r>
            <a:r>
              <a:rPr lang="en-US" sz="4267" b="1" dirty="0">
                <a:solidFill>
                  <a:srgbClr val="FF0000"/>
                </a:solidFill>
                <a:latin typeface="Times New Roman" panose="02020603050405020304" pitchFamily="18" charset="0"/>
                <a:cs typeface="Times New Roman" panose="02020603050405020304" pitchFamily="18" charset="0"/>
              </a:rPr>
              <a:t> </a:t>
            </a:r>
            <a:r>
              <a:rPr lang="en-US" sz="4267" b="1" dirty="0" err="1">
                <a:solidFill>
                  <a:srgbClr val="FF0000"/>
                </a:solidFill>
                <a:latin typeface="Times New Roman" panose="02020603050405020304" pitchFamily="18" charset="0"/>
                <a:cs typeface="Times New Roman" panose="02020603050405020304" pitchFamily="18" charset="0"/>
              </a:rPr>
              <a:t>nhà</a:t>
            </a:r>
            <a:endParaRPr lang="en-US" sz="4267"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551709" y="1292881"/>
            <a:ext cx="6802582" cy="1384482"/>
          </a:xfrm>
          <a:prstGeom prst="rect">
            <a:avLst/>
          </a:prstGeom>
        </p:spPr>
        <p:txBody>
          <a:bodyPr wrap="square">
            <a:spAutoFit/>
          </a:bodyPr>
          <a:lstStyle/>
          <a:p>
            <a:pPr>
              <a:lnSpc>
                <a:spcPct val="150000"/>
              </a:lnSpc>
              <a:spcBef>
                <a:spcPts val="300"/>
              </a:spcBef>
              <a:spcAft>
                <a:spcPts val="300"/>
              </a:spcAft>
            </a:pPr>
            <a:r>
              <a:rPr lang="vi-VN" sz="2800" dirty="0">
                <a:solidFill>
                  <a:schemeClr val="bg1"/>
                </a:solidFill>
                <a:latin typeface="+mj-lt"/>
                <a:ea typeface="Times New Roman" panose="02020603050405020304" pitchFamily="18" charset="0"/>
                <a:cs typeface="Times New Roman" panose="02020603050405020304" pitchFamily="18" charset="0"/>
              </a:rPr>
              <a:t>- Ôn tập toàn bộ phần lý thuyết.</a:t>
            </a:r>
          </a:p>
          <a:p>
            <a:pPr>
              <a:lnSpc>
                <a:spcPct val="150000"/>
              </a:lnSpc>
              <a:spcBef>
                <a:spcPts val="300"/>
              </a:spcBef>
              <a:spcAft>
                <a:spcPts val="300"/>
              </a:spcAft>
            </a:pPr>
            <a:r>
              <a:rPr lang="vi-VN" sz="2800" dirty="0">
                <a:solidFill>
                  <a:schemeClr val="bg1"/>
                </a:solidFill>
                <a:latin typeface="+mj-lt"/>
                <a:ea typeface="Times New Roman" panose="02020603050405020304" pitchFamily="18" charset="0"/>
                <a:cs typeface="Times New Roman" panose="02020603050405020304" pitchFamily="18" charset="0"/>
              </a:rPr>
              <a:t>- Làm lại các bài tập trắc nghiệm và tự luận.</a:t>
            </a:r>
          </a:p>
        </p:txBody>
      </p:sp>
    </p:spTree>
    <p:extLst>
      <p:ext uri="{BB962C8B-B14F-4D97-AF65-F5344CB8AC3E}">
        <p14:creationId xmlns:p14="http://schemas.microsoft.com/office/powerpoint/2010/main" val="55617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6324600" y="2541658"/>
            <a:ext cx="4495800" cy="830997"/>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800" b="1" dirty="0">
                <a:solidFill>
                  <a:srgbClr val="FF0000"/>
                </a:solidFill>
                <a:latin typeface="Times New Roman" panose="02020603050405020304" pitchFamily="18" charset="0"/>
              </a:rPr>
              <a:t>MỞ ĐẦU</a:t>
            </a:r>
            <a:endParaRPr lang="en-US" sz="48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78261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104">
              <a:srgbClr val="EFF3FA"/>
            </a:gs>
            <a:gs pos="0">
              <a:schemeClr val="accent1">
                <a:lumMod val="5000"/>
                <a:lumOff val="95000"/>
              </a:schemeClr>
            </a:gs>
            <a:gs pos="6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Oval 11"/>
          <p:cNvSpPr/>
          <p:nvPr/>
        </p:nvSpPr>
        <p:spPr>
          <a:xfrm>
            <a:off x="59731" y="2189269"/>
            <a:ext cx="1525284" cy="2978572"/>
          </a:xfrm>
          <a:prstGeom prst="ellipse">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số</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yếu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tố</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thống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kê</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15" name="Oval 14"/>
          <p:cNvSpPr/>
          <p:nvPr/>
        </p:nvSpPr>
        <p:spPr>
          <a:xfrm>
            <a:off x="2135926" y="1059061"/>
            <a:ext cx="3082436" cy="149234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Thu </a:t>
            </a:r>
            <a:r>
              <a:rPr lang="en-US" sz="2800" b="1" dirty="0" err="1">
                <a:solidFill>
                  <a:srgbClr val="FFFF00"/>
                </a:solidFill>
                <a:latin typeface="Times New Roman" panose="02020603050405020304" pitchFamily="18" charset="0"/>
                <a:cs typeface="Times New Roman" panose="02020603050405020304" pitchFamily="18" charset="0"/>
              </a:rPr>
              <a:t>thập</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phân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loại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dữ</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liệu</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16" name="Freeform 15"/>
          <p:cNvSpPr/>
          <p:nvPr/>
        </p:nvSpPr>
        <p:spPr>
          <a:xfrm>
            <a:off x="1090670" y="5197815"/>
            <a:ext cx="806976" cy="792262"/>
          </a:xfrm>
          <a:custGeom>
            <a:avLst/>
            <a:gdLst>
              <a:gd name="connsiteX0" fmla="*/ 0 w 2011680"/>
              <a:gd name="connsiteY0" fmla="*/ 0 h 953588"/>
              <a:gd name="connsiteX1" fmla="*/ 783772 w 2011680"/>
              <a:gd name="connsiteY1" fmla="*/ 692331 h 953588"/>
              <a:gd name="connsiteX2" fmla="*/ 2011680 w 2011680"/>
              <a:gd name="connsiteY2" fmla="*/ 953588 h 953588"/>
              <a:gd name="connsiteX3" fmla="*/ 2011680 w 2011680"/>
              <a:gd name="connsiteY3" fmla="*/ 953588 h 953588"/>
            </a:gdLst>
            <a:ahLst/>
            <a:cxnLst>
              <a:cxn ang="0">
                <a:pos x="connsiteX0" y="connsiteY0"/>
              </a:cxn>
              <a:cxn ang="0">
                <a:pos x="connsiteX1" y="connsiteY1"/>
              </a:cxn>
              <a:cxn ang="0">
                <a:pos x="connsiteX2" y="connsiteY2"/>
              </a:cxn>
              <a:cxn ang="0">
                <a:pos x="connsiteX3" y="connsiteY3"/>
              </a:cxn>
            </a:cxnLst>
            <a:rect l="l" t="t" r="r" b="b"/>
            <a:pathLst>
              <a:path w="2011680" h="953588">
                <a:moveTo>
                  <a:pt x="0" y="0"/>
                </a:moveTo>
                <a:cubicBezTo>
                  <a:pt x="224246" y="266700"/>
                  <a:pt x="448492" y="533400"/>
                  <a:pt x="783772" y="692331"/>
                </a:cubicBezTo>
                <a:cubicBezTo>
                  <a:pt x="1119052" y="851262"/>
                  <a:pt x="2011680" y="953588"/>
                  <a:pt x="2011680" y="953588"/>
                </a:cubicBezTo>
                <a:lnTo>
                  <a:pt x="2011680" y="953588"/>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17"/>
          <p:cNvSpPr/>
          <p:nvPr/>
        </p:nvSpPr>
        <p:spPr>
          <a:xfrm>
            <a:off x="2394985" y="3258408"/>
            <a:ext cx="3171348"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Mô</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tả</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biểu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diễn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dữ</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liệu</a:t>
            </a:r>
            <a:r>
              <a:rPr lang="en-US" sz="2800" b="1" dirty="0">
                <a:solidFill>
                  <a:srgbClr val="FFFF00"/>
                </a:solidFill>
                <a:latin typeface="Times New Roman" panose="02020603050405020304" pitchFamily="18" charset="0"/>
                <a:cs typeface="Times New Roman" panose="02020603050405020304" pitchFamily="18" charset="0"/>
              </a:rPr>
              <a:t> </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1" name="Oval 20"/>
          <p:cNvSpPr/>
          <p:nvPr/>
        </p:nvSpPr>
        <p:spPr>
          <a:xfrm>
            <a:off x="6378736" y="-1707119"/>
            <a:ext cx="2881741"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Bảng số liệu</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3" name="Oval 22"/>
          <p:cNvSpPr/>
          <p:nvPr/>
        </p:nvSpPr>
        <p:spPr>
          <a:xfrm>
            <a:off x="1966711" y="5526751"/>
            <a:ext cx="3420866" cy="1201782"/>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Phân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tích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xử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dữ</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liệu</a:t>
            </a:r>
            <a:r>
              <a:rPr lang="en-US" sz="2800" b="1" dirty="0">
                <a:solidFill>
                  <a:srgbClr val="FFFF00"/>
                </a:solidFill>
                <a:latin typeface="Times New Roman" panose="02020603050405020304" pitchFamily="18" charset="0"/>
                <a:cs typeface="Times New Roman" panose="02020603050405020304" pitchFamily="18" charset="0"/>
              </a:rPr>
              <a:t> </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17412" y="383790"/>
            <a:ext cx="1752199" cy="523220"/>
          </a:xfrm>
          <a:prstGeom prst="rect">
            <a:avLst/>
          </a:prstGeom>
          <a:solidFill>
            <a:srgbClr val="FFFF00"/>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800" b="1" u="sng" dirty="0">
                <a:latin typeface="Times New Roman" panose="02020603050405020304" pitchFamily="18" charset="0"/>
                <a:cs typeface="Times New Roman" panose="02020603050405020304" pitchFamily="18" charset="0"/>
              </a:rPr>
              <a:t>SƠ ĐỒ </a:t>
            </a:r>
            <a:endParaRPr lang="vi-VN" sz="2800" b="1" u="sng" dirty="0">
              <a:latin typeface="Times New Roman" panose="02020603050405020304" pitchFamily="18" charset="0"/>
              <a:cs typeface="Times New Roman" panose="02020603050405020304" pitchFamily="18" charset="0"/>
            </a:endParaRPr>
          </a:p>
        </p:txBody>
      </p:sp>
      <p:sp>
        <p:nvSpPr>
          <p:cNvPr id="13" name="Freeform 15">
            <a:extLst>
              <a:ext uri="{FF2B5EF4-FFF2-40B4-BE49-F238E27FC236}">
                <a16:creationId xmlns:a16="http://schemas.microsoft.com/office/drawing/2014/main" id="{9140C3B1-4F6E-4DAE-ABD1-74357C1F476E}"/>
              </a:ext>
            </a:extLst>
          </p:cNvPr>
          <p:cNvSpPr/>
          <p:nvPr/>
        </p:nvSpPr>
        <p:spPr>
          <a:xfrm rot="7571538">
            <a:off x="1234982" y="1942332"/>
            <a:ext cx="890014" cy="332623"/>
          </a:xfrm>
          <a:custGeom>
            <a:avLst/>
            <a:gdLst>
              <a:gd name="connsiteX0" fmla="*/ 0 w 2011680"/>
              <a:gd name="connsiteY0" fmla="*/ 0 h 953588"/>
              <a:gd name="connsiteX1" fmla="*/ 783772 w 2011680"/>
              <a:gd name="connsiteY1" fmla="*/ 692331 h 953588"/>
              <a:gd name="connsiteX2" fmla="*/ 2011680 w 2011680"/>
              <a:gd name="connsiteY2" fmla="*/ 953588 h 953588"/>
              <a:gd name="connsiteX3" fmla="*/ 2011680 w 2011680"/>
              <a:gd name="connsiteY3" fmla="*/ 953588 h 953588"/>
            </a:gdLst>
            <a:ahLst/>
            <a:cxnLst>
              <a:cxn ang="0">
                <a:pos x="connsiteX0" y="connsiteY0"/>
              </a:cxn>
              <a:cxn ang="0">
                <a:pos x="connsiteX1" y="connsiteY1"/>
              </a:cxn>
              <a:cxn ang="0">
                <a:pos x="connsiteX2" y="connsiteY2"/>
              </a:cxn>
              <a:cxn ang="0">
                <a:pos x="connsiteX3" y="connsiteY3"/>
              </a:cxn>
            </a:cxnLst>
            <a:rect l="l" t="t" r="r" b="b"/>
            <a:pathLst>
              <a:path w="2011680" h="953588">
                <a:moveTo>
                  <a:pt x="0" y="0"/>
                </a:moveTo>
                <a:cubicBezTo>
                  <a:pt x="224246" y="266700"/>
                  <a:pt x="448492" y="533400"/>
                  <a:pt x="783772" y="692331"/>
                </a:cubicBezTo>
                <a:cubicBezTo>
                  <a:pt x="1119052" y="851262"/>
                  <a:pt x="2011680" y="953588"/>
                  <a:pt x="2011680" y="953588"/>
                </a:cubicBezTo>
                <a:lnTo>
                  <a:pt x="2011680" y="953588"/>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Arc 1">
            <a:extLst>
              <a:ext uri="{FF2B5EF4-FFF2-40B4-BE49-F238E27FC236}">
                <a16:creationId xmlns:a16="http://schemas.microsoft.com/office/drawing/2014/main" id="{C56F5E4F-5B34-4F5B-9E0F-DAB0AAD5CD47}"/>
              </a:ext>
            </a:extLst>
          </p:cNvPr>
          <p:cNvSpPr/>
          <p:nvPr/>
        </p:nvSpPr>
        <p:spPr>
          <a:xfrm flipV="1">
            <a:off x="869701" y="3742028"/>
            <a:ext cx="1525284" cy="91631"/>
          </a:xfrm>
          <a:prstGeom prst="arc">
            <a:avLst/>
          </a:prstGeom>
          <a:solidFill>
            <a:schemeClr val="accent1"/>
          </a:solidFill>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sp>
        <p:nvSpPr>
          <p:cNvPr id="5" name="Arc 4">
            <a:extLst>
              <a:ext uri="{FF2B5EF4-FFF2-40B4-BE49-F238E27FC236}">
                <a16:creationId xmlns:a16="http://schemas.microsoft.com/office/drawing/2014/main" id="{EFBAF3CB-2D67-4380-9C6D-91423DE3EAAC}"/>
              </a:ext>
            </a:extLst>
          </p:cNvPr>
          <p:cNvSpPr/>
          <p:nvPr/>
        </p:nvSpPr>
        <p:spPr>
          <a:xfrm rot="18757749">
            <a:off x="4132201" y="1212732"/>
            <a:ext cx="2604620" cy="917277"/>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Rounded Rectangle 2">
            <a:extLst>
              <a:ext uri="{FF2B5EF4-FFF2-40B4-BE49-F238E27FC236}">
                <a16:creationId xmlns:a16="http://schemas.microsoft.com/office/drawing/2014/main" id="{947226F0-27E6-4895-930E-EE0126B4ACE6}"/>
              </a:ext>
            </a:extLst>
          </p:cNvPr>
          <p:cNvSpPr/>
          <p:nvPr/>
        </p:nvSpPr>
        <p:spPr>
          <a:xfrm>
            <a:off x="6350305" y="149967"/>
            <a:ext cx="2309180" cy="9657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a:latin typeface="Times New Roman" pitchFamily="18" charset="0"/>
                <a:cs typeface="Times New Roman" pitchFamily="18" charset="0"/>
              </a:rPr>
              <a:t>Thu </a:t>
            </a:r>
            <a:r>
              <a:rPr lang="en-US" sz="2667" b="1" dirty="0" err="1">
                <a:latin typeface="Times New Roman" pitchFamily="18" charset="0"/>
                <a:cs typeface="Times New Roman" pitchFamily="18" charset="0"/>
              </a:rPr>
              <a:t>thập</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dữ</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liệu</a:t>
            </a:r>
            <a:r>
              <a:rPr lang="en-US" sz="2667" b="1" dirty="0">
                <a:latin typeface="Times New Roman" pitchFamily="18" charset="0"/>
                <a:cs typeface="Times New Roman" pitchFamily="18" charset="0"/>
              </a:rPr>
              <a:t>  </a:t>
            </a:r>
          </a:p>
        </p:txBody>
      </p:sp>
      <p:sp>
        <p:nvSpPr>
          <p:cNvPr id="20" name="Arc 19">
            <a:extLst>
              <a:ext uri="{FF2B5EF4-FFF2-40B4-BE49-F238E27FC236}">
                <a16:creationId xmlns:a16="http://schemas.microsoft.com/office/drawing/2014/main" id="{2439BF8E-CED4-45A6-928E-34C769CF8937}"/>
              </a:ext>
            </a:extLst>
          </p:cNvPr>
          <p:cNvSpPr/>
          <p:nvPr/>
        </p:nvSpPr>
        <p:spPr>
          <a:xfrm rot="10536300">
            <a:off x="5276102" y="1398043"/>
            <a:ext cx="1691962" cy="908037"/>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ounded Rectangle 2">
            <a:extLst>
              <a:ext uri="{FF2B5EF4-FFF2-40B4-BE49-F238E27FC236}">
                <a16:creationId xmlns:a16="http://schemas.microsoft.com/office/drawing/2014/main" id="{32E6C9F5-F542-4E94-A245-0B7BB996491B}"/>
              </a:ext>
            </a:extLst>
          </p:cNvPr>
          <p:cNvSpPr/>
          <p:nvPr/>
        </p:nvSpPr>
        <p:spPr>
          <a:xfrm>
            <a:off x="6217178" y="1552754"/>
            <a:ext cx="2259295" cy="9657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err="1">
                <a:latin typeface="Times New Roman" pitchFamily="18" charset="0"/>
                <a:cs typeface="Times New Roman" pitchFamily="18" charset="0"/>
              </a:rPr>
              <a:t>Phân</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loại</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dữ</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liệu</a:t>
            </a:r>
            <a:r>
              <a:rPr lang="en-US" sz="2667" b="1" dirty="0">
                <a:latin typeface="Times New Roman" pitchFamily="18" charset="0"/>
                <a:cs typeface="Times New Roman" pitchFamily="18" charset="0"/>
              </a:rPr>
              <a:t>  </a:t>
            </a:r>
          </a:p>
        </p:txBody>
      </p:sp>
      <p:sp>
        <p:nvSpPr>
          <p:cNvPr id="25" name="Arc 24">
            <a:extLst>
              <a:ext uri="{FF2B5EF4-FFF2-40B4-BE49-F238E27FC236}">
                <a16:creationId xmlns:a16="http://schemas.microsoft.com/office/drawing/2014/main" id="{2E41B38B-E07C-4C0B-B587-A12B893E93D1}"/>
              </a:ext>
            </a:extLst>
          </p:cNvPr>
          <p:cNvSpPr/>
          <p:nvPr/>
        </p:nvSpPr>
        <p:spPr>
          <a:xfrm rot="18757749">
            <a:off x="7790638" y="1788859"/>
            <a:ext cx="1690396" cy="329344"/>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Arc 25">
            <a:extLst>
              <a:ext uri="{FF2B5EF4-FFF2-40B4-BE49-F238E27FC236}">
                <a16:creationId xmlns:a16="http://schemas.microsoft.com/office/drawing/2014/main" id="{5A4C8DA4-3E6A-488B-BD8A-CE0C80203D83}"/>
              </a:ext>
            </a:extLst>
          </p:cNvPr>
          <p:cNvSpPr/>
          <p:nvPr/>
        </p:nvSpPr>
        <p:spPr>
          <a:xfrm rot="11016486">
            <a:off x="8500328" y="1834618"/>
            <a:ext cx="1458853" cy="804081"/>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Rounded Rectangle 15">
            <a:extLst>
              <a:ext uri="{FF2B5EF4-FFF2-40B4-BE49-F238E27FC236}">
                <a16:creationId xmlns:a16="http://schemas.microsoft.com/office/drawing/2014/main" id="{D52E9815-A0DC-49A3-BEA9-CDDEFCC19598}"/>
              </a:ext>
            </a:extLst>
          </p:cNvPr>
          <p:cNvSpPr/>
          <p:nvPr/>
        </p:nvSpPr>
        <p:spPr>
          <a:xfrm>
            <a:off x="9077725" y="1022476"/>
            <a:ext cx="2881741" cy="530277"/>
          </a:xfrm>
          <a:prstGeom prst="roundRect">
            <a:avLst/>
          </a:prstGeom>
          <a:solidFill>
            <a:schemeClr val="tx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667" b="1" dirty="0" err="1">
                <a:solidFill>
                  <a:schemeClr val="tx1"/>
                </a:solidFill>
                <a:latin typeface="Times New Roman" pitchFamily="18" charset="0"/>
                <a:cs typeface="Times New Roman" pitchFamily="18" charset="0"/>
              </a:rPr>
              <a:t>Dữ</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liệu</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định</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tính</a:t>
            </a:r>
            <a:endParaRPr lang="en-US" sz="2667" b="1" dirty="0">
              <a:solidFill>
                <a:schemeClr val="tx1"/>
              </a:solidFill>
              <a:latin typeface="Times New Roman" pitchFamily="18" charset="0"/>
              <a:cs typeface="Times New Roman" pitchFamily="18" charset="0"/>
            </a:endParaRPr>
          </a:p>
        </p:txBody>
      </p:sp>
      <p:sp>
        <p:nvSpPr>
          <p:cNvPr id="28" name="Rounded Rectangle 15">
            <a:extLst>
              <a:ext uri="{FF2B5EF4-FFF2-40B4-BE49-F238E27FC236}">
                <a16:creationId xmlns:a16="http://schemas.microsoft.com/office/drawing/2014/main" id="{03D6D36C-1664-43BD-BE7F-6103FB844B5A}"/>
              </a:ext>
            </a:extLst>
          </p:cNvPr>
          <p:cNvSpPr/>
          <p:nvPr/>
        </p:nvSpPr>
        <p:spPr>
          <a:xfrm>
            <a:off x="9048190" y="2191260"/>
            <a:ext cx="3097122" cy="763708"/>
          </a:xfrm>
          <a:prstGeom prst="roundRect">
            <a:avLst/>
          </a:prstGeom>
          <a:solidFill>
            <a:schemeClr val="tx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r>
              <a:rPr lang="en-US" sz="2667" b="1" dirty="0" err="1">
                <a:solidFill>
                  <a:schemeClr val="tx1"/>
                </a:solidFill>
                <a:latin typeface="Times New Roman" pitchFamily="18" charset="0"/>
                <a:cs typeface="Times New Roman" pitchFamily="18" charset="0"/>
              </a:rPr>
              <a:t>Dữ</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liệu</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định</a:t>
            </a:r>
            <a:r>
              <a:rPr lang="en-US" sz="2667" b="1" dirty="0">
                <a:solidFill>
                  <a:schemeClr val="tx1"/>
                </a:solidFill>
                <a:latin typeface="Times New Roman" pitchFamily="18" charset="0"/>
                <a:cs typeface="Times New Roman" pitchFamily="18" charset="0"/>
              </a:rPr>
              <a:t> </a:t>
            </a:r>
            <a:r>
              <a:rPr lang="en-US" sz="2667" b="1" dirty="0" err="1">
                <a:solidFill>
                  <a:schemeClr val="tx1"/>
                </a:solidFill>
                <a:latin typeface="Times New Roman" pitchFamily="18" charset="0"/>
                <a:cs typeface="Times New Roman" pitchFamily="18" charset="0"/>
              </a:rPr>
              <a:t>lượng</a:t>
            </a:r>
            <a:r>
              <a:rPr lang="en-US" sz="2667" b="1" dirty="0">
                <a:solidFill>
                  <a:schemeClr val="tx1"/>
                </a:solidFill>
                <a:latin typeface="Times New Roman" pitchFamily="18" charset="0"/>
                <a:cs typeface="Times New Roman" pitchFamily="18" charset="0"/>
              </a:rPr>
              <a:t> </a:t>
            </a:r>
          </a:p>
        </p:txBody>
      </p:sp>
      <p:sp>
        <p:nvSpPr>
          <p:cNvPr id="29" name="Arc 28">
            <a:extLst>
              <a:ext uri="{FF2B5EF4-FFF2-40B4-BE49-F238E27FC236}">
                <a16:creationId xmlns:a16="http://schemas.microsoft.com/office/drawing/2014/main" id="{1148D71E-47D6-4DA2-ABFF-E1B15FBFC036}"/>
              </a:ext>
            </a:extLst>
          </p:cNvPr>
          <p:cNvSpPr/>
          <p:nvPr/>
        </p:nvSpPr>
        <p:spPr>
          <a:xfrm rot="19660080">
            <a:off x="4962278" y="3717541"/>
            <a:ext cx="1648065" cy="680628"/>
          </a:xfrm>
          <a:prstGeom prst="arc">
            <a:avLst>
              <a:gd name="adj1" fmla="val 16200000"/>
              <a:gd name="adj2" fmla="val 2142273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Arc 29">
            <a:extLst>
              <a:ext uri="{FF2B5EF4-FFF2-40B4-BE49-F238E27FC236}">
                <a16:creationId xmlns:a16="http://schemas.microsoft.com/office/drawing/2014/main" id="{95C66170-9223-4D61-923E-9B0FFC470BD5}"/>
              </a:ext>
            </a:extLst>
          </p:cNvPr>
          <p:cNvSpPr/>
          <p:nvPr/>
        </p:nvSpPr>
        <p:spPr>
          <a:xfrm rot="10536300">
            <a:off x="5532755" y="3650559"/>
            <a:ext cx="1691962" cy="908037"/>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ounded Rectangle 2">
            <a:extLst>
              <a:ext uri="{FF2B5EF4-FFF2-40B4-BE49-F238E27FC236}">
                <a16:creationId xmlns:a16="http://schemas.microsoft.com/office/drawing/2014/main" id="{DCA0603E-0138-41B3-9F9E-D46B7AD35296}"/>
              </a:ext>
            </a:extLst>
          </p:cNvPr>
          <p:cNvSpPr/>
          <p:nvPr/>
        </p:nvSpPr>
        <p:spPr>
          <a:xfrm>
            <a:off x="6547751" y="3137560"/>
            <a:ext cx="4205130" cy="965789"/>
          </a:xfrm>
          <a:prstGeom prst="round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err="1">
                <a:latin typeface="Times New Roman" pitchFamily="18" charset="0"/>
                <a:cs typeface="Times New Roman" pitchFamily="18" charset="0"/>
              </a:rPr>
              <a:t>Bảng</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và</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biểu</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đồ</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thống</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kê</a:t>
            </a:r>
            <a:endParaRPr lang="en-US" sz="2667" b="1" dirty="0">
              <a:latin typeface="Times New Roman" pitchFamily="18" charset="0"/>
              <a:cs typeface="Times New Roman" pitchFamily="18" charset="0"/>
            </a:endParaRPr>
          </a:p>
        </p:txBody>
      </p:sp>
      <p:sp>
        <p:nvSpPr>
          <p:cNvPr id="33" name="Rounded Rectangle 2">
            <a:extLst>
              <a:ext uri="{FF2B5EF4-FFF2-40B4-BE49-F238E27FC236}">
                <a16:creationId xmlns:a16="http://schemas.microsoft.com/office/drawing/2014/main" id="{68D7301E-602F-461A-97BD-29E153BA7AC5}"/>
              </a:ext>
            </a:extLst>
          </p:cNvPr>
          <p:cNvSpPr/>
          <p:nvPr/>
        </p:nvSpPr>
        <p:spPr>
          <a:xfrm>
            <a:off x="6528531" y="4202052"/>
            <a:ext cx="2291387" cy="965789"/>
          </a:xfrm>
          <a:prstGeom prst="round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err="1">
                <a:latin typeface="Times New Roman" pitchFamily="18" charset="0"/>
                <a:cs typeface="Times New Roman" pitchFamily="18" charset="0"/>
              </a:rPr>
              <a:t>Tập</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dữ</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liệu</a:t>
            </a:r>
            <a:endParaRPr lang="en-US" sz="2667" b="1" dirty="0">
              <a:latin typeface="Times New Roman" pitchFamily="18" charset="0"/>
              <a:cs typeface="Times New Roman" pitchFamily="18" charset="0"/>
            </a:endParaRPr>
          </a:p>
        </p:txBody>
      </p:sp>
      <p:sp>
        <p:nvSpPr>
          <p:cNvPr id="34" name="Arc 33">
            <a:extLst>
              <a:ext uri="{FF2B5EF4-FFF2-40B4-BE49-F238E27FC236}">
                <a16:creationId xmlns:a16="http://schemas.microsoft.com/office/drawing/2014/main" id="{6033B775-0906-4BBE-9B95-1DB1BCCE8734}"/>
              </a:ext>
            </a:extLst>
          </p:cNvPr>
          <p:cNvSpPr/>
          <p:nvPr/>
        </p:nvSpPr>
        <p:spPr>
          <a:xfrm rot="19660080">
            <a:off x="4824994" y="5911403"/>
            <a:ext cx="1648065" cy="680628"/>
          </a:xfrm>
          <a:prstGeom prst="arc">
            <a:avLst>
              <a:gd name="adj1" fmla="val 16200000"/>
              <a:gd name="adj2" fmla="val 21422734"/>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Rounded Rectangle 2">
            <a:extLst>
              <a:ext uri="{FF2B5EF4-FFF2-40B4-BE49-F238E27FC236}">
                <a16:creationId xmlns:a16="http://schemas.microsoft.com/office/drawing/2014/main" id="{05C20609-5214-4F65-8CDA-37722787FC28}"/>
              </a:ext>
            </a:extLst>
          </p:cNvPr>
          <p:cNvSpPr/>
          <p:nvPr/>
        </p:nvSpPr>
        <p:spPr>
          <a:xfrm>
            <a:off x="6350306" y="5259126"/>
            <a:ext cx="1841302" cy="730951"/>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err="1">
                <a:latin typeface="Times New Roman" pitchFamily="18" charset="0"/>
                <a:cs typeface="Times New Roman" pitchFamily="18" charset="0"/>
              </a:rPr>
              <a:t>Tính</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toán</a:t>
            </a:r>
            <a:endParaRPr lang="en-US" sz="2667" b="1" dirty="0">
              <a:latin typeface="Times New Roman" pitchFamily="18" charset="0"/>
              <a:cs typeface="Times New Roman" pitchFamily="18" charset="0"/>
            </a:endParaRPr>
          </a:p>
        </p:txBody>
      </p:sp>
      <p:sp>
        <p:nvSpPr>
          <p:cNvPr id="37" name="Arc 36">
            <a:extLst>
              <a:ext uri="{FF2B5EF4-FFF2-40B4-BE49-F238E27FC236}">
                <a16:creationId xmlns:a16="http://schemas.microsoft.com/office/drawing/2014/main" id="{9C670EF4-CCCB-40DC-8237-2BCFD526ED2A}"/>
              </a:ext>
            </a:extLst>
          </p:cNvPr>
          <p:cNvSpPr/>
          <p:nvPr/>
        </p:nvSpPr>
        <p:spPr>
          <a:xfrm rot="10536300">
            <a:off x="5466816" y="5770896"/>
            <a:ext cx="1691962" cy="908037"/>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8" name="Rounded Rectangle 2">
            <a:extLst>
              <a:ext uri="{FF2B5EF4-FFF2-40B4-BE49-F238E27FC236}">
                <a16:creationId xmlns:a16="http://schemas.microsoft.com/office/drawing/2014/main" id="{666BF386-845D-4B30-A1BE-A609E5935BE0}"/>
              </a:ext>
            </a:extLst>
          </p:cNvPr>
          <p:cNvSpPr/>
          <p:nvPr/>
        </p:nvSpPr>
        <p:spPr>
          <a:xfrm>
            <a:off x="6378736" y="6051359"/>
            <a:ext cx="2874329" cy="730951"/>
          </a:xfrm>
          <a:prstGeom prst="round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67" b="1" dirty="0" err="1">
                <a:latin typeface="Times New Roman" pitchFamily="18" charset="0"/>
                <a:cs typeface="Times New Roman" pitchFamily="18" charset="0"/>
              </a:rPr>
              <a:t>Suy</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luận</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toán</a:t>
            </a:r>
            <a:r>
              <a:rPr lang="en-US" sz="2667" b="1" dirty="0">
                <a:latin typeface="Times New Roman" pitchFamily="18" charset="0"/>
                <a:cs typeface="Times New Roman" pitchFamily="18" charset="0"/>
              </a:rPr>
              <a:t> </a:t>
            </a:r>
            <a:r>
              <a:rPr lang="en-US" sz="2667" b="1" dirty="0" err="1">
                <a:latin typeface="Times New Roman" pitchFamily="18" charset="0"/>
                <a:cs typeface="Times New Roman" pitchFamily="18" charset="0"/>
              </a:rPr>
              <a:t>học</a:t>
            </a:r>
            <a:r>
              <a:rPr lang="en-US" sz="2667" b="1" dirty="0">
                <a:latin typeface="Times New Roman" pitchFamily="18" charset="0"/>
                <a:cs typeface="Times New Roman" pitchFamily="18" charset="0"/>
              </a:rPr>
              <a:t> </a:t>
            </a:r>
          </a:p>
        </p:txBody>
      </p:sp>
    </p:spTree>
    <p:extLst>
      <p:ext uri="{BB962C8B-B14F-4D97-AF65-F5344CB8AC3E}">
        <p14:creationId xmlns:p14="http://schemas.microsoft.com/office/powerpoint/2010/main" val="376465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left)">
                                      <p:cBhvr>
                                        <p:cTn id="74" dur="500"/>
                                        <p:tgtEl>
                                          <p:spTgt spid="3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left)">
                                      <p:cBhvr>
                                        <p:cTn id="82" dur="500"/>
                                        <p:tgtEl>
                                          <p:spTgt spid="34"/>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left)">
                                      <p:cBhvr>
                                        <p:cTn id="90" dur="500"/>
                                        <p:tgtEl>
                                          <p:spTgt spid="35"/>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ipe(left)">
                                      <p:cBhvr>
                                        <p:cTn id="9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8" grpId="0" animBg="1"/>
      <p:bldP spid="23" grpId="0" animBg="1"/>
      <p:bldP spid="13" grpId="0" animBg="1"/>
      <p:bldP spid="2" grpId="0" animBg="1"/>
      <p:bldP spid="5" grpId="0" animBg="1"/>
      <p:bldP spid="19" grpId="0" animBg="1"/>
      <p:bldP spid="20" grpId="0" animBg="1"/>
      <p:bldP spid="22" grpId="0" animBg="1"/>
      <p:bldP spid="25" grpId="0" animBg="1"/>
      <p:bldP spid="26" grpId="0" animBg="1"/>
      <p:bldP spid="27" grpId="0" animBg="1"/>
      <p:bldP spid="28" grpId="0" animBg="1"/>
      <p:bldP spid="29" grpId="0" animBg="1"/>
      <p:bldP spid="30" grpId="0" animBg="1"/>
      <p:bldP spid="32" grpId="0" animBg="1"/>
      <p:bldP spid="33" grpId="0" animBg="1"/>
      <p:bldP spid="34" grpId="0" animBg="1"/>
      <p:bldP spid="35"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49085" y="635251"/>
            <a:ext cx="4332515" cy="4132943"/>
          </a:xfrm>
          <a:prstGeom prst="sun">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184073" y="197401"/>
            <a:ext cx="7689272" cy="1015663"/>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6000" b="1" dirty="0">
                <a:solidFill>
                  <a:srgbClr val="FF0000"/>
                </a:solidFill>
                <a:latin typeface="Times New Roman" panose="02020603050405020304" pitchFamily="18" charset="0"/>
              </a:rPr>
              <a:t>ÔN TẬP KIẾN THỨC</a:t>
            </a:r>
            <a:endParaRPr lang="en-US" sz="60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a:ln>
            <a:noFill/>
          </a:ln>
          <a:effectLst/>
          <a:scene3d>
            <a:camera prst="orthographicFront">
              <a:rot lat="0" lon="0" rev="0"/>
            </a:camera>
            <a:lightRig rig="contrasting" dir="t">
              <a:rot lat="0" lon="0" rev="7800000"/>
            </a:lightRig>
          </a:scene3d>
          <a:sp3d>
            <a:bevelT w="139700" h="139700"/>
          </a:sp3d>
        </p:spPr>
      </p:pic>
    </p:spTree>
    <p:extLst>
      <p:ext uri="{BB962C8B-B14F-4D97-AF65-F5344CB8AC3E}">
        <p14:creationId xmlns:p14="http://schemas.microsoft.com/office/powerpoint/2010/main" val="2172349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5" name="TextBox 4">
            <a:extLst>
              <a:ext uri="{FF2B5EF4-FFF2-40B4-BE49-F238E27FC236}">
                <a16:creationId xmlns:a16="http://schemas.microsoft.com/office/drawing/2014/main" id="{B812FD0D-3345-4D97-BED4-5A0590056D2D}"/>
              </a:ext>
            </a:extLst>
          </p:cNvPr>
          <p:cNvSpPr txBox="1"/>
          <p:nvPr/>
        </p:nvSpPr>
        <p:spPr>
          <a:xfrm>
            <a:off x="700599" y="1029463"/>
            <a:ext cx="4910493" cy="523220"/>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800" b="1" dirty="0">
                <a:solidFill>
                  <a:srgbClr val="FF0000"/>
                </a:solidFill>
                <a:latin typeface="Times New Roman" panose="02020603050405020304" pitchFamily="18" charset="0"/>
                <a:ea typeface="Calibri" panose="020F0502020204030204" pitchFamily="34" charset="0"/>
              </a:rPr>
              <a:t>I. BÀI TẬP TRẮC NGHIỆM:</a:t>
            </a:r>
            <a:endParaRPr lang="en-US" sz="2800" dirty="0">
              <a:solidFill>
                <a:prstClr val="black"/>
              </a:solidFill>
            </a:endParaRPr>
          </a:p>
        </p:txBody>
      </p:sp>
      <p:sp>
        <p:nvSpPr>
          <p:cNvPr id="6" name="Rounded Rectangle 5"/>
          <p:cNvSpPr/>
          <p:nvPr/>
        </p:nvSpPr>
        <p:spPr>
          <a:xfrm rot="16200000">
            <a:off x="8504350" y="-3146391"/>
            <a:ext cx="478971" cy="6843003"/>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ÔN TẬP KIẾN THỨC</a:t>
            </a:r>
          </a:p>
        </p:txBody>
      </p:sp>
    </p:spTree>
    <p:extLst>
      <p:ext uri="{BB962C8B-B14F-4D97-AF65-F5344CB8AC3E}">
        <p14:creationId xmlns:p14="http://schemas.microsoft.com/office/powerpoint/2010/main" val="27248834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5625"/>
            <a:ext cx="12192000" cy="6830018"/>
            <a:chOff x="0" y="0"/>
            <a:chExt cx="12192000" cy="68300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5731257"/>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621233"/>
              <a:ext cx="12192000" cy="1208785"/>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 name="connsiteX0" fmla="*/ 0 w 12192000"/>
                <a:gd name="connsiteY0" fmla="*/ 45977 h 1482608"/>
                <a:gd name="connsiteX1" fmla="*/ 4098101 w 12192000"/>
                <a:gd name="connsiteY1" fmla="*/ 21666 h 1482608"/>
                <a:gd name="connsiteX2" fmla="*/ 9786938 w 12192000"/>
                <a:gd name="connsiteY2" fmla="*/ 3115 h 1482608"/>
                <a:gd name="connsiteX3" fmla="*/ 12192000 w 12192000"/>
                <a:gd name="connsiteY3" fmla="*/ 45977 h 1482608"/>
                <a:gd name="connsiteX4" fmla="*/ 12192000 w 12192000"/>
                <a:gd name="connsiteY4" fmla="*/ 1482608 h 1482608"/>
                <a:gd name="connsiteX5" fmla="*/ 0 w 12192000"/>
                <a:gd name="connsiteY5" fmla="*/ 1482608 h 1482608"/>
                <a:gd name="connsiteX6" fmla="*/ 0 w 12192000"/>
                <a:gd name="connsiteY6" fmla="*/ 45977 h 1482608"/>
                <a:gd name="connsiteX0" fmla="*/ 0 w 12192000"/>
                <a:gd name="connsiteY0" fmla="*/ 59109 h 1495740"/>
                <a:gd name="connsiteX1" fmla="*/ 4098101 w 12192000"/>
                <a:gd name="connsiteY1" fmla="*/ 34798 h 1495740"/>
                <a:gd name="connsiteX2" fmla="*/ 9786938 w 12192000"/>
                <a:gd name="connsiteY2" fmla="*/ 16247 h 1495740"/>
                <a:gd name="connsiteX3" fmla="*/ 12192000 w 12192000"/>
                <a:gd name="connsiteY3" fmla="*/ 59109 h 1495740"/>
                <a:gd name="connsiteX4" fmla="*/ 12192000 w 12192000"/>
                <a:gd name="connsiteY4" fmla="*/ 1495740 h 1495740"/>
                <a:gd name="connsiteX5" fmla="*/ 0 w 12192000"/>
                <a:gd name="connsiteY5" fmla="*/ 1495740 h 1495740"/>
                <a:gd name="connsiteX6" fmla="*/ 0 w 12192000"/>
                <a:gd name="connsiteY6" fmla="*/ 59109 h 1495740"/>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72164">
                  <a:moveTo>
                    <a:pt x="0" y="135533"/>
                  </a:moveTo>
                  <a:lnTo>
                    <a:pt x="4098101" y="111222"/>
                  </a:lnTo>
                  <a:lnTo>
                    <a:pt x="8896288" y="0"/>
                  </a:lnTo>
                  <a:cubicBezTo>
                    <a:pt x="10267992" y="91514"/>
                    <a:pt x="11093429" y="90355"/>
                    <a:pt x="12192000" y="135533"/>
                  </a:cubicBezTo>
                  <a:lnTo>
                    <a:pt x="12192000" y="1572164"/>
                  </a:lnTo>
                  <a:lnTo>
                    <a:pt x="0" y="1572164"/>
                  </a:lnTo>
                  <a:lnTo>
                    <a:pt x="0" y="135533"/>
                  </a:lnTo>
                  <a:close/>
                </a:path>
              </a:pathLst>
            </a:custGeom>
            <a:solidFill>
              <a:srgbClr val="A38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20D04A0A-33F9-4E82-8CBB-DCAD53483EE3}"/>
              </a:ext>
            </a:extLst>
          </p:cNvPr>
          <p:cNvSpPr/>
          <p:nvPr/>
        </p:nvSpPr>
        <p:spPr>
          <a:xfrm>
            <a:off x="179384" y="6764"/>
            <a:ext cx="4966423"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Times New Roman" panose="02020603050405020304" pitchFamily="18" charset="0"/>
                <a:cs typeface="Times New Roman" panose="02020603050405020304" pitchFamily="18" charset="0"/>
              </a:rPr>
              <a:t>ĐƯỜNG ĐUA</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7925" y="-871264"/>
            <a:ext cx="609600" cy="609600"/>
          </a:xfrm>
          <a:prstGeom prst="rect">
            <a:avLst/>
          </a:prstGeom>
        </p:spPr>
      </p:pic>
      <p:sp>
        <p:nvSpPr>
          <p:cNvPr id="12" name="Rounded Rectangle 11"/>
          <p:cNvSpPr/>
          <p:nvPr/>
        </p:nvSpPr>
        <p:spPr>
          <a:xfrm rot="16200000">
            <a:off x="8504350" y="-3146391"/>
            <a:ext cx="478971" cy="6843003"/>
          </a:xfrm>
          <a:prstGeom prst="roundRect">
            <a:avLst>
              <a:gd name="adj" fmla="val 50000"/>
            </a:avLst>
          </a:prstGeom>
          <a:ln/>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ÔN TẬP KIẾN THỨC</a:t>
            </a:r>
          </a:p>
        </p:txBody>
      </p:sp>
      <p:pic>
        <p:nvPicPr>
          <p:cNvPr id="14" name="Picture 13"/>
          <p:cNvPicPr>
            <a:picLocks noChangeAspect="1"/>
          </p:cNvPicPr>
          <p:nvPr/>
        </p:nvPicPr>
        <p:blipFill>
          <a:blip r:embed="rId6"/>
          <a:stretch>
            <a:fillRect/>
          </a:stretch>
        </p:blipFill>
        <p:spPr>
          <a:xfrm rot="16200000">
            <a:off x="247518" y="4453755"/>
            <a:ext cx="2371791" cy="254464"/>
          </a:xfrm>
          <a:prstGeom prst="rect">
            <a:avLst/>
          </a:prstGeom>
        </p:spPr>
      </p:pic>
      <p:pic>
        <p:nvPicPr>
          <p:cNvPr id="15" name="Picture 14"/>
          <p:cNvPicPr>
            <a:picLocks noChangeAspect="1"/>
          </p:cNvPicPr>
          <p:nvPr/>
        </p:nvPicPr>
        <p:blipFill>
          <a:blip r:embed="rId7"/>
          <a:stretch>
            <a:fillRect/>
          </a:stretch>
        </p:blipFill>
        <p:spPr>
          <a:xfrm>
            <a:off x="199488" y="3684944"/>
            <a:ext cx="2467850" cy="388208"/>
          </a:xfrm>
          <a:prstGeom prst="rect">
            <a:avLst/>
          </a:prstGeom>
        </p:spPr>
      </p:pic>
      <p:pic>
        <p:nvPicPr>
          <p:cNvPr id="16" name="Picture 15"/>
          <p:cNvPicPr>
            <a:picLocks noChangeAspect="1"/>
          </p:cNvPicPr>
          <p:nvPr/>
        </p:nvPicPr>
        <p:blipFill>
          <a:blip r:embed="rId7"/>
          <a:stretch>
            <a:fillRect/>
          </a:stretch>
        </p:blipFill>
        <p:spPr>
          <a:xfrm>
            <a:off x="523706" y="4271028"/>
            <a:ext cx="1819415" cy="388208"/>
          </a:xfrm>
          <a:prstGeom prst="rect">
            <a:avLst/>
          </a:prstGeom>
        </p:spPr>
      </p:pic>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627" y="4783705"/>
            <a:ext cx="2045817" cy="1081649"/>
          </a:xfrm>
          <a:prstGeom prst="rect">
            <a:avLst/>
          </a:prstGeom>
        </p:spPr>
      </p:pic>
      <p:sp>
        <p:nvSpPr>
          <p:cNvPr id="5" name="Rectangle 4"/>
          <p:cNvSpPr/>
          <p:nvPr/>
        </p:nvSpPr>
        <p:spPr>
          <a:xfrm>
            <a:off x="-18646" y="3702582"/>
            <a:ext cx="2919405" cy="388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HƯỚNG DẪN</a:t>
            </a:r>
          </a:p>
        </p:txBody>
      </p:sp>
      <p:sp>
        <p:nvSpPr>
          <p:cNvPr id="22" name="Rectangle 21">
            <a:hlinkClick r:id="rId9" action="ppaction://hlinksldjump"/>
          </p:cNvPr>
          <p:cNvSpPr/>
          <p:nvPr/>
        </p:nvSpPr>
        <p:spPr>
          <a:xfrm>
            <a:off x="-22578" y="4268506"/>
            <a:ext cx="2919405" cy="388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TRÒ CHƠI</a:t>
            </a:r>
          </a:p>
        </p:txBody>
      </p:sp>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657128">
            <a:off x="-28265" y="5802257"/>
            <a:ext cx="1362710" cy="916400"/>
          </a:xfrm>
          <a:prstGeom prst="rect">
            <a:avLst/>
          </a:prstGeom>
        </p:spPr>
      </p:pic>
    </p:spTree>
    <p:extLst>
      <p:ext uri="{BB962C8B-B14F-4D97-AF65-F5344CB8AC3E}">
        <p14:creationId xmlns:p14="http://schemas.microsoft.com/office/powerpoint/2010/main" val="11404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63" presetClass="path" presetSubtype="0" accel="50000" decel="50000" fill="hold" nodeType="withEffect">
                                  <p:stCondLst>
                                    <p:cond delay="1000"/>
                                  </p:stCondLst>
                                  <p:childTnLst>
                                    <p:animMotion origin="layout" path="M 4.375E-6 -1.48148E-6 L 0.85677 -0.00532 " pathEditMode="relative" rAng="0" ptsTypes="AA">
                                      <p:cBhvr>
                                        <p:cTn id="12" dur="6000" fill="hold"/>
                                        <p:tgtEl>
                                          <p:spTgt spid="20"/>
                                        </p:tgtEl>
                                        <p:attrNameLst>
                                          <p:attrName>ppt_x</p:attrName>
                                          <p:attrName>ppt_y</p:attrName>
                                        </p:attrNameLst>
                                      </p:cBhvr>
                                      <p:rCtr x="42839"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35625"/>
            <a:ext cx="12192000" cy="6830018"/>
            <a:chOff x="0" y="0"/>
            <a:chExt cx="12192000" cy="683001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5731257"/>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5621233"/>
              <a:ext cx="12192000" cy="1208785"/>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 name="connsiteX0" fmla="*/ 0 w 12192000"/>
                <a:gd name="connsiteY0" fmla="*/ 45977 h 1482608"/>
                <a:gd name="connsiteX1" fmla="*/ 4098101 w 12192000"/>
                <a:gd name="connsiteY1" fmla="*/ 21666 h 1482608"/>
                <a:gd name="connsiteX2" fmla="*/ 9786938 w 12192000"/>
                <a:gd name="connsiteY2" fmla="*/ 3115 h 1482608"/>
                <a:gd name="connsiteX3" fmla="*/ 12192000 w 12192000"/>
                <a:gd name="connsiteY3" fmla="*/ 45977 h 1482608"/>
                <a:gd name="connsiteX4" fmla="*/ 12192000 w 12192000"/>
                <a:gd name="connsiteY4" fmla="*/ 1482608 h 1482608"/>
                <a:gd name="connsiteX5" fmla="*/ 0 w 12192000"/>
                <a:gd name="connsiteY5" fmla="*/ 1482608 h 1482608"/>
                <a:gd name="connsiteX6" fmla="*/ 0 w 12192000"/>
                <a:gd name="connsiteY6" fmla="*/ 45977 h 1482608"/>
                <a:gd name="connsiteX0" fmla="*/ 0 w 12192000"/>
                <a:gd name="connsiteY0" fmla="*/ 59109 h 1495740"/>
                <a:gd name="connsiteX1" fmla="*/ 4098101 w 12192000"/>
                <a:gd name="connsiteY1" fmla="*/ 34798 h 1495740"/>
                <a:gd name="connsiteX2" fmla="*/ 9786938 w 12192000"/>
                <a:gd name="connsiteY2" fmla="*/ 16247 h 1495740"/>
                <a:gd name="connsiteX3" fmla="*/ 12192000 w 12192000"/>
                <a:gd name="connsiteY3" fmla="*/ 59109 h 1495740"/>
                <a:gd name="connsiteX4" fmla="*/ 12192000 w 12192000"/>
                <a:gd name="connsiteY4" fmla="*/ 1495740 h 1495740"/>
                <a:gd name="connsiteX5" fmla="*/ 0 w 12192000"/>
                <a:gd name="connsiteY5" fmla="*/ 1495740 h 1495740"/>
                <a:gd name="connsiteX6" fmla="*/ 0 w 12192000"/>
                <a:gd name="connsiteY6" fmla="*/ 59109 h 1495740"/>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 name="connsiteX0" fmla="*/ 0 w 12192000"/>
                <a:gd name="connsiteY0" fmla="*/ 135533 h 1572164"/>
                <a:gd name="connsiteX1" fmla="*/ 4098101 w 12192000"/>
                <a:gd name="connsiteY1" fmla="*/ 111222 h 1572164"/>
                <a:gd name="connsiteX2" fmla="*/ 8896288 w 12192000"/>
                <a:gd name="connsiteY2" fmla="*/ 0 h 1572164"/>
                <a:gd name="connsiteX3" fmla="*/ 12192000 w 12192000"/>
                <a:gd name="connsiteY3" fmla="*/ 135533 h 1572164"/>
                <a:gd name="connsiteX4" fmla="*/ 12192000 w 12192000"/>
                <a:gd name="connsiteY4" fmla="*/ 1572164 h 1572164"/>
                <a:gd name="connsiteX5" fmla="*/ 0 w 12192000"/>
                <a:gd name="connsiteY5" fmla="*/ 1572164 h 1572164"/>
                <a:gd name="connsiteX6" fmla="*/ 0 w 12192000"/>
                <a:gd name="connsiteY6" fmla="*/ 135533 h 157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572164">
                  <a:moveTo>
                    <a:pt x="0" y="135533"/>
                  </a:moveTo>
                  <a:lnTo>
                    <a:pt x="4098101" y="111222"/>
                  </a:lnTo>
                  <a:lnTo>
                    <a:pt x="8896288" y="0"/>
                  </a:lnTo>
                  <a:cubicBezTo>
                    <a:pt x="10267992" y="91514"/>
                    <a:pt x="11093429" y="90355"/>
                    <a:pt x="12192000" y="135533"/>
                  </a:cubicBezTo>
                  <a:lnTo>
                    <a:pt x="12192000" y="1572164"/>
                  </a:lnTo>
                  <a:lnTo>
                    <a:pt x="0" y="1572164"/>
                  </a:lnTo>
                  <a:lnTo>
                    <a:pt x="0" y="135533"/>
                  </a:lnTo>
                  <a:close/>
                </a:path>
              </a:pathLst>
            </a:custGeom>
            <a:solidFill>
              <a:srgbClr val="A38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7925" y="-871264"/>
            <a:ext cx="609600" cy="609600"/>
          </a:xfrm>
          <a:prstGeom prst="rect">
            <a:avLst/>
          </a:prstGeom>
        </p:spPr>
      </p:pic>
      <p:sp>
        <p:nvSpPr>
          <p:cNvPr id="12" name="Rounded Rectangle 11"/>
          <p:cNvSpPr/>
          <p:nvPr/>
        </p:nvSpPr>
        <p:spPr>
          <a:xfrm rot="16200000">
            <a:off x="8545915" y="-3146391"/>
            <a:ext cx="478971" cy="6843003"/>
          </a:xfrm>
          <a:prstGeom prst="roundRect">
            <a:avLst>
              <a:gd name="adj" fmla="val 5000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HOẠT ĐỘNG LUYỆN TẬP</a:t>
            </a: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627" y="4783705"/>
            <a:ext cx="2045817" cy="1081649"/>
          </a:xfrm>
          <a:prstGeom prst="rect">
            <a:avLst/>
          </a:prstGeom>
        </p:spPr>
      </p:pic>
      <p:sp>
        <p:nvSpPr>
          <p:cNvPr id="17" name="TextBox 16"/>
          <p:cNvSpPr txBox="1"/>
          <p:nvPr/>
        </p:nvSpPr>
        <p:spPr>
          <a:xfrm>
            <a:off x="14903" y="965741"/>
            <a:ext cx="12191999" cy="5909310"/>
          </a:xfrm>
          <a:prstGeom prst="rect">
            <a:avLst/>
          </a:prstGeom>
          <a:solidFill>
            <a:srgbClr val="CFFF8F"/>
          </a:solidFill>
        </p:spPr>
        <p:txBody>
          <a:bodyPr wrap="square" rtlCol="0">
            <a:spAutoFit/>
          </a:bodyPr>
          <a:lstStyle/>
          <a:p>
            <a:pPr>
              <a:lnSpc>
                <a:spcPct val="150000"/>
              </a:lnSpc>
            </a:pPr>
            <a:r>
              <a:rPr lang="en-US" sz="2800" dirty="0">
                <a:latin typeface="Times New Roman" panose="02020603050405020304" pitchFamily="18" charset="0"/>
                <a:cs typeface="Times New Roman" panose="02020603050405020304" pitchFamily="18" charset="0"/>
              </a:rPr>
              <a:t>Lớp chia thành 4 đội đua I; II; III và IV.</a:t>
            </a:r>
          </a:p>
          <a:p>
            <a:pPr>
              <a:lnSpc>
                <a:spcPct val="150000"/>
              </a:lnSpc>
            </a:pPr>
            <a:r>
              <a:rPr lang="en-US" sz="2800" dirty="0">
                <a:latin typeface="Times New Roman" panose="02020603050405020304" pitchFamily="18" charset="0"/>
                <a:cs typeface="Times New Roman" panose="02020603050405020304" pitchFamily="18" charset="0"/>
              </a:rPr>
              <a:t>Trò chơi gồm có 2 vòng: </a:t>
            </a:r>
          </a:p>
          <a:p>
            <a:pPr>
              <a:lnSpc>
                <a:spcPct val="150000"/>
              </a:lnSpc>
            </a:pPr>
            <a:r>
              <a:rPr lang="en-US" sz="2800" dirty="0">
                <a:latin typeface="Times New Roman" panose="02020603050405020304" pitchFamily="18" charset="0"/>
                <a:cs typeface="Times New Roman" panose="02020603050405020304" pitchFamily="18" charset="0"/>
              </a:rPr>
              <a:t>+ Vòng loại với 6 câu hỏi. Thời gian suy nghĩ dành cho mỗi câu là 15 giây.</a:t>
            </a:r>
          </a:p>
          <a:p>
            <a:pPr>
              <a:lnSpc>
                <a:spcPct val="150000"/>
              </a:lnSpc>
            </a:pPr>
            <a:r>
              <a:rPr lang="en-US" sz="2800" dirty="0">
                <a:latin typeface="Times New Roman" panose="02020603050405020304" pitchFamily="18" charset="0"/>
                <a:cs typeface="Times New Roman" panose="02020603050405020304" pitchFamily="18" charset="0"/>
              </a:rPr>
              <a:t>+ Vòng về đích với 4 câu hỏi. Thời gian suy nghĩ dành cho mỗi câu là 30 giây.</a:t>
            </a:r>
          </a:p>
          <a:p>
            <a:pPr>
              <a:lnSpc>
                <a:spcPct val="150000"/>
              </a:lnSpc>
            </a:pPr>
            <a:r>
              <a:rPr lang="en-US" sz="2800" dirty="0">
                <a:latin typeface="Times New Roman" panose="02020603050405020304" pitchFamily="18" charset="0"/>
                <a:cs typeface="Times New Roman" panose="02020603050405020304" pitchFamily="18" charset="0"/>
              </a:rPr>
              <a:t>Hết thời gian suy nghĩ cả bốn đội cùng đưa ra câu trả lời bằng cách giơ thẻ có chữ cái ứng với đáp án mình đã chọn.</a:t>
            </a:r>
          </a:p>
          <a:p>
            <a:pPr>
              <a:lnSpc>
                <a:spcPct val="150000"/>
              </a:lnSpc>
            </a:pPr>
            <a:r>
              <a:rPr lang="en-US" sz="2800" dirty="0">
                <a:latin typeface="Times New Roman" panose="02020603050405020304" pitchFamily="18" charset="0"/>
                <a:cs typeface="Times New Roman" panose="02020603050405020304" pitchFamily="18" charset="0"/>
              </a:rPr>
              <a:t>Với mỗi câu trả lời đúng được 2 điểm.</a:t>
            </a:r>
          </a:p>
          <a:p>
            <a:pPr>
              <a:lnSpc>
                <a:spcPct val="150000"/>
              </a:lnSpc>
            </a:pPr>
            <a:r>
              <a:rPr lang="en-US" sz="2800" dirty="0">
                <a:latin typeface="Times New Roman" panose="02020603050405020304" pitchFamily="18" charset="0"/>
                <a:cs typeface="Times New Roman" panose="02020603050405020304" pitchFamily="18" charset="0"/>
              </a:rPr>
              <a:t>Sau vòng loại, đội có số điểm thấp nhất sẽ bị loại. 3 đội còn lại tiếp tục vào vòng sau. Sau vòng 2, đội nào có số điểm cao nhất là đội thắng cuộc.</a:t>
            </a:r>
          </a:p>
        </p:txBody>
      </p:sp>
      <p:sp>
        <p:nvSpPr>
          <p:cNvPr id="18" name="Rectangle 17">
            <a:extLst>
              <a:ext uri="{FF2B5EF4-FFF2-40B4-BE49-F238E27FC236}">
                <a16:creationId xmlns:a16="http://schemas.microsoft.com/office/drawing/2014/main" id="{20D04A0A-33F9-4E82-8CBB-DCAD53483EE3}"/>
              </a:ext>
            </a:extLst>
          </p:cNvPr>
          <p:cNvSpPr/>
          <p:nvPr/>
        </p:nvSpPr>
        <p:spPr>
          <a:xfrm>
            <a:off x="740489" y="-35776"/>
            <a:ext cx="388292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Times New Roman" panose="02020603050405020304" pitchFamily="18" charset="0"/>
                <a:cs typeface="Times New Roman" panose="02020603050405020304" pitchFamily="18" charset="0"/>
              </a:rPr>
              <a:t>LUẬT CHƠI: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31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2022-2023 Nhóm KNTT nhận SP Cánh Diều STT 180 quynhc2vankhe@hatinhedu.vn
</file>

<file path=docProps/app.xml><?xml version="1.0" encoding="utf-8"?>
<Properties xmlns="http://schemas.openxmlformats.org/officeDocument/2006/extended-properties" xmlns:vt="http://schemas.openxmlformats.org/officeDocument/2006/docPropsVTypes">
  <TotalTime>3102</TotalTime>
  <Words>3502</Words>
  <PresentationFormat>Widescreen</PresentationFormat>
  <Paragraphs>916</Paragraphs>
  <Slides>34</Slides>
  <Notes>25</Notes>
  <HiddenSlides>0</HiddenSlides>
  <MMClips>13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等线</vt:lpstr>
      <vt:lpstr>Arial</vt:lpstr>
      <vt:lpstr>Calibri</vt:lpstr>
      <vt:lpstr>Calibri Light</vt:lpstr>
      <vt:lpstr>Symbol</vt:lpstr>
      <vt:lpstr>Tahoma</vt:lpstr>
      <vt:lpstr>Times New Roman</vt:lpstr>
      <vt:lpstr>思源黑体 Heavy</vt:lpstr>
      <vt:lpstr>思源黑体 Normal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2022-06-16T12:38:06Z</dcterms:created>
  <dcterms:modified xsi:type="dcterms:W3CDTF">2023-07-01T03:31:50Z</dcterms:modified>
</cp:coreProperties>
</file>