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4.xml" ContentType="application/vnd.openxmlformats-officedocument.presentationml.notesSlide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notesSlides/notesSlide5.xml" ContentType="application/vnd.openxmlformats-officedocument.presentationml.notesSlide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sldIdLst>
    <p:sldId id="256" r:id="rId3"/>
    <p:sldId id="304" r:id="rId4"/>
    <p:sldId id="257" r:id="rId5"/>
    <p:sldId id="263" r:id="rId6"/>
    <p:sldId id="262" r:id="rId7"/>
    <p:sldId id="371" r:id="rId8"/>
    <p:sldId id="362" r:id="rId9"/>
    <p:sldId id="356" r:id="rId10"/>
    <p:sldId id="372" r:id="rId11"/>
    <p:sldId id="329" r:id="rId12"/>
    <p:sldId id="330" r:id="rId13"/>
    <p:sldId id="332" r:id="rId14"/>
    <p:sldId id="331" r:id="rId15"/>
    <p:sldId id="333" r:id="rId16"/>
    <p:sldId id="334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0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03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352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278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545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70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96" r:id="rId11"/>
    <p:sldLayoutId id="2147483699" r:id="rId12"/>
    <p:sldLayoutId id="2147483698" r:id="rId13"/>
    <p:sldLayoutId id="214748369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17" Type="http://schemas.openxmlformats.org/officeDocument/2006/relationships/slide" Target="slide1.xml"/><Relationship Id="rId2" Type="http://schemas.microsoft.com/office/2007/relationships/media" Target="../media/media1.mp3"/><Relationship Id="rId16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5.wdp"/><Relationship Id="rId19" Type="http://schemas.openxmlformats.org/officeDocument/2006/relationships/image" Target="../media/image37.png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12.wdp"/><Relationship Id="rId18" Type="http://schemas.openxmlformats.org/officeDocument/2006/relationships/slide" Target="slide15.xml"/><Relationship Id="rId26" Type="http://schemas.openxmlformats.org/officeDocument/2006/relationships/image" Target="../media/image50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47.png"/><Relationship Id="rId34" Type="http://schemas.microsoft.com/office/2007/relationships/hdphoto" Target="../media/hdphoto17.wdp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33" Type="http://schemas.openxmlformats.org/officeDocument/2006/relationships/image" Target="../media/image54.png"/><Relationship Id="rId2" Type="http://schemas.microsoft.com/office/2007/relationships/media" Target="../media/media1.mp3"/><Relationship Id="rId16" Type="http://schemas.openxmlformats.org/officeDocument/2006/relationships/slide" Target="slide12.xml"/><Relationship Id="rId20" Type="http://schemas.openxmlformats.org/officeDocument/2006/relationships/image" Target="../media/image46.png"/><Relationship Id="rId29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microsoft.com/office/2007/relationships/hdphoto" Target="../media/hdphoto11.wdp"/><Relationship Id="rId24" Type="http://schemas.microsoft.com/office/2007/relationships/hdphoto" Target="../media/hdphoto14.wdp"/><Relationship Id="rId32" Type="http://schemas.openxmlformats.org/officeDocument/2006/relationships/image" Target="../media/image53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microsoft.com/office/2007/relationships/hdphoto" Target="../media/hdphoto15.wdp"/><Relationship Id="rId10" Type="http://schemas.openxmlformats.org/officeDocument/2006/relationships/image" Target="../media/image42.png"/><Relationship Id="rId19" Type="http://schemas.openxmlformats.org/officeDocument/2006/relationships/slide" Target="slide14.xml"/><Relationship Id="rId31" Type="http://schemas.openxmlformats.org/officeDocument/2006/relationships/slide" Target="slide5.xml"/><Relationship Id="rId4" Type="http://schemas.openxmlformats.org/officeDocument/2006/relationships/image" Target="../media/image38.jpg"/><Relationship Id="rId9" Type="http://schemas.openxmlformats.org/officeDocument/2006/relationships/image" Target="../media/image41.png"/><Relationship Id="rId14" Type="http://schemas.openxmlformats.org/officeDocument/2006/relationships/slide" Target="slide13.xml"/><Relationship Id="rId22" Type="http://schemas.microsoft.com/office/2007/relationships/hdphoto" Target="../media/hdphoto13.wdp"/><Relationship Id="rId27" Type="http://schemas.openxmlformats.org/officeDocument/2006/relationships/image" Target="../media/image51.png"/><Relationship Id="rId30" Type="http://schemas.microsoft.com/office/2007/relationships/hdphoto" Target="../media/hdphoto16.wdp"/><Relationship Id="rId35" Type="http://schemas.openxmlformats.org/officeDocument/2006/relationships/image" Target="../media/image37.png"/><Relationship Id="rId8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9.wdp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11.xml"/><Relationship Id="rId12" Type="http://schemas.openxmlformats.org/officeDocument/2006/relationships/image" Target="../media/image56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9.wdp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11.xml"/><Relationship Id="rId12" Type="http://schemas.openxmlformats.org/officeDocument/2006/relationships/image" Target="../media/image56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8.wdp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9.wdp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11.xml"/><Relationship Id="rId12" Type="http://schemas.openxmlformats.org/officeDocument/2006/relationships/image" Target="../media/image56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9.wdp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11.xml"/><Relationship Id="rId12" Type="http://schemas.openxmlformats.org/officeDocument/2006/relationships/image" Target="../media/image56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8.png"/><Relationship Id="rId18" Type="http://schemas.openxmlformats.org/officeDocument/2006/relationships/image" Target="../media/image7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6.wmf"/><Relationship Id="rId2" Type="http://schemas.openxmlformats.org/officeDocument/2006/relationships/control" Target="../activeX/activeX1.xml"/><Relationship Id="rId16" Type="http://schemas.microsoft.com/office/2007/relationships/hdphoto" Target="../media/hdphoto1.wdp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12.xml"/><Relationship Id="rId5" Type="http://schemas.openxmlformats.org/officeDocument/2006/relationships/control" Target="../activeX/activeX4.xml"/><Relationship Id="rId15" Type="http://schemas.openxmlformats.org/officeDocument/2006/relationships/image" Target="../media/image10.png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6.xml"/><Relationship Id="rId13" Type="http://schemas.openxmlformats.org/officeDocument/2006/relationships/image" Target="../media/image21.png"/><Relationship Id="rId18" Type="http://schemas.openxmlformats.org/officeDocument/2006/relationships/image" Target="../media/image15.wmf"/><Relationship Id="rId3" Type="http://schemas.openxmlformats.org/officeDocument/2006/relationships/control" Target="../activeX/activeX11.xml"/><Relationship Id="rId21" Type="http://schemas.openxmlformats.org/officeDocument/2006/relationships/image" Target="../media/image18.wmf"/><Relationship Id="rId7" Type="http://schemas.openxmlformats.org/officeDocument/2006/relationships/control" Target="../activeX/activeX15.xml"/><Relationship Id="rId12" Type="http://schemas.openxmlformats.org/officeDocument/2006/relationships/image" Target="../media/image20.jpg"/><Relationship Id="rId17" Type="http://schemas.openxmlformats.org/officeDocument/2006/relationships/image" Target="../media/image14.wmf"/><Relationship Id="rId2" Type="http://schemas.openxmlformats.org/officeDocument/2006/relationships/control" Target="../activeX/activeX10.xml"/><Relationship Id="rId16" Type="http://schemas.openxmlformats.org/officeDocument/2006/relationships/image" Target="../media/image13.wmf"/><Relationship Id="rId20" Type="http://schemas.openxmlformats.org/officeDocument/2006/relationships/image" Target="../media/image17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slideLayout" Target="../slideLayouts/slideLayout12.xml"/><Relationship Id="rId5" Type="http://schemas.openxmlformats.org/officeDocument/2006/relationships/control" Target="../activeX/activeX13.xml"/><Relationship Id="rId15" Type="http://schemas.openxmlformats.org/officeDocument/2006/relationships/image" Target="../media/image12.wmf"/><Relationship Id="rId10" Type="http://schemas.openxmlformats.org/officeDocument/2006/relationships/control" Target="../activeX/activeX18.xml"/><Relationship Id="rId19" Type="http://schemas.openxmlformats.org/officeDocument/2006/relationships/image" Target="../media/image16.wmf"/><Relationship Id="rId4" Type="http://schemas.openxmlformats.org/officeDocument/2006/relationships/control" Target="../activeX/activeX12.xml"/><Relationship Id="rId9" Type="http://schemas.openxmlformats.org/officeDocument/2006/relationships/control" Target="../activeX/activeX17.xml"/><Relationship Id="rId14" Type="http://schemas.openxmlformats.org/officeDocument/2006/relationships/image" Target="../media/image11.wmf"/><Relationship Id="rId22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ontrol" Target="../activeX/activeX20.xml"/><Relationship Id="rId7" Type="http://schemas.openxmlformats.org/officeDocument/2006/relationships/notesSlide" Target="../notesSlides/notesSlide6.xml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2.xml"/><Relationship Id="rId5" Type="http://schemas.openxmlformats.org/officeDocument/2006/relationships/control" Target="../activeX/activeX22.xml"/><Relationship Id="rId10" Type="http://schemas.openxmlformats.org/officeDocument/2006/relationships/image" Target="../media/image6.wmf"/><Relationship Id="rId4" Type="http://schemas.openxmlformats.org/officeDocument/2006/relationships/control" Target="../activeX/activeX21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/>
          </a:p>
        </p:txBody>
      </p:sp>
      <p:pic>
        <p:nvPicPr>
          <p:cNvPr id="41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208" y="1236089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cứu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loài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vật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rừng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thoát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bắt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đúng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nhé</a:t>
            </a:r>
            <a:r>
              <a:rPr lang="en-US" sz="2800" b="1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1340" y="1342468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….. – 5 = 8?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60561" y="3884961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16432" y="3884961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15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01" y="5277625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26" y="40114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673" y="1193423"/>
            <a:ext cx="4357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Tìm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bằng</a:t>
            </a:r>
            <a:r>
              <a:rPr lang="en-US" sz="2800" b="1" dirty="0">
                <a:solidFill>
                  <a:srgbClr val="002060"/>
                </a:solidFill>
              </a:rPr>
              <a:t>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95019" y="351178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12 - 8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50890" y="3511784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11 - 7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52016" y="4757886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12 - 7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1829" y="4757886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13 - 9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11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13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435052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….. – 6 = 7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64070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94929" y="3339529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799" y="3339529"/>
            <a:ext cx="3262141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77118" y="4747366"/>
            <a:ext cx="3235822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632497" y="474241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96139" y="1344848"/>
            <a:ext cx="5509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</a:rPr>
              <a:t>15 - ….. = 8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16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12252"/>
            <a:ext cx="274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40114" y="1522864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32241" y="3290576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28222" y="5147130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13 - 4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12 - 8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12 - 9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379363" y="5236157"/>
              <a:ext cx="881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13 - 7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83673" y="5090756"/>
              <a:ext cx="81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29552" y="4631545"/>
              <a:ext cx="838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14 - 5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8412477">
              <a:off x="3685865" y="441547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13 - 9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14 - 8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15 - 6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14 - 7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16 - 7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17 - 9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17 - 8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01485" y="1301608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871760" y="2445479"/>
            <a:ext cx="3147724" cy="2235577"/>
            <a:chOff x="1324067" y="1676035"/>
            <a:chExt cx="3147724" cy="2235577"/>
          </a:xfrm>
        </p:grpSpPr>
        <p:sp>
          <p:nvSpPr>
            <p:cNvPr id="44" name="Rounded Rectangle 36">
              <a:extLst>
                <a:ext uri="{FF2B5EF4-FFF2-40B4-BE49-F238E27FC236}">
                  <a16:creationId xmlns:a16="http://schemas.microsoft.com/office/drawing/2014/main" id="{5612BC15-0B31-40B9-98B9-7AF299A33BED}"/>
                </a:ext>
              </a:extLst>
            </p:cNvPr>
            <p:cNvSpPr/>
            <p:nvPr/>
          </p:nvSpPr>
          <p:spPr>
            <a:xfrm>
              <a:off x="1556370" y="1676035"/>
              <a:ext cx="2899680" cy="2235577"/>
            </a:xfrm>
            <a:prstGeom prst="roundRect">
              <a:avLst/>
            </a:prstGeom>
            <a:pattFill prst="pct40">
              <a:fgClr>
                <a:srgbClr val="00FF00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324067" y="1869688"/>
              <a:ext cx="3147724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8 + 3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11 –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11 – 3 =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745043" y="2454526"/>
            <a:ext cx="2899680" cy="2226530"/>
            <a:chOff x="6375216" y="1668974"/>
            <a:chExt cx="2899680" cy="1860884"/>
          </a:xfrm>
        </p:grpSpPr>
        <p:sp>
          <p:nvSpPr>
            <p:cNvPr id="49" name="Rounded Rectangle 33">
              <a:extLst>
                <a:ext uri="{FF2B5EF4-FFF2-40B4-BE49-F238E27FC236}">
                  <a16:creationId xmlns:a16="http://schemas.microsoft.com/office/drawing/2014/main" id="{ED92BB9B-8621-4222-8E59-97A67C65C687}"/>
                </a:ext>
              </a:extLst>
            </p:cNvPr>
            <p:cNvSpPr/>
            <p:nvPr/>
          </p:nvSpPr>
          <p:spPr>
            <a:xfrm>
              <a:off x="6375216" y="1668974"/>
              <a:ext cx="2899680" cy="1860884"/>
            </a:xfrm>
            <a:prstGeom prst="roundRect">
              <a:avLst/>
            </a:prstGeom>
            <a:pattFill prst="pct40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574270" y="1823264"/>
              <a:ext cx="2454425" cy="1569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–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– 7 =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270948" y="2379068"/>
            <a:ext cx="3001788" cy="2301987"/>
            <a:chOff x="3862282" y="4259133"/>
            <a:chExt cx="3001788" cy="2301987"/>
          </a:xfrm>
        </p:grpSpPr>
        <p:sp>
          <p:nvSpPr>
            <p:cNvPr id="54" name="Rounded Rectangle 30">
              <a:extLst>
                <a:ext uri="{FF2B5EF4-FFF2-40B4-BE49-F238E27FC236}">
                  <a16:creationId xmlns:a16="http://schemas.microsoft.com/office/drawing/2014/main" id="{3B36830E-5116-4A75-A041-7D11C6034159}"/>
                </a:ext>
              </a:extLst>
            </p:cNvPr>
            <p:cNvSpPr/>
            <p:nvPr/>
          </p:nvSpPr>
          <p:spPr>
            <a:xfrm>
              <a:off x="3862282" y="4259133"/>
              <a:ext cx="3001788" cy="2301987"/>
            </a:xfrm>
            <a:prstGeom prst="roundRect">
              <a:avLst/>
            </a:prstGeom>
            <a:pattFill prst="lgConfetti">
              <a:fgClr>
                <a:srgbClr val="FFFF00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117880" y="4549548"/>
              <a:ext cx="208889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–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– 9 =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6AA6AE8-65EE-40F8-9AA3-F41C0B820FB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47" t="4172" r="68398" b="52142"/>
          <a:stretch/>
        </p:blipFill>
        <p:spPr>
          <a:xfrm flipH="1">
            <a:off x="7371330" y="3480572"/>
            <a:ext cx="711685" cy="1231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F81B44-7EE1-4A2F-AC35-FB71DC4B43E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305" b="85972" l="10822" r="35070">
                        <a14:foregroundMark x1="16032" y1="53307" x2="16032" y2="53307"/>
                        <a14:foregroundMark x1="28858" y1="52705" x2="28858" y2="52705"/>
                        <a14:foregroundMark x1="21042" y1="85571" x2="21042" y2="85571"/>
                        <a14:foregroundMark x1="24048" y1="85972" x2="24048" y2="85972"/>
                        <a14:foregroundMark x1="35070" y1="81563" x2="35070" y2="81563"/>
                      </a14:backgroundRemoval>
                    </a14:imgEffect>
                  </a14:imgLayer>
                </a14:imgProps>
              </a:ext>
            </a:extLst>
          </a:blip>
          <a:srcRect l="8077" t="50696" r="62966" b="11654"/>
          <a:stretch/>
        </p:blipFill>
        <p:spPr>
          <a:xfrm flipH="1">
            <a:off x="3707779" y="3783903"/>
            <a:ext cx="746234" cy="1016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D41A43-E6A7-404D-A7C3-21DD4634A3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5022" t="50357" r="5979" b="10492"/>
          <a:stretch/>
        </p:blipFill>
        <p:spPr>
          <a:xfrm>
            <a:off x="10935703" y="3673957"/>
            <a:ext cx="769074" cy="103836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75" name="TextBox4" r:id="rId2" imgW="609480" imgH="542880"/>
        </mc:Choice>
        <mc:Fallback>
          <p:control name="TextBox4" r:id="rId2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27499" y="266948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6" name="TextBox1" r:id="rId3" imgW="609480" imgH="542880"/>
        </mc:Choice>
        <mc:Fallback>
          <p:control name="TextBox1" r:id="rId3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12581" y="331772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7" name="TextBox2" r:id="rId4" imgW="609480" imgH="542880"/>
        </mc:Choice>
        <mc:Fallback>
          <p:control name="TextBox2" r:id="rId4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642554" y="267193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8" name="TextBox3" r:id="rId5" imgW="609480" imgH="542880"/>
        </mc:Choice>
        <mc:Fallback>
          <p:control name="TextBox3" r:id="rId5" imgW="60948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654076" y="327478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9" name="TextBox5" r:id="rId6" imgW="619200" imgH="542880"/>
        </mc:Choice>
        <mc:Fallback>
          <p:control name="TextBox5" r:id="rId6" imgW="619200" imgH="542880">
            <p:pic>
              <p:nvPicPr>
                <p:cNvPr id="62" name="TextBox5">
                  <a:extLst>
                    <a:ext uri="{FF2B5EF4-FFF2-40B4-BE49-F238E27FC236}">
                      <a16:creationId xmlns:a16="http://schemas.microsoft.com/office/drawing/2014/main" id="{78CD41AE-F1D4-45A9-BC6B-843945BDAF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197216" y="265955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0" name="TextBox6" r:id="rId7" imgW="619200" imgH="542880"/>
        </mc:Choice>
        <mc:Fallback>
          <p:control name="TextBox6" r:id="rId7" imgW="619200" imgH="54288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id="{4701BBC8-0B28-4E35-B97E-D4C8D4EC82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197216" y="334400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1" name="TextBox7" r:id="rId8" imgW="609480" imgH="542880"/>
        </mc:Choice>
        <mc:Fallback>
          <p:control name="TextBox7" r:id="rId8" imgW="609480" imgH="542880">
            <p:pic>
              <p:nvPicPr>
                <p:cNvPr id="56" name="TextBox7">
                  <a:extLst>
                    <a:ext uri="{FF2B5EF4-FFF2-40B4-BE49-F238E27FC236}">
                      <a16:creationId xmlns:a16="http://schemas.microsoft.com/office/drawing/2014/main" id="{30ECC81B-C16B-4DC9-AA3E-CCEEB69D27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09110" y="395818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2" name="TextBox8" r:id="rId9" imgW="609480" imgH="542880"/>
        </mc:Choice>
        <mc:Fallback>
          <p:control name="TextBox8" r:id="rId9" imgW="609480" imgH="542880">
            <p:pic>
              <p:nvPicPr>
                <p:cNvPr id="57" name="TextBox8">
                  <a:extLst>
                    <a:ext uri="{FF2B5EF4-FFF2-40B4-BE49-F238E27FC236}">
                      <a16:creationId xmlns:a16="http://schemas.microsoft.com/office/drawing/2014/main" id="{2258BEF7-24C1-4606-AC41-41BDBC17D74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656158" y="388860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3" name="TextBox9" r:id="rId10" imgW="619200" imgH="542880"/>
        </mc:Choice>
        <mc:Fallback>
          <p:control name="TextBox9" r:id="rId10" imgW="619200" imgH="542880">
            <p:pic>
              <p:nvPicPr>
                <p:cNvPr id="64" name="TextBox9">
                  <a:extLst>
                    <a:ext uri="{FF2B5EF4-FFF2-40B4-BE49-F238E27FC236}">
                      <a16:creationId xmlns:a16="http://schemas.microsoft.com/office/drawing/2014/main" id="{46ACC945-FBDF-4DFA-8780-3AEB4AEDE52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197216" y="395818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FBEA9-9437-42DB-81EF-1814258B2D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56"/>
          <a:stretch/>
        </p:blipFill>
        <p:spPr>
          <a:xfrm>
            <a:off x="528506" y="1006031"/>
            <a:ext cx="11367083" cy="4698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3230" name="TextBox7" r:id="rId2" imgW="504720" imgH="476280"/>
        </mc:Choice>
        <mc:Fallback>
          <p:control name="TextBox7" r:id="rId2" imgW="504720" imgH="476280">
            <p:pic>
              <p:nvPicPr>
                <p:cNvPr id="29" name="TextBox7">
                  <a:extLst>
                    <a:ext uri="{FF2B5EF4-FFF2-40B4-BE49-F238E27FC236}">
                      <a16:creationId xmlns:a16="http://schemas.microsoft.com/office/drawing/2014/main" id="{92E1F3D0-B6F9-4C91-B997-BA8C6E8F79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59497" y="3895466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1" name="TextBox1" r:id="rId3" imgW="504720" imgH="476280"/>
        </mc:Choice>
        <mc:Fallback>
          <p:control name="TextBox1" r:id="rId3" imgW="504720" imgH="47628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7096092E-B4C9-41A9-8257-FA7F108011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59497" y="458607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2" name="TextBox2" r:id="rId4" imgW="504720" imgH="476280"/>
        </mc:Choice>
        <mc:Fallback>
          <p:control name="TextBox2" r:id="rId4" imgW="504720" imgH="476280">
            <p:pic>
              <p:nvPicPr>
                <p:cNvPr id="31" name="TextBox2">
                  <a:extLst>
                    <a:ext uri="{FF2B5EF4-FFF2-40B4-BE49-F238E27FC236}">
                      <a16:creationId xmlns:a16="http://schemas.microsoft.com/office/drawing/2014/main" id="{D846CBA7-BC72-4968-A1CD-2DA760710F8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362713" y="463826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3" name="TextBox3" r:id="rId5" imgW="504720" imgH="476280"/>
        </mc:Choice>
        <mc:Fallback>
          <p:control name="TextBox3" r:id="rId5" imgW="504720" imgH="47628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410284" y="3861909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4" name="TextBox4" r:id="rId6" imgW="504720" imgH="476280"/>
        </mc:Choice>
        <mc:Fallback>
          <p:control name="TextBox4" r:id="rId6" imgW="504720" imgH="476280">
            <p:pic>
              <p:nvPicPr>
                <p:cNvPr id="33" name="TextBox4">
                  <a:extLst>
                    <a:ext uri="{FF2B5EF4-FFF2-40B4-BE49-F238E27FC236}">
                      <a16:creationId xmlns:a16="http://schemas.microsoft.com/office/drawing/2014/main" id="{EF38AFA6-91E8-4A27-8ACE-A55E745E6D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426279" y="454412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5" name="TextBox5" r:id="rId7" imgW="504720" imgH="476280"/>
        </mc:Choice>
        <mc:Fallback>
          <p:control name="TextBox5" r:id="rId7" imgW="504720" imgH="4762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764572" y="3991331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6" name="TextBox6" r:id="rId8" imgW="504720" imgH="476280"/>
        </mc:Choice>
        <mc:Fallback>
          <p:control name="TextBox6" r:id="rId8" imgW="504720" imgH="47628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id="{BAA67CD1-582B-4B1B-9C65-4C8015A439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747794" y="4699018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7" name="TextBox9" r:id="rId9" imgW="504720" imgH="476280"/>
        </mc:Choice>
        <mc:Fallback>
          <p:control name="TextBox9" r:id="rId9" imgW="504720" imgH="476280">
            <p:pic>
              <p:nvPicPr>
                <p:cNvPr id="37" name="TextBox9">
                  <a:extLst>
                    <a:ext uri="{FF2B5EF4-FFF2-40B4-BE49-F238E27FC236}">
                      <a16:creationId xmlns:a16="http://schemas.microsoft.com/office/drawing/2014/main" id="{82A452D8-87EA-4DFF-B5A9-686CB263EA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34608" y="454412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8" name="TextBox10" r:id="rId10" imgW="504720" imgH="476280"/>
        </mc:Choice>
        <mc:Fallback>
          <p:control name="TextBox10" r:id="rId10" imgW="504720" imgH="476280">
            <p:pic>
              <p:nvPicPr>
                <p:cNvPr id="38" name="TextBox10">
                  <a:extLst>
                    <a:ext uri="{FF2B5EF4-FFF2-40B4-BE49-F238E27FC236}">
                      <a16:creationId xmlns:a16="http://schemas.microsoft.com/office/drawing/2014/main" id="{0978F2EA-4C79-436C-8535-917C058E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776431" y="4690025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7E24C0A-BD95-407A-8352-F684E29F3978}"/>
              </a:ext>
            </a:extLst>
          </p:cNvPr>
          <p:cNvGrpSpPr/>
          <p:nvPr/>
        </p:nvGrpSpPr>
        <p:grpSpPr>
          <a:xfrm>
            <a:off x="1690833" y="493787"/>
            <a:ext cx="8216647" cy="742674"/>
            <a:chOff x="1144677" y="685119"/>
            <a:chExt cx="3910509" cy="67120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5FCD33BE-F1B1-4575-842A-6135D83E5A25}"/>
                </a:ext>
              </a:extLst>
            </p:cNvPr>
            <p:cNvSpPr/>
            <p:nvPr/>
          </p:nvSpPr>
          <p:spPr>
            <a:xfrm>
              <a:off x="1381677" y="747693"/>
              <a:ext cx="3673509" cy="546057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0ABA14-25F1-425D-A2DD-40ADA166F28D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71819C7-1D7E-4793-8689-6A268AC953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30" b="40851" l="23620" r="33201">
                        <a14:foregroundMark x1="27580" y1="22031" x2="27580" y2="22031"/>
                      </a14:backgroundRemoval>
                    </a14:imgEffect>
                  </a14:imgLayer>
                </a14:imgProps>
              </a:ext>
            </a:extLst>
          </a:blip>
          <a:srcRect l="22422" t="19565" r="65601" b="56784"/>
          <a:stretch/>
        </p:blipFill>
        <p:spPr>
          <a:xfrm>
            <a:off x="1868314" y="1551963"/>
            <a:ext cx="1182848" cy="13086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4A7C2A-7DF9-44E8-A1FE-DF256DCC00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30" b="40851" l="39478" r="47497">
                        <a14:foregroundMark x1="44937" y1="23064" x2="44937" y2="23064"/>
                      </a14:backgroundRemoval>
                    </a14:imgEffect>
                  </a14:imgLayer>
                </a14:imgProps>
              </a:ext>
            </a:extLst>
          </a:blip>
          <a:srcRect l="38476" t="19565" r="51501" b="56784"/>
          <a:stretch/>
        </p:blipFill>
        <p:spPr>
          <a:xfrm>
            <a:off x="4289701" y="1551963"/>
            <a:ext cx="989900" cy="13086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B24E8C-10EC-439F-9E07-406411AE56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29" b="40683" l="54853" r="62872">
                        <a14:foregroundMark x1="62681" y1="32874" x2="62681" y2="32874"/>
                      </a14:backgroundRemoval>
                    </a14:imgEffect>
                  </a14:imgLayer>
                </a14:imgProps>
              </a:ext>
            </a:extLst>
          </a:blip>
          <a:srcRect l="53851" t="17897" r="36126" b="56785"/>
          <a:stretch/>
        </p:blipFill>
        <p:spPr>
          <a:xfrm>
            <a:off x="6518141" y="1392571"/>
            <a:ext cx="989900" cy="14009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EFF7DC-DA37-45ED-B2E4-BD331E9699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98" b="40448" l="70203" r="78110">
                        <a14:foregroundMark x1="71360" y1="39931" x2="71360" y2="39931"/>
                        <a14:foregroundMark x1="75410" y1="40448" x2="75410" y2="40448"/>
                        <a14:foregroundMark x1="74253" y1="20998" x2="74253" y2="20998"/>
                      </a14:backgroundRemoval>
                    </a14:imgEffect>
                  </a14:imgLayer>
                </a14:imgProps>
              </a:ext>
            </a:extLst>
          </a:blip>
          <a:srcRect l="69225" t="19565" r="20752" b="57845"/>
          <a:stretch/>
        </p:blipFill>
        <p:spPr>
          <a:xfrm>
            <a:off x="8917580" y="1468073"/>
            <a:ext cx="989900" cy="1249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CFB56-4C88-4CA3-9365-ED1955291D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53" t="42811" r="72034" b="34674"/>
          <a:stretch/>
        </p:blipFill>
        <p:spPr>
          <a:xfrm>
            <a:off x="1187975" y="3662334"/>
            <a:ext cx="1800837" cy="10220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DA2A19-5C6E-4BB3-8B16-FC45A96CE9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53" t="68314" r="72034" b="12338"/>
          <a:stretch/>
        </p:blipFill>
        <p:spPr>
          <a:xfrm>
            <a:off x="1024789" y="5041516"/>
            <a:ext cx="1800837" cy="87823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2D0ACE5-3005-4EE2-A19A-D399553460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053" t="42256" r="49734" b="33032"/>
          <a:stretch/>
        </p:blipFill>
        <p:spPr>
          <a:xfrm>
            <a:off x="3819955" y="3562654"/>
            <a:ext cx="1800837" cy="11217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9C89111-387E-463D-B682-58A75033F4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053" t="67669" r="49734" b="12893"/>
          <a:stretch/>
        </p:blipFill>
        <p:spPr>
          <a:xfrm>
            <a:off x="3816206" y="5037427"/>
            <a:ext cx="1800837" cy="8823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674177E-9999-4A62-A0D4-9CC0737195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573" t="67846" r="27214" b="12104"/>
          <a:stretch/>
        </p:blipFill>
        <p:spPr>
          <a:xfrm>
            <a:off x="6480858" y="5009657"/>
            <a:ext cx="1800837" cy="9100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8FEA033-3AFA-494E-A68A-9CCD6CFC45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573" t="43045" r="27214" b="33352"/>
          <a:stretch/>
        </p:blipFill>
        <p:spPr>
          <a:xfrm>
            <a:off x="6607623" y="3612988"/>
            <a:ext cx="1800837" cy="10713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3F3826-514D-4C18-A80B-A965F316E8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017" t="44315" r="3770" b="34436"/>
          <a:stretch/>
        </p:blipFill>
        <p:spPr>
          <a:xfrm>
            <a:off x="9100264" y="3719857"/>
            <a:ext cx="1800837" cy="9645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FC6BA27-DB4C-44AB-BE21-0F9B100097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017" t="66763" r="3770" b="10834"/>
          <a:stretch/>
        </p:blipFill>
        <p:spPr>
          <a:xfrm>
            <a:off x="9012572" y="4902789"/>
            <a:ext cx="1800837" cy="10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40534 -0.1682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58841 -0.2513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14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00104 -0.1467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25091 -0.2548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43789 -0.0592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40365 -0.2388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4765 -0.156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19609 -0.3469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DCBB946-8ADC-4B0B-98F1-39B52ADE16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523" b="65640"/>
          <a:stretch/>
        </p:blipFill>
        <p:spPr>
          <a:xfrm>
            <a:off x="626569" y="1744861"/>
            <a:ext cx="5753797" cy="31764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27C0C6-1D38-4D9C-A098-0F798FF86F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019" t="68445" r="3356"/>
          <a:stretch/>
        </p:blipFill>
        <p:spPr>
          <a:xfrm>
            <a:off x="6342866" y="2041863"/>
            <a:ext cx="4727588" cy="288576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221735" y="854527"/>
            <a:ext cx="2634751" cy="799110"/>
            <a:chOff x="1208564" y="356727"/>
            <a:chExt cx="1282394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021342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b)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 Box 7">
            <a:extLst>
              <a:ext uri="{FF2B5EF4-FFF2-40B4-BE49-F238E27FC236}">
                <a16:creationId xmlns:a16="http://schemas.microsoft.com/office/drawing/2014/main" id="{8F974FC1-D71B-49E8-B1EF-79F43ADEEF9A}"/>
              </a:ext>
            </a:extLst>
          </p:cNvPr>
          <p:cNvSpPr txBox="1"/>
          <p:nvPr/>
        </p:nvSpPr>
        <p:spPr>
          <a:xfrm>
            <a:off x="1664618" y="2918494"/>
            <a:ext cx="331631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11 – 3 – 1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15 – 4 – 2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7">
            <a:extLst>
              <a:ext uri="{FF2B5EF4-FFF2-40B4-BE49-F238E27FC236}">
                <a16:creationId xmlns:a16="http://schemas.microsoft.com/office/drawing/2014/main" id="{2B9D6D8F-92B8-4051-AA49-78014A010614}"/>
              </a:ext>
            </a:extLst>
          </p:cNvPr>
          <p:cNvSpPr txBox="1"/>
          <p:nvPr/>
        </p:nvSpPr>
        <p:spPr>
          <a:xfrm>
            <a:off x="7030978" y="2876697"/>
            <a:ext cx="24544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17 – 2 – 6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 – 7 – 5 =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66" name="TextBox4" r:id="rId2" imgW="609480" imgH="542880"/>
        </mc:Choice>
        <mc:Fallback>
          <p:control name="TextBox4" r:id="rId2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25750" y="296146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67" name="TextBox1" r:id="rId3" imgW="609480" imgH="542880"/>
        </mc:Choice>
        <mc:Fallback>
          <p:control name="TextBox1" r:id="rId3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14879" y="364507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68" name="TextBox2" r:id="rId4" imgW="609480" imgH="542880"/>
        </mc:Choice>
        <mc:Fallback>
          <p:control name="TextBox2" r:id="rId4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85403" y="286732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69" name="TextBox3" r:id="rId5" imgW="609480" imgH="542880"/>
        </mc:Choice>
        <mc:Fallback>
          <p:control name="TextBox3" r:id="rId5" imgW="60948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85403" y="358337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501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87405973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</TotalTime>
  <Words>346</Words>
  <Application>Microsoft Office PowerPoint</Application>
  <PresentationFormat>Widescreen</PresentationFormat>
  <Paragraphs>92</Paragraphs>
  <Slides>16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Comic Sans MS</vt:lpstr>
      <vt:lpstr>HP001 4 hàng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401</cp:revision>
  <dcterms:created xsi:type="dcterms:W3CDTF">2021-02-20T02:56:00Z</dcterms:created>
  <dcterms:modified xsi:type="dcterms:W3CDTF">2021-10-06T23:34:32Z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