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64" r:id="rId6"/>
    <p:sldId id="298" r:id="rId7"/>
    <p:sldId id="299" r:id="rId8"/>
    <p:sldId id="261" r:id="rId9"/>
    <p:sldId id="300" r:id="rId10"/>
    <p:sldId id="263" r:id="rId11"/>
    <p:sldId id="267" r:id="rId12"/>
    <p:sldId id="268" r:id="rId13"/>
  </p:sldIdLst>
  <p:sldSz cx="9144000" cy="5143500" type="screen16x9"/>
  <p:notesSz cx="6858000" cy="9144000"/>
  <p:embeddedFontLst>
    <p:embeddedFont>
      <p:font typeface="Poppins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Caveat Brush" charset="0"/>
      <p:regular r:id="rId20"/>
    </p:embeddedFont>
    <p:embeddedFont>
      <p:font typeface="Cambria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23"/>
    <p:restoredTop sz="94712"/>
  </p:normalViewPr>
  <p:slideViewPr>
    <p:cSldViewPr snapToGrid="0" snapToObjects="1">
      <p:cViewPr>
        <p:scale>
          <a:sx n="99" d="100"/>
          <a:sy n="99" d="100"/>
        </p:scale>
        <p:origin x="-312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976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dd6bb563a4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dd6bb563a4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dd6bb563a4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dd6bb563a4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ad19b686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ad19b686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60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25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dad19b68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dad19b68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58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216400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2"/>
          </p:nvPr>
        </p:nvSpPr>
        <p:spPr>
          <a:xfrm>
            <a:off x="4777104" y="3064375"/>
            <a:ext cx="31506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1216400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4777113" y="2609475"/>
            <a:ext cx="31506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-514300" y="-267800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 rot="-5400000">
            <a:off x="7606857" y="198228"/>
            <a:ext cx="1842313" cy="860893"/>
            <a:chOff x="2431350" y="1519275"/>
            <a:chExt cx="925925" cy="432675"/>
          </a:xfrm>
        </p:grpSpPr>
        <p:sp>
          <p:nvSpPr>
            <p:cNvPr id="127" name="Google Shape;127;p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5"/>
          <p:cNvGrpSpPr/>
          <p:nvPr/>
        </p:nvGrpSpPr>
        <p:grpSpPr>
          <a:xfrm>
            <a:off x="490310" y="2387944"/>
            <a:ext cx="519497" cy="2872970"/>
            <a:chOff x="5379800" y="2555600"/>
            <a:chExt cx="236425" cy="1307500"/>
          </a:xfrm>
        </p:grpSpPr>
        <p:sp>
          <p:nvSpPr>
            <p:cNvPr id="134" name="Google Shape;134;p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5"/>
          <p:cNvGrpSpPr/>
          <p:nvPr/>
        </p:nvGrpSpPr>
        <p:grpSpPr>
          <a:xfrm>
            <a:off x="-50006" y="2217598"/>
            <a:ext cx="570804" cy="3078143"/>
            <a:chOff x="5133900" y="2478075"/>
            <a:chExt cx="259775" cy="1400875"/>
          </a:xfrm>
        </p:grpSpPr>
        <p:sp>
          <p:nvSpPr>
            <p:cNvPr id="143" name="Google Shape;143;p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5"/>
          <p:cNvGrpSpPr/>
          <p:nvPr/>
        </p:nvGrpSpPr>
        <p:grpSpPr>
          <a:xfrm>
            <a:off x="7762965" y="4358025"/>
            <a:ext cx="1161195" cy="734388"/>
            <a:chOff x="5161625" y="732525"/>
            <a:chExt cx="456050" cy="288425"/>
          </a:xfrm>
        </p:grpSpPr>
        <p:sp>
          <p:nvSpPr>
            <p:cNvPr id="154" name="Google Shape;154;p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6376500" y="2556625"/>
            <a:ext cx="21693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10"/>
          <p:cNvGrpSpPr/>
          <p:nvPr/>
        </p:nvGrpSpPr>
        <p:grpSpPr>
          <a:xfrm>
            <a:off x="646969" y="2443268"/>
            <a:ext cx="496114" cy="2743789"/>
            <a:chOff x="5379800" y="2555600"/>
            <a:chExt cx="236425" cy="1307500"/>
          </a:xfrm>
        </p:grpSpPr>
        <p:sp>
          <p:nvSpPr>
            <p:cNvPr id="253" name="Google Shape;253;p10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10"/>
          <p:cNvGrpSpPr/>
          <p:nvPr/>
        </p:nvGrpSpPr>
        <p:grpSpPr>
          <a:xfrm>
            <a:off x="130973" y="2280582"/>
            <a:ext cx="545112" cy="2939736"/>
            <a:chOff x="5133900" y="2478075"/>
            <a:chExt cx="259775" cy="1400875"/>
          </a:xfrm>
        </p:grpSpPr>
        <p:sp>
          <p:nvSpPr>
            <p:cNvPr id="262" name="Google Shape;262;p10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" hasCustomPrompt="1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3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1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6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9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86479" y="-209112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3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326" name="Google Shape;326;p1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" name="Google Shape;332;p13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 rot="-5400000">
            <a:off x="7770279" y="4203224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3"/>
          <p:cNvGrpSpPr/>
          <p:nvPr/>
        </p:nvGrpSpPr>
        <p:grpSpPr>
          <a:xfrm rot="-5400000" flipH="1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335" name="Google Shape;335;p1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1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337" name="Google Shape;337;p1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6" name="Google Shape;346;p13"/>
          <p:cNvSpPr/>
          <p:nvPr/>
        </p:nvSpPr>
        <p:spPr>
          <a:xfrm rot="-8999932" flipH="1">
            <a:off x="7779204" y="4523658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3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348" name="Google Shape;348;p1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554507" y="1235318"/>
            <a:ext cx="8034983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TRẢI NGHIỆM CỦA EM</a:t>
            </a:r>
            <a:endParaRPr sz="6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34895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52;p26">
            <a:extLst>
              <a:ext uri="{FF2B5EF4-FFF2-40B4-BE49-F238E27FC236}">
                <a16:creationId xmlns:a16="http://schemas.microsoft.com/office/drawing/2014/main" xmlns="" id="{13FB1A87-99AF-8B48-810C-8F048A0554F4}"/>
              </a:ext>
            </a:extLst>
          </p:cNvPr>
          <p:cNvSpPr txBox="1">
            <a:spLocks/>
          </p:cNvSpPr>
          <p:nvPr/>
        </p:nvSpPr>
        <p:spPr>
          <a:xfrm>
            <a:off x="1671748" y="619369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4E87C505-82A2-C643-B8CC-68D8AB8693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"/>
          <a:stretch/>
        </p:blipFill>
        <p:spPr bwMode="auto">
          <a:xfrm>
            <a:off x="2609021" y="0"/>
            <a:ext cx="5485406" cy="500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xmlns="" id="{ACE2A489-CE92-A341-9501-35D83CB4E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033"/>
            <a:ext cx="2609021" cy="2609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8"/>
          <p:cNvSpPr/>
          <p:nvPr/>
        </p:nvSpPr>
        <p:spPr>
          <a:xfrm>
            <a:off x="6047133" y="2237025"/>
            <a:ext cx="2724136" cy="3188923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8"/>
          <p:cNvSpPr txBox="1">
            <a:spLocks noGrp="1"/>
          </p:cNvSpPr>
          <p:nvPr>
            <p:ph type="title"/>
          </p:nvPr>
        </p:nvSpPr>
        <p:spPr>
          <a:xfrm>
            <a:off x="6380114" y="2834749"/>
            <a:ext cx="2169300" cy="19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9" name="Google Shape;909;p38"/>
          <p:cNvGrpSpPr/>
          <p:nvPr/>
        </p:nvGrpSpPr>
        <p:grpSpPr>
          <a:xfrm>
            <a:off x="7316065" y="1659150"/>
            <a:ext cx="1161195" cy="734388"/>
            <a:chOff x="5161625" y="732525"/>
            <a:chExt cx="456050" cy="288425"/>
          </a:xfrm>
        </p:grpSpPr>
        <p:sp>
          <p:nvSpPr>
            <p:cNvPr id="910" name="Google Shape;910;p3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组合 136">
            <a:extLst>
              <a:ext uri="{FF2B5EF4-FFF2-40B4-BE49-F238E27FC236}">
                <a16:creationId xmlns:a16="http://schemas.microsoft.com/office/drawing/2014/main" xmlns="" id="{FE6D94C0-7D9B-AB49-AA18-DB4947A47904}"/>
              </a:ext>
            </a:extLst>
          </p:cNvPr>
          <p:cNvGrpSpPr/>
          <p:nvPr/>
        </p:nvGrpSpPr>
        <p:grpSpPr>
          <a:xfrm>
            <a:off x="3595190" y="904932"/>
            <a:ext cx="5177347" cy="3378190"/>
            <a:chOff x="7512431" y="1646790"/>
            <a:chExt cx="2698523" cy="1980244"/>
          </a:xfrm>
        </p:grpSpPr>
        <p:grpSp>
          <p:nvGrpSpPr>
            <p:cNvPr id="21" name="组合 137">
              <a:extLst>
                <a:ext uri="{FF2B5EF4-FFF2-40B4-BE49-F238E27FC236}">
                  <a16:creationId xmlns:a16="http://schemas.microsoft.com/office/drawing/2014/main" xmlns="" id="{985C66B4-4F63-CA4F-A874-AE82438C3B02}"/>
                </a:ext>
              </a:extLst>
            </p:cNvPr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92DFE7DE-A469-7449-9AC0-723B88E47541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71175F2D-61A7-8745-83D1-F00C7229BD9F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xmlns="" id="{804B8C01-1741-BB43-8142-AF99BC951DB6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060A709A-82D3-7F4E-905F-586350742571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xmlns="" id="{69597900-007C-C84B-AE87-500AB3E4AEED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xmlns="" id="{AAE21976-EC95-B345-8C06-4FE9ADD19C6A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xmlns="" id="{31AD817D-AFB2-E54D-88B1-27B7FD9D877A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方正静蕾简体"/>
                  <a:cs typeface="+mn-ea"/>
                  <a:sym typeface="+mn-lt"/>
                </a:endParaRPr>
              </a:p>
            </p:txBody>
          </p:sp>
          <p:grpSp>
            <p:nvGrpSpPr>
              <p:cNvPr id="30" name="组合 146">
                <a:extLst>
                  <a:ext uri="{FF2B5EF4-FFF2-40B4-BE49-F238E27FC236}">
                    <a16:creationId xmlns:a16="http://schemas.microsoft.com/office/drawing/2014/main" xmlns="" id="{045E9FDA-504C-E744-8F48-62D3C6B2C8D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xmlns="" id="{2A15F1B0-E902-ED4B-B86F-FD37AFD38235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xmlns="" id="{1EAFFCA7-2BB1-A749-9BE9-522C3856E88A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xmlns="" id="{B615853C-CBC9-434A-AC46-B95A0CBB96C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xmlns="" id="{3AA000B6-9ABC-CE40-BA00-32FE681BE72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xmlns="" id="{E10526D7-8905-B84E-9666-FBEFBAB49759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7">
                  <a:extLst>
                    <a:ext uri="{FF2B5EF4-FFF2-40B4-BE49-F238E27FC236}">
                      <a16:creationId xmlns:a16="http://schemas.microsoft.com/office/drawing/2014/main" xmlns="" id="{7A385A5C-DFC1-DD40-AB2E-5B7662878C41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8">
                  <a:extLst>
                    <a:ext uri="{FF2B5EF4-FFF2-40B4-BE49-F238E27FC236}">
                      <a16:creationId xmlns:a16="http://schemas.microsoft.com/office/drawing/2014/main" xmlns="" id="{ADA9C019-9F02-934E-84C2-905769C04FEA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9">
                  <a:extLst>
                    <a:ext uri="{FF2B5EF4-FFF2-40B4-BE49-F238E27FC236}">
                      <a16:creationId xmlns:a16="http://schemas.microsoft.com/office/drawing/2014/main" xmlns="" id="{F2F18244-E271-6542-960B-22683440626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20">
                  <a:extLst>
                    <a:ext uri="{FF2B5EF4-FFF2-40B4-BE49-F238E27FC236}">
                      <a16:creationId xmlns:a16="http://schemas.microsoft.com/office/drawing/2014/main" xmlns="" id="{AD0F3C88-07D4-9044-B2A9-FF0E07355DC4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xmlns="" id="{B5FC2508-7D5A-F84B-912F-FF6700D26E94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22">
                  <a:extLst>
                    <a:ext uri="{FF2B5EF4-FFF2-40B4-BE49-F238E27FC236}">
                      <a16:creationId xmlns:a16="http://schemas.microsoft.com/office/drawing/2014/main" xmlns="" id="{16E067FD-C392-664B-9757-46FBB79CFD4E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23">
                  <a:extLst>
                    <a:ext uri="{FF2B5EF4-FFF2-40B4-BE49-F238E27FC236}">
                      <a16:creationId xmlns:a16="http://schemas.microsoft.com/office/drawing/2014/main" xmlns="" id="{758F36DF-FAA0-F641-95E5-64093F8C55C0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xmlns="" id="{4F4503AD-A8C5-2A44-984E-400898E7F44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25">
                  <a:extLst>
                    <a:ext uri="{FF2B5EF4-FFF2-40B4-BE49-F238E27FC236}">
                      <a16:creationId xmlns:a16="http://schemas.microsoft.com/office/drawing/2014/main" xmlns="" id="{864C1540-DF92-E44E-A5B7-9F7D2A41BA23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>
                  <a:extLst>
                    <a:ext uri="{FF2B5EF4-FFF2-40B4-BE49-F238E27FC236}">
                      <a16:creationId xmlns:a16="http://schemas.microsoft.com/office/drawing/2014/main" xmlns="" id="{0772223E-5103-8D40-B196-B34C337FC6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7">
                  <a:extLst>
                    <a:ext uri="{FF2B5EF4-FFF2-40B4-BE49-F238E27FC236}">
                      <a16:creationId xmlns:a16="http://schemas.microsoft.com/office/drawing/2014/main" xmlns="" id="{6726A3E6-EE24-404E-944A-9C762B390D96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8">
                  <a:extLst>
                    <a:ext uri="{FF2B5EF4-FFF2-40B4-BE49-F238E27FC236}">
                      <a16:creationId xmlns:a16="http://schemas.microsoft.com/office/drawing/2014/main" xmlns="" id="{1ACA822B-E4C1-2247-B331-A6F908A2ACE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9">
                  <a:extLst>
                    <a:ext uri="{FF2B5EF4-FFF2-40B4-BE49-F238E27FC236}">
                      <a16:creationId xmlns:a16="http://schemas.microsoft.com/office/drawing/2014/main" xmlns="" id="{D62EE7C5-68E6-0147-B3E0-6763AD4234E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30">
                  <a:extLst>
                    <a:ext uri="{FF2B5EF4-FFF2-40B4-BE49-F238E27FC236}">
                      <a16:creationId xmlns:a16="http://schemas.microsoft.com/office/drawing/2014/main" xmlns="" id="{D1A4DE64-766D-5146-8276-15A3C407C338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31">
                  <a:extLst>
                    <a:ext uri="{FF2B5EF4-FFF2-40B4-BE49-F238E27FC236}">
                      <a16:creationId xmlns:a16="http://schemas.microsoft.com/office/drawing/2014/main" xmlns="" id="{FD047305-B3F9-0449-A05C-CD521DC883C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32">
                  <a:extLst>
                    <a:ext uri="{FF2B5EF4-FFF2-40B4-BE49-F238E27FC236}">
                      <a16:creationId xmlns:a16="http://schemas.microsoft.com/office/drawing/2014/main" xmlns="" id="{A03CBF01-D158-A245-AEFF-AE3337732560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33">
                  <a:extLst>
                    <a:ext uri="{FF2B5EF4-FFF2-40B4-BE49-F238E27FC236}">
                      <a16:creationId xmlns:a16="http://schemas.microsoft.com/office/drawing/2014/main" xmlns="" id="{460C3E38-F40F-A848-BDDB-A1DD2E7A9FFF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4">
                  <a:extLst>
                    <a:ext uri="{FF2B5EF4-FFF2-40B4-BE49-F238E27FC236}">
                      <a16:creationId xmlns:a16="http://schemas.microsoft.com/office/drawing/2014/main" xmlns="" id="{5A871E60-652E-6F4E-BFDC-8228DBF77F9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5">
                  <a:extLst>
                    <a:ext uri="{FF2B5EF4-FFF2-40B4-BE49-F238E27FC236}">
                      <a16:creationId xmlns:a16="http://schemas.microsoft.com/office/drawing/2014/main" xmlns="" id="{626B8B18-61EE-4F40-BA0A-2D6BD63183D3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6">
                  <a:extLst>
                    <a:ext uri="{FF2B5EF4-FFF2-40B4-BE49-F238E27FC236}">
                      <a16:creationId xmlns:a16="http://schemas.microsoft.com/office/drawing/2014/main" xmlns="" id="{2737A62A-F88E-3D4E-9D73-88B712DBF394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">
                  <a:extLst>
                    <a:ext uri="{FF2B5EF4-FFF2-40B4-BE49-F238E27FC236}">
                      <a16:creationId xmlns:a16="http://schemas.microsoft.com/office/drawing/2014/main" xmlns="" id="{672BCF77-8009-9844-8833-CF880D195097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8">
                  <a:extLst>
                    <a:ext uri="{FF2B5EF4-FFF2-40B4-BE49-F238E27FC236}">
                      <a16:creationId xmlns:a16="http://schemas.microsoft.com/office/drawing/2014/main" xmlns="" id="{783081AC-4E4B-1A46-9663-8E7B88E1C78F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9">
                  <a:extLst>
                    <a:ext uri="{FF2B5EF4-FFF2-40B4-BE49-F238E27FC236}">
                      <a16:creationId xmlns:a16="http://schemas.microsoft.com/office/drawing/2014/main" xmlns="" id="{ED7C826F-569E-CD40-A6D1-56A796EC77D4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40">
                  <a:extLst>
                    <a:ext uri="{FF2B5EF4-FFF2-40B4-BE49-F238E27FC236}">
                      <a16:creationId xmlns:a16="http://schemas.microsoft.com/office/drawing/2014/main" xmlns="" id="{52A7E8C5-E151-3D42-B7C6-AA3A9F870125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41">
                  <a:extLst>
                    <a:ext uri="{FF2B5EF4-FFF2-40B4-BE49-F238E27FC236}">
                      <a16:creationId xmlns:a16="http://schemas.microsoft.com/office/drawing/2014/main" xmlns="" id="{9F097089-9D73-D840-ACCE-F6D920B66619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42">
                  <a:extLst>
                    <a:ext uri="{FF2B5EF4-FFF2-40B4-BE49-F238E27FC236}">
                      <a16:creationId xmlns:a16="http://schemas.microsoft.com/office/drawing/2014/main" xmlns="" id="{262D05A9-9B68-CF42-94CC-EB749DC5D96D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43">
                  <a:extLst>
                    <a:ext uri="{FF2B5EF4-FFF2-40B4-BE49-F238E27FC236}">
                      <a16:creationId xmlns:a16="http://schemas.microsoft.com/office/drawing/2014/main" xmlns="" id="{79CC9418-09BC-4947-A962-7420E4574B69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44">
                  <a:extLst>
                    <a:ext uri="{FF2B5EF4-FFF2-40B4-BE49-F238E27FC236}">
                      <a16:creationId xmlns:a16="http://schemas.microsoft.com/office/drawing/2014/main" xmlns="" id="{040B2846-33F7-F04F-B358-BE42397B35D9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45">
                  <a:extLst>
                    <a:ext uri="{FF2B5EF4-FFF2-40B4-BE49-F238E27FC236}">
                      <a16:creationId xmlns:a16="http://schemas.microsoft.com/office/drawing/2014/main" xmlns="" id="{A2AF09EF-0596-4046-81BF-7BD3500224F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46">
                  <a:extLst>
                    <a:ext uri="{FF2B5EF4-FFF2-40B4-BE49-F238E27FC236}">
                      <a16:creationId xmlns:a16="http://schemas.microsoft.com/office/drawing/2014/main" xmlns="" id="{4245E5CB-9BBA-4B47-BE10-1398CABEAEA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47">
                  <a:extLst>
                    <a:ext uri="{FF2B5EF4-FFF2-40B4-BE49-F238E27FC236}">
                      <a16:creationId xmlns:a16="http://schemas.microsoft.com/office/drawing/2014/main" xmlns="" id="{DDD63797-941A-D747-8153-6F079DE65FE2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48">
                  <a:extLst>
                    <a:ext uri="{FF2B5EF4-FFF2-40B4-BE49-F238E27FC236}">
                      <a16:creationId xmlns:a16="http://schemas.microsoft.com/office/drawing/2014/main" xmlns="" id="{85EA412A-1A0D-9F47-AC28-F97462CEE9A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49">
                  <a:extLst>
                    <a:ext uri="{FF2B5EF4-FFF2-40B4-BE49-F238E27FC236}">
                      <a16:creationId xmlns:a16="http://schemas.microsoft.com/office/drawing/2014/main" xmlns="" id="{25828E0A-E9A1-3144-BA2D-17670DA8FEC3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50">
                  <a:extLst>
                    <a:ext uri="{FF2B5EF4-FFF2-40B4-BE49-F238E27FC236}">
                      <a16:creationId xmlns:a16="http://schemas.microsoft.com/office/drawing/2014/main" xmlns="" id="{63C70C3D-D1BA-5E41-9E96-782DF51C09A3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51">
                  <a:extLst>
                    <a:ext uri="{FF2B5EF4-FFF2-40B4-BE49-F238E27FC236}">
                      <a16:creationId xmlns:a16="http://schemas.microsoft.com/office/drawing/2014/main" xmlns="" id="{62E17BFF-56AE-3A47-9736-B07BF5A98664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52">
                  <a:extLst>
                    <a:ext uri="{FF2B5EF4-FFF2-40B4-BE49-F238E27FC236}">
                      <a16:creationId xmlns:a16="http://schemas.microsoft.com/office/drawing/2014/main" xmlns="" id="{C75278FF-BCE8-F943-AE2F-223694FC333C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53">
                  <a:extLst>
                    <a:ext uri="{FF2B5EF4-FFF2-40B4-BE49-F238E27FC236}">
                      <a16:creationId xmlns:a16="http://schemas.microsoft.com/office/drawing/2014/main" xmlns="" id="{3C39D055-B0F8-1940-B595-16504BBB125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4">
                  <a:extLst>
                    <a:ext uri="{FF2B5EF4-FFF2-40B4-BE49-F238E27FC236}">
                      <a16:creationId xmlns:a16="http://schemas.microsoft.com/office/drawing/2014/main" xmlns="" id="{91B43A92-0AA5-8D40-BA60-BBFDB1BAFDDF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55">
                  <a:extLst>
                    <a:ext uri="{FF2B5EF4-FFF2-40B4-BE49-F238E27FC236}">
                      <a16:creationId xmlns:a16="http://schemas.microsoft.com/office/drawing/2014/main" xmlns="" id="{C4C1D3DD-AECD-B047-AE77-1FD06F4D5A85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6">
                  <a:extLst>
                    <a:ext uri="{FF2B5EF4-FFF2-40B4-BE49-F238E27FC236}">
                      <a16:creationId xmlns:a16="http://schemas.microsoft.com/office/drawing/2014/main" xmlns="" id="{7F226F25-E3D1-3748-961B-DE039311FAC7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57">
                  <a:extLst>
                    <a:ext uri="{FF2B5EF4-FFF2-40B4-BE49-F238E27FC236}">
                      <a16:creationId xmlns:a16="http://schemas.microsoft.com/office/drawing/2014/main" xmlns="" id="{47B1A1C3-6BCD-0C44-9088-51C4B63978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58">
                  <a:extLst>
                    <a:ext uri="{FF2B5EF4-FFF2-40B4-BE49-F238E27FC236}">
                      <a16:creationId xmlns:a16="http://schemas.microsoft.com/office/drawing/2014/main" xmlns="" id="{340C96FA-3010-3F4B-AA7C-4EC0C16B223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59">
                  <a:extLst>
                    <a:ext uri="{FF2B5EF4-FFF2-40B4-BE49-F238E27FC236}">
                      <a16:creationId xmlns:a16="http://schemas.microsoft.com/office/drawing/2014/main" xmlns="" id="{9E9EA3DF-D348-DE42-A565-9C2A375018DE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60">
                  <a:extLst>
                    <a:ext uri="{FF2B5EF4-FFF2-40B4-BE49-F238E27FC236}">
                      <a16:creationId xmlns:a16="http://schemas.microsoft.com/office/drawing/2014/main" xmlns="" id="{885DBBB8-435B-3E42-8826-5D0805B65C1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61">
                  <a:extLst>
                    <a:ext uri="{FF2B5EF4-FFF2-40B4-BE49-F238E27FC236}">
                      <a16:creationId xmlns:a16="http://schemas.microsoft.com/office/drawing/2014/main" xmlns="" id="{8FE7B8A0-2629-0F47-8F1C-490AA9ED6E22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62">
                  <a:extLst>
                    <a:ext uri="{FF2B5EF4-FFF2-40B4-BE49-F238E27FC236}">
                      <a16:creationId xmlns:a16="http://schemas.microsoft.com/office/drawing/2014/main" xmlns="" id="{0CF78006-7292-7147-90EC-FFD9B189C232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63">
                  <a:extLst>
                    <a:ext uri="{FF2B5EF4-FFF2-40B4-BE49-F238E27FC236}">
                      <a16:creationId xmlns:a16="http://schemas.microsoft.com/office/drawing/2014/main" xmlns="" id="{6F809878-AF6C-DD4C-B745-68D88A403E85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64">
                  <a:extLst>
                    <a:ext uri="{FF2B5EF4-FFF2-40B4-BE49-F238E27FC236}">
                      <a16:creationId xmlns:a16="http://schemas.microsoft.com/office/drawing/2014/main" xmlns="" id="{B843748E-29CE-C143-84D2-E17F481CA055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65">
                  <a:extLst>
                    <a:ext uri="{FF2B5EF4-FFF2-40B4-BE49-F238E27FC236}">
                      <a16:creationId xmlns:a16="http://schemas.microsoft.com/office/drawing/2014/main" xmlns="" id="{53568638-F0EA-DE4C-BA12-7559F6325B2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66">
                  <a:extLst>
                    <a:ext uri="{FF2B5EF4-FFF2-40B4-BE49-F238E27FC236}">
                      <a16:creationId xmlns:a16="http://schemas.microsoft.com/office/drawing/2014/main" xmlns="" id="{FE21BFB9-089F-A44B-B561-F188A7152A70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7">
                  <a:extLst>
                    <a:ext uri="{FF2B5EF4-FFF2-40B4-BE49-F238E27FC236}">
                      <a16:creationId xmlns:a16="http://schemas.microsoft.com/office/drawing/2014/main" xmlns="" id="{F7E365CE-BF96-4543-B5AF-84FB63BD9EB1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68">
                  <a:extLst>
                    <a:ext uri="{FF2B5EF4-FFF2-40B4-BE49-F238E27FC236}">
                      <a16:creationId xmlns:a16="http://schemas.microsoft.com/office/drawing/2014/main" xmlns="" id="{32751556-9A4A-7744-90F8-678ADA7EF1F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69">
                  <a:extLst>
                    <a:ext uri="{FF2B5EF4-FFF2-40B4-BE49-F238E27FC236}">
                      <a16:creationId xmlns:a16="http://schemas.microsoft.com/office/drawing/2014/main" xmlns="" id="{8ECFE801-BBF0-A840-A1AE-441F6B3EA4A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70">
                  <a:extLst>
                    <a:ext uri="{FF2B5EF4-FFF2-40B4-BE49-F238E27FC236}">
                      <a16:creationId xmlns:a16="http://schemas.microsoft.com/office/drawing/2014/main" xmlns="" id="{C4985537-303A-AE4B-A86E-891A34F1BAC2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71">
                  <a:extLst>
                    <a:ext uri="{FF2B5EF4-FFF2-40B4-BE49-F238E27FC236}">
                      <a16:creationId xmlns:a16="http://schemas.microsoft.com/office/drawing/2014/main" xmlns="" id="{CBE475E5-2C84-1744-B9D9-7CA270D7BB3F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72">
                  <a:extLst>
                    <a:ext uri="{FF2B5EF4-FFF2-40B4-BE49-F238E27FC236}">
                      <a16:creationId xmlns:a16="http://schemas.microsoft.com/office/drawing/2014/main" xmlns="" id="{F0807A53-6D6F-8146-A8D8-4333CF6E5113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73">
                  <a:extLst>
                    <a:ext uri="{FF2B5EF4-FFF2-40B4-BE49-F238E27FC236}">
                      <a16:creationId xmlns:a16="http://schemas.microsoft.com/office/drawing/2014/main" xmlns="" id="{5E456234-5E10-DE46-98DF-AD9FE2EB9A32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74">
                  <a:extLst>
                    <a:ext uri="{FF2B5EF4-FFF2-40B4-BE49-F238E27FC236}">
                      <a16:creationId xmlns:a16="http://schemas.microsoft.com/office/drawing/2014/main" xmlns="" id="{6B071BAB-75A6-BA4E-A3C3-A8D280515C24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75">
                  <a:extLst>
                    <a:ext uri="{FF2B5EF4-FFF2-40B4-BE49-F238E27FC236}">
                      <a16:creationId xmlns:a16="http://schemas.microsoft.com/office/drawing/2014/main" xmlns="" id="{2B4A5A53-46BD-D648-8C3D-E5038DA73481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76">
                  <a:extLst>
                    <a:ext uri="{FF2B5EF4-FFF2-40B4-BE49-F238E27FC236}">
                      <a16:creationId xmlns:a16="http://schemas.microsoft.com/office/drawing/2014/main" xmlns="" id="{12EEF147-1E69-294E-84E2-A2FB33AA317E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77">
                  <a:extLst>
                    <a:ext uri="{FF2B5EF4-FFF2-40B4-BE49-F238E27FC236}">
                      <a16:creationId xmlns:a16="http://schemas.microsoft.com/office/drawing/2014/main" xmlns="" id="{BA86EA4E-4573-A148-95DB-E740045B2DAD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78">
                  <a:extLst>
                    <a:ext uri="{FF2B5EF4-FFF2-40B4-BE49-F238E27FC236}">
                      <a16:creationId xmlns:a16="http://schemas.microsoft.com/office/drawing/2014/main" xmlns="" id="{0A4FFC69-9A6E-A041-B0CF-F9290374F461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79">
                  <a:extLst>
                    <a:ext uri="{FF2B5EF4-FFF2-40B4-BE49-F238E27FC236}">
                      <a16:creationId xmlns:a16="http://schemas.microsoft.com/office/drawing/2014/main" xmlns="" id="{F9151913-BA0F-3E49-A272-D9A6EA500C4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80">
                  <a:extLst>
                    <a:ext uri="{FF2B5EF4-FFF2-40B4-BE49-F238E27FC236}">
                      <a16:creationId xmlns:a16="http://schemas.microsoft.com/office/drawing/2014/main" xmlns="" id="{C0A1AB69-5B5D-9742-BE0D-41EF78C129C6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81">
                  <a:extLst>
                    <a:ext uri="{FF2B5EF4-FFF2-40B4-BE49-F238E27FC236}">
                      <a16:creationId xmlns:a16="http://schemas.microsoft.com/office/drawing/2014/main" xmlns="" id="{D07673C5-C822-F54F-A10E-52C7DDD32307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82">
                  <a:extLst>
                    <a:ext uri="{FF2B5EF4-FFF2-40B4-BE49-F238E27FC236}">
                      <a16:creationId xmlns:a16="http://schemas.microsoft.com/office/drawing/2014/main" xmlns="" id="{6F1EE5B8-D4B1-4C47-859B-D171D9292FC8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83">
                  <a:extLst>
                    <a:ext uri="{FF2B5EF4-FFF2-40B4-BE49-F238E27FC236}">
                      <a16:creationId xmlns:a16="http://schemas.microsoft.com/office/drawing/2014/main" xmlns="" id="{94743C13-08D2-B943-9A7C-A4D4906C5F34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84">
                  <a:extLst>
                    <a:ext uri="{FF2B5EF4-FFF2-40B4-BE49-F238E27FC236}">
                      <a16:creationId xmlns:a16="http://schemas.microsoft.com/office/drawing/2014/main" xmlns="" id="{EEAF1551-604E-264B-B49E-ED31EBF8FF61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85">
                  <a:extLst>
                    <a:ext uri="{FF2B5EF4-FFF2-40B4-BE49-F238E27FC236}">
                      <a16:creationId xmlns:a16="http://schemas.microsoft.com/office/drawing/2014/main" xmlns="" id="{42D92E40-BAA5-744A-AF2E-5605B267255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86">
                  <a:extLst>
                    <a:ext uri="{FF2B5EF4-FFF2-40B4-BE49-F238E27FC236}">
                      <a16:creationId xmlns:a16="http://schemas.microsoft.com/office/drawing/2014/main" xmlns="" id="{FFFD8B65-1497-D846-8707-8605939FFA4F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87">
                  <a:extLst>
                    <a:ext uri="{FF2B5EF4-FFF2-40B4-BE49-F238E27FC236}">
                      <a16:creationId xmlns:a16="http://schemas.microsoft.com/office/drawing/2014/main" xmlns="" id="{26C8BA10-29DA-9245-9B7F-2D83FA5CD7CA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8">
                  <a:extLst>
                    <a:ext uri="{FF2B5EF4-FFF2-40B4-BE49-F238E27FC236}">
                      <a16:creationId xmlns:a16="http://schemas.microsoft.com/office/drawing/2014/main" xmlns="" id="{72DD1749-7341-2B46-915A-E45408E8CA21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89">
                  <a:extLst>
                    <a:ext uri="{FF2B5EF4-FFF2-40B4-BE49-F238E27FC236}">
                      <a16:creationId xmlns:a16="http://schemas.microsoft.com/office/drawing/2014/main" xmlns="" id="{512FBD1A-61CF-FA41-B999-70B9E5771055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90">
                  <a:extLst>
                    <a:ext uri="{FF2B5EF4-FFF2-40B4-BE49-F238E27FC236}">
                      <a16:creationId xmlns:a16="http://schemas.microsoft.com/office/drawing/2014/main" xmlns="" id="{FF070E89-8882-7548-A22B-18667CFA7CE7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91">
                  <a:extLst>
                    <a:ext uri="{FF2B5EF4-FFF2-40B4-BE49-F238E27FC236}">
                      <a16:creationId xmlns:a16="http://schemas.microsoft.com/office/drawing/2014/main" xmlns="" id="{A1EBAEA0-88AE-9941-9D27-FF312A13CF91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92">
                  <a:extLst>
                    <a:ext uri="{FF2B5EF4-FFF2-40B4-BE49-F238E27FC236}">
                      <a16:creationId xmlns:a16="http://schemas.microsoft.com/office/drawing/2014/main" xmlns="" id="{86CA34C3-1E70-F64F-90E3-8957335C7E6C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85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方正静蕾简体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xmlns="" id="{E5642328-744B-3B4A-A909-D4C69EA1B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4434" y="1999512"/>
              <a:ext cx="1853376" cy="118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Ở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tiết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trước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khi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chia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sẻ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trải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nghiệm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cá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nhân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cho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mọi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người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em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cảm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thấy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như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thế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lang="en-US" altLang="zh-CN" sz="2800" i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nào</a:t>
              </a:r>
              <a:r>
                <a:rPr lang="en-US" altLang="zh-CN" sz="2800" i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?</a:t>
              </a:r>
              <a:endParaRPr kumimoji="0" lang="en-US" altLang="zh-CN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211DDC8C-7CF4-B048-B7CE-2EDE92D8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496984"/>
            <a:ext cx="3422292" cy="1818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8"/>
          <p:cNvSpPr/>
          <p:nvPr/>
        </p:nvSpPr>
        <p:spPr>
          <a:xfrm>
            <a:off x="6593600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6" name="Google Shape;666;p28"/>
          <p:cNvSpPr/>
          <p:nvPr/>
        </p:nvSpPr>
        <p:spPr>
          <a:xfrm>
            <a:off x="3987125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7" name="Google Shape;667;p28"/>
          <p:cNvSpPr/>
          <p:nvPr/>
        </p:nvSpPr>
        <p:spPr>
          <a:xfrm>
            <a:off x="1380638" y="18114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Google Shape;668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title" idx="2"/>
          </p:nvPr>
        </p:nvSpPr>
        <p:spPr>
          <a:xfrm>
            <a:off x="1117313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 idx="3"/>
          </p:nvPr>
        </p:nvSpPr>
        <p:spPr>
          <a:xfrm>
            <a:off x="713263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2" name="Google Shape;672;p28"/>
          <p:cNvSpPr txBox="1">
            <a:spLocks noGrp="1"/>
          </p:cNvSpPr>
          <p:nvPr>
            <p:ph type="title" idx="4"/>
          </p:nvPr>
        </p:nvSpPr>
        <p:spPr>
          <a:xfrm>
            <a:off x="3723850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3" name="Google Shape;673;p28"/>
          <p:cNvSpPr txBox="1">
            <a:spLocks noGrp="1"/>
          </p:cNvSpPr>
          <p:nvPr>
            <p:ph type="title" idx="5"/>
          </p:nvPr>
        </p:nvSpPr>
        <p:spPr>
          <a:xfrm>
            <a:off x="3319799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b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" name="Google Shape;675;p28"/>
          <p:cNvSpPr txBox="1">
            <a:spLocks noGrp="1"/>
          </p:cNvSpPr>
          <p:nvPr>
            <p:ph type="title" idx="7"/>
          </p:nvPr>
        </p:nvSpPr>
        <p:spPr>
          <a:xfrm>
            <a:off x="6330387" y="1976875"/>
            <a:ext cx="16962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" name="Google Shape;676;p28"/>
          <p:cNvSpPr txBox="1">
            <a:spLocks noGrp="1"/>
          </p:cNvSpPr>
          <p:nvPr>
            <p:ph type="title" idx="8"/>
          </p:nvPr>
        </p:nvSpPr>
        <p:spPr>
          <a:xfrm>
            <a:off x="5926336" y="2784250"/>
            <a:ext cx="2504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8" name="Google Shape;678;p28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0" name="Google Shape;820;p34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xmlns="" id="{CD347560-FB6A-CF4C-A094-6791482F7579}"/>
              </a:ext>
            </a:extLst>
          </p:cNvPr>
          <p:cNvSpPr/>
          <p:nvPr/>
        </p:nvSpPr>
        <p:spPr>
          <a:xfrm>
            <a:off x="535645" y="119434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xmlns="" id="{F1C532B0-80F2-3341-A011-FD3C69BA38A1}"/>
              </a:ext>
            </a:extLst>
          </p:cNvPr>
          <p:cNvSpPr/>
          <p:nvPr/>
        </p:nvSpPr>
        <p:spPr>
          <a:xfrm>
            <a:off x="586179" y="4354932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xmlns="" id="{34ACCFF3-7C2B-EE43-9AC5-849A852B5703}"/>
              </a:ext>
            </a:extLst>
          </p:cNvPr>
          <p:cNvGrpSpPr/>
          <p:nvPr/>
        </p:nvGrpSpPr>
        <p:grpSpPr>
          <a:xfrm>
            <a:off x="713225" y="1333890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xmlns="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xmlns="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xmlns="" id="{B0FA1BF3-4350-A546-AEB0-09817ACEDFB6}"/>
              </a:ext>
            </a:extLst>
          </p:cNvPr>
          <p:cNvSpPr/>
          <p:nvPr/>
        </p:nvSpPr>
        <p:spPr>
          <a:xfrm>
            <a:off x="735596" y="4494480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xmlns="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203578" y="120039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Google Shape;809;p34">
            <a:extLst>
              <a:ext uri="{FF2B5EF4-FFF2-40B4-BE49-F238E27FC236}">
                <a16:creationId xmlns:a16="http://schemas.microsoft.com/office/drawing/2014/main" xmlns="" id="{0CEFCD8D-A7B9-2540-A707-E4FCA016F976}"/>
              </a:ext>
            </a:extLst>
          </p:cNvPr>
          <p:cNvSpPr txBox="1">
            <a:spLocks/>
          </p:cNvSpPr>
          <p:nvPr/>
        </p:nvSpPr>
        <p:spPr>
          <a:xfrm>
            <a:off x="1602177" y="1707694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xmlns="" id="{BAA6A485-0B05-5C4F-B2DD-80D47666D245}"/>
              </a:ext>
            </a:extLst>
          </p:cNvPr>
          <p:cNvSpPr txBox="1">
            <a:spLocks/>
          </p:cNvSpPr>
          <p:nvPr/>
        </p:nvSpPr>
        <p:spPr>
          <a:xfrm>
            <a:off x="1602176" y="2208868"/>
            <a:ext cx="7008435" cy="10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xmlns="" id="{7FE05B0A-A9F5-3142-AD35-745D0C2FEF96}"/>
              </a:ext>
            </a:extLst>
          </p:cNvPr>
          <p:cNvSpPr txBox="1">
            <a:spLocks/>
          </p:cNvSpPr>
          <p:nvPr/>
        </p:nvSpPr>
        <p:spPr>
          <a:xfrm>
            <a:off x="1631137" y="31825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xmlns="" id="{43328312-5414-3346-949F-73228082049F}"/>
              </a:ext>
            </a:extLst>
          </p:cNvPr>
          <p:cNvSpPr txBox="1">
            <a:spLocks/>
          </p:cNvSpPr>
          <p:nvPr/>
        </p:nvSpPr>
        <p:spPr>
          <a:xfrm>
            <a:off x="1631137" y="3755299"/>
            <a:ext cx="726667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xmlns="" id="{FF2B52AA-64BE-DC43-BD2E-662E2280859E}"/>
              </a:ext>
            </a:extLst>
          </p:cNvPr>
          <p:cNvSpPr txBox="1">
            <a:spLocks/>
          </p:cNvSpPr>
          <p:nvPr/>
        </p:nvSpPr>
        <p:spPr>
          <a:xfrm>
            <a:off x="1300296" y="4327926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4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xmlns="" id="{A6CE8AC1-E6F4-344D-987F-44E9FF3A0CF2}"/>
              </a:ext>
            </a:extLst>
          </p:cNvPr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E196BCD-CA42-1A46-A1F3-EFB948AA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64" y="1471417"/>
            <a:ext cx="3814471" cy="367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NÓI</a:t>
            </a:r>
            <a:endParaRPr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3;p32">
            <a:extLst>
              <a:ext uri="{FF2B5EF4-FFF2-40B4-BE49-F238E27FC236}">
                <a16:creationId xmlns:a16="http://schemas.microsoft.com/office/drawing/2014/main" xmlns="" id="{B930514F-9957-4E4D-8CE4-6E7F1FD4B681}"/>
              </a:ext>
            </a:extLst>
          </p:cNvPr>
          <p:cNvSpPr/>
          <p:nvPr/>
        </p:nvSpPr>
        <p:spPr>
          <a:xfrm>
            <a:off x="1108268" y="55491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744;p32">
            <a:extLst>
              <a:ext uri="{FF2B5EF4-FFF2-40B4-BE49-F238E27FC236}">
                <a16:creationId xmlns:a16="http://schemas.microsoft.com/office/drawing/2014/main" xmlns="" id="{9B4694F0-BE4E-CA46-8AF3-8E43A8FE61C8}"/>
              </a:ext>
            </a:extLst>
          </p:cNvPr>
          <p:cNvSpPr/>
          <p:nvPr/>
        </p:nvSpPr>
        <p:spPr>
          <a:xfrm>
            <a:off x="1105874" y="1406226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745;p32">
            <a:extLst>
              <a:ext uri="{FF2B5EF4-FFF2-40B4-BE49-F238E27FC236}">
                <a16:creationId xmlns:a16="http://schemas.microsoft.com/office/drawing/2014/main" xmlns="" id="{3771473A-0431-6C46-9272-E0F52C80CF47}"/>
              </a:ext>
            </a:extLst>
          </p:cNvPr>
          <p:cNvSpPr/>
          <p:nvPr/>
        </p:nvSpPr>
        <p:spPr>
          <a:xfrm>
            <a:off x="1105888" y="2269537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746;p32">
            <a:extLst>
              <a:ext uri="{FF2B5EF4-FFF2-40B4-BE49-F238E27FC236}">
                <a16:creationId xmlns:a16="http://schemas.microsoft.com/office/drawing/2014/main" xmlns="" id="{6BE9B975-508B-8146-9E80-4DBD7BA631EF}"/>
              </a:ext>
            </a:extLst>
          </p:cNvPr>
          <p:cNvGrpSpPr/>
          <p:nvPr/>
        </p:nvGrpSpPr>
        <p:grpSpPr>
          <a:xfrm>
            <a:off x="1334095" y="1545762"/>
            <a:ext cx="161003" cy="338348"/>
            <a:chOff x="5080560" y="4354545"/>
            <a:chExt cx="241746" cy="470319"/>
          </a:xfrm>
        </p:grpSpPr>
        <p:sp>
          <p:nvSpPr>
            <p:cNvPr id="28" name="Google Shape;747;p32">
              <a:extLst>
                <a:ext uri="{FF2B5EF4-FFF2-40B4-BE49-F238E27FC236}">
                  <a16:creationId xmlns:a16="http://schemas.microsoft.com/office/drawing/2014/main" xmlns="" id="{B33A9C73-903A-784C-9A08-AC41111A0954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8;p32">
              <a:extLst>
                <a:ext uri="{FF2B5EF4-FFF2-40B4-BE49-F238E27FC236}">
                  <a16:creationId xmlns:a16="http://schemas.microsoft.com/office/drawing/2014/main" xmlns="" id="{016284A0-4D14-3C4A-A7F5-D31243B303B0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749;p32">
            <a:extLst>
              <a:ext uri="{FF2B5EF4-FFF2-40B4-BE49-F238E27FC236}">
                <a16:creationId xmlns:a16="http://schemas.microsoft.com/office/drawing/2014/main" xmlns="" id="{0775FF99-7495-4D47-A9B7-3AF7589E1E9D}"/>
              </a:ext>
            </a:extLst>
          </p:cNvPr>
          <p:cNvGrpSpPr/>
          <p:nvPr/>
        </p:nvGrpSpPr>
        <p:grpSpPr>
          <a:xfrm>
            <a:off x="1286639" y="2409091"/>
            <a:ext cx="255915" cy="338315"/>
            <a:chOff x="3130546" y="2179157"/>
            <a:chExt cx="384257" cy="470405"/>
          </a:xfrm>
        </p:grpSpPr>
        <p:sp>
          <p:nvSpPr>
            <p:cNvPr id="31" name="Google Shape;750;p32">
              <a:extLst>
                <a:ext uri="{FF2B5EF4-FFF2-40B4-BE49-F238E27FC236}">
                  <a16:creationId xmlns:a16="http://schemas.microsoft.com/office/drawing/2014/main" xmlns="" id="{D355596A-B0F8-1B47-A3D0-9472C90585CA}"/>
                </a:ext>
              </a:extLst>
            </p:cNvPr>
            <p:cNvSpPr/>
            <p:nvPr/>
          </p:nvSpPr>
          <p:spPr>
            <a:xfrm>
              <a:off x="3130546" y="2179157"/>
              <a:ext cx="384257" cy="470405"/>
            </a:xfrm>
            <a:custGeom>
              <a:avLst/>
              <a:gdLst/>
              <a:ahLst/>
              <a:cxnLst/>
              <a:rect l="l" t="t" r="r" b="b"/>
              <a:pathLst>
                <a:path w="17998" h="22033" extrusionOk="0">
                  <a:moveTo>
                    <a:pt x="8979" y="686"/>
                  </a:moveTo>
                  <a:lnTo>
                    <a:pt x="10872" y="1632"/>
                  </a:lnTo>
                  <a:cubicBezTo>
                    <a:pt x="10918" y="1655"/>
                    <a:pt x="10968" y="1666"/>
                    <a:pt x="11018" y="1666"/>
                  </a:cubicBezTo>
                  <a:cubicBezTo>
                    <a:pt x="11067" y="1666"/>
                    <a:pt x="11116" y="1655"/>
                    <a:pt x="11161" y="1632"/>
                  </a:cubicBezTo>
                  <a:lnTo>
                    <a:pt x="12731" y="848"/>
                  </a:lnTo>
                  <a:lnTo>
                    <a:pt x="12731" y="18332"/>
                  </a:lnTo>
                  <a:lnTo>
                    <a:pt x="11030" y="18332"/>
                  </a:lnTo>
                  <a:cubicBezTo>
                    <a:pt x="11028" y="18331"/>
                    <a:pt x="11026" y="18331"/>
                    <a:pt x="11023" y="18331"/>
                  </a:cubicBezTo>
                  <a:cubicBezTo>
                    <a:pt x="10858" y="18331"/>
                    <a:pt x="10720" y="18451"/>
                    <a:pt x="10696" y="18614"/>
                  </a:cubicBezTo>
                  <a:cubicBezTo>
                    <a:pt x="10672" y="18807"/>
                    <a:pt x="10824" y="18979"/>
                    <a:pt x="11017" y="18979"/>
                  </a:cubicBezTo>
                  <a:lnTo>
                    <a:pt x="12800" y="18979"/>
                  </a:lnTo>
                  <a:lnTo>
                    <a:pt x="13192" y="21330"/>
                  </a:lnTo>
                  <a:lnTo>
                    <a:pt x="13202" y="21388"/>
                  </a:lnTo>
                  <a:lnTo>
                    <a:pt x="724" y="21388"/>
                  </a:lnTo>
                  <a:lnTo>
                    <a:pt x="1123" y="18979"/>
                  </a:lnTo>
                  <a:lnTo>
                    <a:pt x="9154" y="18979"/>
                  </a:lnTo>
                  <a:cubicBezTo>
                    <a:pt x="9323" y="18979"/>
                    <a:pt x="9464" y="18858"/>
                    <a:pt x="9488" y="18696"/>
                  </a:cubicBezTo>
                  <a:cubicBezTo>
                    <a:pt x="9512" y="18504"/>
                    <a:pt x="9361" y="18332"/>
                    <a:pt x="9168" y="18332"/>
                  </a:cubicBezTo>
                  <a:lnTo>
                    <a:pt x="1154" y="18332"/>
                  </a:lnTo>
                  <a:lnTo>
                    <a:pt x="1154" y="848"/>
                  </a:lnTo>
                  <a:lnTo>
                    <a:pt x="2724" y="1632"/>
                  </a:lnTo>
                  <a:cubicBezTo>
                    <a:pt x="2769" y="1655"/>
                    <a:pt x="2818" y="1666"/>
                    <a:pt x="2867" y="1666"/>
                  </a:cubicBezTo>
                  <a:cubicBezTo>
                    <a:pt x="2916" y="1666"/>
                    <a:pt x="2965" y="1655"/>
                    <a:pt x="3009" y="1632"/>
                  </a:cubicBezTo>
                  <a:lnTo>
                    <a:pt x="4903" y="686"/>
                  </a:lnTo>
                  <a:lnTo>
                    <a:pt x="6796" y="1632"/>
                  </a:lnTo>
                  <a:cubicBezTo>
                    <a:pt x="6843" y="1655"/>
                    <a:pt x="6893" y="1666"/>
                    <a:pt x="6942" y="1666"/>
                  </a:cubicBezTo>
                  <a:cubicBezTo>
                    <a:pt x="6991" y="1666"/>
                    <a:pt x="7041" y="1655"/>
                    <a:pt x="7085" y="1632"/>
                  </a:cubicBezTo>
                  <a:lnTo>
                    <a:pt x="8979" y="686"/>
                  </a:lnTo>
                  <a:close/>
                  <a:moveTo>
                    <a:pt x="16817" y="844"/>
                  </a:moveTo>
                  <a:lnTo>
                    <a:pt x="16817" y="18655"/>
                  </a:lnTo>
                  <a:cubicBezTo>
                    <a:pt x="16814" y="18672"/>
                    <a:pt x="16817" y="18690"/>
                    <a:pt x="16820" y="18707"/>
                  </a:cubicBezTo>
                  <a:lnTo>
                    <a:pt x="17268" y="21388"/>
                  </a:lnTo>
                  <a:lnTo>
                    <a:pt x="13836" y="21388"/>
                  </a:lnTo>
                  <a:lnTo>
                    <a:pt x="13760" y="20937"/>
                  </a:lnTo>
                  <a:lnTo>
                    <a:pt x="13433" y="18979"/>
                  </a:lnTo>
                  <a:lnTo>
                    <a:pt x="15264" y="18979"/>
                  </a:lnTo>
                  <a:cubicBezTo>
                    <a:pt x="15433" y="18979"/>
                    <a:pt x="15574" y="18858"/>
                    <a:pt x="15598" y="18696"/>
                  </a:cubicBezTo>
                  <a:cubicBezTo>
                    <a:pt x="15622" y="18504"/>
                    <a:pt x="15471" y="18332"/>
                    <a:pt x="15278" y="18332"/>
                  </a:cubicBezTo>
                  <a:lnTo>
                    <a:pt x="13375" y="18332"/>
                  </a:lnTo>
                  <a:lnTo>
                    <a:pt x="13375" y="844"/>
                  </a:lnTo>
                  <a:lnTo>
                    <a:pt x="14948" y="1629"/>
                  </a:lnTo>
                  <a:cubicBezTo>
                    <a:pt x="14994" y="1651"/>
                    <a:pt x="15044" y="1663"/>
                    <a:pt x="15094" y="1663"/>
                  </a:cubicBezTo>
                  <a:cubicBezTo>
                    <a:pt x="15144" y="1663"/>
                    <a:pt x="15194" y="1651"/>
                    <a:pt x="15240" y="1629"/>
                  </a:cubicBezTo>
                  <a:lnTo>
                    <a:pt x="16817" y="844"/>
                  </a:lnTo>
                  <a:close/>
                  <a:moveTo>
                    <a:pt x="17144" y="0"/>
                  </a:moveTo>
                  <a:cubicBezTo>
                    <a:pt x="17094" y="0"/>
                    <a:pt x="17045" y="12"/>
                    <a:pt x="16999" y="35"/>
                  </a:cubicBezTo>
                  <a:lnTo>
                    <a:pt x="15106" y="982"/>
                  </a:lnTo>
                  <a:lnTo>
                    <a:pt x="13213" y="35"/>
                  </a:lnTo>
                  <a:lnTo>
                    <a:pt x="13209" y="35"/>
                  </a:lnTo>
                  <a:lnTo>
                    <a:pt x="13189" y="28"/>
                  </a:lnTo>
                  <a:lnTo>
                    <a:pt x="13171" y="21"/>
                  </a:lnTo>
                  <a:lnTo>
                    <a:pt x="13151" y="15"/>
                  </a:lnTo>
                  <a:lnTo>
                    <a:pt x="13130" y="11"/>
                  </a:lnTo>
                  <a:lnTo>
                    <a:pt x="13109" y="8"/>
                  </a:lnTo>
                  <a:lnTo>
                    <a:pt x="13027" y="8"/>
                  </a:lnTo>
                  <a:lnTo>
                    <a:pt x="13006" y="11"/>
                  </a:lnTo>
                  <a:lnTo>
                    <a:pt x="12989" y="15"/>
                  </a:lnTo>
                  <a:lnTo>
                    <a:pt x="12965" y="21"/>
                  </a:lnTo>
                  <a:lnTo>
                    <a:pt x="12951" y="25"/>
                  </a:lnTo>
                  <a:cubicBezTo>
                    <a:pt x="12941" y="28"/>
                    <a:pt x="12934" y="32"/>
                    <a:pt x="12927" y="35"/>
                  </a:cubicBezTo>
                  <a:lnTo>
                    <a:pt x="12924" y="35"/>
                  </a:lnTo>
                  <a:lnTo>
                    <a:pt x="11030" y="982"/>
                  </a:lnTo>
                  <a:lnTo>
                    <a:pt x="9137" y="35"/>
                  </a:lnTo>
                  <a:cubicBezTo>
                    <a:pt x="9090" y="13"/>
                    <a:pt x="9041" y="2"/>
                    <a:pt x="8991" y="2"/>
                  </a:cubicBezTo>
                  <a:cubicBezTo>
                    <a:pt x="8942" y="2"/>
                    <a:pt x="8893" y="13"/>
                    <a:pt x="8848" y="35"/>
                  </a:cubicBezTo>
                  <a:lnTo>
                    <a:pt x="6954" y="982"/>
                  </a:lnTo>
                  <a:lnTo>
                    <a:pt x="5061" y="35"/>
                  </a:lnTo>
                  <a:cubicBezTo>
                    <a:pt x="5016" y="13"/>
                    <a:pt x="4967" y="2"/>
                    <a:pt x="4918" y="2"/>
                  </a:cubicBezTo>
                  <a:cubicBezTo>
                    <a:pt x="4868" y="2"/>
                    <a:pt x="4818" y="13"/>
                    <a:pt x="4772" y="35"/>
                  </a:cubicBezTo>
                  <a:lnTo>
                    <a:pt x="2879" y="982"/>
                  </a:lnTo>
                  <a:lnTo>
                    <a:pt x="985" y="35"/>
                  </a:lnTo>
                  <a:cubicBezTo>
                    <a:pt x="939" y="13"/>
                    <a:pt x="890" y="2"/>
                    <a:pt x="840" y="2"/>
                  </a:cubicBezTo>
                  <a:cubicBezTo>
                    <a:pt x="782" y="2"/>
                    <a:pt x="724" y="17"/>
                    <a:pt x="672" y="49"/>
                  </a:cubicBezTo>
                  <a:cubicBezTo>
                    <a:pt x="579" y="114"/>
                    <a:pt x="517" y="211"/>
                    <a:pt x="500" y="324"/>
                  </a:cubicBezTo>
                  <a:lnTo>
                    <a:pt x="500" y="18628"/>
                  </a:lnTo>
                  <a:lnTo>
                    <a:pt x="15" y="21657"/>
                  </a:lnTo>
                  <a:cubicBezTo>
                    <a:pt x="1" y="21750"/>
                    <a:pt x="25" y="21846"/>
                    <a:pt x="87" y="21918"/>
                  </a:cubicBezTo>
                  <a:cubicBezTo>
                    <a:pt x="132" y="21971"/>
                    <a:pt x="191" y="22007"/>
                    <a:pt x="258" y="22007"/>
                  </a:cubicBezTo>
                  <a:cubicBezTo>
                    <a:pt x="283" y="22007"/>
                    <a:pt x="308" y="22002"/>
                    <a:pt x="335" y="21991"/>
                  </a:cubicBezTo>
                  <a:lnTo>
                    <a:pt x="13574" y="22032"/>
                  </a:lnTo>
                  <a:lnTo>
                    <a:pt x="17647" y="22032"/>
                  </a:lnTo>
                  <a:cubicBezTo>
                    <a:pt x="17846" y="22032"/>
                    <a:pt x="17998" y="21853"/>
                    <a:pt x="17967" y="21657"/>
                  </a:cubicBezTo>
                  <a:lnTo>
                    <a:pt x="17974" y="21657"/>
                  </a:lnTo>
                  <a:lnTo>
                    <a:pt x="17461" y="18628"/>
                  </a:lnTo>
                  <a:lnTo>
                    <a:pt x="17461" y="324"/>
                  </a:lnTo>
                  <a:cubicBezTo>
                    <a:pt x="17468" y="211"/>
                    <a:pt x="17409" y="107"/>
                    <a:pt x="17316" y="49"/>
                  </a:cubicBezTo>
                  <a:cubicBezTo>
                    <a:pt x="17263" y="17"/>
                    <a:pt x="17204" y="0"/>
                    <a:pt x="17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1;p32">
              <a:extLst>
                <a:ext uri="{FF2B5EF4-FFF2-40B4-BE49-F238E27FC236}">
                  <a16:creationId xmlns:a16="http://schemas.microsoft.com/office/drawing/2014/main" xmlns="" id="{8CE0FFF9-ED0F-3A48-A611-DB9A6A17D4EA}"/>
                </a:ext>
              </a:extLst>
            </p:cNvPr>
            <p:cNvSpPr/>
            <p:nvPr/>
          </p:nvSpPr>
          <p:spPr>
            <a:xfrm>
              <a:off x="3191988" y="2331053"/>
              <a:ext cx="160616" cy="154958"/>
            </a:xfrm>
            <a:custGeom>
              <a:avLst/>
              <a:gdLst/>
              <a:ahLst/>
              <a:cxnLst/>
              <a:rect l="l" t="t" r="r" b="b"/>
              <a:pathLst>
                <a:path w="7523" h="7258" extrusionOk="0">
                  <a:moveTo>
                    <a:pt x="4085" y="643"/>
                  </a:moveTo>
                  <a:cubicBezTo>
                    <a:pt x="4627" y="643"/>
                    <a:pt x="5177" y="805"/>
                    <a:pt x="5660" y="1148"/>
                  </a:cubicBezTo>
                  <a:lnTo>
                    <a:pt x="5488" y="1148"/>
                  </a:lnTo>
                  <a:cubicBezTo>
                    <a:pt x="5486" y="1147"/>
                    <a:pt x="5483" y="1147"/>
                    <a:pt x="5481" y="1147"/>
                  </a:cubicBezTo>
                  <a:cubicBezTo>
                    <a:pt x="5319" y="1147"/>
                    <a:pt x="5181" y="1267"/>
                    <a:pt x="5157" y="1430"/>
                  </a:cubicBezTo>
                  <a:cubicBezTo>
                    <a:pt x="5133" y="1623"/>
                    <a:pt x="5281" y="1795"/>
                    <a:pt x="5478" y="1795"/>
                  </a:cubicBezTo>
                  <a:lnTo>
                    <a:pt x="6307" y="1795"/>
                  </a:lnTo>
                  <a:cubicBezTo>
                    <a:pt x="7298" y="3191"/>
                    <a:pt x="6776" y="5144"/>
                    <a:pt x="5224" y="5858"/>
                  </a:cubicBezTo>
                  <a:lnTo>
                    <a:pt x="5224" y="5858"/>
                  </a:lnTo>
                  <a:lnTo>
                    <a:pt x="5309" y="5709"/>
                  </a:lnTo>
                  <a:cubicBezTo>
                    <a:pt x="5388" y="5578"/>
                    <a:pt x="5364" y="5409"/>
                    <a:pt x="5254" y="5302"/>
                  </a:cubicBezTo>
                  <a:cubicBezTo>
                    <a:pt x="5190" y="5244"/>
                    <a:pt x="5111" y="5217"/>
                    <a:pt x="5034" y="5217"/>
                  </a:cubicBezTo>
                  <a:cubicBezTo>
                    <a:pt x="4924" y="5217"/>
                    <a:pt x="4815" y="5273"/>
                    <a:pt x="4755" y="5378"/>
                  </a:cubicBezTo>
                  <a:lnTo>
                    <a:pt x="4338" y="6098"/>
                  </a:lnTo>
                  <a:cubicBezTo>
                    <a:pt x="4252" y="6105"/>
                    <a:pt x="4166" y="6108"/>
                    <a:pt x="4080" y="6108"/>
                  </a:cubicBezTo>
                  <a:cubicBezTo>
                    <a:pt x="2472" y="6108"/>
                    <a:pt x="1209" y="4724"/>
                    <a:pt x="1360" y="3123"/>
                  </a:cubicBezTo>
                  <a:lnTo>
                    <a:pt x="1360" y="3123"/>
                  </a:lnTo>
                  <a:lnTo>
                    <a:pt x="1453" y="3282"/>
                  </a:lnTo>
                  <a:cubicBezTo>
                    <a:pt x="1514" y="3387"/>
                    <a:pt x="1622" y="3443"/>
                    <a:pt x="1732" y="3443"/>
                  </a:cubicBezTo>
                  <a:cubicBezTo>
                    <a:pt x="1809" y="3443"/>
                    <a:pt x="1887" y="3416"/>
                    <a:pt x="1949" y="3358"/>
                  </a:cubicBezTo>
                  <a:cubicBezTo>
                    <a:pt x="2063" y="3254"/>
                    <a:pt x="2087" y="3082"/>
                    <a:pt x="2008" y="2951"/>
                  </a:cubicBezTo>
                  <a:lnTo>
                    <a:pt x="1595" y="2239"/>
                  </a:lnTo>
                  <a:cubicBezTo>
                    <a:pt x="2061" y="1221"/>
                    <a:pt x="3059" y="643"/>
                    <a:pt x="4085" y="643"/>
                  </a:cubicBezTo>
                  <a:close/>
                  <a:moveTo>
                    <a:pt x="4108" y="0"/>
                  </a:moveTo>
                  <a:cubicBezTo>
                    <a:pt x="2835" y="0"/>
                    <a:pt x="1592" y="719"/>
                    <a:pt x="1020" y="1998"/>
                  </a:cubicBezTo>
                  <a:lnTo>
                    <a:pt x="207" y="2466"/>
                  </a:lnTo>
                  <a:cubicBezTo>
                    <a:pt x="63" y="2545"/>
                    <a:pt x="1" y="2721"/>
                    <a:pt x="63" y="2876"/>
                  </a:cubicBezTo>
                  <a:cubicBezTo>
                    <a:pt x="115" y="3000"/>
                    <a:pt x="235" y="3073"/>
                    <a:pt x="360" y="3073"/>
                  </a:cubicBezTo>
                  <a:cubicBezTo>
                    <a:pt x="414" y="3073"/>
                    <a:pt x="469" y="3060"/>
                    <a:pt x="520" y="3031"/>
                  </a:cubicBezTo>
                  <a:lnTo>
                    <a:pt x="758" y="2893"/>
                  </a:lnTo>
                  <a:lnTo>
                    <a:pt x="758" y="2893"/>
                  </a:lnTo>
                  <a:cubicBezTo>
                    <a:pt x="458" y="4954"/>
                    <a:pt x="2065" y="6759"/>
                    <a:pt x="4093" y="6759"/>
                  </a:cubicBezTo>
                  <a:cubicBezTo>
                    <a:pt x="4209" y="6759"/>
                    <a:pt x="4326" y="6754"/>
                    <a:pt x="4445" y="6741"/>
                  </a:cubicBezTo>
                  <a:lnTo>
                    <a:pt x="5261" y="7213"/>
                  </a:lnTo>
                  <a:cubicBezTo>
                    <a:pt x="5312" y="7243"/>
                    <a:pt x="5367" y="7257"/>
                    <a:pt x="5422" y="7257"/>
                  </a:cubicBezTo>
                  <a:cubicBezTo>
                    <a:pt x="5555" y="7257"/>
                    <a:pt x="5682" y="7174"/>
                    <a:pt x="5729" y="7037"/>
                  </a:cubicBezTo>
                  <a:cubicBezTo>
                    <a:pt x="5777" y="6889"/>
                    <a:pt x="5712" y="6728"/>
                    <a:pt x="5577" y="6652"/>
                  </a:cubicBezTo>
                  <a:lnTo>
                    <a:pt x="5350" y="6521"/>
                  </a:lnTo>
                  <a:cubicBezTo>
                    <a:pt x="6562" y="6039"/>
                    <a:pt x="7388" y="4900"/>
                    <a:pt x="7471" y="3595"/>
                  </a:cubicBezTo>
                  <a:cubicBezTo>
                    <a:pt x="7522" y="2814"/>
                    <a:pt x="7299" y="2039"/>
                    <a:pt x="6837" y="1406"/>
                  </a:cubicBezTo>
                  <a:lnTo>
                    <a:pt x="6837" y="459"/>
                  </a:lnTo>
                  <a:cubicBezTo>
                    <a:pt x="6837" y="277"/>
                    <a:pt x="6689" y="136"/>
                    <a:pt x="6516" y="136"/>
                  </a:cubicBezTo>
                  <a:cubicBezTo>
                    <a:pt x="6503" y="136"/>
                    <a:pt x="6489" y="137"/>
                    <a:pt x="6476" y="139"/>
                  </a:cubicBezTo>
                  <a:cubicBezTo>
                    <a:pt x="6311" y="163"/>
                    <a:pt x="6190" y="304"/>
                    <a:pt x="6194" y="469"/>
                  </a:cubicBezTo>
                  <a:lnTo>
                    <a:pt x="6194" y="728"/>
                  </a:lnTo>
                  <a:cubicBezTo>
                    <a:pt x="5567" y="233"/>
                    <a:pt x="4832" y="0"/>
                    <a:pt x="41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752;p32">
            <a:extLst>
              <a:ext uri="{FF2B5EF4-FFF2-40B4-BE49-F238E27FC236}">
                <a16:creationId xmlns:a16="http://schemas.microsoft.com/office/drawing/2014/main" xmlns="" id="{DC0C886F-4C6C-2A4A-8082-B4020658D2A8}"/>
              </a:ext>
            </a:extLst>
          </p:cNvPr>
          <p:cNvGrpSpPr/>
          <p:nvPr/>
        </p:nvGrpSpPr>
        <p:grpSpPr>
          <a:xfrm>
            <a:off x="1261978" y="694458"/>
            <a:ext cx="310005" cy="338320"/>
            <a:chOff x="2506245" y="2137868"/>
            <a:chExt cx="465473" cy="470084"/>
          </a:xfrm>
        </p:grpSpPr>
        <p:sp>
          <p:nvSpPr>
            <p:cNvPr id="34" name="Google Shape;753;p32">
              <a:extLst>
                <a:ext uri="{FF2B5EF4-FFF2-40B4-BE49-F238E27FC236}">
                  <a16:creationId xmlns:a16="http://schemas.microsoft.com/office/drawing/2014/main" xmlns="" id="{FE1FE184-5314-7E4E-9176-D77AEDBD1D7A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32">
              <a:extLst>
                <a:ext uri="{FF2B5EF4-FFF2-40B4-BE49-F238E27FC236}">
                  <a16:creationId xmlns:a16="http://schemas.microsoft.com/office/drawing/2014/main" xmlns="" id="{329E0B1C-D551-E147-AED1-51CC9E8232E1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32">
              <a:extLst>
                <a:ext uri="{FF2B5EF4-FFF2-40B4-BE49-F238E27FC236}">
                  <a16:creationId xmlns:a16="http://schemas.microsoft.com/office/drawing/2014/main" xmlns="" id="{633265C7-67FE-4540-9A1E-3931C9A3A71F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32">
              <a:extLst>
                <a:ext uri="{FF2B5EF4-FFF2-40B4-BE49-F238E27FC236}">
                  <a16:creationId xmlns:a16="http://schemas.microsoft.com/office/drawing/2014/main" xmlns="" id="{03FFE78B-762F-324A-80F8-D029BD3B5F94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32">
              <a:extLst>
                <a:ext uri="{FF2B5EF4-FFF2-40B4-BE49-F238E27FC236}">
                  <a16:creationId xmlns:a16="http://schemas.microsoft.com/office/drawing/2014/main" xmlns="" id="{9B439993-8AE9-0846-8C77-D7BA4C1816B5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743;p32">
            <a:extLst>
              <a:ext uri="{FF2B5EF4-FFF2-40B4-BE49-F238E27FC236}">
                <a16:creationId xmlns:a16="http://schemas.microsoft.com/office/drawing/2014/main" xmlns="" id="{A9F47DA7-8680-864A-87EC-C0669077D7ED}"/>
              </a:ext>
            </a:extLst>
          </p:cNvPr>
          <p:cNvSpPr/>
          <p:nvPr/>
        </p:nvSpPr>
        <p:spPr>
          <a:xfrm>
            <a:off x="1105874" y="3050670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44;p32">
            <a:extLst>
              <a:ext uri="{FF2B5EF4-FFF2-40B4-BE49-F238E27FC236}">
                <a16:creationId xmlns:a16="http://schemas.microsoft.com/office/drawing/2014/main" xmlns="" id="{4EBDCFB8-92FA-4D47-844E-8C75F6750EB3}"/>
              </a:ext>
            </a:extLst>
          </p:cNvPr>
          <p:cNvSpPr/>
          <p:nvPr/>
        </p:nvSpPr>
        <p:spPr>
          <a:xfrm>
            <a:off x="1103480" y="390198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746;p32">
            <a:extLst>
              <a:ext uri="{FF2B5EF4-FFF2-40B4-BE49-F238E27FC236}">
                <a16:creationId xmlns:a16="http://schemas.microsoft.com/office/drawing/2014/main" xmlns="" id="{763519BC-37C2-164A-B29F-063272148BB6}"/>
              </a:ext>
            </a:extLst>
          </p:cNvPr>
          <p:cNvGrpSpPr/>
          <p:nvPr/>
        </p:nvGrpSpPr>
        <p:grpSpPr>
          <a:xfrm>
            <a:off x="1331701" y="4041517"/>
            <a:ext cx="161003" cy="338348"/>
            <a:chOff x="5080560" y="4354545"/>
            <a:chExt cx="241746" cy="470319"/>
          </a:xfrm>
        </p:grpSpPr>
        <p:sp>
          <p:nvSpPr>
            <p:cNvPr id="43" name="Google Shape;747;p32">
              <a:extLst>
                <a:ext uri="{FF2B5EF4-FFF2-40B4-BE49-F238E27FC236}">
                  <a16:creationId xmlns:a16="http://schemas.microsoft.com/office/drawing/2014/main" xmlns="" id="{2B166595-ED89-9246-BAD3-2F65265BE42D}"/>
                </a:ext>
              </a:extLst>
            </p:cNvPr>
            <p:cNvSpPr/>
            <p:nvPr/>
          </p:nvSpPr>
          <p:spPr>
            <a:xfrm>
              <a:off x="5080560" y="4354545"/>
              <a:ext cx="241746" cy="470319"/>
            </a:xfrm>
            <a:custGeom>
              <a:avLst/>
              <a:gdLst/>
              <a:ahLst/>
              <a:cxnLst/>
              <a:rect l="l" t="t" r="r" b="b"/>
              <a:pathLst>
                <a:path w="11323" h="22029" extrusionOk="0">
                  <a:moveTo>
                    <a:pt x="5983" y="5622"/>
                  </a:moveTo>
                  <a:cubicBezTo>
                    <a:pt x="6441" y="5781"/>
                    <a:pt x="6720" y="6246"/>
                    <a:pt x="6641" y="6724"/>
                  </a:cubicBezTo>
                  <a:cubicBezTo>
                    <a:pt x="6558" y="7202"/>
                    <a:pt x="6145" y="7554"/>
                    <a:pt x="5660" y="7554"/>
                  </a:cubicBezTo>
                  <a:cubicBezTo>
                    <a:pt x="5174" y="7554"/>
                    <a:pt x="4761" y="7202"/>
                    <a:pt x="4682" y="6724"/>
                  </a:cubicBezTo>
                  <a:cubicBezTo>
                    <a:pt x="4603" y="6246"/>
                    <a:pt x="4878" y="5781"/>
                    <a:pt x="5340" y="5622"/>
                  </a:cubicBezTo>
                  <a:lnTo>
                    <a:pt x="5340" y="6562"/>
                  </a:lnTo>
                  <a:cubicBezTo>
                    <a:pt x="5336" y="6737"/>
                    <a:pt x="5481" y="6883"/>
                    <a:pt x="5658" y="6883"/>
                  </a:cubicBezTo>
                  <a:cubicBezTo>
                    <a:pt x="5662" y="6883"/>
                    <a:pt x="5666" y="6883"/>
                    <a:pt x="5670" y="6882"/>
                  </a:cubicBezTo>
                  <a:cubicBezTo>
                    <a:pt x="5849" y="6872"/>
                    <a:pt x="5987" y="6724"/>
                    <a:pt x="5983" y="6545"/>
                  </a:cubicBezTo>
                  <a:lnTo>
                    <a:pt x="5983" y="5622"/>
                  </a:lnTo>
                  <a:close/>
                  <a:moveTo>
                    <a:pt x="5976" y="2720"/>
                  </a:moveTo>
                  <a:lnTo>
                    <a:pt x="10668" y="5846"/>
                  </a:lnTo>
                  <a:lnTo>
                    <a:pt x="10668" y="18717"/>
                  </a:lnTo>
                  <a:lnTo>
                    <a:pt x="9229" y="18717"/>
                  </a:lnTo>
                  <a:cubicBezTo>
                    <a:pt x="9222" y="18717"/>
                    <a:pt x="9214" y="18716"/>
                    <a:pt x="9206" y="18716"/>
                  </a:cubicBezTo>
                  <a:cubicBezTo>
                    <a:pt x="9037" y="18716"/>
                    <a:pt x="8899" y="18856"/>
                    <a:pt x="8902" y="19031"/>
                  </a:cubicBezTo>
                  <a:cubicBezTo>
                    <a:pt x="8902" y="19210"/>
                    <a:pt x="9229" y="19361"/>
                    <a:pt x="9229" y="19361"/>
                  </a:cubicBezTo>
                  <a:lnTo>
                    <a:pt x="10668" y="19361"/>
                  </a:lnTo>
                  <a:lnTo>
                    <a:pt x="10668" y="21165"/>
                  </a:lnTo>
                  <a:lnTo>
                    <a:pt x="10668" y="21165"/>
                  </a:lnTo>
                  <a:lnTo>
                    <a:pt x="9367" y="20518"/>
                  </a:lnTo>
                  <a:cubicBezTo>
                    <a:pt x="9321" y="20495"/>
                    <a:pt x="9271" y="20484"/>
                    <a:pt x="9221" y="20484"/>
                  </a:cubicBezTo>
                  <a:cubicBezTo>
                    <a:pt x="9171" y="20484"/>
                    <a:pt x="9121" y="20495"/>
                    <a:pt x="9075" y="20518"/>
                  </a:cubicBezTo>
                  <a:lnTo>
                    <a:pt x="7439" y="21334"/>
                  </a:lnTo>
                  <a:lnTo>
                    <a:pt x="5804" y="20518"/>
                  </a:lnTo>
                  <a:cubicBezTo>
                    <a:pt x="5760" y="20494"/>
                    <a:pt x="5708" y="20483"/>
                    <a:pt x="5656" y="20483"/>
                  </a:cubicBezTo>
                  <a:cubicBezTo>
                    <a:pt x="5608" y="20483"/>
                    <a:pt x="5556" y="20494"/>
                    <a:pt x="5512" y="20518"/>
                  </a:cubicBezTo>
                  <a:lnTo>
                    <a:pt x="3877" y="21334"/>
                  </a:lnTo>
                  <a:lnTo>
                    <a:pt x="2241" y="20518"/>
                  </a:lnTo>
                  <a:cubicBezTo>
                    <a:pt x="2195" y="20495"/>
                    <a:pt x="2145" y="20484"/>
                    <a:pt x="2095" y="20484"/>
                  </a:cubicBezTo>
                  <a:cubicBezTo>
                    <a:pt x="2045" y="20484"/>
                    <a:pt x="1995" y="20495"/>
                    <a:pt x="1949" y="20518"/>
                  </a:cubicBezTo>
                  <a:lnTo>
                    <a:pt x="641" y="21168"/>
                  </a:lnTo>
                  <a:lnTo>
                    <a:pt x="641" y="19361"/>
                  </a:lnTo>
                  <a:lnTo>
                    <a:pt x="7612" y="19361"/>
                  </a:lnTo>
                  <a:cubicBezTo>
                    <a:pt x="7612" y="19361"/>
                    <a:pt x="7942" y="19210"/>
                    <a:pt x="7942" y="19031"/>
                  </a:cubicBezTo>
                  <a:cubicBezTo>
                    <a:pt x="7945" y="18856"/>
                    <a:pt x="7807" y="18716"/>
                    <a:pt x="7636" y="18716"/>
                  </a:cubicBezTo>
                  <a:cubicBezTo>
                    <a:pt x="7628" y="18716"/>
                    <a:pt x="7620" y="18717"/>
                    <a:pt x="7612" y="18717"/>
                  </a:cubicBezTo>
                  <a:lnTo>
                    <a:pt x="641" y="18717"/>
                  </a:lnTo>
                  <a:lnTo>
                    <a:pt x="641" y="5846"/>
                  </a:lnTo>
                  <a:lnTo>
                    <a:pt x="5333" y="2720"/>
                  </a:lnTo>
                  <a:lnTo>
                    <a:pt x="5333" y="4955"/>
                  </a:lnTo>
                  <a:cubicBezTo>
                    <a:pt x="4507" y="5120"/>
                    <a:pt x="3942" y="5884"/>
                    <a:pt x="4025" y="6724"/>
                  </a:cubicBezTo>
                  <a:cubicBezTo>
                    <a:pt x="4107" y="7560"/>
                    <a:pt x="4813" y="8197"/>
                    <a:pt x="5656" y="8197"/>
                  </a:cubicBezTo>
                  <a:cubicBezTo>
                    <a:pt x="6496" y="8197"/>
                    <a:pt x="7202" y="7560"/>
                    <a:pt x="7285" y="6724"/>
                  </a:cubicBezTo>
                  <a:cubicBezTo>
                    <a:pt x="7367" y="5884"/>
                    <a:pt x="6803" y="5120"/>
                    <a:pt x="5976" y="4955"/>
                  </a:cubicBezTo>
                  <a:lnTo>
                    <a:pt x="5976" y="2720"/>
                  </a:lnTo>
                  <a:close/>
                  <a:moveTo>
                    <a:pt x="5658" y="1"/>
                  </a:moveTo>
                  <a:cubicBezTo>
                    <a:pt x="5481" y="1"/>
                    <a:pt x="5336" y="146"/>
                    <a:pt x="5340" y="325"/>
                  </a:cubicBezTo>
                  <a:lnTo>
                    <a:pt x="5340" y="1936"/>
                  </a:lnTo>
                  <a:lnTo>
                    <a:pt x="148" y="5395"/>
                  </a:lnTo>
                  <a:cubicBezTo>
                    <a:pt x="56" y="5454"/>
                    <a:pt x="0" y="5557"/>
                    <a:pt x="4" y="5667"/>
                  </a:cubicBezTo>
                  <a:lnTo>
                    <a:pt x="4" y="21695"/>
                  </a:lnTo>
                  <a:cubicBezTo>
                    <a:pt x="0" y="21771"/>
                    <a:pt x="25" y="21843"/>
                    <a:pt x="73" y="21905"/>
                  </a:cubicBezTo>
                  <a:cubicBezTo>
                    <a:pt x="135" y="21984"/>
                    <a:pt x="228" y="22029"/>
                    <a:pt x="331" y="22029"/>
                  </a:cubicBezTo>
                  <a:cubicBezTo>
                    <a:pt x="379" y="22029"/>
                    <a:pt x="431" y="22015"/>
                    <a:pt x="475" y="21994"/>
                  </a:cubicBezTo>
                  <a:lnTo>
                    <a:pt x="2107" y="21179"/>
                  </a:lnTo>
                  <a:lnTo>
                    <a:pt x="3739" y="21994"/>
                  </a:lnTo>
                  <a:cubicBezTo>
                    <a:pt x="3784" y="22017"/>
                    <a:pt x="3834" y="22028"/>
                    <a:pt x="3884" y="22028"/>
                  </a:cubicBezTo>
                  <a:cubicBezTo>
                    <a:pt x="3934" y="22028"/>
                    <a:pt x="3985" y="22017"/>
                    <a:pt x="4031" y="21994"/>
                  </a:cubicBezTo>
                  <a:lnTo>
                    <a:pt x="5660" y="21179"/>
                  </a:lnTo>
                  <a:lnTo>
                    <a:pt x="7291" y="21994"/>
                  </a:lnTo>
                  <a:cubicBezTo>
                    <a:pt x="7338" y="22017"/>
                    <a:pt x="7388" y="22028"/>
                    <a:pt x="7438" y="22028"/>
                  </a:cubicBezTo>
                  <a:cubicBezTo>
                    <a:pt x="7488" y="22028"/>
                    <a:pt x="7538" y="22017"/>
                    <a:pt x="7584" y="21994"/>
                  </a:cubicBezTo>
                  <a:lnTo>
                    <a:pt x="9216" y="21179"/>
                  </a:lnTo>
                  <a:lnTo>
                    <a:pt x="10847" y="21994"/>
                  </a:lnTo>
                  <a:cubicBezTo>
                    <a:pt x="10894" y="22017"/>
                    <a:pt x="10944" y="22028"/>
                    <a:pt x="10994" y="22028"/>
                  </a:cubicBezTo>
                  <a:cubicBezTo>
                    <a:pt x="11087" y="22028"/>
                    <a:pt x="11178" y="21989"/>
                    <a:pt x="11243" y="21915"/>
                  </a:cubicBezTo>
                  <a:cubicBezTo>
                    <a:pt x="11295" y="21853"/>
                    <a:pt x="11322" y="21774"/>
                    <a:pt x="11319" y="21692"/>
                  </a:cubicBezTo>
                  <a:lnTo>
                    <a:pt x="11319" y="5667"/>
                  </a:lnTo>
                  <a:cubicBezTo>
                    <a:pt x="11319" y="5557"/>
                    <a:pt x="11264" y="5454"/>
                    <a:pt x="11174" y="5395"/>
                  </a:cubicBezTo>
                  <a:lnTo>
                    <a:pt x="5983" y="1936"/>
                  </a:lnTo>
                  <a:lnTo>
                    <a:pt x="5983" y="338"/>
                  </a:lnTo>
                  <a:cubicBezTo>
                    <a:pt x="5987" y="159"/>
                    <a:pt x="5849" y="11"/>
                    <a:pt x="5670" y="1"/>
                  </a:cubicBezTo>
                  <a:cubicBezTo>
                    <a:pt x="5666" y="1"/>
                    <a:pt x="5662" y="1"/>
                    <a:pt x="5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48;p32">
              <a:extLst>
                <a:ext uri="{FF2B5EF4-FFF2-40B4-BE49-F238E27FC236}">
                  <a16:creationId xmlns:a16="http://schemas.microsoft.com/office/drawing/2014/main" xmlns="" id="{C0EC0F72-C18F-5F47-AA66-5101195A3304}"/>
                </a:ext>
              </a:extLst>
            </p:cNvPr>
            <p:cNvSpPr/>
            <p:nvPr/>
          </p:nvSpPr>
          <p:spPr>
            <a:xfrm>
              <a:off x="5132075" y="4579069"/>
              <a:ext cx="139522" cy="135316"/>
            </a:xfrm>
            <a:custGeom>
              <a:avLst/>
              <a:gdLst/>
              <a:ahLst/>
              <a:cxnLst/>
              <a:rect l="l" t="t" r="r" b="b"/>
              <a:pathLst>
                <a:path w="6535" h="6338" extrusionOk="0">
                  <a:moveTo>
                    <a:pt x="3566" y="625"/>
                  </a:moveTo>
                  <a:cubicBezTo>
                    <a:pt x="3979" y="625"/>
                    <a:pt x="4398" y="736"/>
                    <a:pt x="4779" y="971"/>
                  </a:cubicBezTo>
                  <a:lnTo>
                    <a:pt x="4768" y="971"/>
                  </a:lnTo>
                  <a:cubicBezTo>
                    <a:pt x="4589" y="971"/>
                    <a:pt x="4445" y="1112"/>
                    <a:pt x="4445" y="1291"/>
                  </a:cubicBezTo>
                  <a:cubicBezTo>
                    <a:pt x="4445" y="1470"/>
                    <a:pt x="4589" y="1615"/>
                    <a:pt x="4768" y="1615"/>
                  </a:cubicBezTo>
                  <a:lnTo>
                    <a:pt x="5457" y="1615"/>
                  </a:lnTo>
                  <a:cubicBezTo>
                    <a:pt x="6245" y="2748"/>
                    <a:pt x="5870" y="4310"/>
                    <a:pt x="4658" y="4968"/>
                  </a:cubicBezTo>
                  <a:lnTo>
                    <a:pt x="4655" y="4968"/>
                  </a:lnTo>
                  <a:lnTo>
                    <a:pt x="4662" y="4958"/>
                  </a:lnTo>
                  <a:cubicBezTo>
                    <a:pt x="4744" y="4803"/>
                    <a:pt x="4689" y="4610"/>
                    <a:pt x="4538" y="4524"/>
                  </a:cubicBezTo>
                  <a:cubicBezTo>
                    <a:pt x="4487" y="4495"/>
                    <a:pt x="4432" y="4481"/>
                    <a:pt x="4377" y="4481"/>
                  </a:cubicBezTo>
                  <a:cubicBezTo>
                    <a:pt x="4268" y="4481"/>
                    <a:pt x="4162" y="4536"/>
                    <a:pt x="4100" y="4634"/>
                  </a:cubicBezTo>
                  <a:lnTo>
                    <a:pt x="3756" y="5233"/>
                  </a:lnTo>
                  <a:cubicBezTo>
                    <a:pt x="3691" y="5240"/>
                    <a:pt x="3629" y="5243"/>
                    <a:pt x="3563" y="5243"/>
                  </a:cubicBezTo>
                  <a:cubicBezTo>
                    <a:pt x="2262" y="5243"/>
                    <a:pt x="1219" y="4169"/>
                    <a:pt x="1257" y="2868"/>
                  </a:cubicBezTo>
                  <a:lnTo>
                    <a:pt x="1257" y="2868"/>
                  </a:lnTo>
                  <a:lnTo>
                    <a:pt x="1260" y="2875"/>
                  </a:lnTo>
                  <a:cubicBezTo>
                    <a:pt x="1321" y="2977"/>
                    <a:pt x="1429" y="3035"/>
                    <a:pt x="1541" y="3035"/>
                  </a:cubicBezTo>
                  <a:cubicBezTo>
                    <a:pt x="1595" y="3035"/>
                    <a:pt x="1650" y="3021"/>
                    <a:pt x="1701" y="2992"/>
                  </a:cubicBezTo>
                  <a:cubicBezTo>
                    <a:pt x="1856" y="2902"/>
                    <a:pt x="1908" y="2706"/>
                    <a:pt x="1822" y="2551"/>
                  </a:cubicBezTo>
                  <a:lnTo>
                    <a:pt x="1477" y="1952"/>
                  </a:lnTo>
                  <a:cubicBezTo>
                    <a:pt x="1873" y="1108"/>
                    <a:pt x="2706" y="625"/>
                    <a:pt x="3566" y="625"/>
                  </a:cubicBezTo>
                  <a:close/>
                  <a:moveTo>
                    <a:pt x="3583" y="0"/>
                  </a:moveTo>
                  <a:cubicBezTo>
                    <a:pt x="2473" y="0"/>
                    <a:pt x="1392" y="625"/>
                    <a:pt x="889" y="1732"/>
                  </a:cubicBezTo>
                  <a:lnTo>
                    <a:pt x="207" y="2124"/>
                  </a:lnTo>
                  <a:cubicBezTo>
                    <a:pt x="63" y="2207"/>
                    <a:pt x="1" y="2383"/>
                    <a:pt x="63" y="2538"/>
                  </a:cubicBezTo>
                  <a:cubicBezTo>
                    <a:pt x="115" y="2662"/>
                    <a:pt x="235" y="2735"/>
                    <a:pt x="360" y="2735"/>
                  </a:cubicBezTo>
                  <a:cubicBezTo>
                    <a:pt x="414" y="2735"/>
                    <a:pt x="469" y="2722"/>
                    <a:pt x="520" y="2692"/>
                  </a:cubicBezTo>
                  <a:lnTo>
                    <a:pt x="644" y="2620"/>
                  </a:lnTo>
                  <a:lnTo>
                    <a:pt x="644" y="2620"/>
                  </a:lnTo>
                  <a:cubicBezTo>
                    <a:pt x="631" y="2730"/>
                    <a:pt x="624" y="2844"/>
                    <a:pt x="624" y="2954"/>
                  </a:cubicBezTo>
                  <a:cubicBezTo>
                    <a:pt x="624" y="4586"/>
                    <a:pt x="1946" y="5908"/>
                    <a:pt x="3577" y="5908"/>
                  </a:cubicBezTo>
                  <a:cubicBezTo>
                    <a:pt x="3674" y="5908"/>
                    <a:pt x="3770" y="5904"/>
                    <a:pt x="3866" y="5894"/>
                  </a:cubicBezTo>
                  <a:lnTo>
                    <a:pt x="4558" y="6293"/>
                  </a:lnTo>
                  <a:cubicBezTo>
                    <a:pt x="4609" y="6323"/>
                    <a:pt x="4665" y="6337"/>
                    <a:pt x="4719" y="6337"/>
                  </a:cubicBezTo>
                  <a:cubicBezTo>
                    <a:pt x="4841" y="6337"/>
                    <a:pt x="4958" y="6267"/>
                    <a:pt x="5013" y="6149"/>
                  </a:cubicBezTo>
                  <a:cubicBezTo>
                    <a:pt x="5078" y="5990"/>
                    <a:pt x="5016" y="5811"/>
                    <a:pt x="4868" y="5729"/>
                  </a:cubicBezTo>
                  <a:lnTo>
                    <a:pt x="4758" y="5663"/>
                  </a:lnTo>
                  <a:cubicBezTo>
                    <a:pt x="5835" y="5192"/>
                    <a:pt x="6531" y="4128"/>
                    <a:pt x="6531" y="2954"/>
                  </a:cubicBezTo>
                  <a:cubicBezTo>
                    <a:pt x="6534" y="2338"/>
                    <a:pt x="6341" y="1735"/>
                    <a:pt x="5980" y="1236"/>
                  </a:cubicBezTo>
                  <a:lnTo>
                    <a:pt x="5980" y="451"/>
                  </a:lnTo>
                  <a:cubicBezTo>
                    <a:pt x="5983" y="272"/>
                    <a:pt x="5846" y="124"/>
                    <a:pt x="5667" y="114"/>
                  </a:cubicBezTo>
                  <a:cubicBezTo>
                    <a:pt x="5663" y="114"/>
                    <a:pt x="5659" y="114"/>
                    <a:pt x="5655" y="114"/>
                  </a:cubicBezTo>
                  <a:cubicBezTo>
                    <a:pt x="5478" y="114"/>
                    <a:pt x="5333" y="259"/>
                    <a:pt x="5336" y="438"/>
                  </a:cubicBezTo>
                  <a:lnTo>
                    <a:pt x="5336" y="579"/>
                  </a:lnTo>
                  <a:cubicBezTo>
                    <a:pt x="4802" y="186"/>
                    <a:pt x="4188" y="0"/>
                    <a:pt x="3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752;p32">
            <a:extLst>
              <a:ext uri="{FF2B5EF4-FFF2-40B4-BE49-F238E27FC236}">
                <a16:creationId xmlns:a16="http://schemas.microsoft.com/office/drawing/2014/main" xmlns="" id="{65649172-E5C9-F749-AF6B-7775FFE26340}"/>
              </a:ext>
            </a:extLst>
          </p:cNvPr>
          <p:cNvGrpSpPr/>
          <p:nvPr/>
        </p:nvGrpSpPr>
        <p:grpSpPr>
          <a:xfrm>
            <a:off x="1259584" y="3190213"/>
            <a:ext cx="310005" cy="338320"/>
            <a:chOff x="2506245" y="2137868"/>
            <a:chExt cx="465473" cy="470084"/>
          </a:xfrm>
        </p:grpSpPr>
        <p:sp>
          <p:nvSpPr>
            <p:cNvPr id="49" name="Google Shape;753;p32">
              <a:extLst>
                <a:ext uri="{FF2B5EF4-FFF2-40B4-BE49-F238E27FC236}">
                  <a16:creationId xmlns:a16="http://schemas.microsoft.com/office/drawing/2014/main" xmlns="" id="{28E0A9EC-18C4-AB4C-BB7A-FE273D8AF7F1}"/>
                </a:ext>
              </a:extLst>
            </p:cNvPr>
            <p:cNvSpPr/>
            <p:nvPr/>
          </p:nvSpPr>
          <p:spPr>
            <a:xfrm>
              <a:off x="2506245" y="2137868"/>
              <a:ext cx="465473" cy="470084"/>
            </a:xfrm>
            <a:custGeom>
              <a:avLst/>
              <a:gdLst/>
              <a:ahLst/>
              <a:cxnLst/>
              <a:rect l="l" t="t" r="r" b="b"/>
              <a:pathLst>
                <a:path w="21802" h="22018" extrusionOk="0">
                  <a:moveTo>
                    <a:pt x="1206" y="2837"/>
                  </a:moveTo>
                  <a:lnTo>
                    <a:pt x="1206" y="2837"/>
                  </a:lnTo>
                  <a:cubicBezTo>
                    <a:pt x="1157" y="3067"/>
                    <a:pt x="1133" y="3305"/>
                    <a:pt x="1137" y="3539"/>
                  </a:cubicBezTo>
                  <a:lnTo>
                    <a:pt x="1137" y="4210"/>
                  </a:lnTo>
                  <a:cubicBezTo>
                    <a:pt x="538" y="3924"/>
                    <a:pt x="582" y="3060"/>
                    <a:pt x="1206" y="2837"/>
                  </a:cubicBezTo>
                  <a:close/>
                  <a:moveTo>
                    <a:pt x="20159" y="2791"/>
                  </a:moveTo>
                  <a:cubicBezTo>
                    <a:pt x="20543" y="2791"/>
                    <a:pt x="20910" y="3090"/>
                    <a:pt x="20910" y="3539"/>
                  </a:cubicBezTo>
                  <a:cubicBezTo>
                    <a:pt x="20910" y="3949"/>
                    <a:pt x="20579" y="4282"/>
                    <a:pt x="20170" y="4286"/>
                  </a:cubicBezTo>
                  <a:lnTo>
                    <a:pt x="20166" y="4286"/>
                  </a:lnTo>
                  <a:cubicBezTo>
                    <a:pt x="19498" y="4286"/>
                    <a:pt x="19168" y="3484"/>
                    <a:pt x="19636" y="3012"/>
                  </a:cubicBezTo>
                  <a:cubicBezTo>
                    <a:pt x="19789" y="2860"/>
                    <a:pt x="19976" y="2791"/>
                    <a:pt x="20159" y="2791"/>
                  </a:cubicBezTo>
                  <a:close/>
                  <a:moveTo>
                    <a:pt x="19003" y="2795"/>
                  </a:moveTo>
                  <a:cubicBezTo>
                    <a:pt x="18710" y="3257"/>
                    <a:pt x="18710" y="3842"/>
                    <a:pt x="19003" y="4303"/>
                  </a:cubicBezTo>
                  <a:lnTo>
                    <a:pt x="17502" y="4303"/>
                  </a:lnTo>
                  <a:cubicBezTo>
                    <a:pt x="17164" y="4303"/>
                    <a:pt x="16820" y="4035"/>
                    <a:pt x="16755" y="3704"/>
                  </a:cubicBezTo>
                  <a:cubicBezTo>
                    <a:pt x="16655" y="3236"/>
                    <a:pt x="17013" y="2795"/>
                    <a:pt x="17491" y="2795"/>
                  </a:cubicBezTo>
                  <a:close/>
                  <a:moveTo>
                    <a:pt x="14603" y="5556"/>
                  </a:moveTo>
                  <a:cubicBezTo>
                    <a:pt x="14837" y="5887"/>
                    <a:pt x="15127" y="6176"/>
                    <a:pt x="15457" y="6410"/>
                  </a:cubicBezTo>
                  <a:lnTo>
                    <a:pt x="14603" y="6410"/>
                  </a:lnTo>
                  <a:lnTo>
                    <a:pt x="14603" y="5556"/>
                  </a:lnTo>
                  <a:close/>
                  <a:moveTo>
                    <a:pt x="17498" y="650"/>
                  </a:moveTo>
                  <a:cubicBezTo>
                    <a:pt x="18571" y="650"/>
                    <a:pt x="19536" y="1236"/>
                    <a:pt x="20039" y="2152"/>
                  </a:cubicBezTo>
                  <a:lnTo>
                    <a:pt x="17516" y="2152"/>
                  </a:lnTo>
                  <a:cubicBezTo>
                    <a:pt x="16855" y="2152"/>
                    <a:pt x="16211" y="2685"/>
                    <a:pt x="16115" y="3339"/>
                  </a:cubicBezTo>
                  <a:cubicBezTo>
                    <a:pt x="15991" y="4186"/>
                    <a:pt x="16645" y="4947"/>
                    <a:pt x="17498" y="4947"/>
                  </a:cubicBezTo>
                  <a:lnTo>
                    <a:pt x="20039" y="4947"/>
                  </a:lnTo>
                  <a:cubicBezTo>
                    <a:pt x="19529" y="5873"/>
                    <a:pt x="18555" y="6448"/>
                    <a:pt x="17498" y="6448"/>
                  </a:cubicBezTo>
                  <a:cubicBezTo>
                    <a:pt x="15605" y="6448"/>
                    <a:pt x="14128" y="4620"/>
                    <a:pt x="14738" y="2637"/>
                  </a:cubicBezTo>
                  <a:cubicBezTo>
                    <a:pt x="14992" y="1811"/>
                    <a:pt x="15615" y="1150"/>
                    <a:pt x="16424" y="847"/>
                  </a:cubicBezTo>
                  <a:cubicBezTo>
                    <a:pt x="16786" y="713"/>
                    <a:pt x="17148" y="650"/>
                    <a:pt x="17498" y="650"/>
                  </a:cubicBezTo>
                  <a:close/>
                  <a:moveTo>
                    <a:pt x="15454" y="644"/>
                  </a:moveTo>
                  <a:lnTo>
                    <a:pt x="15381" y="696"/>
                  </a:lnTo>
                  <a:lnTo>
                    <a:pt x="15371" y="702"/>
                  </a:lnTo>
                  <a:cubicBezTo>
                    <a:pt x="15333" y="730"/>
                    <a:pt x="15292" y="761"/>
                    <a:pt x="15254" y="795"/>
                  </a:cubicBezTo>
                  <a:lnTo>
                    <a:pt x="15230" y="813"/>
                  </a:lnTo>
                  <a:cubicBezTo>
                    <a:pt x="15192" y="847"/>
                    <a:pt x="15154" y="878"/>
                    <a:pt x="15120" y="909"/>
                  </a:cubicBezTo>
                  <a:lnTo>
                    <a:pt x="15102" y="926"/>
                  </a:lnTo>
                  <a:cubicBezTo>
                    <a:pt x="15071" y="957"/>
                    <a:pt x="15037" y="985"/>
                    <a:pt x="15006" y="1019"/>
                  </a:cubicBezTo>
                  <a:lnTo>
                    <a:pt x="14985" y="1036"/>
                  </a:lnTo>
                  <a:cubicBezTo>
                    <a:pt x="14951" y="1071"/>
                    <a:pt x="14917" y="1109"/>
                    <a:pt x="14886" y="1143"/>
                  </a:cubicBezTo>
                  <a:lnTo>
                    <a:pt x="14862" y="1167"/>
                  </a:lnTo>
                  <a:cubicBezTo>
                    <a:pt x="14831" y="1205"/>
                    <a:pt x="14796" y="1243"/>
                    <a:pt x="14765" y="1281"/>
                  </a:cubicBezTo>
                  <a:lnTo>
                    <a:pt x="14755" y="1294"/>
                  </a:lnTo>
                  <a:cubicBezTo>
                    <a:pt x="14724" y="1329"/>
                    <a:pt x="14696" y="1367"/>
                    <a:pt x="14669" y="1401"/>
                  </a:cubicBezTo>
                  <a:lnTo>
                    <a:pt x="14652" y="1425"/>
                  </a:lnTo>
                  <a:cubicBezTo>
                    <a:pt x="14621" y="1463"/>
                    <a:pt x="14593" y="1504"/>
                    <a:pt x="14565" y="1546"/>
                  </a:cubicBezTo>
                  <a:lnTo>
                    <a:pt x="14552" y="1573"/>
                  </a:lnTo>
                  <a:cubicBezTo>
                    <a:pt x="14524" y="1615"/>
                    <a:pt x="14497" y="1659"/>
                    <a:pt x="14469" y="1701"/>
                  </a:cubicBezTo>
                  <a:lnTo>
                    <a:pt x="14466" y="1708"/>
                  </a:lnTo>
                  <a:cubicBezTo>
                    <a:pt x="14448" y="1739"/>
                    <a:pt x="14428" y="1773"/>
                    <a:pt x="14411" y="1804"/>
                  </a:cubicBezTo>
                  <a:cubicBezTo>
                    <a:pt x="14400" y="1825"/>
                    <a:pt x="14390" y="1845"/>
                    <a:pt x="14380" y="1862"/>
                  </a:cubicBezTo>
                  <a:cubicBezTo>
                    <a:pt x="14355" y="1907"/>
                    <a:pt x="14331" y="1949"/>
                    <a:pt x="14311" y="1993"/>
                  </a:cubicBezTo>
                  <a:lnTo>
                    <a:pt x="14297" y="2021"/>
                  </a:lnTo>
                  <a:cubicBezTo>
                    <a:pt x="14276" y="2062"/>
                    <a:pt x="14259" y="2107"/>
                    <a:pt x="14238" y="2152"/>
                  </a:cubicBezTo>
                  <a:lnTo>
                    <a:pt x="14235" y="2162"/>
                  </a:lnTo>
                  <a:cubicBezTo>
                    <a:pt x="14214" y="2207"/>
                    <a:pt x="14197" y="2255"/>
                    <a:pt x="14180" y="2303"/>
                  </a:cubicBezTo>
                  <a:cubicBezTo>
                    <a:pt x="14176" y="2313"/>
                    <a:pt x="14173" y="2324"/>
                    <a:pt x="14166" y="2334"/>
                  </a:cubicBezTo>
                  <a:cubicBezTo>
                    <a:pt x="14152" y="2379"/>
                    <a:pt x="14135" y="2427"/>
                    <a:pt x="14118" y="2475"/>
                  </a:cubicBezTo>
                  <a:cubicBezTo>
                    <a:pt x="14118" y="2486"/>
                    <a:pt x="14115" y="2492"/>
                    <a:pt x="14111" y="2503"/>
                  </a:cubicBezTo>
                  <a:cubicBezTo>
                    <a:pt x="14097" y="2548"/>
                    <a:pt x="14087" y="2589"/>
                    <a:pt x="14073" y="2634"/>
                  </a:cubicBezTo>
                  <a:cubicBezTo>
                    <a:pt x="14073" y="2640"/>
                    <a:pt x="14070" y="2647"/>
                    <a:pt x="14066" y="2658"/>
                  </a:cubicBezTo>
                  <a:cubicBezTo>
                    <a:pt x="14056" y="2706"/>
                    <a:pt x="14042" y="2758"/>
                    <a:pt x="14032" y="2806"/>
                  </a:cubicBezTo>
                  <a:lnTo>
                    <a:pt x="14028" y="2837"/>
                  </a:lnTo>
                  <a:cubicBezTo>
                    <a:pt x="14018" y="2888"/>
                    <a:pt x="14008" y="2940"/>
                    <a:pt x="14001" y="2992"/>
                  </a:cubicBezTo>
                  <a:lnTo>
                    <a:pt x="14001" y="3002"/>
                  </a:lnTo>
                  <a:cubicBezTo>
                    <a:pt x="13994" y="3054"/>
                    <a:pt x="13984" y="3102"/>
                    <a:pt x="13980" y="3150"/>
                  </a:cubicBezTo>
                  <a:cubicBezTo>
                    <a:pt x="13980" y="3160"/>
                    <a:pt x="13980" y="3171"/>
                    <a:pt x="13977" y="3181"/>
                  </a:cubicBezTo>
                  <a:cubicBezTo>
                    <a:pt x="13973" y="3233"/>
                    <a:pt x="13966" y="3284"/>
                    <a:pt x="13966" y="3339"/>
                  </a:cubicBezTo>
                  <a:lnTo>
                    <a:pt x="13966" y="3370"/>
                  </a:lnTo>
                  <a:cubicBezTo>
                    <a:pt x="13963" y="3422"/>
                    <a:pt x="13960" y="3477"/>
                    <a:pt x="13960" y="3532"/>
                  </a:cubicBezTo>
                  <a:lnTo>
                    <a:pt x="13960" y="21202"/>
                  </a:lnTo>
                  <a:lnTo>
                    <a:pt x="12290" y="20365"/>
                  </a:lnTo>
                  <a:cubicBezTo>
                    <a:pt x="12245" y="20343"/>
                    <a:pt x="12196" y="20332"/>
                    <a:pt x="12147" y="20332"/>
                  </a:cubicBezTo>
                  <a:cubicBezTo>
                    <a:pt x="12097" y="20332"/>
                    <a:pt x="12047" y="20343"/>
                    <a:pt x="12001" y="20365"/>
                  </a:cubicBezTo>
                  <a:lnTo>
                    <a:pt x="10008" y="21364"/>
                  </a:lnTo>
                  <a:lnTo>
                    <a:pt x="8015" y="20365"/>
                  </a:lnTo>
                  <a:cubicBezTo>
                    <a:pt x="7970" y="20343"/>
                    <a:pt x="7921" y="20332"/>
                    <a:pt x="7872" y="20332"/>
                  </a:cubicBezTo>
                  <a:cubicBezTo>
                    <a:pt x="7823" y="20332"/>
                    <a:pt x="7774" y="20343"/>
                    <a:pt x="7729" y="20365"/>
                  </a:cubicBezTo>
                  <a:lnTo>
                    <a:pt x="5732" y="21364"/>
                  </a:lnTo>
                  <a:lnTo>
                    <a:pt x="3739" y="20365"/>
                  </a:lnTo>
                  <a:cubicBezTo>
                    <a:pt x="3694" y="20343"/>
                    <a:pt x="3645" y="20332"/>
                    <a:pt x="3596" y="20332"/>
                  </a:cubicBezTo>
                  <a:cubicBezTo>
                    <a:pt x="3546" y="20332"/>
                    <a:pt x="3496" y="20343"/>
                    <a:pt x="3450" y="20365"/>
                  </a:cubicBezTo>
                  <a:lnTo>
                    <a:pt x="1780" y="21202"/>
                  </a:lnTo>
                  <a:lnTo>
                    <a:pt x="1780" y="17770"/>
                  </a:lnTo>
                  <a:lnTo>
                    <a:pt x="3047" y="17770"/>
                  </a:lnTo>
                  <a:cubicBezTo>
                    <a:pt x="3050" y="17770"/>
                    <a:pt x="3052" y="17770"/>
                    <a:pt x="3054" y="17770"/>
                  </a:cubicBezTo>
                  <a:cubicBezTo>
                    <a:pt x="3220" y="17770"/>
                    <a:pt x="3357" y="17650"/>
                    <a:pt x="3381" y="17488"/>
                  </a:cubicBezTo>
                  <a:cubicBezTo>
                    <a:pt x="3405" y="17295"/>
                    <a:pt x="3254" y="17126"/>
                    <a:pt x="3061" y="17126"/>
                  </a:cubicBezTo>
                  <a:lnTo>
                    <a:pt x="1780" y="17126"/>
                  </a:lnTo>
                  <a:lnTo>
                    <a:pt x="1780" y="3529"/>
                  </a:lnTo>
                  <a:cubicBezTo>
                    <a:pt x="1780" y="1935"/>
                    <a:pt x="3071" y="644"/>
                    <a:pt x="4665" y="644"/>
                  </a:cubicBezTo>
                  <a:close/>
                  <a:moveTo>
                    <a:pt x="17496" y="0"/>
                  </a:moveTo>
                  <a:cubicBezTo>
                    <a:pt x="17494" y="0"/>
                    <a:pt x="17491" y="0"/>
                    <a:pt x="17488" y="0"/>
                  </a:cubicBezTo>
                  <a:lnTo>
                    <a:pt x="4665" y="0"/>
                  </a:lnTo>
                  <a:cubicBezTo>
                    <a:pt x="3254" y="0"/>
                    <a:pt x="1980" y="840"/>
                    <a:pt x="1422" y="2138"/>
                  </a:cubicBezTo>
                  <a:cubicBezTo>
                    <a:pt x="724" y="2155"/>
                    <a:pt x="145" y="2689"/>
                    <a:pt x="73" y="3384"/>
                  </a:cubicBezTo>
                  <a:cubicBezTo>
                    <a:pt x="1" y="4079"/>
                    <a:pt x="455" y="4720"/>
                    <a:pt x="1137" y="4881"/>
                  </a:cubicBezTo>
                  <a:lnTo>
                    <a:pt x="1137" y="21687"/>
                  </a:lnTo>
                  <a:cubicBezTo>
                    <a:pt x="1131" y="21879"/>
                    <a:pt x="1286" y="22017"/>
                    <a:pt x="1458" y="22017"/>
                  </a:cubicBezTo>
                  <a:cubicBezTo>
                    <a:pt x="1505" y="22017"/>
                    <a:pt x="1554" y="22006"/>
                    <a:pt x="1601" y="21983"/>
                  </a:cubicBezTo>
                  <a:lnTo>
                    <a:pt x="3595" y="20985"/>
                  </a:lnTo>
                  <a:lnTo>
                    <a:pt x="5588" y="21983"/>
                  </a:lnTo>
                  <a:cubicBezTo>
                    <a:pt x="5634" y="22006"/>
                    <a:pt x="5684" y="22017"/>
                    <a:pt x="5734" y="22017"/>
                  </a:cubicBezTo>
                  <a:cubicBezTo>
                    <a:pt x="5783" y="22017"/>
                    <a:pt x="5832" y="22006"/>
                    <a:pt x="5877" y="21983"/>
                  </a:cubicBezTo>
                  <a:lnTo>
                    <a:pt x="7870" y="20985"/>
                  </a:lnTo>
                  <a:lnTo>
                    <a:pt x="9863" y="21983"/>
                  </a:lnTo>
                  <a:cubicBezTo>
                    <a:pt x="9908" y="22006"/>
                    <a:pt x="9957" y="22017"/>
                    <a:pt x="10006" y="22017"/>
                  </a:cubicBezTo>
                  <a:cubicBezTo>
                    <a:pt x="10056" y="22017"/>
                    <a:pt x="10106" y="22006"/>
                    <a:pt x="10152" y="21983"/>
                  </a:cubicBezTo>
                  <a:lnTo>
                    <a:pt x="12145" y="20985"/>
                  </a:lnTo>
                  <a:lnTo>
                    <a:pt x="14135" y="21983"/>
                  </a:lnTo>
                  <a:cubicBezTo>
                    <a:pt x="14181" y="22006"/>
                    <a:pt x="14231" y="22017"/>
                    <a:pt x="14280" y="22017"/>
                  </a:cubicBezTo>
                  <a:cubicBezTo>
                    <a:pt x="14377" y="22017"/>
                    <a:pt x="14473" y="21974"/>
                    <a:pt x="14534" y="21894"/>
                  </a:cubicBezTo>
                  <a:cubicBezTo>
                    <a:pt x="14579" y="21835"/>
                    <a:pt x="14603" y="21760"/>
                    <a:pt x="14603" y="21687"/>
                  </a:cubicBezTo>
                  <a:lnTo>
                    <a:pt x="14603" y="7057"/>
                  </a:lnTo>
                  <a:lnTo>
                    <a:pt x="17488" y="7057"/>
                  </a:lnTo>
                  <a:cubicBezTo>
                    <a:pt x="18958" y="7057"/>
                    <a:pt x="20276" y="6145"/>
                    <a:pt x="20793" y="4764"/>
                  </a:cubicBezTo>
                  <a:cubicBezTo>
                    <a:pt x="21801" y="4248"/>
                    <a:pt x="21801" y="2806"/>
                    <a:pt x="20793" y="2289"/>
                  </a:cubicBezTo>
                  <a:cubicBezTo>
                    <a:pt x="20277" y="912"/>
                    <a:pt x="18963" y="0"/>
                    <a:pt x="17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54;p32">
              <a:extLst>
                <a:ext uri="{FF2B5EF4-FFF2-40B4-BE49-F238E27FC236}">
                  <a16:creationId xmlns:a16="http://schemas.microsoft.com/office/drawing/2014/main" xmlns="" id="{3E30D0C5-BBA1-7B47-907B-92F2366B75C6}"/>
                </a:ext>
              </a:extLst>
            </p:cNvPr>
            <p:cNvSpPr/>
            <p:nvPr/>
          </p:nvSpPr>
          <p:spPr>
            <a:xfrm>
              <a:off x="2598471" y="2503465"/>
              <a:ext cx="48977" cy="13771"/>
            </a:xfrm>
            <a:custGeom>
              <a:avLst/>
              <a:gdLst/>
              <a:ahLst/>
              <a:cxnLst/>
              <a:rect l="l" t="t" r="r" b="b"/>
              <a:pathLst>
                <a:path w="2294" h="645" extrusionOk="0">
                  <a:moveTo>
                    <a:pt x="349" y="1"/>
                  </a:moveTo>
                  <a:cubicBezTo>
                    <a:pt x="186" y="1"/>
                    <a:pt x="49" y="120"/>
                    <a:pt x="25" y="283"/>
                  </a:cubicBezTo>
                  <a:cubicBezTo>
                    <a:pt x="1" y="476"/>
                    <a:pt x="149" y="645"/>
                    <a:pt x="345" y="645"/>
                  </a:cubicBezTo>
                  <a:lnTo>
                    <a:pt x="1936" y="645"/>
                  </a:lnTo>
                  <a:cubicBezTo>
                    <a:pt x="1938" y="645"/>
                    <a:pt x="1940" y="645"/>
                    <a:pt x="1942" y="645"/>
                  </a:cubicBezTo>
                  <a:cubicBezTo>
                    <a:pt x="2105" y="645"/>
                    <a:pt x="2246" y="525"/>
                    <a:pt x="2269" y="363"/>
                  </a:cubicBezTo>
                  <a:cubicBezTo>
                    <a:pt x="2294" y="170"/>
                    <a:pt x="2142" y="1"/>
                    <a:pt x="1949" y="1"/>
                  </a:cubicBezTo>
                  <a:lnTo>
                    <a:pt x="355" y="1"/>
                  </a:lnTo>
                  <a:cubicBezTo>
                    <a:pt x="353" y="1"/>
                    <a:pt x="351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55;p32">
              <a:extLst>
                <a:ext uri="{FF2B5EF4-FFF2-40B4-BE49-F238E27FC236}">
                  <a16:creationId xmlns:a16="http://schemas.microsoft.com/office/drawing/2014/main" xmlns="" id="{569254D3-47C3-1248-A9D9-03B55CF26EE2}"/>
                </a:ext>
              </a:extLst>
            </p:cNvPr>
            <p:cNvSpPr/>
            <p:nvPr/>
          </p:nvSpPr>
          <p:spPr>
            <a:xfrm>
              <a:off x="2666980" y="2503465"/>
              <a:ext cx="48956" cy="13771"/>
            </a:xfrm>
            <a:custGeom>
              <a:avLst/>
              <a:gdLst/>
              <a:ahLst/>
              <a:cxnLst/>
              <a:rect l="l" t="t" r="r" b="b"/>
              <a:pathLst>
                <a:path w="2293" h="645" extrusionOk="0">
                  <a:moveTo>
                    <a:pt x="348" y="1"/>
                  </a:moveTo>
                  <a:cubicBezTo>
                    <a:pt x="186" y="1"/>
                    <a:pt x="48" y="120"/>
                    <a:pt x="24" y="283"/>
                  </a:cubicBezTo>
                  <a:cubicBezTo>
                    <a:pt x="0" y="476"/>
                    <a:pt x="148" y="645"/>
                    <a:pt x="344" y="645"/>
                  </a:cubicBezTo>
                  <a:lnTo>
                    <a:pt x="1935" y="645"/>
                  </a:lnTo>
                  <a:cubicBezTo>
                    <a:pt x="1937" y="645"/>
                    <a:pt x="1939" y="645"/>
                    <a:pt x="1942" y="645"/>
                  </a:cubicBezTo>
                  <a:cubicBezTo>
                    <a:pt x="2104" y="645"/>
                    <a:pt x="2245" y="525"/>
                    <a:pt x="2269" y="363"/>
                  </a:cubicBezTo>
                  <a:cubicBezTo>
                    <a:pt x="2293" y="170"/>
                    <a:pt x="2141" y="1"/>
                    <a:pt x="1949" y="1"/>
                  </a:cubicBezTo>
                  <a:lnTo>
                    <a:pt x="355" y="1"/>
                  </a:lnTo>
                  <a:cubicBezTo>
                    <a:pt x="352" y="1"/>
                    <a:pt x="350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6;p32">
              <a:extLst>
                <a:ext uri="{FF2B5EF4-FFF2-40B4-BE49-F238E27FC236}">
                  <a16:creationId xmlns:a16="http://schemas.microsoft.com/office/drawing/2014/main" xmlns="" id="{F7228F1A-B5AC-B442-A282-1F5559295FE0}"/>
                </a:ext>
              </a:extLst>
            </p:cNvPr>
            <p:cNvSpPr/>
            <p:nvPr/>
          </p:nvSpPr>
          <p:spPr>
            <a:xfrm>
              <a:off x="2735402" y="2503465"/>
              <a:ext cx="49041" cy="13771"/>
            </a:xfrm>
            <a:custGeom>
              <a:avLst/>
              <a:gdLst/>
              <a:ahLst/>
              <a:cxnLst/>
              <a:rect l="l" t="t" r="r" b="b"/>
              <a:pathLst>
                <a:path w="2297" h="645" extrusionOk="0">
                  <a:moveTo>
                    <a:pt x="351" y="1"/>
                  </a:moveTo>
                  <a:cubicBezTo>
                    <a:pt x="189" y="1"/>
                    <a:pt x="51" y="120"/>
                    <a:pt x="28" y="283"/>
                  </a:cubicBezTo>
                  <a:cubicBezTo>
                    <a:pt x="0" y="476"/>
                    <a:pt x="152" y="645"/>
                    <a:pt x="348" y="645"/>
                  </a:cubicBezTo>
                  <a:lnTo>
                    <a:pt x="1938" y="645"/>
                  </a:lnTo>
                  <a:cubicBezTo>
                    <a:pt x="1940" y="645"/>
                    <a:pt x="1943" y="645"/>
                    <a:pt x="1945" y="645"/>
                  </a:cubicBezTo>
                  <a:cubicBezTo>
                    <a:pt x="2107" y="645"/>
                    <a:pt x="2245" y="525"/>
                    <a:pt x="2272" y="363"/>
                  </a:cubicBezTo>
                  <a:cubicBezTo>
                    <a:pt x="2296" y="170"/>
                    <a:pt x="2145" y="1"/>
                    <a:pt x="1952" y="1"/>
                  </a:cubicBezTo>
                  <a:lnTo>
                    <a:pt x="358" y="1"/>
                  </a:lnTo>
                  <a:cubicBezTo>
                    <a:pt x="356" y="1"/>
                    <a:pt x="353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57;p32">
              <a:extLst>
                <a:ext uri="{FF2B5EF4-FFF2-40B4-BE49-F238E27FC236}">
                  <a16:creationId xmlns:a16="http://schemas.microsoft.com/office/drawing/2014/main" xmlns="" id="{7D8E24DF-590B-CC43-BB73-CC28023084A2}"/>
                </a:ext>
              </a:extLst>
            </p:cNvPr>
            <p:cNvSpPr/>
            <p:nvPr/>
          </p:nvSpPr>
          <p:spPr>
            <a:xfrm>
              <a:off x="2582823" y="2274991"/>
              <a:ext cx="181560" cy="161961"/>
            </a:xfrm>
            <a:custGeom>
              <a:avLst/>
              <a:gdLst/>
              <a:ahLst/>
              <a:cxnLst/>
              <a:rect l="l" t="t" r="r" b="b"/>
              <a:pathLst>
                <a:path w="8504" h="7586" extrusionOk="0">
                  <a:moveTo>
                    <a:pt x="4292" y="631"/>
                  </a:moveTo>
                  <a:cubicBezTo>
                    <a:pt x="4881" y="631"/>
                    <a:pt x="5478" y="810"/>
                    <a:pt x="5997" y="1192"/>
                  </a:cubicBezTo>
                  <a:lnTo>
                    <a:pt x="5763" y="1192"/>
                  </a:lnTo>
                  <a:cubicBezTo>
                    <a:pt x="5761" y="1192"/>
                    <a:pt x="5759" y="1192"/>
                    <a:pt x="5756" y="1192"/>
                  </a:cubicBezTo>
                  <a:cubicBezTo>
                    <a:pt x="5594" y="1192"/>
                    <a:pt x="5457" y="1311"/>
                    <a:pt x="5433" y="1474"/>
                  </a:cubicBezTo>
                  <a:cubicBezTo>
                    <a:pt x="5409" y="1667"/>
                    <a:pt x="5557" y="1839"/>
                    <a:pt x="5753" y="1839"/>
                  </a:cubicBezTo>
                  <a:lnTo>
                    <a:pt x="6631" y="1839"/>
                  </a:lnTo>
                  <a:cubicBezTo>
                    <a:pt x="7698" y="3329"/>
                    <a:pt x="7123" y="5422"/>
                    <a:pt x="5443" y="6159"/>
                  </a:cubicBezTo>
                  <a:lnTo>
                    <a:pt x="5560" y="5956"/>
                  </a:lnTo>
                  <a:cubicBezTo>
                    <a:pt x="5639" y="5825"/>
                    <a:pt x="5615" y="5657"/>
                    <a:pt x="5505" y="5550"/>
                  </a:cubicBezTo>
                  <a:cubicBezTo>
                    <a:pt x="5443" y="5492"/>
                    <a:pt x="5364" y="5464"/>
                    <a:pt x="5287" y="5464"/>
                  </a:cubicBezTo>
                  <a:cubicBezTo>
                    <a:pt x="5176" y="5464"/>
                    <a:pt x="5067" y="5520"/>
                    <a:pt x="5006" y="5626"/>
                  </a:cubicBezTo>
                  <a:lnTo>
                    <a:pt x="4565" y="6386"/>
                  </a:lnTo>
                  <a:cubicBezTo>
                    <a:pt x="4468" y="6396"/>
                    <a:pt x="4372" y="6400"/>
                    <a:pt x="4277" y="6400"/>
                  </a:cubicBezTo>
                  <a:cubicBezTo>
                    <a:pt x="2584" y="6400"/>
                    <a:pt x="1227" y="4923"/>
                    <a:pt x="1419" y="3199"/>
                  </a:cubicBezTo>
                  <a:lnTo>
                    <a:pt x="1419" y="3199"/>
                  </a:lnTo>
                  <a:lnTo>
                    <a:pt x="1539" y="3409"/>
                  </a:lnTo>
                  <a:cubicBezTo>
                    <a:pt x="1600" y="3514"/>
                    <a:pt x="1709" y="3569"/>
                    <a:pt x="1819" y="3569"/>
                  </a:cubicBezTo>
                  <a:cubicBezTo>
                    <a:pt x="1897" y="3569"/>
                    <a:pt x="1976" y="3541"/>
                    <a:pt x="2039" y="3484"/>
                  </a:cubicBezTo>
                  <a:cubicBezTo>
                    <a:pt x="2149" y="3378"/>
                    <a:pt x="2173" y="3209"/>
                    <a:pt x="2094" y="3078"/>
                  </a:cubicBezTo>
                  <a:lnTo>
                    <a:pt x="1660" y="2321"/>
                  </a:lnTo>
                  <a:cubicBezTo>
                    <a:pt x="2151" y="1241"/>
                    <a:pt x="3207" y="631"/>
                    <a:pt x="4292" y="631"/>
                  </a:cubicBezTo>
                  <a:close/>
                  <a:moveTo>
                    <a:pt x="4292" y="1"/>
                  </a:moveTo>
                  <a:cubicBezTo>
                    <a:pt x="2960" y="1"/>
                    <a:pt x="1659" y="753"/>
                    <a:pt x="1061" y="2094"/>
                  </a:cubicBezTo>
                  <a:lnTo>
                    <a:pt x="207" y="2586"/>
                  </a:lnTo>
                  <a:cubicBezTo>
                    <a:pt x="63" y="2665"/>
                    <a:pt x="1" y="2844"/>
                    <a:pt x="63" y="2996"/>
                  </a:cubicBezTo>
                  <a:cubicBezTo>
                    <a:pt x="113" y="3120"/>
                    <a:pt x="234" y="3193"/>
                    <a:pt x="359" y="3193"/>
                  </a:cubicBezTo>
                  <a:cubicBezTo>
                    <a:pt x="414" y="3193"/>
                    <a:pt x="469" y="3180"/>
                    <a:pt x="520" y="3150"/>
                  </a:cubicBezTo>
                  <a:lnTo>
                    <a:pt x="796" y="2992"/>
                  </a:lnTo>
                  <a:lnTo>
                    <a:pt x="796" y="2992"/>
                  </a:lnTo>
                  <a:cubicBezTo>
                    <a:pt x="768" y="3171"/>
                    <a:pt x="755" y="3350"/>
                    <a:pt x="755" y="3533"/>
                  </a:cubicBezTo>
                  <a:cubicBezTo>
                    <a:pt x="751" y="5481"/>
                    <a:pt x="2335" y="7061"/>
                    <a:pt x="4283" y="7061"/>
                  </a:cubicBezTo>
                  <a:cubicBezTo>
                    <a:pt x="4403" y="7061"/>
                    <a:pt x="4527" y="7054"/>
                    <a:pt x="4644" y="7040"/>
                  </a:cubicBezTo>
                  <a:lnTo>
                    <a:pt x="5512" y="7543"/>
                  </a:lnTo>
                  <a:cubicBezTo>
                    <a:pt x="5563" y="7572"/>
                    <a:pt x="5619" y="7586"/>
                    <a:pt x="5673" y="7586"/>
                  </a:cubicBezTo>
                  <a:cubicBezTo>
                    <a:pt x="5806" y="7586"/>
                    <a:pt x="5934" y="7505"/>
                    <a:pt x="5980" y="7371"/>
                  </a:cubicBezTo>
                  <a:cubicBezTo>
                    <a:pt x="6028" y="7223"/>
                    <a:pt x="5963" y="7061"/>
                    <a:pt x="5829" y="6982"/>
                  </a:cubicBezTo>
                  <a:lnTo>
                    <a:pt x="5557" y="6827"/>
                  </a:lnTo>
                  <a:cubicBezTo>
                    <a:pt x="7719" y="5994"/>
                    <a:pt x="8503" y="3340"/>
                    <a:pt x="7140" y="1464"/>
                  </a:cubicBezTo>
                  <a:lnTo>
                    <a:pt x="7144" y="1460"/>
                  </a:lnTo>
                  <a:lnTo>
                    <a:pt x="7144" y="476"/>
                  </a:lnTo>
                  <a:cubicBezTo>
                    <a:pt x="7147" y="307"/>
                    <a:pt x="7027" y="166"/>
                    <a:pt x="6861" y="142"/>
                  </a:cubicBezTo>
                  <a:cubicBezTo>
                    <a:pt x="6848" y="140"/>
                    <a:pt x="6834" y="139"/>
                    <a:pt x="6821" y="139"/>
                  </a:cubicBezTo>
                  <a:cubicBezTo>
                    <a:pt x="6646" y="139"/>
                    <a:pt x="6500" y="283"/>
                    <a:pt x="6500" y="462"/>
                  </a:cubicBezTo>
                  <a:lnTo>
                    <a:pt x="6500" y="782"/>
                  </a:lnTo>
                  <a:cubicBezTo>
                    <a:pt x="5839" y="251"/>
                    <a:pt x="5060" y="1"/>
                    <a:pt x="4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809;p34">
            <a:extLst>
              <a:ext uri="{FF2B5EF4-FFF2-40B4-BE49-F238E27FC236}">
                <a16:creationId xmlns:a16="http://schemas.microsoft.com/office/drawing/2014/main" xmlns="" id="{827DBD39-269B-FE43-83B6-A0065AACF76C}"/>
              </a:ext>
            </a:extLst>
          </p:cNvPr>
          <p:cNvSpPr txBox="1">
            <a:spLocks/>
          </p:cNvSpPr>
          <p:nvPr/>
        </p:nvSpPr>
        <p:spPr>
          <a:xfrm>
            <a:off x="1738632" y="408108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Google Shape;809;p34">
            <a:extLst>
              <a:ext uri="{FF2B5EF4-FFF2-40B4-BE49-F238E27FC236}">
                <a16:creationId xmlns:a16="http://schemas.microsoft.com/office/drawing/2014/main" xmlns="" id="{D848407D-004A-B145-A970-4E64A6C3E677}"/>
              </a:ext>
            </a:extLst>
          </p:cNvPr>
          <p:cNvSpPr txBox="1">
            <a:spLocks/>
          </p:cNvSpPr>
          <p:nvPr/>
        </p:nvSpPr>
        <p:spPr>
          <a:xfrm>
            <a:off x="1757583" y="1398433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809;p34">
            <a:extLst>
              <a:ext uri="{FF2B5EF4-FFF2-40B4-BE49-F238E27FC236}">
                <a16:creationId xmlns:a16="http://schemas.microsoft.com/office/drawing/2014/main" xmlns="" id="{99A29C8A-B9BB-E842-A7C0-B78074F76ED5}"/>
              </a:ext>
            </a:extLst>
          </p:cNvPr>
          <p:cNvSpPr txBox="1">
            <a:spLocks/>
          </p:cNvSpPr>
          <p:nvPr/>
        </p:nvSpPr>
        <p:spPr>
          <a:xfrm>
            <a:off x="1764208" y="2231985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809;p34">
            <a:extLst>
              <a:ext uri="{FF2B5EF4-FFF2-40B4-BE49-F238E27FC236}">
                <a16:creationId xmlns:a16="http://schemas.microsoft.com/office/drawing/2014/main" xmlns="" id="{35A0BFBF-E93B-684E-B22F-E268BEBCF658}"/>
              </a:ext>
            </a:extLst>
          </p:cNvPr>
          <p:cNvSpPr txBox="1">
            <a:spLocks/>
          </p:cNvSpPr>
          <p:nvPr/>
        </p:nvSpPr>
        <p:spPr>
          <a:xfrm>
            <a:off x="1770833" y="3065537"/>
            <a:ext cx="70084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809;p34">
            <a:extLst>
              <a:ext uri="{FF2B5EF4-FFF2-40B4-BE49-F238E27FC236}">
                <a16:creationId xmlns:a16="http://schemas.microsoft.com/office/drawing/2014/main" xmlns="" id="{0A02801E-B709-6C4A-BC88-C451A54F46F8}"/>
              </a:ext>
            </a:extLst>
          </p:cNvPr>
          <p:cNvSpPr txBox="1">
            <a:spLocks/>
          </p:cNvSpPr>
          <p:nvPr/>
        </p:nvSpPr>
        <p:spPr>
          <a:xfrm>
            <a:off x="1777458" y="3899088"/>
            <a:ext cx="7008435" cy="100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algn="just"/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4" name="Google Shape;694;p29"/>
          <p:cNvSpPr txBox="1">
            <a:spLocks noGrp="1"/>
          </p:cNvSpPr>
          <p:nvPr>
            <p:ph type="title"/>
          </p:nvPr>
        </p:nvSpPr>
        <p:spPr>
          <a:xfrm>
            <a:off x="1276026" y="2691526"/>
            <a:ext cx="6830837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NÓI</a:t>
            </a:r>
            <a:endParaRPr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201</Words>
  <PresentationFormat>On-screen Show (16:9)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Poppins</vt:lpstr>
      <vt:lpstr>宋体</vt:lpstr>
      <vt:lpstr>Caveat Brush</vt:lpstr>
      <vt:lpstr>Times New Roman</vt:lpstr>
      <vt:lpstr>Cambria</vt:lpstr>
      <vt:lpstr>方正静蕾简体</vt:lpstr>
      <vt:lpstr>Eco-Friendly Minitheme by Slidesgo</vt:lpstr>
      <vt:lpstr>KỂ LẠI MỘT TRẢI NGHIỆM CỦA EM</vt:lpstr>
      <vt:lpstr>PowerPoint Presentation</vt:lpstr>
      <vt:lpstr>NÓI VÀ NGHE</vt:lpstr>
      <vt:lpstr>TRƯỚC KHI NÓI</vt:lpstr>
      <vt:lpstr>a. Chuẩn bị nội dung nói</vt:lpstr>
      <vt:lpstr>b. Tập luyện</vt:lpstr>
      <vt:lpstr>TRƯỚC KHI NÓI</vt:lpstr>
      <vt:lpstr>PowerPoint Presentation</vt:lpstr>
      <vt:lpstr>SAU KHI NÓI</vt:lpstr>
      <vt:lpstr>PowerPoint Presentation</vt:lpstr>
      <vt:lpstr>Chúc các con học tốt nhé!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2021-11-08T13:38:51Z</dcterms:modified>
</cp:coreProperties>
</file>