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6E2EC"/>
    <a:srgbClr val="FF99CC"/>
    <a:srgbClr val="FF1D1D"/>
    <a:srgbClr val="EE0000"/>
    <a:srgbClr val="DE0000"/>
    <a:srgbClr val="CC0000"/>
    <a:srgbClr val="FE00AF"/>
    <a:srgbClr val="EE00A4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70" d="100"/>
          <a:sy n="70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13</a:t>
              </a:r>
            </a:p>
            <a:p>
              <a:pPr algn="ctr">
                <a:lnSpc>
                  <a:spcPct val="150000"/>
                </a:lnSpc>
              </a:pPr>
              <a:r>
                <a:rPr lang="en-US" sz="5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LUYỆN TẬP CHUNG</a:t>
              </a:r>
              <a:endParaRPr lang="vi-VN" sz="5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2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Oval 23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676400" y="1922080"/>
            <a:ext cx="6553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ong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chứa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4?</a:t>
            </a:r>
            <a:endParaRPr lang="vi-VN" sz="2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752" y="3048000"/>
            <a:ext cx="6417370" cy="380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95490" y="599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0517" y="626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33800" y="3124200"/>
            <a:ext cx="1835810" cy="1772727"/>
            <a:chOff x="3957337" y="2819400"/>
            <a:chExt cx="1835810" cy="177272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7337" y="2819400"/>
              <a:ext cx="1835810" cy="17727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640242" y="3429297"/>
              <a:ext cx="470000" cy="707886"/>
            </a:xfrm>
            <a:prstGeom prst="rect">
              <a:avLst/>
            </a:prstGeom>
            <a:solidFill>
              <a:srgbClr val="FF1D1D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vi-VN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705322" y="2286000"/>
            <a:ext cx="1495078" cy="685800"/>
            <a:chOff x="1552922" y="1981200"/>
            <a:chExt cx="1495078" cy="685800"/>
          </a:xfrm>
        </p:grpSpPr>
        <p:sp>
          <p:nvSpPr>
            <p:cNvPr id="12" name="Rounded Rectangle 11"/>
            <p:cNvSpPr/>
            <p:nvPr/>
          </p:nvSpPr>
          <p:spPr>
            <a:xfrm>
              <a:off x="1552922" y="1981200"/>
              <a:ext cx="1495078" cy="685800"/>
            </a:xfrm>
            <a:prstGeom prst="roundRect">
              <a:avLst/>
            </a:prstGeom>
            <a:solidFill>
              <a:srgbClr val="C6E2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</a:t>
              </a:r>
              <a:endParaRPr lang="vi-VN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438400" y="2109625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81000" y="3581400"/>
            <a:ext cx="1495078" cy="685800"/>
            <a:chOff x="228600" y="3276600"/>
            <a:chExt cx="1495078" cy="685800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3276600"/>
              <a:ext cx="1495078" cy="6858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10 – </a:t>
              </a:r>
              <a:endParaRPr lang="vi-VN" sz="3000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192739" y="3418673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66800" y="4876800"/>
            <a:ext cx="1495078" cy="685800"/>
            <a:chOff x="914400" y="4572000"/>
            <a:chExt cx="1495078" cy="685800"/>
          </a:xfrm>
        </p:grpSpPr>
        <p:sp>
          <p:nvSpPr>
            <p:cNvPr id="15" name="Rounded Rectangle 14"/>
            <p:cNvSpPr/>
            <p:nvPr/>
          </p:nvSpPr>
          <p:spPr>
            <a:xfrm>
              <a:off x="914400" y="4572000"/>
              <a:ext cx="1495078" cy="685800"/>
            </a:xfrm>
            <a:prstGeom prst="roundRect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</a:t>
              </a:r>
              <a:endParaRPr lang="vi-VN" sz="30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784799" y="4700425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48" name="Group 2047"/>
          <p:cNvGrpSpPr/>
          <p:nvPr/>
        </p:nvGrpSpPr>
        <p:grpSpPr>
          <a:xfrm>
            <a:off x="5867400" y="2286000"/>
            <a:ext cx="1495078" cy="685800"/>
            <a:chOff x="5715000" y="1981200"/>
            <a:chExt cx="1495078" cy="685800"/>
          </a:xfrm>
        </p:grpSpPr>
        <p:sp>
          <p:nvSpPr>
            <p:cNvPr id="16" name="Rounded Rectangle 15"/>
            <p:cNvSpPr/>
            <p:nvPr/>
          </p:nvSpPr>
          <p:spPr>
            <a:xfrm>
              <a:off x="5715000" y="1981200"/>
              <a:ext cx="1495078" cy="685800"/>
            </a:xfrm>
            <a:prstGeom prst="roundRect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</a:t>
              </a:r>
              <a:endParaRPr lang="vi-VN" sz="300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620605" y="2119952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49" name="Group 2048"/>
          <p:cNvGrpSpPr/>
          <p:nvPr/>
        </p:nvGrpSpPr>
        <p:grpSpPr>
          <a:xfrm>
            <a:off x="7267922" y="3581400"/>
            <a:ext cx="1495078" cy="685800"/>
            <a:chOff x="7115522" y="3276600"/>
            <a:chExt cx="1495078" cy="685800"/>
          </a:xfrm>
        </p:grpSpPr>
        <p:sp>
          <p:nvSpPr>
            <p:cNvPr id="17" name="Rounded Rectangle 16"/>
            <p:cNvSpPr/>
            <p:nvPr/>
          </p:nvSpPr>
          <p:spPr>
            <a:xfrm>
              <a:off x="7115522" y="3276600"/>
              <a:ext cx="1495078" cy="6858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8 </a:t>
              </a:r>
              <a:r>
                <a:rPr lang="en-US" sz="3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– </a:t>
              </a:r>
              <a:endParaRPr lang="vi-VN" sz="3000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8022608" y="3429000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1" name="Group 2050"/>
          <p:cNvGrpSpPr/>
          <p:nvPr/>
        </p:nvGrpSpPr>
        <p:grpSpPr>
          <a:xfrm>
            <a:off x="6353522" y="4876800"/>
            <a:ext cx="1495078" cy="685800"/>
            <a:chOff x="5896322" y="4572000"/>
            <a:chExt cx="1495078" cy="685800"/>
          </a:xfrm>
        </p:grpSpPr>
        <p:sp>
          <p:nvSpPr>
            <p:cNvPr id="18" name="Rounded Rectangle 17"/>
            <p:cNvSpPr/>
            <p:nvPr/>
          </p:nvSpPr>
          <p:spPr>
            <a:xfrm>
              <a:off x="5896322" y="4572000"/>
              <a:ext cx="1495078" cy="6858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0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2 + </a:t>
              </a:r>
              <a:endParaRPr lang="vi-VN" sz="30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803408" y="4710752"/>
              <a:ext cx="435592" cy="428950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053" name="Straight Arrow Connector 2052"/>
          <p:cNvCxnSpPr/>
          <p:nvPr/>
        </p:nvCxnSpPr>
        <p:spPr>
          <a:xfrm>
            <a:off x="2425565" y="2958152"/>
            <a:ext cx="1384435" cy="75167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3"/>
          </p:cNvCxnSpPr>
          <p:nvPr/>
        </p:nvCxnSpPr>
        <p:spPr>
          <a:xfrm>
            <a:off x="1876078" y="3924300"/>
            <a:ext cx="1933922" cy="1364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5" idx="3"/>
          </p:cNvCxnSpPr>
          <p:nvPr/>
        </p:nvCxnSpPr>
        <p:spPr>
          <a:xfrm flipV="1">
            <a:off x="2561878" y="4088040"/>
            <a:ext cx="1324322" cy="113166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410200" y="2971800"/>
            <a:ext cx="1204740" cy="738025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5555962" y="3924300"/>
            <a:ext cx="1698312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8" idx="1"/>
          </p:cNvCxnSpPr>
          <p:nvPr/>
        </p:nvCxnSpPr>
        <p:spPr>
          <a:xfrm flipH="1" flipV="1">
            <a:off x="5410200" y="4162750"/>
            <a:ext cx="943322" cy="105695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9"/>
          <p:cNvSpPr txBox="1"/>
          <p:nvPr/>
        </p:nvSpPr>
        <p:spPr>
          <a:xfrm>
            <a:off x="2644466" y="2428073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9"/>
          <p:cNvSpPr txBox="1"/>
          <p:nvPr/>
        </p:nvSpPr>
        <p:spPr>
          <a:xfrm>
            <a:off x="1401872" y="3738665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9"/>
          <p:cNvSpPr txBox="1"/>
          <p:nvPr/>
        </p:nvSpPr>
        <p:spPr>
          <a:xfrm>
            <a:off x="1991328" y="5032521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9"/>
          <p:cNvSpPr txBox="1"/>
          <p:nvPr/>
        </p:nvSpPr>
        <p:spPr>
          <a:xfrm>
            <a:off x="6827134" y="2453592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9"/>
          <p:cNvSpPr txBox="1"/>
          <p:nvPr/>
        </p:nvSpPr>
        <p:spPr>
          <a:xfrm>
            <a:off x="8229137" y="3748992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9"/>
          <p:cNvSpPr txBox="1"/>
          <p:nvPr/>
        </p:nvSpPr>
        <p:spPr>
          <a:xfrm>
            <a:off x="7319962" y="5044392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7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5486400" cy="5431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586262" y="5584448"/>
            <a:ext cx="81767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bưởi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bưởi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5?</a:t>
            </a:r>
            <a:endParaRPr lang="vi-VN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4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81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78</cp:revision>
  <dcterms:created xsi:type="dcterms:W3CDTF">2006-08-16T00:00:00Z</dcterms:created>
  <dcterms:modified xsi:type="dcterms:W3CDTF">2020-08-21T09:19:07Z</dcterms:modified>
</cp:coreProperties>
</file>