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1166019" y="2590800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 thù: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đánh giặc, bảo vệ đất nước.</a:t>
            </a: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CCCE1141-B4E6-4DCF-BB7B-347043DAA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18: BẬN</a:t>
            </a:r>
          </a:p>
        </p:txBody>
      </p:sp>
      <p:pic>
        <p:nvPicPr>
          <p:cNvPr id="1026" name="Picture 2" descr="Vũ khí luận&quot; - học thuyết rẻ tiền của các thế lực thù địch - Báo Đồng Nai  điện tử">
            <a:extLst>
              <a:ext uri="{FF2B5EF4-FFF2-40B4-BE49-F238E27FC236}">
                <a16:creationId xmlns:a16="http://schemas.microsoft.com/office/drawing/2014/main" id="{E93E4256-A822-40F5-B65C-C834524A6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2319" y="1056620"/>
            <a:ext cx="5053666" cy="336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ùm ảnh quân đội diễn tập sẵn sàng chiến đấu - Tin tức">
            <a:extLst>
              <a:ext uri="{FF2B5EF4-FFF2-40B4-BE49-F238E27FC236}">
                <a16:creationId xmlns:a16="http://schemas.microsoft.com/office/drawing/2014/main" id="{39A0F809-6B04-4747-A99A-271DA236D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0419" y="4114800"/>
            <a:ext cx="5714999" cy="4057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uyện người lính Điện Biên với cách đánh giặc &quot;kỳ lạ&quot; | Tạp chí Tuyên giáo">
            <a:extLst>
              <a:ext uri="{FF2B5EF4-FFF2-40B4-BE49-F238E27FC236}">
                <a16:creationId xmlns:a16="http://schemas.microsoft.com/office/drawing/2014/main" id="{59A5ABE6-1AF1-4C20-A901-2D184D823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231" y="4572000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1044</cp:revision>
  <dcterms:created xsi:type="dcterms:W3CDTF">2008-09-09T22:52:10Z</dcterms:created>
  <dcterms:modified xsi:type="dcterms:W3CDTF">2022-08-02T14:47:44Z</dcterms:modified>
</cp:coreProperties>
</file>