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7" r:id="rId2"/>
    <p:sldId id="264" r:id="rId3"/>
    <p:sldId id="260" r:id="rId4"/>
    <p:sldId id="304" r:id="rId5"/>
    <p:sldId id="280" r:id="rId6"/>
    <p:sldId id="291" r:id="rId7"/>
    <p:sldId id="292" r:id="rId8"/>
    <p:sldId id="293" r:id="rId9"/>
    <p:sldId id="294" r:id="rId10"/>
    <p:sldId id="295" r:id="rId11"/>
    <p:sldId id="296" r:id="rId12"/>
    <p:sldId id="305" r:id="rId13"/>
    <p:sldId id="302" r:id="rId14"/>
    <p:sldId id="303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22"/>
  </p:normalViewPr>
  <p:slideViewPr>
    <p:cSldViewPr snapToGrid="0" snapToObjects="1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DB1DF9E8-69F2-44E8-AD5D-8A9D37F9447C}">
      <dgm:prSet phldrT="[Text]" phldr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396589A-CE30-49CF-981F-24610F9A35D4}" type="parTrans" cxnId="{79F037AA-A6B4-4B80-AB49-41067240B28B}">
      <dgm:prSet/>
      <dgm:spPr/>
      <dgm:t>
        <a:bodyPr/>
        <a:lstStyle/>
        <a:p>
          <a:endParaRPr lang="en-US"/>
        </a:p>
      </dgm:t>
    </dgm:pt>
    <dgm:pt modelId="{90EEBA70-E53B-4E08-B088-5D569ABEA67F}" type="sibTrans" cxnId="{79F037AA-A6B4-4B80-AB49-41067240B28B}">
      <dgm:prSet/>
      <dgm:spPr/>
      <dgm:t>
        <a:bodyPr/>
        <a:lstStyle/>
        <a:p>
          <a:endParaRPr lang="en-US"/>
        </a:p>
      </dgm:t>
    </dgm:pt>
    <dgm:pt modelId="{0F375875-6478-432C-B5EA-5AD8858A422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B364D-DFA9-4BC7-9B3B-1A0CF961B818}" type="parTrans" cxnId="{4E650C28-91AF-4C3D-9639-BA86C85D91B4}">
      <dgm:prSet/>
      <dgm:spPr/>
      <dgm:t>
        <a:bodyPr/>
        <a:lstStyle/>
        <a:p>
          <a:endParaRPr lang="en-US"/>
        </a:p>
      </dgm:t>
    </dgm:pt>
    <dgm:pt modelId="{E0435B62-5386-43AA-84B1-EB504FA81260}" type="sibTrans" cxnId="{4E650C28-91AF-4C3D-9639-BA86C85D91B4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4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3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4" custLinFactNeighborX="2727" custLinFactNeighborY="-508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3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1DFC891F-27A2-4893-8576-D8AE08653ED3}" type="pres">
      <dgm:prSet presAssocID="{DB1DF9E8-69F2-44E8-AD5D-8A9D37F9447C}" presName="compositeNode" presStyleCnt="0">
        <dgm:presLayoutVars>
          <dgm:bulletEnabled val="1"/>
        </dgm:presLayoutVars>
      </dgm:prSet>
      <dgm:spPr/>
    </dgm:pt>
    <dgm:pt modelId="{D21679E2-1091-4A1B-8A89-AC662D781C5E}" type="pres">
      <dgm:prSet presAssocID="{DB1DF9E8-69F2-44E8-AD5D-8A9D37F9447C}" presName="bgRect" presStyleLbl="node1" presStyleIdx="2" presStyleCnt="4"/>
      <dgm:spPr/>
      <dgm:t>
        <a:bodyPr/>
        <a:lstStyle/>
        <a:p>
          <a:endParaRPr lang="en-US"/>
        </a:p>
      </dgm:t>
    </dgm:pt>
    <dgm:pt modelId="{3D89E251-2776-4E7F-A706-A75B73CEEDE9}" type="pres">
      <dgm:prSet presAssocID="{DB1DF9E8-69F2-44E8-AD5D-8A9D37F9447C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517AC-3E4F-435C-B638-9B62F1BB31E8}" type="pres">
      <dgm:prSet presAssocID="{DB1DF9E8-69F2-44E8-AD5D-8A9D37F9447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B4BA-BDCF-45D0-8A1A-D19D91EAE9AE}" type="pres">
      <dgm:prSet presAssocID="{90EEBA70-E53B-4E08-B088-5D569ABEA67F}" presName="hSp" presStyleCnt="0"/>
      <dgm:spPr/>
    </dgm:pt>
    <dgm:pt modelId="{06365439-2EA8-44B6-9C16-F610C767265C}" type="pres">
      <dgm:prSet presAssocID="{90EEBA70-E53B-4E08-B088-5D569ABEA67F}" presName="vProcSp" presStyleCnt="0"/>
      <dgm:spPr/>
    </dgm:pt>
    <dgm:pt modelId="{651C2A28-BC32-45C4-8C2B-9DCDC71B9D40}" type="pres">
      <dgm:prSet presAssocID="{90EEBA70-E53B-4E08-B088-5D569ABEA67F}" presName="vSp1" presStyleCnt="0"/>
      <dgm:spPr/>
    </dgm:pt>
    <dgm:pt modelId="{BCBA29BB-82D3-404B-BA76-A02A06713129}" type="pres">
      <dgm:prSet presAssocID="{90EEBA70-E53B-4E08-B088-5D569ABEA67F}" presName="simulatedConn" presStyleLbl="solidFgAcc1" presStyleIdx="2" presStyleCnt="3"/>
      <dgm:spPr/>
    </dgm:pt>
    <dgm:pt modelId="{790977FD-59E5-48DD-8375-B288B21D29C1}" type="pres">
      <dgm:prSet presAssocID="{90EEBA70-E53B-4E08-B088-5D569ABEA67F}" presName="vSp2" presStyleCnt="0"/>
      <dgm:spPr/>
    </dgm:pt>
    <dgm:pt modelId="{36A746C3-480C-469E-91CB-832DAD8DA3F0}" type="pres">
      <dgm:prSet presAssocID="{90EEBA70-E53B-4E08-B088-5D569ABEA67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3" presStyleCnt="4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4E650C28-91AF-4C3D-9639-BA86C85D91B4}" srcId="{DB1DF9E8-69F2-44E8-AD5D-8A9D37F9447C}" destId="{0F375875-6478-432C-B5EA-5AD8858A422C}" srcOrd="0" destOrd="0" parTransId="{266B364D-DFA9-4BC7-9B3B-1A0CF961B818}" sibTransId="{E0435B62-5386-43AA-84B1-EB504FA81260}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C40223BD-8E83-4B1C-A68B-814CAF0026DB}" type="presOf" srcId="{DB1DF9E8-69F2-44E8-AD5D-8A9D37F9447C}" destId="{3D89E251-2776-4E7F-A706-A75B73CEEDE9}" srcOrd="1" destOrd="0" presId="urn:microsoft.com/office/officeart/2005/8/layout/hProcess7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B2CE01C-93E8-4539-846E-4C4AA7767E36}" srcId="{7E394262-5959-4342-AEC8-1DDC71833255}" destId="{62D8CFF7-AFA5-4F49-84C7-73309C1F2E6F}" srcOrd="3" destOrd="0" parTransId="{3943C339-62B0-405F-BFB7-D12E2B1A5006}" sibTransId="{0C4E59E9-79D9-431B-B413-8F04687C459A}"/>
    <dgm:cxn modelId="{79F037AA-A6B4-4B80-AB49-41067240B28B}" srcId="{7E394262-5959-4342-AEC8-1DDC71833255}" destId="{DB1DF9E8-69F2-44E8-AD5D-8A9D37F9447C}" srcOrd="2" destOrd="0" parTransId="{0396589A-CE30-49CF-981F-24610F9A35D4}" sibTransId="{90EEBA70-E53B-4E08-B088-5D569ABEA67F}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2EAD8B48-4C30-42D9-BA0C-BA2BA82668FB}" type="presOf" srcId="{0F375875-6478-432C-B5EA-5AD8858A422C}" destId="{A47517AC-3E4F-435C-B638-9B62F1BB31E8}" srcOrd="0" destOrd="0" presId="urn:microsoft.com/office/officeart/2005/8/layout/hProcess7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0DE11379-6649-45F4-BCE9-633C0881EC3D}" type="presOf" srcId="{DB1DF9E8-69F2-44E8-AD5D-8A9D37F9447C}" destId="{D21679E2-1091-4A1B-8A89-AC662D781C5E}" srcOrd="0" destOrd="0" presId="urn:microsoft.com/office/officeart/2005/8/layout/hProcess7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5F48AB2E-51B7-43CC-A512-9765B5A66BE6}" type="presParOf" srcId="{A436A5B7-A24D-4850-A6CF-99CEAFF421CD}" destId="{1DFC891F-27A2-4893-8576-D8AE08653ED3}" srcOrd="8" destOrd="0" presId="urn:microsoft.com/office/officeart/2005/8/layout/hProcess7"/>
    <dgm:cxn modelId="{DE48DC59-682A-41E4-AB3B-6EC0AC6A5DC1}" type="presParOf" srcId="{1DFC891F-27A2-4893-8576-D8AE08653ED3}" destId="{D21679E2-1091-4A1B-8A89-AC662D781C5E}" srcOrd="0" destOrd="0" presId="urn:microsoft.com/office/officeart/2005/8/layout/hProcess7"/>
    <dgm:cxn modelId="{F1FAA7B4-5206-42BC-9DDF-D14D07382C22}" type="presParOf" srcId="{1DFC891F-27A2-4893-8576-D8AE08653ED3}" destId="{3D89E251-2776-4E7F-A706-A75B73CEEDE9}" srcOrd="1" destOrd="0" presId="urn:microsoft.com/office/officeart/2005/8/layout/hProcess7"/>
    <dgm:cxn modelId="{64597FC3-1CB4-463F-A188-E5741C956645}" type="presParOf" srcId="{1DFC891F-27A2-4893-8576-D8AE08653ED3}" destId="{A47517AC-3E4F-435C-B638-9B62F1BB31E8}" srcOrd="2" destOrd="0" presId="urn:microsoft.com/office/officeart/2005/8/layout/hProcess7"/>
    <dgm:cxn modelId="{28CBB5E2-1A7A-4C6B-B136-256D4DC0B60A}" type="presParOf" srcId="{A436A5B7-A24D-4850-A6CF-99CEAFF421CD}" destId="{0CCFB4BA-BDCF-45D0-8A1A-D19D91EAE9AE}" srcOrd="9" destOrd="0" presId="urn:microsoft.com/office/officeart/2005/8/layout/hProcess7"/>
    <dgm:cxn modelId="{D80A5AEF-C5F1-4866-A519-4E9F48F7535E}" type="presParOf" srcId="{A436A5B7-A24D-4850-A6CF-99CEAFF421CD}" destId="{06365439-2EA8-44B6-9C16-F610C767265C}" srcOrd="10" destOrd="0" presId="urn:microsoft.com/office/officeart/2005/8/layout/hProcess7"/>
    <dgm:cxn modelId="{A5C252F4-8FF9-49C3-8C47-E0F28C9CB53F}" type="presParOf" srcId="{06365439-2EA8-44B6-9C16-F610C767265C}" destId="{651C2A28-BC32-45C4-8C2B-9DCDC71B9D40}" srcOrd="0" destOrd="0" presId="urn:microsoft.com/office/officeart/2005/8/layout/hProcess7"/>
    <dgm:cxn modelId="{4B81B9D8-6690-42BF-A2E3-8FAA2E65FA2A}" type="presParOf" srcId="{06365439-2EA8-44B6-9C16-F610C767265C}" destId="{BCBA29BB-82D3-404B-BA76-A02A06713129}" srcOrd="1" destOrd="0" presId="urn:microsoft.com/office/officeart/2005/8/layout/hProcess7"/>
    <dgm:cxn modelId="{5B17CB33-D6C0-4D44-8526-A2DCA3E43ED9}" type="presParOf" srcId="{06365439-2EA8-44B6-9C16-F610C767265C}" destId="{790977FD-59E5-48DD-8375-B288B21D29C1}" srcOrd="2" destOrd="0" presId="urn:microsoft.com/office/officeart/2005/8/layout/hProcess7"/>
    <dgm:cxn modelId="{8709CC74-B0B2-4D11-9F9C-8F03B3BA8725}" type="presParOf" srcId="{A436A5B7-A24D-4850-A6CF-99CEAFF421CD}" destId="{36A746C3-480C-469E-91CB-832DAD8DA3F0}" srcOrd="11" destOrd="0" presId="urn:microsoft.com/office/officeart/2005/8/layout/hProcess7"/>
    <dgm:cxn modelId="{E191C2CE-A296-4AF9-98FC-21D026E6DE1F}" type="presParOf" srcId="{A436A5B7-A24D-4850-A6CF-99CEAFF421CD}" destId="{9FE36247-D5D4-46C3-AA4D-62CF5E900BCF}" srcOrd="12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3716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-872645" y="2543198"/>
        <a:ext cx="2199846" cy="447123"/>
      </dsp:txXfrm>
    </dsp:sp>
    <dsp:sp modelId="{EE201110-ADEA-455B-BE48-100F03B90B24}">
      <dsp:nvSpPr>
        <dsp:cNvPr id="0" name=""/>
        <dsp:cNvSpPr/>
      </dsp:nvSpPr>
      <dsp:spPr>
        <a:xfrm>
          <a:off x="450840" y="1666836"/>
          <a:ext cx="1665534" cy="2682740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840" y="1666836"/>
        <a:ext cx="1665534" cy="2682740"/>
      </dsp:txXfrm>
    </dsp:sp>
    <dsp:sp modelId="{1E7CEE1E-2B22-4538-87D7-D001AADDDB0B}">
      <dsp:nvSpPr>
        <dsp:cNvPr id="0" name=""/>
        <dsp:cNvSpPr/>
      </dsp:nvSpPr>
      <dsp:spPr>
        <a:xfrm>
          <a:off x="2378545" y="1653208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16200000">
        <a:off x="1502183" y="2529570"/>
        <a:ext cx="2199846" cy="447123"/>
      </dsp:txXfrm>
    </dsp:sp>
    <dsp:sp modelId="{C0657667-C797-4200-B5C5-141CAACBF3BB}">
      <dsp:nvSpPr>
        <dsp:cNvPr id="0" name=""/>
        <dsp:cNvSpPr/>
      </dsp:nvSpPr>
      <dsp:spPr>
        <a:xfrm rot="5400000">
          <a:off x="2131513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2825668" y="1653208"/>
          <a:ext cx="1665534" cy="26827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5668" y="1653208"/>
        <a:ext cx="1665534" cy="2682740"/>
      </dsp:txXfrm>
    </dsp:sp>
    <dsp:sp modelId="{D21679E2-1091-4A1B-8A89-AC662D781C5E}">
      <dsp:nvSpPr>
        <dsp:cNvPr id="0" name=""/>
        <dsp:cNvSpPr/>
      </dsp:nvSpPr>
      <dsp:spPr>
        <a:xfrm>
          <a:off x="4631443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3755081" y="2543198"/>
        <a:ext cx="2199846" cy="447123"/>
      </dsp:txXfrm>
    </dsp:sp>
    <dsp:sp modelId="{823CC5BE-617B-48B5-A74C-759E12158B06}">
      <dsp:nvSpPr>
        <dsp:cNvPr id="0" name=""/>
        <dsp:cNvSpPr/>
      </dsp:nvSpPr>
      <dsp:spPr>
        <a:xfrm rot="5400000">
          <a:off x="4445376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517AC-3E4F-435C-B638-9B62F1BB31E8}">
      <dsp:nvSpPr>
        <dsp:cNvPr id="0" name=""/>
        <dsp:cNvSpPr/>
      </dsp:nvSpPr>
      <dsp:spPr>
        <a:xfrm>
          <a:off x="5078566" y="1666836"/>
          <a:ext cx="1665534" cy="268274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566" y="1666836"/>
        <a:ext cx="1665534" cy="2682740"/>
      </dsp:txXfrm>
    </dsp:sp>
    <dsp:sp modelId="{F64CF0CF-A00A-4AD4-A854-83699C9E5B78}">
      <dsp:nvSpPr>
        <dsp:cNvPr id="0" name=""/>
        <dsp:cNvSpPr/>
      </dsp:nvSpPr>
      <dsp:spPr>
        <a:xfrm>
          <a:off x="6945306" y="1666836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6068944" y="2543198"/>
        <a:ext cx="2199846" cy="447123"/>
      </dsp:txXfrm>
    </dsp:sp>
    <dsp:sp modelId="{BCBA29BB-82D3-404B-BA76-A02A06713129}">
      <dsp:nvSpPr>
        <dsp:cNvPr id="0" name=""/>
        <dsp:cNvSpPr/>
      </dsp:nvSpPr>
      <dsp:spPr>
        <a:xfrm rot="5400000">
          <a:off x="6759240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2022/7/26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08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982" y="-239864"/>
            <a:ext cx="3562350" cy="2828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662600"/>
            <a:ext cx="947920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o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đ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ợc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035185"/>
            <a:ext cx="11550282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một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như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thuyết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hộp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áp-phích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s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đồ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vẽ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,…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7">
            <a:extLst>
              <a:ext uri="{FF2B5EF4-FFF2-40B4-BE49-F238E27FC236}">
                <a16:creationId xmlns:a16="http://schemas.microsoft.com/office/drawing/2014/main" id="{60656E08-F89F-406B-8FDE-953E342E5C49}"/>
              </a:ext>
            </a:extLst>
          </p:cNvPr>
          <p:cNvSpPr/>
          <p:nvPr/>
        </p:nvSpPr>
        <p:spPr>
          <a:xfrm>
            <a:off x="438518" y="4933534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4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phút</a:t>
            </a:r>
            <a:endParaRPr lang="en-US" altLang="zh-CN" sz="3200" b="1" dirty="0">
              <a:solidFill>
                <a:prstClr val="black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khan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1" y="-25633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" y="167234"/>
            <a:ext cx="3562350" cy="2828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6420618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99880" y="2429711"/>
            <a:ext cx="1737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4.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2357120" y="2020598"/>
            <a:ext cx="9243423" cy="12003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(bao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gồm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mục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cần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thể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hiện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)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53278" y="4434766"/>
            <a:ext cx="914726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viết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44802" y="2297596"/>
            <a:ext cx="944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34" name="文本框 33"/>
          <p:cNvSpPr txBox="1"/>
          <p:nvPr/>
        </p:nvSpPr>
        <p:spPr>
          <a:xfrm>
            <a:off x="944802" y="4434765"/>
            <a:ext cx="9442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37" name="Title 1"/>
          <p:cNvSpPr txBox="1"/>
          <p:nvPr/>
        </p:nvSpPr>
        <p:spPr>
          <a:xfrm>
            <a:off x="341490" y="109622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dirty="0" err="1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nhiệm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vụ</a:t>
            </a:r>
            <a:endParaRPr lang="en-US" dirty="0"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thập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đ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ợc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xây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dựng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Khái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quát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địa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điểm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xảy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Bối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cảnh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trị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tế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-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xã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518</Words>
  <PresentationFormat>Widescreen</PresentationFormat>
  <Paragraphs>102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Microsoft YaHei</vt:lpstr>
      <vt:lpstr>宋体</vt:lpstr>
      <vt:lpstr>#9Slide07 Baloo Tamma</vt:lpstr>
      <vt:lpstr>Amazone</vt:lpstr>
      <vt:lpstr>Arial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2017-03-10T12:08:00Z</dcterms:created>
  <dcterms:modified xsi:type="dcterms:W3CDTF">2022-07-26T13:59:41Z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