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2" r:id="rId3"/>
    <p:sldId id="273" r:id="rId4"/>
    <p:sldId id="274" r:id="rId5"/>
    <p:sldId id="257" r:id="rId6"/>
    <p:sldId id="258" r:id="rId7"/>
    <p:sldId id="263" r:id="rId8"/>
    <p:sldId id="260" r:id="rId9"/>
    <p:sldId id="261" r:id="rId10"/>
    <p:sldId id="259" r:id="rId11"/>
    <p:sldId id="264" r:id="rId12"/>
    <p:sldId id="265" r:id="rId13"/>
    <p:sldId id="262" r:id="rId14"/>
    <p:sldId id="266" r:id="rId15"/>
    <p:sldId id="267" r:id="rId16"/>
    <p:sldId id="268" r:id="rId17"/>
    <p:sldId id="269" r:id="rId18"/>
    <p:sldId id="270" r:id="rId19"/>
    <p:sldId id="271" r:id="rId20"/>
    <p:sldId id="581" r:id="rId21"/>
    <p:sldId id="305" r:id="rId22"/>
    <p:sldId id="299" r:id="rId23"/>
    <p:sldId id="307" r:id="rId24"/>
    <p:sldId id="283" r:id="rId25"/>
    <p:sldId id="279" r:id="rId26"/>
    <p:sldId id="284" r:id="rId27"/>
    <p:sldId id="280" r:id="rId28"/>
    <p:sldId id="282" r:id="rId29"/>
    <p:sldId id="281" r:id="rId30"/>
    <p:sldId id="58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8F-45CD-A192-EABF097A49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8F-45CD-A192-EABF097A49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8F-45CD-A192-EABF097A49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803936"/>
        <c:axId val="165807464"/>
      </c:barChart>
      <c:catAx>
        <c:axId val="16580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07464"/>
        <c:crosses val="autoZero"/>
        <c:auto val="1"/>
        <c:lblAlgn val="ctr"/>
        <c:lblOffset val="100"/>
        <c:noMultiLvlLbl val="0"/>
      </c:catAx>
      <c:valAx>
        <c:axId val="165807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03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7339B-8908-47E1-89EB-C8A3FEF97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DB7F6-975F-495A-9556-F0C876988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A2E00-F745-4C80-9743-27289E180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DAFA-9AE1-4E67-9FC3-67ADFE12572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456DB-A0A1-40C8-99E3-1A802C688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3C42-587C-4A28-B344-199C5AD91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AAC0-6549-4AC4-89F7-F5DBD270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7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DF1F878-1833-48B3-A489-3305A71CB6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69410" y="3180143"/>
            <a:ext cx="2879678" cy="2879678"/>
          </a:xfrm>
          <a:custGeom>
            <a:avLst/>
            <a:gdLst>
              <a:gd name="connsiteX0" fmla="*/ 1439839 w 2879678"/>
              <a:gd name="connsiteY0" fmla="*/ 0 h 2879678"/>
              <a:gd name="connsiteX1" fmla="*/ 2879678 w 2879678"/>
              <a:gd name="connsiteY1" fmla="*/ 1439839 h 2879678"/>
              <a:gd name="connsiteX2" fmla="*/ 1439839 w 2879678"/>
              <a:gd name="connsiteY2" fmla="*/ 2879678 h 2879678"/>
              <a:gd name="connsiteX3" fmla="*/ 0 w 2879678"/>
              <a:gd name="connsiteY3" fmla="*/ 1439839 h 2879678"/>
              <a:gd name="connsiteX4" fmla="*/ 1439839 w 2879678"/>
              <a:gd name="connsiteY4" fmla="*/ 0 h 2879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678" h="2879678">
                <a:moveTo>
                  <a:pt x="1439839" y="0"/>
                </a:moveTo>
                <a:cubicBezTo>
                  <a:pt x="2235040" y="0"/>
                  <a:pt x="2879678" y="644638"/>
                  <a:pt x="2879678" y="1439839"/>
                </a:cubicBezTo>
                <a:cubicBezTo>
                  <a:pt x="2879678" y="2235040"/>
                  <a:pt x="2235040" y="2879678"/>
                  <a:pt x="1439839" y="2879678"/>
                </a:cubicBezTo>
                <a:cubicBezTo>
                  <a:pt x="644638" y="2879678"/>
                  <a:pt x="0" y="2235040"/>
                  <a:pt x="0" y="1439839"/>
                </a:cubicBezTo>
                <a:cubicBezTo>
                  <a:pt x="0" y="644638"/>
                  <a:pt x="644638" y="0"/>
                  <a:pt x="14398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CFBC16A-8E6A-4CCD-A001-7AA9FC60B1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6161" y="3180143"/>
            <a:ext cx="2879678" cy="2879678"/>
          </a:xfrm>
          <a:custGeom>
            <a:avLst/>
            <a:gdLst>
              <a:gd name="connsiteX0" fmla="*/ 1439839 w 2879678"/>
              <a:gd name="connsiteY0" fmla="*/ 0 h 2879678"/>
              <a:gd name="connsiteX1" fmla="*/ 2879678 w 2879678"/>
              <a:gd name="connsiteY1" fmla="*/ 1439839 h 2879678"/>
              <a:gd name="connsiteX2" fmla="*/ 1439839 w 2879678"/>
              <a:gd name="connsiteY2" fmla="*/ 2879678 h 2879678"/>
              <a:gd name="connsiteX3" fmla="*/ 0 w 2879678"/>
              <a:gd name="connsiteY3" fmla="*/ 1439839 h 2879678"/>
              <a:gd name="connsiteX4" fmla="*/ 1439839 w 2879678"/>
              <a:gd name="connsiteY4" fmla="*/ 0 h 2879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678" h="2879678">
                <a:moveTo>
                  <a:pt x="1439839" y="0"/>
                </a:moveTo>
                <a:cubicBezTo>
                  <a:pt x="2235040" y="0"/>
                  <a:pt x="2879678" y="644638"/>
                  <a:pt x="2879678" y="1439839"/>
                </a:cubicBezTo>
                <a:cubicBezTo>
                  <a:pt x="2879678" y="2235040"/>
                  <a:pt x="2235040" y="2879678"/>
                  <a:pt x="1439839" y="2879678"/>
                </a:cubicBezTo>
                <a:cubicBezTo>
                  <a:pt x="644638" y="2879678"/>
                  <a:pt x="0" y="2235040"/>
                  <a:pt x="0" y="1439839"/>
                </a:cubicBezTo>
                <a:cubicBezTo>
                  <a:pt x="0" y="644638"/>
                  <a:pt x="644638" y="0"/>
                  <a:pt x="14398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B29B277-19B9-47DE-9DC8-AE0EA5617EA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42912" y="3180143"/>
            <a:ext cx="2879678" cy="2879678"/>
          </a:xfrm>
          <a:custGeom>
            <a:avLst/>
            <a:gdLst>
              <a:gd name="connsiteX0" fmla="*/ 1439839 w 2879678"/>
              <a:gd name="connsiteY0" fmla="*/ 0 h 2879678"/>
              <a:gd name="connsiteX1" fmla="*/ 2879678 w 2879678"/>
              <a:gd name="connsiteY1" fmla="*/ 1439839 h 2879678"/>
              <a:gd name="connsiteX2" fmla="*/ 1439839 w 2879678"/>
              <a:gd name="connsiteY2" fmla="*/ 2879678 h 2879678"/>
              <a:gd name="connsiteX3" fmla="*/ 0 w 2879678"/>
              <a:gd name="connsiteY3" fmla="*/ 1439839 h 2879678"/>
              <a:gd name="connsiteX4" fmla="*/ 1439839 w 2879678"/>
              <a:gd name="connsiteY4" fmla="*/ 0 h 2879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678" h="2879678">
                <a:moveTo>
                  <a:pt x="1439839" y="0"/>
                </a:moveTo>
                <a:cubicBezTo>
                  <a:pt x="2235040" y="0"/>
                  <a:pt x="2879678" y="644638"/>
                  <a:pt x="2879678" y="1439839"/>
                </a:cubicBezTo>
                <a:cubicBezTo>
                  <a:pt x="2879678" y="2235040"/>
                  <a:pt x="2235040" y="2879678"/>
                  <a:pt x="1439839" y="2879678"/>
                </a:cubicBezTo>
                <a:cubicBezTo>
                  <a:pt x="644638" y="2879678"/>
                  <a:pt x="0" y="2235040"/>
                  <a:pt x="0" y="1439839"/>
                </a:cubicBezTo>
                <a:cubicBezTo>
                  <a:pt x="0" y="644638"/>
                  <a:pt x="644638" y="0"/>
                  <a:pt x="14398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7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5335DDC-6FA4-48E7-88B3-708F6357C3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42849" y="1279478"/>
            <a:ext cx="4926842" cy="4926842"/>
          </a:xfrm>
          <a:custGeom>
            <a:avLst/>
            <a:gdLst>
              <a:gd name="connsiteX0" fmla="*/ 2463422 w 4926842"/>
              <a:gd name="connsiteY0" fmla="*/ 0 h 4926842"/>
              <a:gd name="connsiteX1" fmla="*/ 4926842 w 4926842"/>
              <a:gd name="connsiteY1" fmla="*/ 0 h 4926842"/>
              <a:gd name="connsiteX2" fmla="*/ 4926842 w 4926842"/>
              <a:gd name="connsiteY2" fmla="*/ 2463421 h 4926842"/>
              <a:gd name="connsiteX3" fmla="*/ 2463421 w 4926842"/>
              <a:gd name="connsiteY3" fmla="*/ 4926842 h 4926842"/>
              <a:gd name="connsiteX4" fmla="*/ 0 w 4926842"/>
              <a:gd name="connsiteY4" fmla="*/ 2463421 h 4926842"/>
              <a:gd name="connsiteX5" fmla="*/ 1 w 4926842"/>
              <a:gd name="connsiteY5" fmla="*/ 2463421 h 4926842"/>
              <a:gd name="connsiteX6" fmla="*/ 2463422 w 4926842"/>
              <a:gd name="connsiteY6" fmla="*/ 0 h 492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26842" h="4926842">
                <a:moveTo>
                  <a:pt x="2463422" y="0"/>
                </a:moveTo>
                <a:lnTo>
                  <a:pt x="4926842" y="0"/>
                </a:lnTo>
                <a:lnTo>
                  <a:pt x="4926842" y="2463421"/>
                </a:lnTo>
                <a:cubicBezTo>
                  <a:pt x="4926842" y="3823931"/>
                  <a:pt x="3823931" y="4926842"/>
                  <a:pt x="2463421" y="4926842"/>
                </a:cubicBezTo>
                <a:cubicBezTo>
                  <a:pt x="1102911" y="4926842"/>
                  <a:pt x="0" y="3823931"/>
                  <a:pt x="0" y="2463421"/>
                </a:cubicBezTo>
                <a:lnTo>
                  <a:pt x="1" y="2463421"/>
                </a:lnTo>
                <a:cubicBezTo>
                  <a:pt x="1" y="1102911"/>
                  <a:pt x="1102912" y="0"/>
                  <a:pt x="246342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67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7A00C00-09B4-4568-8379-C61151DF8F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5463" y="622681"/>
            <a:ext cx="1965278" cy="5612641"/>
          </a:xfrm>
          <a:custGeom>
            <a:avLst/>
            <a:gdLst>
              <a:gd name="connsiteX0" fmla="*/ 982639 w 1965278"/>
              <a:gd name="connsiteY0" fmla="*/ 0 h 5612641"/>
              <a:gd name="connsiteX1" fmla="*/ 1965278 w 1965278"/>
              <a:gd name="connsiteY1" fmla="*/ 982639 h 5612641"/>
              <a:gd name="connsiteX2" fmla="*/ 1965277 w 1965278"/>
              <a:gd name="connsiteY2" fmla="*/ 4630002 h 5612641"/>
              <a:gd name="connsiteX3" fmla="*/ 982638 w 1965278"/>
              <a:gd name="connsiteY3" fmla="*/ 5612641 h 5612641"/>
              <a:gd name="connsiteX4" fmla="*/ 982639 w 1965278"/>
              <a:gd name="connsiteY4" fmla="*/ 5612640 h 5612641"/>
              <a:gd name="connsiteX5" fmla="*/ 0 w 1965278"/>
              <a:gd name="connsiteY5" fmla="*/ 4630001 h 5612641"/>
              <a:gd name="connsiteX6" fmla="*/ 0 w 1965278"/>
              <a:gd name="connsiteY6" fmla="*/ 982639 h 5612641"/>
              <a:gd name="connsiteX7" fmla="*/ 982639 w 1965278"/>
              <a:gd name="connsiteY7" fmla="*/ 0 h 561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65278" h="5612641">
                <a:moveTo>
                  <a:pt x="982639" y="0"/>
                </a:moveTo>
                <a:cubicBezTo>
                  <a:pt x="1525336" y="0"/>
                  <a:pt x="1965278" y="439942"/>
                  <a:pt x="1965278" y="982639"/>
                </a:cubicBezTo>
                <a:cubicBezTo>
                  <a:pt x="1965278" y="2198427"/>
                  <a:pt x="1965277" y="3414214"/>
                  <a:pt x="1965277" y="4630002"/>
                </a:cubicBezTo>
                <a:cubicBezTo>
                  <a:pt x="1965277" y="5172699"/>
                  <a:pt x="1525335" y="5612641"/>
                  <a:pt x="982638" y="5612641"/>
                </a:cubicBezTo>
                <a:lnTo>
                  <a:pt x="982639" y="5612640"/>
                </a:lnTo>
                <a:cubicBezTo>
                  <a:pt x="439942" y="5612640"/>
                  <a:pt x="0" y="5172698"/>
                  <a:pt x="0" y="4630001"/>
                </a:cubicBezTo>
                <a:lnTo>
                  <a:pt x="0" y="982639"/>
                </a:lnTo>
                <a:cubicBezTo>
                  <a:pt x="0" y="439942"/>
                  <a:pt x="439942" y="0"/>
                  <a:pt x="9826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70C14A9-B781-4D38-A6B2-5FC3D1084F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508550" y="622680"/>
            <a:ext cx="1965278" cy="5612641"/>
          </a:xfrm>
          <a:custGeom>
            <a:avLst/>
            <a:gdLst>
              <a:gd name="connsiteX0" fmla="*/ 982639 w 1965278"/>
              <a:gd name="connsiteY0" fmla="*/ 0 h 5612641"/>
              <a:gd name="connsiteX1" fmla="*/ 1965278 w 1965278"/>
              <a:gd name="connsiteY1" fmla="*/ 982639 h 5612641"/>
              <a:gd name="connsiteX2" fmla="*/ 1965277 w 1965278"/>
              <a:gd name="connsiteY2" fmla="*/ 4630002 h 5612641"/>
              <a:gd name="connsiteX3" fmla="*/ 982638 w 1965278"/>
              <a:gd name="connsiteY3" fmla="*/ 5612641 h 5612641"/>
              <a:gd name="connsiteX4" fmla="*/ 982639 w 1965278"/>
              <a:gd name="connsiteY4" fmla="*/ 5612640 h 5612641"/>
              <a:gd name="connsiteX5" fmla="*/ 0 w 1965278"/>
              <a:gd name="connsiteY5" fmla="*/ 4630001 h 5612641"/>
              <a:gd name="connsiteX6" fmla="*/ 0 w 1965278"/>
              <a:gd name="connsiteY6" fmla="*/ 982639 h 5612641"/>
              <a:gd name="connsiteX7" fmla="*/ 982639 w 1965278"/>
              <a:gd name="connsiteY7" fmla="*/ 0 h 561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65278" h="5612641">
                <a:moveTo>
                  <a:pt x="982639" y="0"/>
                </a:moveTo>
                <a:cubicBezTo>
                  <a:pt x="1525336" y="0"/>
                  <a:pt x="1965278" y="439942"/>
                  <a:pt x="1965278" y="982639"/>
                </a:cubicBezTo>
                <a:cubicBezTo>
                  <a:pt x="1965278" y="2198427"/>
                  <a:pt x="1965277" y="3414214"/>
                  <a:pt x="1965277" y="4630002"/>
                </a:cubicBezTo>
                <a:cubicBezTo>
                  <a:pt x="1965277" y="5172699"/>
                  <a:pt x="1525335" y="5612641"/>
                  <a:pt x="982638" y="5612641"/>
                </a:cubicBezTo>
                <a:lnTo>
                  <a:pt x="982639" y="5612640"/>
                </a:lnTo>
                <a:cubicBezTo>
                  <a:pt x="439942" y="5612640"/>
                  <a:pt x="0" y="5172698"/>
                  <a:pt x="0" y="4630001"/>
                </a:cubicBezTo>
                <a:lnTo>
                  <a:pt x="0" y="982639"/>
                </a:lnTo>
                <a:cubicBezTo>
                  <a:pt x="0" y="439942"/>
                  <a:pt x="439942" y="0"/>
                  <a:pt x="9826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162E3DD-7B26-4B45-B6E9-88D306C9404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571637" y="622679"/>
            <a:ext cx="1965278" cy="5612641"/>
          </a:xfrm>
          <a:custGeom>
            <a:avLst/>
            <a:gdLst>
              <a:gd name="connsiteX0" fmla="*/ 982639 w 1965278"/>
              <a:gd name="connsiteY0" fmla="*/ 0 h 5612641"/>
              <a:gd name="connsiteX1" fmla="*/ 1965278 w 1965278"/>
              <a:gd name="connsiteY1" fmla="*/ 982639 h 5612641"/>
              <a:gd name="connsiteX2" fmla="*/ 1965277 w 1965278"/>
              <a:gd name="connsiteY2" fmla="*/ 4630002 h 5612641"/>
              <a:gd name="connsiteX3" fmla="*/ 982638 w 1965278"/>
              <a:gd name="connsiteY3" fmla="*/ 5612641 h 5612641"/>
              <a:gd name="connsiteX4" fmla="*/ 982639 w 1965278"/>
              <a:gd name="connsiteY4" fmla="*/ 5612640 h 5612641"/>
              <a:gd name="connsiteX5" fmla="*/ 0 w 1965278"/>
              <a:gd name="connsiteY5" fmla="*/ 4630001 h 5612641"/>
              <a:gd name="connsiteX6" fmla="*/ 0 w 1965278"/>
              <a:gd name="connsiteY6" fmla="*/ 982639 h 5612641"/>
              <a:gd name="connsiteX7" fmla="*/ 982639 w 1965278"/>
              <a:gd name="connsiteY7" fmla="*/ 0 h 561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65278" h="5612641">
                <a:moveTo>
                  <a:pt x="982639" y="0"/>
                </a:moveTo>
                <a:cubicBezTo>
                  <a:pt x="1525336" y="0"/>
                  <a:pt x="1965278" y="439942"/>
                  <a:pt x="1965278" y="982639"/>
                </a:cubicBezTo>
                <a:cubicBezTo>
                  <a:pt x="1965278" y="2198427"/>
                  <a:pt x="1965277" y="3414214"/>
                  <a:pt x="1965277" y="4630002"/>
                </a:cubicBezTo>
                <a:cubicBezTo>
                  <a:pt x="1965277" y="5172699"/>
                  <a:pt x="1525335" y="5612641"/>
                  <a:pt x="982638" y="5612641"/>
                </a:cubicBezTo>
                <a:lnTo>
                  <a:pt x="982639" y="5612640"/>
                </a:lnTo>
                <a:cubicBezTo>
                  <a:pt x="439942" y="5612640"/>
                  <a:pt x="0" y="5172698"/>
                  <a:pt x="0" y="4630001"/>
                </a:cubicBezTo>
                <a:lnTo>
                  <a:pt x="0" y="982639"/>
                </a:lnTo>
                <a:cubicBezTo>
                  <a:pt x="0" y="439942"/>
                  <a:pt x="439942" y="0"/>
                  <a:pt x="9826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28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49E3A4F-9F30-4882-9145-AAE1BA3486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1584" y="544203"/>
            <a:ext cx="5769593" cy="5769593"/>
          </a:xfrm>
          <a:custGeom>
            <a:avLst/>
            <a:gdLst>
              <a:gd name="connsiteX0" fmla="*/ 2888146 w 5769593"/>
              <a:gd name="connsiteY0" fmla="*/ 2362420 h 5769593"/>
              <a:gd name="connsiteX1" fmla="*/ 2365768 w 5769593"/>
              <a:gd name="connsiteY1" fmla="*/ 2884798 h 5769593"/>
              <a:gd name="connsiteX2" fmla="*/ 2888146 w 5769593"/>
              <a:gd name="connsiteY2" fmla="*/ 3407176 h 5769593"/>
              <a:gd name="connsiteX3" fmla="*/ 3410524 w 5769593"/>
              <a:gd name="connsiteY3" fmla="*/ 2884798 h 5769593"/>
              <a:gd name="connsiteX4" fmla="*/ 2888146 w 5769593"/>
              <a:gd name="connsiteY4" fmla="*/ 2362420 h 5769593"/>
              <a:gd name="connsiteX5" fmla="*/ 2888146 w 5769593"/>
              <a:gd name="connsiteY5" fmla="*/ 1840042 h 5769593"/>
              <a:gd name="connsiteX6" fmla="*/ 3932901 w 5769593"/>
              <a:gd name="connsiteY6" fmla="*/ 2884798 h 5769593"/>
              <a:gd name="connsiteX7" fmla="*/ 2888146 w 5769593"/>
              <a:gd name="connsiteY7" fmla="*/ 3929554 h 5769593"/>
              <a:gd name="connsiteX8" fmla="*/ 1843390 w 5769593"/>
              <a:gd name="connsiteY8" fmla="*/ 2884798 h 5769593"/>
              <a:gd name="connsiteX9" fmla="*/ 2888146 w 5769593"/>
              <a:gd name="connsiteY9" fmla="*/ 1840042 h 5769593"/>
              <a:gd name="connsiteX10" fmla="*/ 2884797 w 5769593"/>
              <a:gd name="connsiteY10" fmla="*/ 1620709 h 5769593"/>
              <a:gd name="connsiteX11" fmla="*/ 1617361 w 5769593"/>
              <a:gd name="connsiteY11" fmla="*/ 2888144 h 5769593"/>
              <a:gd name="connsiteX12" fmla="*/ 2884797 w 5769593"/>
              <a:gd name="connsiteY12" fmla="*/ 4155579 h 5769593"/>
              <a:gd name="connsiteX13" fmla="*/ 4152232 w 5769593"/>
              <a:gd name="connsiteY13" fmla="*/ 2888144 h 5769593"/>
              <a:gd name="connsiteX14" fmla="*/ 2884797 w 5769593"/>
              <a:gd name="connsiteY14" fmla="*/ 1620709 h 5769593"/>
              <a:gd name="connsiteX15" fmla="*/ 2884797 w 5769593"/>
              <a:gd name="connsiteY15" fmla="*/ 795285 h 5769593"/>
              <a:gd name="connsiteX16" fmla="*/ 4977656 w 5769593"/>
              <a:gd name="connsiteY16" fmla="*/ 2888144 h 5769593"/>
              <a:gd name="connsiteX17" fmla="*/ 2884797 w 5769593"/>
              <a:gd name="connsiteY17" fmla="*/ 4981004 h 5769593"/>
              <a:gd name="connsiteX18" fmla="*/ 791937 w 5769593"/>
              <a:gd name="connsiteY18" fmla="*/ 2888144 h 5769593"/>
              <a:gd name="connsiteX19" fmla="*/ 2884797 w 5769593"/>
              <a:gd name="connsiteY19" fmla="*/ 795285 h 5769593"/>
              <a:gd name="connsiteX20" fmla="*/ 2884797 w 5769593"/>
              <a:gd name="connsiteY20" fmla="*/ 595192 h 5769593"/>
              <a:gd name="connsiteX21" fmla="*/ 595192 w 5769593"/>
              <a:gd name="connsiteY21" fmla="*/ 2884797 h 5769593"/>
              <a:gd name="connsiteX22" fmla="*/ 2884797 w 5769593"/>
              <a:gd name="connsiteY22" fmla="*/ 5174402 h 5769593"/>
              <a:gd name="connsiteX23" fmla="*/ 5174402 w 5769593"/>
              <a:gd name="connsiteY23" fmla="*/ 2884797 h 5769593"/>
              <a:gd name="connsiteX24" fmla="*/ 2884797 w 5769593"/>
              <a:gd name="connsiteY24" fmla="*/ 595192 h 5769593"/>
              <a:gd name="connsiteX25" fmla="*/ 2884797 w 5769593"/>
              <a:gd name="connsiteY25" fmla="*/ 0 h 5769593"/>
              <a:gd name="connsiteX26" fmla="*/ 5769593 w 5769593"/>
              <a:gd name="connsiteY26" fmla="*/ 2884797 h 5769593"/>
              <a:gd name="connsiteX27" fmla="*/ 2884797 w 5769593"/>
              <a:gd name="connsiteY27" fmla="*/ 5769593 h 5769593"/>
              <a:gd name="connsiteX28" fmla="*/ 0 w 5769593"/>
              <a:gd name="connsiteY28" fmla="*/ 2884797 h 5769593"/>
              <a:gd name="connsiteX29" fmla="*/ 2884797 w 5769593"/>
              <a:gd name="connsiteY29" fmla="*/ 0 h 5769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769593" h="5769593">
                <a:moveTo>
                  <a:pt x="2888146" y="2362420"/>
                </a:moveTo>
                <a:cubicBezTo>
                  <a:pt x="2599644" y="2362420"/>
                  <a:pt x="2365768" y="2596297"/>
                  <a:pt x="2365768" y="2884798"/>
                </a:cubicBezTo>
                <a:cubicBezTo>
                  <a:pt x="2365768" y="3173300"/>
                  <a:pt x="2599644" y="3407176"/>
                  <a:pt x="2888146" y="3407176"/>
                </a:cubicBezTo>
                <a:cubicBezTo>
                  <a:pt x="3176647" y="3407176"/>
                  <a:pt x="3410524" y="3173300"/>
                  <a:pt x="3410524" y="2884798"/>
                </a:cubicBezTo>
                <a:cubicBezTo>
                  <a:pt x="3410524" y="2596297"/>
                  <a:pt x="3176647" y="2362420"/>
                  <a:pt x="2888146" y="2362420"/>
                </a:cubicBezTo>
                <a:close/>
                <a:moveTo>
                  <a:pt x="2888146" y="1840042"/>
                </a:moveTo>
                <a:cubicBezTo>
                  <a:pt x="3465149" y="1840042"/>
                  <a:pt x="3932901" y="2307795"/>
                  <a:pt x="3932901" y="2884798"/>
                </a:cubicBezTo>
                <a:cubicBezTo>
                  <a:pt x="3932901" y="3461801"/>
                  <a:pt x="3465149" y="3929554"/>
                  <a:pt x="2888146" y="3929554"/>
                </a:cubicBezTo>
                <a:cubicBezTo>
                  <a:pt x="2311142" y="3929554"/>
                  <a:pt x="1843390" y="3461801"/>
                  <a:pt x="1843390" y="2884798"/>
                </a:cubicBezTo>
                <a:cubicBezTo>
                  <a:pt x="1843390" y="2307795"/>
                  <a:pt x="2311142" y="1840042"/>
                  <a:pt x="2888146" y="1840042"/>
                </a:cubicBezTo>
                <a:close/>
                <a:moveTo>
                  <a:pt x="2884797" y="1620709"/>
                </a:moveTo>
                <a:cubicBezTo>
                  <a:pt x="2184812" y="1620709"/>
                  <a:pt x="1617361" y="2188160"/>
                  <a:pt x="1617361" y="2888144"/>
                </a:cubicBezTo>
                <a:cubicBezTo>
                  <a:pt x="1617361" y="3588129"/>
                  <a:pt x="2184812" y="4155579"/>
                  <a:pt x="2884797" y="4155579"/>
                </a:cubicBezTo>
                <a:cubicBezTo>
                  <a:pt x="3584781" y="4155579"/>
                  <a:pt x="4152232" y="3588129"/>
                  <a:pt x="4152232" y="2888144"/>
                </a:cubicBezTo>
                <a:cubicBezTo>
                  <a:pt x="4152232" y="2188160"/>
                  <a:pt x="3584781" y="1620709"/>
                  <a:pt x="2884797" y="1620709"/>
                </a:cubicBezTo>
                <a:close/>
                <a:moveTo>
                  <a:pt x="2884797" y="795285"/>
                </a:moveTo>
                <a:cubicBezTo>
                  <a:pt x="4040651" y="795285"/>
                  <a:pt x="4977656" y="1732290"/>
                  <a:pt x="4977656" y="2888144"/>
                </a:cubicBezTo>
                <a:cubicBezTo>
                  <a:pt x="4977656" y="4043998"/>
                  <a:pt x="4040651" y="4981004"/>
                  <a:pt x="2884797" y="4981004"/>
                </a:cubicBezTo>
                <a:cubicBezTo>
                  <a:pt x="1728943" y="4981004"/>
                  <a:pt x="791937" y="4043998"/>
                  <a:pt x="791937" y="2888144"/>
                </a:cubicBezTo>
                <a:cubicBezTo>
                  <a:pt x="791937" y="1732290"/>
                  <a:pt x="1728943" y="795285"/>
                  <a:pt x="2884797" y="795285"/>
                </a:cubicBezTo>
                <a:close/>
                <a:moveTo>
                  <a:pt x="2884797" y="595192"/>
                </a:moveTo>
                <a:cubicBezTo>
                  <a:pt x="1620282" y="595192"/>
                  <a:pt x="595192" y="1620283"/>
                  <a:pt x="595192" y="2884797"/>
                </a:cubicBezTo>
                <a:cubicBezTo>
                  <a:pt x="595192" y="4149311"/>
                  <a:pt x="1620282" y="5174402"/>
                  <a:pt x="2884797" y="5174402"/>
                </a:cubicBezTo>
                <a:cubicBezTo>
                  <a:pt x="4149311" y="5174402"/>
                  <a:pt x="5174402" y="4149311"/>
                  <a:pt x="5174402" y="2884797"/>
                </a:cubicBezTo>
                <a:cubicBezTo>
                  <a:pt x="5174402" y="1620283"/>
                  <a:pt x="4149311" y="595192"/>
                  <a:pt x="2884797" y="595192"/>
                </a:cubicBezTo>
                <a:close/>
                <a:moveTo>
                  <a:pt x="2884797" y="0"/>
                </a:moveTo>
                <a:cubicBezTo>
                  <a:pt x="4478026" y="0"/>
                  <a:pt x="5769593" y="1291568"/>
                  <a:pt x="5769593" y="2884797"/>
                </a:cubicBezTo>
                <a:cubicBezTo>
                  <a:pt x="5769593" y="4478026"/>
                  <a:pt x="4478026" y="5769593"/>
                  <a:pt x="2884797" y="5769593"/>
                </a:cubicBezTo>
                <a:cubicBezTo>
                  <a:pt x="1291568" y="5769593"/>
                  <a:pt x="0" y="4478026"/>
                  <a:pt x="0" y="2884797"/>
                </a:cubicBezTo>
                <a:cubicBezTo>
                  <a:pt x="0" y="1291568"/>
                  <a:pt x="1291568" y="0"/>
                  <a:pt x="288479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3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2AE24F2-C36B-4009-83EC-DD30A25C4E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26645" y="962949"/>
            <a:ext cx="6742388" cy="5013989"/>
          </a:xfrm>
          <a:custGeom>
            <a:avLst/>
            <a:gdLst>
              <a:gd name="connsiteX0" fmla="*/ 2356090 w 6742388"/>
              <a:gd name="connsiteY0" fmla="*/ 182638 h 5013989"/>
              <a:gd name="connsiteX1" fmla="*/ 4042687 w 6742388"/>
              <a:gd name="connsiteY1" fmla="*/ 4284880 h 5013989"/>
              <a:gd name="connsiteX2" fmla="*/ 1155949 w 6742388"/>
              <a:gd name="connsiteY2" fmla="*/ 4676988 h 5013989"/>
              <a:gd name="connsiteX3" fmla="*/ 76738 w 6742388"/>
              <a:gd name="connsiteY3" fmla="*/ 1987532 h 5013989"/>
              <a:gd name="connsiteX4" fmla="*/ 2356090 w 6742388"/>
              <a:gd name="connsiteY4" fmla="*/ 182638 h 5013989"/>
              <a:gd name="connsiteX5" fmla="*/ 4462140 w 6742388"/>
              <a:gd name="connsiteY5" fmla="*/ 1222 h 5013989"/>
              <a:gd name="connsiteX6" fmla="*/ 5586439 w 6742388"/>
              <a:gd name="connsiteY6" fmla="*/ 337001 h 5013989"/>
              <a:gd name="connsiteX7" fmla="*/ 6665650 w 6742388"/>
              <a:gd name="connsiteY7" fmla="*/ 3026457 h 5013989"/>
              <a:gd name="connsiteX8" fmla="*/ 4386298 w 6742388"/>
              <a:gd name="connsiteY8" fmla="*/ 4831351 h 5013989"/>
              <a:gd name="connsiteX9" fmla="*/ 2699701 w 6742388"/>
              <a:gd name="connsiteY9" fmla="*/ 729109 h 5013989"/>
              <a:gd name="connsiteX10" fmla="*/ 4462140 w 6742388"/>
              <a:gd name="connsiteY10" fmla="*/ 1222 h 501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742388" h="5013989">
                <a:moveTo>
                  <a:pt x="2356090" y="182638"/>
                </a:moveTo>
                <a:lnTo>
                  <a:pt x="4042687" y="4284880"/>
                </a:lnTo>
                <a:cubicBezTo>
                  <a:pt x="3283847" y="5082700"/>
                  <a:pt x="2091207" y="5244697"/>
                  <a:pt x="1155949" y="4676988"/>
                </a:cubicBezTo>
                <a:cubicBezTo>
                  <a:pt x="251260" y="4127835"/>
                  <a:pt x="-189071" y="3030504"/>
                  <a:pt x="76738" y="1987532"/>
                </a:cubicBezTo>
                <a:cubicBezTo>
                  <a:pt x="347702" y="924335"/>
                  <a:pt x="1284372" y="182638"/>
                  <a:pt x="2356090" y="182638"/>
                </a:cubicBezTo>
                <a:close/>
                <a:moveTo>
                  <a:pt x="4462140" y="1222"/>
                </a:moveTo>
                <a:cubicBezTo>
                  <a:pt x="4848801" y="13834"/>
                  <a:pt x="5235717" y="124110"/>
                  <a:pt x="5586439" y="337001"/>
                </a:cubicBezTo>
                <a:cubicBezTo>
                  <a:pt x="6491128" y="886154"/>
                  <a:pt x="6931459" y="1983485"/>
                  <a:pt x="6665650" y="3026457"/>
                </a:cubicBezTo>
                <a:cubicBezTo>
                  <a:pt x="6394686" y="4089654"/>
                  <a:pt x="5458016" y="4831351"/>
                  <a:pt x="4386298" y="4831351"/>
                </a:cubicBezTo>
                <a:lnTo>
                  <a:pt x="2699701" y="729109"/>
                </a:lnTo>
                <a:cubicBezTo>
                  <a:pt x="3173976" y="230472"/>
                  <a:pt x="3817704" y="-19798"/>
                  <a:pt x="4462140" y="122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58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32FA866-72DE-48AF-B318-3F2F65A0A7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8436" y="1842444"/>
            <a:ext cx="10495129" cy="3033216"/>
          </a:xfrm>
          <a:custGeom>
            <a:avLst/>
            <a:gdLst>
              <a:gd name="connsiteX0" fmla="*/ 0 w 10495129"/>
              <a:gd name="connsiteY0" fmla="*/ 1516607 h 3033216"/>
              <a:gd name="connsiteX1" fmla="*/ 0 w 10495129"/>
              <a:gd name="connsiteY1" fmla="*/ 1516608 h 3033216"/>
              <a:gd name="connsiteX2" fmla="*/ 0 w 10495129"/>
              <a:gd name="connsiteY2" fmla="*/ 1516608 h 3033216"/>
              <a:gd name="connsiteX3" fmla="*/ 1516608 w 10495129"/>
              <a:gd name="connsiteY3" fmla="*/ 0 h 3033216"/>
              <a:gd name="connsiteX4" fmla="*/ 8978521 w 10495129"/>
              <a:gd name="connsiteY4" fmla="*/ 0 h 3033216"/>
              <a:gd name="connsiteX5" fmla="*/ 10495129 w 10495129"/>
              <a:gd name="connsiteY5" fmla="*/ 1516608 h 3033216"/>
              <a:gd name="connsiteX6" fmla="*/ 10495128 w 10495129"/>
              <a:gd name="connsiteY6" fmla="*/ 1516608 h 3033216"/>
              <a:gd name="connsiteX7" fmla="*/ 8978520 w 10495129"/>
              <a:gd name="connsiteY7" fmla="*/ 3033216 h 3033216"/>
              <a:gd name="connsiteX8" fmla="*/ 1516608 w 10495129"/>
              <a:gd name="connsiteY8" fmla="*/ 3033215 h 3033216"/>
              <a:gd name="connsiteX9" fmla="*/ 30812 w 10495129"/>
              <a:gd name="connsiteY9" fmla="*/ 1822256 h 3033216"/>
              <a:gd name="connsiteX10" fmla="*/ 0 w 10495129"/>
              <a:gd name="connsiteY10" fmla="*/ 1516608 h 3033216"/>
              <a:gd name="connsiteX11" fmla="*/ 30812 w 10495129"/>
              <a:gd name="connsiteY11" fmla="*/ 1210959 h 3033216"/>
              <a:gd name="connsiteX12" fmla="*/ 1516608 w 10495129"/>
              <a:gd name="connsiteY12" fmla="*/ 0 h 3033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495129" h="3033216">
                <a:moveTo>
                  <a:pt x="0" y="1516607"/>
                </a:moveTo>
                <a:lnTo>
                  <a:pt x="0" y="1516608"/>
                </a:lnTo>
                <a:lnTo>
                  <a:pt x="0" y="1516608"/>
                </a:lnTo>
                <a:close/>
                <a:moveTo>
                  <a:pt x="1516608" y="0"/>
                </a:moveTo>
                <a:lnTo>
                  <a:pt x="8978521" y="0"/>
                </a:lnTo>
                <a:cubicBezTo>
                  <a:pt x="9816120" y="0"/>
                  <a:pt x="10495129" y="679009"/>
                  <a:pt x="10495129" y="1516608"/>
                </a:cubicBezTo>
                <a:lnTo>
                  <a:pt x="10495128" y="1516608"/>
                </a:lnTo>
                <a:cubicBezTo>
                  <a:pt x="10495128" y="2354207"/>
                  <a:pt x="9816119" y="3033216"/>
                  <a:pt x="8978520" y="3033216"/>
                </a:cubicBezTo>
                <a:lnTo>
                  <a:pt x="1516608" y="3033215"/>
                </a:lnTo>
                <a:cubicBezTo>
                  <a:pt x="783709" y="3033215"/>
                  <a:pt x="172230" y="2513349"/>
                  <a:pt x="30812" y="1822256"/>
                </a:cubicBezTo>
                <a:lnTo>
                  <a:pt x="0" y="1516608"/>
                </a:lnTo>
                <a:lnTo>
                  <a:pt x="30812" y="1210959"/>
                </a:lnTo>
                <a:cubicBezTo>
                  <a:pt x="172230" y="519866"/>
                  <a:pt x="783709" y="0"/>
                  <a:pt x="151660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57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158EB72-0326-4E55-88E7-C59F88667C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277970" cy="6858000"/>
          </a:xfrm>
          <a:custGeom>
            <a:avLst/>
            <a:gdLst>
              <a:gd name="connsiteX0" fmla="*/ 0 w 6277970"/>
              <a:gd name="connsiteY0" fmla="*/ 0 h 6858000"/>
              <a:gd name="connsiteX1" fmla="*/ 3138985 w 6277970"/>
              <a:gd name="connsiteY1" fmla="*/ 0 h 6858000"/>
              <a:gd name="connsiteX2" fmla="*/ 6277970 w 6277970"/>
              <a:gd name="connsiteY2" fmla="*/ 3429000 h 6858000"/>
              <a:gd name="connsiteX3" fmla="*/ 3138985 w 6277970"/>
              <a:gd name="connsiteY3" fmla="*/ 6858000 h 6858000"/>
              <a:gd name="connsiteX4" fmla="*/ 0 w 627797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7970" h="6858000">
                <a:moveTo>
                  <a:pt x="0" y="0"/>
                </a:moveTo>
                <a:lnTo>
                  <a:pt x="3138985" y="0"/>
                </a:lnTo>
                <a:cubicBezTo>
                  <a:pt x="4872599" y="0"/>
                  <a:pt x="6277970" y="1535216"/>
                  <a:pt x="6277970" y="3429000"/>
                </a:cubicBezTo>
                <a:cubicBezTo>
                  <a:pt x="6277970" y="5322784"/>
                  <a:pt x="4872599" y="6858000"/>
                  <a:pt x="3138985" y="6858000"/>
                </a:cubicBez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52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D0040A1-C40C-48A8-A5D4-1BDBB3D398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777922" y="2964975"/>
            <a:ext cx="4541294" cy="4541294"/>
          </a:xfrm>
          <a:custGeom>
            <a:avLst/>
            <a:gdLst>
              <a:gd name="connsiteX0" fmla="*/ 2270647 w 4541294"/>
              <a:gd name="connsiteY0" fmla="*/ 0 h 4541294"/>
              <a:gd name="connsiteX1" fmla="*/ 4541294 w 4541294"/>
              <a:gd name="connsiteY1" fmla="*/ 2270647 h 4541294"/>
              <a:gd name="connsiteX2" fmla="*/ 2270647 w 4541294"/>
              <a:gd name="connsiteY2" fmla="*/ 4541294 h 4541294"/>
              <a:gd name="connsiteX3" fmla="*/ 0 w 4541294"/>
              <a:gd name="connsiteY3" fmla="*/ 2270647 h 4541294"/>
              <a:gd name="connsiteX4" fmla="*/ 2270647 w 4541294"/>
              <a:gd name="connsiteY4" fmla="*/ 0 h 45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41294" h="4541294">
                <a:moveTo>
                  <a:pt x="2270647" y="0"/>
                </a:moveTo>
                <a:cubicBezTo>
                  <a:pt x="3524691" y="0"/>
                  <a:pt x="4541294" y="1016603"/>
                  <a:pt x="4541294" y="2270647"/>
                </a:cubicBezTo>
                <a:cubicBezTo>
                  <a:pt x="4541294" y="3524691"/>
                  <a:pt x="3524691" y="4541294"/>
                  <a:pt x="2270647" y="4541294"/>
                </a:cubicBezTo>
                <a:cubicBezTo>
                  <a:pt x="1016603" y="4541294"/>
                  <a:pt x="0" y="3524691"/>
                  <a:pt x="0" y="2270647"/>
                </a:cubicBezTo>
                <a:cubicBezTo>
                  <a:pt x="0" y="1016603"/>
                  <a:pt x="1016603" y="0"/>
                  <a:pt x="227064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5CE2AD5-133A-47D3-B085-23BFB9F09D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219365" y="-826828"/>
            <a:ext cx="4541294" cy="4541294"/>
          </a:xfrm>
          <a:custGeom>
            <a:avLst/>
            <a:gdLst>
              <a:gd name="connsiteX0" fmla="*/ 2270647 w 4541294"/>
              <a:gd name="connsiteY0" fmla="*/ 0 h 4541294"/>
              <a:gd name="connsiteX1" fmla="*/ 4541294 w 4541294"/>
              <a:gd name="connsiteY1" fmla="*/ 2270647 h 4541294"/>
              <a:gd name="connsiteX2" fmla="*/ 2270647 w 4541294"/>
              <a:gd name="connsiteY2" fmla="*/ 4541294 h 4541294"/>
              <a:gd name="connsiteX3" fmla="*/ 0 w 4541294"/>
              <a:gd name="connsiteY3" fmla="*/ 2270647 h 4541294"/>
              <a:gd name="connsiteX4" fmla="*/ 2270647 w 4541294"/>
              <a:gd name="connsiteY4" fmla="*/ 0 h 45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41294" h="4541294">
                <a:moveTo>
                  <a:pt x="2270647" y="0"/>
                </a:moveTo>
                <a:cubicBezTo>
                  <a:pt x="3524691" y="0"/>
                  <a:pt x="4541294" y="1016603"/>
                  <a:pt x="4541294" y="2270647"/>
                </a:cubicBezTo>
                <a:cubicBezTo>
                  <a:pt x="4541294" y="3524691"/>
                  <a:pt x="3524691" y="4541294"/>
                  <a:pt x="2270647" y="4541294"/>
                </a:cubicBezTo>
                <a:cubicBezTo>
                  <a:pt x="1016603" y="4541294"/>
                  <a:pt x="0" y="3524691"/>
                  <a:pt x="0" y="2270647"/>
                </a:cubicBezTo>
                <a:cubicBezTo>
                  <a:pt x="0" y="1016603"/>
                  <a:pt x="1016603" y="0"/>
                  <a:pt x="227064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01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33EDF99-BF82-4236-A52D-AFF294A1ED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800" y="1296537"/>
            <a:ext cx="4319518" cy="4319518"/>
          </a:xfrm>
          <a:custGeom>
            <a:avLst/>
            <a:gdLst>
              <a:gd name="connsiteX0" fmla="*/ 2159759 w 4319518"/>
              <a:gd name="connsiteY0" fmla="*/ 0 h 4319518"/>
              <a:gd name="connsiteX1" fmla="*/ 4319518 w 4319518"/>
              <a:gd name="connsiteY1" fmla="*/ 2159759 h 4319518"/>
              <a:gd name="connsiteX2" fmla="*/ 2159759 w 4319518"/>
              <a:gd name="connsiteY2" fmla="*/ 4319518 h 4319518"/>
              <a:gd name="connsiteX3" fmla="*/ 0 w 4319518"/>
              <a:gd name="connsiteY3" fmla="*/ 2159759 h 4319518"/>
              <a:gd name="connsiteX4" fmla="*/ 2159759 w 4319518"/>
              <a:gd name="connsiteY4" fmla="*/ 0 h 431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9518" h="4319518">
                <a:moveTo>
                  <a:pt x="2159759" y="0"/>
                </a:moveTo>
                <a:cubicBezTo>
                  <a:pt x="3352561" y="0"/>
                  <a:pt x="4319518" y="966957"/>
                  <a:pt x="4319518" y="2159759"/>
                </a:cubicBezTo>
                <a:cubicBezTo>
                  <a:pt x="4319518" y="3352561"/>
                  <a:pt x="3352561" y="4319518"/>
                  <a:pt x="2159759" y="4319518"/>
                </a:cubicBezTo>
                <a:cubicBezTo>
                  <a:pt x="966957" y="4319518"/>
                  <a:pt x="0" y="3352561"/>
                  <a:pt x="0" y="2159759"/>
                </a:cubicBezTo>
                <a:cubicBezTo>
                  <a:pt x="0" y="966957"/>
                  <a:pt x="966957" y="0"/>
                  <a:pt x="215975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97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A27FFEF-8B4C-4330-86E4-694F40A22A3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69241" y="370195"/>
            <a:ext cx="5718412" cy="6117609"/>
          </a:xfrm>
          <a:custGeom>
            <a:avLst/>
            <a:gdLst>
              <a:gd name="connsiteX0" fmla="*/ 3586684 w 5718412"/>
              <a:gd name="connsiteY0" fmla="*/ 312268 h 6117609"/>
              <a:gd name="connsiteX1" fmla="*/ 4263456 w 5718412"/>
              <a:gd name="connsiteY1" fmla="*/ 1085840 h 6117609"/>
              <a:gd name="connsiteX2" fmla="*/ 4263456 w 5718412"/>
              <a:gd name="connsiteY2" fmla="*/ 5344037 h 6117609"/>
              <a:gd name="connsiteX3" fmla="*/ 3586684 w 5718412"/>
              <a:gd name="connsiteY3" fmla="*/ 6117609 h 6117609"/>
              <a:gd name="connsiteX4" fmla="*/ 2909912 w 5718412"/>
              <a:gd name="connsiteY4" fmla="*/ 5344037 h 6117609"/>
              <a:gd name="connsiteX5" fmla="*/ 2909912 w 5718412"/>
              <a:gd name="connsiteY5" fmla="*/ 1085840 h 6117609"/>
              <a:gd name="connsiteX6" fmla="*/ 3586684 w 5718412"/>
              <a:gd name="connsiteY6" fmla="*/ 312268 h 6117609"/>
              <a:gd name="connsiteX7" fmla="*/ 676772 w 5718412"/>
              <a:gd name="connsiteY7" fmla="*/ 2 h 6117609"/>
              <a:gd name="connsiteX8" fmla="*/ 1353544 w 5718412"/>
              <a:gd name="connsiteY8" fmla="*/ 773574 h 6117609"/>
              <a:gd name="connsiteX9" fmla="*/ 1353544 w 5718412"/>
              <a:gd name="connsiteY9" fmla="*/ 5031771 h 6117609"/>
              <a:gd name="connsiteX10" fmla="*/ 676772 w 5718412"/>
              <a:gd name="connsiteY10" fmla="*/ 5805343 h 6117609"/>
              <a:gd name="connsiteX11" fmla="*/ 0 w 5718412"/>
              <a:gd name="connsiteY11" fmla="*/ 5031771 h 6117609"/>
              <a:gd name="connsiteX12" fmla="*/ 0 w 5718412"/>
              <a:gd name="connsiteY12" fmla="*/ 773574 h 6117609"/>
              <a:gd name="connsiteX13" fmla="*/ 676772 w 5718412"/>
              <a:gd name="connsiteY13" fmla="*/ 2 h 6117609"/>
              <a:gd name="connsiteX14" fmla="*/ 2131728 w 5718412"/>
              <a:gd name="connsiteY14" fmla="*/ 1 h 6117609"/>
              <a:gd name="connsiteX15" fmla="*/ 2808500 w 5718412"/>
              <a:gd name="connsiteY15" fmla="*/ 773573 h 6117609"/>
              <a:gd name="connsiteX16" fmla="*/ 2808500 w 5718412"/>
              <a:gd name="connsiteY16" fmla="*/ 5031770 h 6117609"/>
              <a:gd name="connsiteX17" fmla="*/ 2131728 w 5718412"/>
              <a:gd name="connsiteY17" fmla="*/ 5805342 h 6117609"/>
              <a:gd name="connsiteX18" fmla="*/ 1454956 w 5718412"/>
              <a:gd name="connsiteY18" fmla="*/ 5031770 h 6117609"/>
              <a:gd name="connsiteX19" fmla="*/ 1454956 w 5718412"/>
              <a:gd name="connsiteY19" fmla="*/ 773573 h 6117609"/>
              <a:gd name="connsiteX20" fmla="*/ 2131728 w 5718412"/>
              <a:gd name="connsiteY20" fmla="*/ 1 h 6117609"/>
              <a:gd name="connsiteX21" fmla="*/ 5041640 w 5718412"/>
              <a:gd name="connsiteY21" fmla="*/ 0 h 6117609"/>
              <a:gd name="connsiteX22" fmla="*/ 5718412 w 5718412"/>
              <a:gd name="connsiteY22" fmla="*/ 773572 h 6117609"/>
              <a:gd name="connsiteX23" fmla="*/ 5718412 w 5718412"/>
              <a:gd name="connsiteY23" fmla="*/ 5031769 h 6117609"/>
              <a:gd name="connsiteX24" fmla="*/ 5041640 w 5718412"/>
              <a:gd name="connsiteY24" fmla="*/ 5805341 h 6117609"/>
              <a:gd name="connsiteX25" fmla="*/ 4364869 w 5718412"/>
              <a:gd name="connsiteY25" fmla="*/ 5031769 h 6117609"/>
              <a:gd name="connsiteX26" fmla="*/ 4364869 w 5718412"/>
              <a:gd name="connsiteY26" fmla="*/ 773572 h 6117609"/>
              <a:gd name="connsiteX27" fmla="*/ 5041640 w 5718412"/>
              <a:gd name="connsiteY27" fmla="*/ 0 h 611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718412" h="6117609">
                <a:moveTo>
                  <a:pt x="3586684" y="312268"/>
                </a:moveTo>
                <a:cubicBezTo>
                  <a:pt x="3960455" y="312268"/>
                  <a:pt x="4263456" y="658608"/>
                  <a:pt x="4263456" y="1085840"/>
                </a:cubicBezTo>
                <a:lnTo>
                  <a:pt x="4263456" y="5344037"/>
                </a:lnTo>
                <a:cubicBezTo>
                  <a:pt x="4263456" y="5771269"/>
                  <a:pt x="3960455" y="6117609"/>
                  <a:pt x="3586684" y="6117609"/>
                </a:cubicBezTo>
                <a:cubicBezTo>
                  <a:pt x="3212913" y="6117609"/>
                  <a:pt x="2909912" y="5771269"/>
                  <a:pt x="2909912" y="5344037"/>
                </a:cubicBezTo>
                <a:lnTo>
                  <a:pt x="2909912" y="1085840"/>
                </a:lnTo>
                <a:cubicBezTo>
                  <a:pt x="2909912" y="658608"/>
                  <a:pt x="3212913" y="312268"/>
                  <a:pt x="3586684" y="312268"/>
                </a:cubicBezTo>
                <a:close/>
                <a:moveTo>
                  <a:pt x="676772" y="2"/>
                </a:moveTo>
                <a:cubicBezTo>
                  <a:pt x="1050543" y="2"/>
                  <a:pt x="1353544" y="346342"/>
                  <a:pt x="1353544" y="773574"/>
                </a:cubicBezTo>
                <a:lnTo>
                  <a:pt x="1353544" y="5031771"/>
                </a:lnTo>
                <a:cubicBezTo>
                  <a:pt x="1353544" y="5459003"/>
                  <a:pt x="1050543" y="5805343"/>
                  <a:pt x="676772" y="5805343"/>
                </a:cubicBezTo>
                <a:cubicBezTo>
                  <a:pt x="303001" y="5805343"/>
                  <a:pt x="0" y="5459003"/>
                  <a:pt x="0" y="5031771"/>
                </a:cubicBezTo>
                <a:lnTo>
                  <a:pt x="0" y="773574"/>
                </a:lnTo>
                <a:cubicBezTo>
                  <a:pt x="0" y="346342"/>
                  <a:pt x="303001" y="2"/>
                  <a:pt x="676772" y="2"/>
                </a:cubicBezTo>
                <a:close/>
                <a:moveTo>
                  <a:pt x="2131728" y="1"/>
                </a:moveTo>
                <a:cubicBezTo>
                  <a:pt x="2505499" y="1"/>
                  <a:pt x="2808500" y="346341"/>
                  <a:pt x="2808500" y="773573"/>
                </a:cubicBezTo>
                <a:lnTo>
                  <a:pt x="2808500" y="5031770"/>
                </a:lnTo>
                <a:cubicBezTo>
                  <a:pt x="2808500" y="5459002"/>
                  <a:pt x="2505499" y="5805342"/>
                  <a:pt x="2131728" y="5805342"/>
                </a:cubicBezTo>
                <a:cubicBezTo>
                  <a:pt x="1757957" y="5805342"/>
                  <a:pt x="1454956" y="5459002"/>
                  <a:pt x="1454956" y="5031770"/>
                </a:cubicBezTo>
                <a:lnTo>
                  <a:pt x="1454956" y="773573"/>
                </a:lnTo>
                <a:cubicBezTo>
                  <a:pt x="1454956" y="346341"/>
                  <a:pt x="1757957" y="1"/>
                  <a:pt x="2131728" y="1"/>
                </a:cubicBezTo>
                <a:close/>
                <a:moveTo>
                  <a:pt x="5041640" y="0"/>
                </a:moveTo>
                <a:cubicBezTo>
                  <a:pt x="5415411" y="0"/>
                  <a:pt x="5718412" y="346340"/>
                  <a:pt x="5718412" y="773572"/>
                </a:cubicBezTo>
                <a:lnTo>
                  <a:pt x="5718412" y="5031769"/>
                </a:lnTo>
                <a:cubicBezTo>
                  <a:pt x="5718412" y="5459001"/>
                  <a:pt x="5415411" y="5805341"/>
                  <a:pt x="5041640" y="5805341"/>
                </a:cubicBezTo>
                <a:cubicBezTo>
                  <a:pt x="4667870" y="5805341"/>
                  <a:pt x="4364869" y="5459001"/>
                  <a:pt x="4364869" y="5031769"/>
                </a:cubicBezTo>
                <a:lnTo>
                  <a:pt x="4364869" y="773572"/>
                </a:lnTo>
                <a:cubicBezTo>
                  <a:pt x="4364869" y="346340"/>
                  <a:pt x="4667870" y="0"/>
                  <a:pt x="504164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7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E95F0-CE5E-4358-A02C-319ECEBC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D75C3-BED2-4876-BE93-57539152E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1455F-B8FC-4459-BA63-9EB75BE6C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DAFA-9AE1-4E67-9FC3-67ADFE12572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2BD8F-0FD2-4F14-8268-897396E5C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3AEF6-2142-42A8-987C-7A255E96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AAC0-6549-4AC4-89F7-F5DBD270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639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81FADA4-C8E8-4994-B590-9356CA81B3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41741" y="850542"/>
            <a:ext cx="4858604" cy="5266099"/>
          </a:xfrm>
          <a:custGeom>
            <a:avLst/>
            <a:gdLst>
              <a:gd name="connsiteX0" fmla="*/ 2429302 w 4858604"/>
              <a:gd name="connsiteY0" fmla="*/ 0 h 5266099"/>
              <a:gd name="connsiteX1" fmla="*/ 4858604 w 4858604"/>
              <a:gd name="connsiteY1" fmla="*/ 0 h 5266099"/>
              <a:gd name="connsiteX2" fmla="*/ 4858604 w 4858604"/>
              <a:gd name="connsiteY2" fmla="*/ 5266099 h 5266099"/>
              <a:gd name="connsiteX3" fmla="*/ 1 w 4858604"/>
              <a:gd name="connsiteY3" fmla="*/ 5266099 h 5266099"/>
              <a:gd name="connsiteX4" fmla="*/ 0 w 4858604"/>
              <a:gd name="connsiteY4" fmla="*/ 2429302 h 5266099"/>
              <a:gd name="connsiteX5" fmla="*/ 2429302 w 4858604"/>
              <a:gd name="connsiteY5" fmla="*/ 0 h 5266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58604" h="5266099">
                <a:moveTo>
                  <a:pt x="2429302" y="0"/>
                </a:moveTo>
                <a:lnTo>
                  <a:pt x="4858604" y="0"/>
                </a:lnTo>
                <a:lnTo>
                  <a:pt x="4858604" y="5266099"/>
                </a:lnTo>
                <a:lnTo>
                  <a:pt x="1" y="5266099"/>
                </a:lnTo>
                <a:cubicBezTo>
                  <a:pt x="1" y="4320500"/>
                  <a:pt x="0" y="3374901"/>
                  <a:pt x="0" y="2429302"/>
                </a:cubicBezTo>
                <a:cubicBezTo>
                  <a:pt x="0" y="1087636"/>
                  <a:pt x="1087636" y="0"/>
                  <a:pt x="242930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859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069CF37-6EC9-4276-9F89-A5DC9E5D61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35542" y="2721734"/>
            <a:ext cx="3600734" cy="3600734"/>
          </a:xfrm>
          <a:custGeom>
            <a:avLst/>
            <a:gdLst>
              <a:gd name="connsiteX0" fmla="*/ 1800367 w 3600734"/>
              <a:gd name="connsiteY0" fmla="*/ 0 h 3600734"/>
              <a:gd name="connsiteX1" fmla="*/ 3600734 w 3600734"/>
              <a:gd name="connsiteY1" fmla="*/ 1800367 h 3600734"/>
              <a:gd name="connsiteX2" fmla="*/ 1800367 w 3600734"/>
              <a:gd name="connsiteY2" fmla="*/ 3600734 h 3600734"/>
              <a:gd name="connsiteX3" fmla="*/ 0 w 3600734"/>
              <a:gd name="connsiteY3" fmla="*/ 1800367 h 3600734"/>
              <a:gd name="connsiteX4" fmla="*/ 1800367 w 3600734"/>
              <a:gd name="connsiteY4" fmla="*/ 0 h 3600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734" h="3600734">
                <a:moveTo>
                  <a:pt x="1800367" y="0"/>
                </a:moveTo>
                <a:cubicBezTo>
                  <a:pt x="2794682" y="0"/>
                  <a:pt x="3600734" y="806052"/>
                  <a:pt x="3600734" y="1800367"/>
                </a:cubicBezTo>
                <a:cubicBezTo>
                  <a:pt x="3600734" y="2794682"/>
                  <a:pt x="2794682" y="3600734"/>
                  <a:pt x="1800367" y="3600734"/>
                </a:cubicBezTo>
                <a:cubicBezTo>
                  <a:pt x="806052" y="3600734"/>
                  <a:pt x="0" y="2794682"/>
                  <a:pt x="0" y="1800367"/>
                </a:cubicBezTo>
                <a:cubicBezTo>
                  <a:pt x="0" y="806052"/>
                  <a:pt x="806052" y="0"/>
                  <a:pt x="180036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B410DEF-95BD-4AF0-B6F0-EBEF91A1F9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80165" y="2721734"/>
            <a:ext cx="3600734" cy="3600734"/>
          </a:xfrm>
          <a:custGeom>
            <a:avLst/>
            <a:gdLst>
              <a:gd name="connsiteX0" fmla="*/ 1800367 w 3600734"/>
              <a:gd name="connsiteY0" fmla="*/ 0 h 3600734"/>
              <a:gd name="connsiteX1" fmla="*/ 3600734 w 3600734"/>
              <a:gd name="connsiteY1" fmla="*/ 1800367 h 3600734"/>
              <a:gd name="connsiteX2" fmla="*/ 1800367 w 3600734"/>
              <a:gd name="connsiteY2" fmla="*/ 3600734 h 3600734"/>
              <a:gd name="connsiteX3" fmla="*/ 0 w 3600734"/>
              <a:gd name="connsiteY3" fmla="*/ 1800367 h 3600734"/>
              <a:gd name="connsiteX4" fmla="*/ 1800367 w 3600734"/>
              <a:gd name="connsiteY4" fmla="*/ 0 h 3600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734" h="3600734">
                <a:moveTo>
                  <a:pt x="1800367" y="0"/>
                </a:moveTo>
                <a:cubicBezTo>
                  <a:pt x="2794682" y="0"/>
                  <a:pt x="3600734" y="806052"/>
                  <a:pt x="3600734" y="1800367"/>
                </a:cubicBezTo>
                <a:cubicBezTo>
                  <a:pt x="3600734" y="2794682"/>
                  <a:pt x="2794682" y="3600734"/>
                  <a:pt x="1800367" y="3600734"/>
                </a:cubicBezTo>
                <a:cubicBezTo>
                  <a:pt x="806052" y="3600734"/>
                  <a:pt x="0" y="2794682"/>
                  <a:pt x="0" y="1800367"/>
                </a:cubicBezTo>
                <a:cubicBezTo>
                  <a:pt x="0" y="806052"/>
                  <a:pt x="806052" y="0"/>
                  <a:pt x="180036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6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582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52D1E4C-21B0-40CA-BD97-A636EAD5BB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7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C9972BB-EDE6-4F8E-9BCB-6669166E22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51575" y="589130"/>
            <a:ext cx="2934269" cy="1897039"/>
          </a:xfrm>
          <a:custGeom>
            <a:avLst/>
            <a:gdLst>
              <a:gd name="connsiteX0" fmla="*/ 0 w 2934269"/>
              <a:gd name="connsiteY0" fmla="*/ 0 h 1897039"/>
              <a:gd name="connsiteX1" fmla="*/ 2934269 w 2934269"/>
              <a:gd name="connsiteY1" fmla="*/ 0 h 1897039"/>
              <a:gd name="connsiteX2" fmla="*/ 2934269 w 2934269"/>
              <a:gd name="connsiteY2" fmla="*/ 1897039 h 1897039"/>
              <a:gd name="connsiteX3" fmla="*/ 0 w 2934269"/>
              <a:gd name="connsiteY3" fmla="*/ 1897039 h 18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4269" h="1897039">
                <a:moveTo>
                  <a:pt x="0" y="0"/>
                </a:moveTo>
                <a:lnTo>
                  <a:pt x="2934269" y="0"/>
                </a:lnTo>
                <a:lnTo>
                  <a:pt x="2934269" y="1897039"/>
                </a:lnTo>
                <a:lnTo>
                  <a:pt x="0" y="18970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3E9A74C-8356-4104-ADD9-88D6D1A076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16406" y="1160060"/>
            <a:ext cx="2934269" cy="1897039"/>
          </a:xfrm>
          <a:custGeom>
            <a:avLst/>
            <a:gdLst>
              <a:gd name="connsiteX0" fmla="*/ 0 w 2934269"/>
              <a:gd name="connsiteY0" fmla="*/ 0 h 1897039"/>
              <a:gd name="connsiteX1" fmla="*/ 2934269 w 2934269"/>
              <a:gd name="connsiteY1" fmla="*/ 0 h 1897039"/>
              <a:gd name="connsiteX2" fmla="*/ 2934269 w 2934269"/>
              <a:gd name="connsiteY2" fmla="*/ 1897039 h 1897039"/>
              <a:gd name="connsiteX3" fmla="*/ 0 w 2934269"/>
              <a:gd name="connsiteY3" fmla="*/ 1897039 h 18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4269" h="1897039">
                <a:moveTo>
                  <a:pt x="0" y="0"/>
                </a:moveTo>
                <a:lnTo>
                  <a:pt x="2934269" y="0"/>
                </a:lnTo>
                <a:lnTo>
                  <a:pt x="2934269" y="1897039"/>
                </a:lnTo>
                <a:lnTo>
                  <a:pt x="0" y="18970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E7F8F94E-7CD2-4210-B6B6-166237E3F11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492519" y="3662445"/>
            <a:ext cx="2995129" cy="1897039"/>
          </a:xfrm>
          <a:custGeom>
            <a:avLst/>
            <a:gdLst>
              <a:gd name="connsiteX0" fmla="*/ 0 w 2995129"/>
              <a:gd name="connsiteY0" fmla="*/ 0 h 1897039"/>
              <a:gd name="connsiteX1" fmla="*/ 2995129 w 2995129"/>
              <a:gd name="connsiteY1" fmla="*/ 0 h 1897039"/>
              <a:gd name="connsiteX2" fmla="*/ 2995129 w 2995129"/>
              <a:gd name="connsiteY2" fmla="*/ 1897039 h 1897039"/>
              <a:gd name="connsiteX3" fmla="*/ 0 w 2995129"/>
              <a:gd name="connsiteY3" fmla="*/ 1897039 h 18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129" h="1897039">
                <a:moveTo>
                  <a:pt x="0" y="0"/>
                </a:moveTo>
                <a:lnTo>
                  <a:pt x="2995129" y="0"/>
                </a:lnTo>
                <a:lnTo>
                  <a:pt x="2995129" y="1897039"/>
                </a:lnTo>
                <a:lnTo>
                  <a:pt x="0" y="18970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5C82A25-A505-40F8-891F-E350769E28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30054" y="4206079"/>
            <a:ext cx="2934269" cy="1897039"/>
          </a:xfrm>
          <a:custGeom>
            <a:avLst/>
            <a:gdLst>
              <a:gd name="connsiteX0" fmla="*/ 0 w 2934269"/>
              <a:gd name="connsiteY0" fmla="*/ 0 h 1897039"/>
              <a:gd name="connsiteX1" fmla="*/ 2934269 w 2934269"/>
              <a:gd name="connsiteY1" fmla="*/ 0 h 1897039"/>
              <a:gd name="connsiteX2" fmla="*/ 2934269 w 2934269"/>
              <a:gd name="connsiteY2" fmla="*/ 1897039 h 1897039"/>
              <a:gd name="connsiteX3" fmla="*/ 0 w 2934269"/>
              <a:gd name="connsiteY3" fmla="*/ 1897039 h 18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4269" h="1897039">
                <a:moveTo>
                  <a:pt x="0" y="0"/>
                </a:moveTo>
                <a:lnTo>
                  <a:pt x="2934269" y="0"/>
                </a:lnTo>
                <a:lnTo>
                  <a:pt x="2934269" y="1897039"/>
                </a:lnTo>
                <a:lnTo>
                  <a:pt x="0" y="18970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19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10AFEFF-B45F-4E1F-A78D-CB11AF7CF5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305732" cy="6858000"/>
          </a:xfrm>
          <a:custGeom>
            <a:avLst/>
            <a:gdLst>
              <a:gd name="connsiteX0" fmla="*/ 4938215 w 12305732"/>
              <a:gd name="connsiteY0" fmla="*/ 1 h 6858000"/>
              <a:gd name="connsiteX1" fmla="*/ 6350758 w 12305732"/>
              <a:gd name="connsiteY1" fmla="*/ 1 h 6858000"/>
              <a:gd name="connsiteX2" fmla="*/ 5879910 w 12305732"/>
              <a:gd name="connsiteY2" fmla="*/ 6858000 h 6858000"/>
              <a:gd name="connsiteX3" fmla="*/ 4467367 w 12305732"/>
              <a:gd name="connsiteY3" fmla="*/ 6858000 h 6858000"/>
              <a:gd name="connsiteX4" fmla="*/ 3448335 w 12305732"/>
              <a:gd name="connsiteY4" fmla="*/ 1 h 6858000"/>
              <a:gd name="connsiteX5" fmla="*/ 4860877 w 12305732"/>
              <a:gd name="connsiteY5" fmla="*/ 1 h 6858000"/>
              <a:gd name="connsiteX6" fmla="*/ 4390029 w 12305732"/>
              <a:gd name="connsiteY6" fmla="*/ 6858000 h 6858000"/>
              <a:gd name="connsiteX7" fmla="*/ 2977487 w 12305732"/>
              <a:gd name="connsiteY7" fmla="*/ 6858000 h 6858000"/>
              <a:gd name="connsiteX8" fmla="*/ 1960729 w 12305732"/>
              <a:gd name="connsiteY8" fmla="*/ 1 h 6858000"/>
              <a:gd name="connsiteX9" fmla="*/ 3373272 w 12305732"/>
              <a:gd name="connsiteY9" fmla="*/ 1 h 6858000"/>
              <a:gd name="connsiteX10" fmla="*/ 2902424 w 12305732"/>
              <a:gd name="connsiteY10" fmla="*/ 6858000 h 6858000"/>
              <a:gd name="connsiteX11" fmla="*/ 1489881 w 12305732"/>
              <a:gd name="connsiteY11" fmla="*/ 6858000 h 6858000"/>
              <a:gd name="connsiteX12" fmla="*/ 470848 w 12305732"/>
              <a:gd name="connsiteY12" fmla="*/ 1 h 6858000"/>
              <a:gd name="connsiteX13" fmla="*/ 1883391 w 12305732"/>
              <a:gd name="connsiteY13" fmla="*/ 1 h 6858000"/>
              <a:gd name="connsiteX14" fmla="*/ 1412543 w 12305732"/>
              <a:gd name="connsiteY14" fmla="*/ 6858000 h 6858000"/>
              <a:gd name="connsiteX15" fmla="*/ 0 w 12305732"/>
              <a:gd name="connsiteY15" fmla="*/ 6858000 h 6858000"/>
              <a:gd name="connsiteX16" fmla="*/ 10893189 w 12305732"/>
              <a:gd name="connsiteY16" fmla="*/ 0 h 6858000"/>
              <a:gd name="connsiteX17" fmla="*/ 12305732 w 12305732"/>
              <a:gd name="connsiteY17" fmla="*/ 0 h 6858000"/>
              <a:gd name="connsiteX18" fmla="*/ 11834884 w 12305732"/>
              <a:gd name="connsiteY18" fmla="*/ 6858000 h 6858000"/>
              <a:gd name="connsiteX19" fmla="*/ 10422341 w 12305732"/>
              <a:gd name="connsiteY19" fmla="*/ 6858000 h 6858000"/>
              <a:gd name="connsiteX20" fmla="*/ 9403308 w 12305732"/>
              <a:gd name="connsiteY20" fmla="*/ 0 h 6858000"/>
              <a:gd name="connsiteX21" fmla="*/ 10815851 w 12305732"/>
              <a:gd name="connsiteY21" fmla="*/ 0 h 6858000"/>
              <a:gd name="connsiteX22" fmla="*/ 10345003 w 12305732"/>
              <a:gd name="connsiteY22" fmla="*/ 6858000 h 6858000"/>
              <a:gd name="connsiteX23" fmla="*/ 8932460 w 12305732"/>
              <a:gd name="connsiteY23" fmla="*/ 6858000 h 6858000"/>
              <a:gd name="connsiteX24" fmla="*/ 7915702 w 12305732"/>
              <a:gd name="connsiteY24" fmla="*/ 0 h 6858000"/>
              <a:gd name="connsiteX25" fmla="*/ 9328245 w 12305732"/>
              <a:gd name="connsiteY25" fmla="*/ 0 h 6858000"/>
              <a:gd name="connsiteX26" fmla="*/ 8857397 w 12305732"/>
              <a:gd name="connsiteY26" fmla="*/ 6858000 h 6858000"/>
              <a:gd name="connsiteX27" fmla="*/ 7444854 w 12305732"/>
              <a:gd name="connsiteY27" fmla="*/ 6858000 h 6858000"/>
              <a:gd name="connsiteX28" fmla="*/ 6425821 w 12305732"/>
              <a:gd name="connsiteY28" fmla="*/ 0 h 6858000"/>
              <a:gd name="connsiteX29" fmla="*/ 7838364 w 12305732"/>
              <a:gd name="connsiteY29" fmla="*/ 0 h 6858000"/>
              <a:gd name="connsiteX30" fmla="*/ 7367516 w 12305732"/>
              <a:gd name="connsiteY30" fmla="*/ 6858000 h 6858000"/>
              <a:gd name="connsiteX31" fmla="*/ 5954973 w 12305732"/>
              <a:gd name="connsiteY3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305732" h="6858000">
                <a:moveTo>
                  <a:pt x="4938215" y="1"/>
                </a:moveTo>
                <a:lnTo>
                  <a:pt x="6350758" y="1"/>
                </a:lnTo>
                <a:lnTo>
                  <a:pt x="5879910" y="6858000"/>
                </a:lnTo>
                <a:lnTo>
                  <a:pt x="4467367" y="6858000"/>
                </a:lnTo>
                <a:close/>
                <a:moveTo>
                  <a:pt x="3448335" y="1"/>
                </a:moveTo>
                <a:lnTo>
                  <a:pt x="4860877" y="1"/>
                </a:lnTo>
                <a:lnTo>
                  <a:pt x="4390029" y="6858000"/>
                </a:lnTo>
                <a:lnTo>
                  <a:pt x="2977487" y="6858000"/>
                </a:lnTo>
                <a:close/>
                <a:moveTo>
                  <a:pt x="1960729" y="1"/>
                </a:moveTo>
                <a:lnTo>
                  <a:pt x="3373272" y="1"/>
                </a:lnTo>
                <a:lnTo>
                  <a:pt x="2902424" y="6858000"/>
                </a:lnTo>
                <a:lnTo>
                  <a:pt x="1489881" y="6858000"/>
                </a:lnTo>
                <a:close/>
                <a:moveTo>
                  <a:pt x="470848" y="1"/>
                </a:moveTo>
                <a:lnTo>
                  <a:pt x="1883391" y="1"/>
                </a:lnTo>
                <a:lnTo>
                  <a:pt x="1412543" y="6858000"/>
                </a:lnTo>
                <a:lnTo>
                  <a:pt x="0" y="6858000"/>
                </a:lnTo>
                <a:close/>
                <a:moveTo>
                  <a:pt x="10893189" y="0"/>
                </a:moveTo>
                <a:lnTo>
                  <a:pt x="12305732" y="0"/>
                </a:lnTo>
                <a:lnTo>
                  <a:pt x="11834884" y="6858000"/>
                </a:lnTo>
                <a:lnTo>
                  <a:pt x="10422341" y="6858000"/>
                </a:lnTo>
                <a:close/>
                <a:moveTo>
                  <a:pt x="9403308" y="0"/>
                </a:moveTo>
                <a:lnTo>
                  <a:pt x="10815851" y="0"/>
                </a:lnTo>
                <a:lnTo>
                  <a:pt x="10345003" y="6858000"/>
                </a:lnTo>
                <a:lnTo>
                  <a:pt x="8932460" y="6858000"/>
                </a:lnTo>
                <a:close/>
                <a:moveTo>
                  <a:pt x="7915702" y="0"/>
                </a:moveTo>
                <a:lnTo>
                  <a:pt x="9328245" y="0"/>
                </a:lnTo>
                <a:lnTo>
                  <a:pt x="8857397" y="6858000"/>
                </a:lnTo>
                <a:lnTo>
                  <a:pt x="7444854" y="6858000"/>
                </a:lnTo>
                <a:close/>
                <a:moveTo>
                  <a:pt x="6425821" y="0"/>
                </a:moveTo>
                <a:lnTo>
                  <a:pt x="7838364" y="0"/>
                </a:lnTo>
                <a:lnTo>
                  <a:pt x="7367516" y="6858000"/>
                </a:lnTo>
                <a:lnTo>
                  <a:pt x="5954973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6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39277E4-5FB6-46EE-B353-28EFA19D9A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3693" y="850363"/>
            <a:ext cx="5157276" cy="5157274"/>
          </a:xfrm>
          <a:custGeom>
            <a:avLst/>
            <a:gdLst>
              <a:gd name="connsiteX0" fmla="*/ 2578638 w 5157276"/>
              <a:gd name="connsiteY0" fmla="*/ 0 h 5157274"/>
              <a:gd name="connsiteX1" fmla="*/ 5157276 w 5157276"/>
              <a:gd name="connsiteY1" fmla="*/ 2578637 h 5157274"/>
              <a:gd name="connsiteX2" fmla="*/ 2578638 w 5157276"/>
              <a:gd name="connsiteY2" fmla="*/ 5157274 h 5157274"/>
              <a:gd name="connsiteX3" fmla="*/ 0 w 5157276"/>
              <a:gd name="connsiteY3" fmla="*/ 2578637 h 5157274"/>
              <a:gd name="connsiteX4" fmla="*/ 2578638 w 5157276"/>
              <a:gd name="connsiteY4" fmla="*/ 0 h 5157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7276" h="5157274">
                <a:moveTo>
                  <a:pt x="2578638" y="0"/>
                </a:moveTo>
                <a:cubicBezTo>
                  <a:pt x="4002780" y="0"/>
                  <a:pt x="5157276" y="1154495"/>
                  <a:pt x="5157276" y="2578637"/>
                </a:cubicBezTo>
                <a:cubicBezTo>
                  <a:pt x="5157276" y="4002779"/>
                  <a:pt x="4002780" y="5157274"/>
                  <a:pt x="2578638" y="5157274"/>
                </a:cubicBezTo>
                <a:cubicBezTo>
                  <a:pt x="1154496" y="5157274"/>
                  <a:pt x="0" y="4002779"/>
                  <a:pt x="0" y="2578637"/>
                </a:cubicBezTo>
                <a:cubicBezTo>
                  <a:pt x="0" y="1154495"/>
                  <a:pt x="1154496" y="0"/>
                  <a:pt x="257863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6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E4FC0EF-8865-4EC1-9ABA-46EDF92072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19534" y="3562066"/>
            <a:ext cx="8952932" cy="2743200"/>
          </a:xfrm>
          <a:custGeom>
            <a:avLst/>
            <a:gdLst>
              <a:gd name="connsiteX0" fmla="*/ 0 w 8952932"/>
              <a:gd name="connsiteY0" fmla="*/ 0 h 2743200"/>
              <a:gd name="connsiteX1" fmla="*/ 8952932 w 8952932"/>
              <a:gd name="connsiteY1" fmla="*/ 0 h 2743200"/>
              <a:gd name="connsiteX2" fmla="*/ 8952932 w 8952932"/>
              <a:gd name="connsiteY2" fmla="*/ 2743200 h 2743200"/>
              <a:gd name="connsiteX3" fmla="*/ 0 w 8952932"/>
              <a:gd name="connsiteY3" fmla="*/ 274320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52932" h="2743200">
                <a:moveTo>
                  <a:pt x="0" y="0"/>
                </a:moveTo>
                <a:lnTo>
                  <a:pt x="8952932" y="0"/>
                </a:lnTo>
                <a:lnTo>
                  <a:pt x="8952932" y="2743200"/>
                </a:lnTo>
                <a:lnTo>
                  <a:pt x="0" y="27432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5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620FE58-8A8B-42E6-9494-7BE3B72C4B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45707" y="672152"/>
            <a:ext cx="5513696" cy="5513696"/>
          </a:xfrm>
          <a:custGeom>
            <a:avLst/>
            <a:gdLst>
              <a:gd name="connsiteX0" fmla="*/ 2756848 w 5513696"/>
              <a:gd name="connsiteY0" fmla="*/ 1676439 h 5513696"/>
              <a:gd name="connsiteX1" fmla="*/ 1676439 w 5513696"/>
              <a:gd name="connsiteY1" fmla="*/ 2756848 h 5513696"/>
              <a:gd name="connsiteX2" fmla="*/ 2756848 w 5513696"/>
              <a:gd name="connsiteY2" fmla="*/ 3837257 h 5513696"/>
              <a:gd name="connsiteX3" fmla="*/ 3837257 w 5513696"/>
              <a:gd name="connsiteY3" fmla="*/ 2756848 h 5513696"/>
              <a:gd name="connsiteX4" fmla="*/ 2756848 w 5513696"/>
              <a:gd name="connsiteY4" fmla="*/ 1676439 h 5513696"/>
              <a:gd name="connsiteX5" fmla="*/ 2756848 w 5513696"/>
              <a:gd name="connsiteY5" fmla="*/ 0 h 5513696"/>
              <a:gd name="connsiteX6" fmla="*/ 5513696 w 5513696"/>
              <a:gd name="connsiteY6" fmla="*/ 2756848 h 5513696"/>
              <a:gd name="connsiteX7" fmla="*/ 2756848 w 5513696"/>
              <a:gd name="connsiteY7" fmla="*/ 5513696 h 5513696"/>
              <a:gd name="connsiteX8" fmla="*/ 0 w 5513696"/>
              <a:gd name="connsiteY8" fmla="*/ 2756848 h 5513696"/>
              <a:gd name="connsiteX9" fmla="*/ 2756848 w 5513696"/>
              <a:gd name="connsiteY9" fmla="*/ 0 h 5513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13696" h="5513696">
                <a:moveTo>
                  <a:pt x="2756848" y="1676439"/>
                </a:moveTo>
                <a:cubicBezTo>
                  <a:pt x="2160155" y="1676439"/>
                  <a:pt x="1676439" y="2160155"/>
                  <a:pt x="1676439" y="2756848"/>
                </a:cubicBezTo>
                <a:cubicBezTo>
                  <a:pt x="1676439" y="3353541"/>
                  <a:pt x="2160155" y="3837257"/>
                  <a:pt x="2756848" y="3837257"/>
                </a:cubicBezTo>
                <a:cubicBezTo>
                  <a:pt x="3353541" y="3837257"/>
                  <a:pt x="3837257" y="3353541"/>
                  <a:pt x="3837257" y="2756848"/>
                </a:cubicBezTo>
                <a:cubicBezTo>
                  <a:pt x="3837257" y="2160155"/>
                  <a:pt x="3353541" y="1676439"/>
                  <a:pt x="2756848" y="1676439"/>
                </a:cubicBezTo>
                <a:close/>
                <a:moveTo>
                  <a:pt x="2756848" y="0"/>
                </a:moveTo>
                <a:cubicBezTo>
                  <a:pt x="4279413" y="0"/>
                  <a:pt x="5513696" y="1234283"/>
                  <a:pt x="5513696" y="2756848"/>
                </a:cubicBezTo>
                <a:cubicBezTo>
                  <a:pt x="5513696" y="4279413"/>
                  <a:pt x="4279413" y="5513696"/>
                  <a:pt x="2756848" y="5513696"/>
                </a:cubicBezTo>
                <a:cubicBezTo>
                  <a:pt x="1234283" y="5513696"/>
                  <a:pt x="0" y="4279413"/>
                  <a:pt x="0" y="2756848"/>
                </a:cubicBezTo>
                <a:cubicBezTo>
                  <a:pt x="0" y="1234283"/>
                  <a:pt x="1234283" y="0"/>
                  <a:pt x="275684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9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9DB7DD-F0AB-460A-8A19-5E144ADE3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B0607-5787-4B52-BECC-FFEF84F05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1B527-878A-41F2-89A7-16EE42B81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FDAFA-9AE1-4E67-9FC3-67ADFE12572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1B592-5E49-40E4-8782-ABA666164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6E3ED-9221-4004-B13D-20C5FD6F4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BAAC0-6549-4AC4-89F7-F5DBD270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3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A3CFF91-8A98-41C7-9EBF-4AC085AAF34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641A74D-1478-4EC8-9C64-288BC0A62A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8048F42-55E0-474D-92FE-01DC22A595B5}"/>
              </a:ext>
            </a:extLst>
          </p:cNvPr>
          <p:cNvGrpSpPr/>
          <p:nvPr/>
        </p:nvGrpSpPr>
        <p:grpSpPr>
          <a:xfrm>
            <a:off x="1676" y="-74403"/>
            <a:ext cx="12188650" cy="6932403"/>
            <a:chOff x="3193143" y="-50982"/>
            <a:chExt cx="7250710" cy="6932403"/>
          </a:xfrm>
        </p:grpSpPr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2DE5CBB4-FCF1-4D9B-8B87-E43095FE9B7F}"/>
                </a:ext>
              </a:extLst>
            </p:cNvPr>
            <p:cNvSpPr/>
            <p:nvPr/>
          </p:nvSpPr>
          <p:spPr>
            <a:xfrm>
              <a:off x="3193143" y="0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827B386F-2845-41C2-97DC-0B670BE94E71}"/>
                </a:ext>
              </a:extLst>
            </p:cNvPr>
            <p:cNvSpPr/>
            <p:nvPr/>
          </p:nvSpPr>
          <p:spPr>
            <a:xfrm>
              <a:off x="3971112" y="-1380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Parallelogram 17">
              <a:extLst>
                <a:ext uri="{FF2B5EF4-FFF2-40B4-BE49-F238E27FC236}">
                  <a16:creationId xmlns:a16="http://schemas.microsoft.com/office/drawing/2014/main" id="{FB895E0D-579D-4D62-AD6D-AF11F324215E}"/>
                </a:ext>
              </a:extLst>
            </p:cNvPr>
            <p:cNvSpPr/>
            <p:nvPr/>
          </p:nvSpPr>
          <p:spPr>
            <a:xfrm>
              <a:off x="4956344" y="-26181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DA372FCA-E0D4-413F-BB10-A4DBD13D4849}"/>
                </a:ext>
              </a:extLst>
            </p:cNvPr>
            <p:cNvSpPr/>
            <p:nvPr/>
          </p:nvSpPr>
          <p:spPr>
            <a:xfrm>
              <a:off x="5866852" y="-3213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arallelogram 19">
              <a:extLst>
                <a:ext uri="{FF2B5EF4-FFF2-40B4-BE49-F238E27FC236}">
                  <a16:creationId xmlns:a16="http://schemas.microsoft.com/office/drawing/2014/main" id="{B2E30F4B-4F26-49A9-BD40-364669750470}"/>
                </a:ext>
              </a:extLst>
            </p:cNvPr>
            <p:cNvSpPr/>
            <p:nvPr/>
          </p:nvSpPr>
          <p:spPr>
            <a:xfrm>
              <a:off x="6817448" y="-50982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F46CBC26-F22D-48CD-8A61-C20E25CED2F1}"/>
                </a:ext>
              </a:extLst>
            </p:cNvPr>
            <p:cNvSpPr/>
            <p:nvPr/>
          </p:nvSpPr>
          <p:spPr>
            <a:xfrm>
              <a:off x="7540996" y="23421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41FBA3B-E5D4-40AE-A0A7-90F3D1BC753E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2020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43FCDF4-4DD5-491F-8AB6-9C68C3A147E2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7AE02BA0-622F-4C06-B8E2-9ECC82F588F4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276696EE-D35C-4753-8969-F3FDAA801CAD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BC6A4800-33F2-447A-A3BC-301096C8968D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702624C-04C2-41E4-894C-DCA9709B424C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bg1"/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F77B975-2D40-4FAF-86DF-BC9712B897DE}"/>
              </a:ext>
            </a:extLst>
          </p:cNvPr>
          <p:cNvSpPr txBox="1"/>
          <p:nvPr/>
        </p:nvSpPr>
        <p:spPr>
          <a:xfrm>
            <a:off x="2927525" y="4293989"/>
            <a:ext cx="6398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200" dirty="0">
                <a:solidFill>
                  <a:schemeClr val="bg1"/>
                </a:solidFill>
              </a:rPr>
              <a:t>S</a:t>
            </a:r>
            <a:r>
              <a:rPr lang="en-US" sz="1200" dirty="0">
                <a:solidFill>
                  <a:schemeClr val="bg1"/>
                </a:solidFill>
              </a:rPr>
              <a:t>imply dummy text of the printing and type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setting industry. dummy text of the printing and type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setting industry. dummy text of the dummy text of the printing and type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of</a:t>
            </a:r>
            <a:endParaRPr lang="id-ID" sz="1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05C1BB-9C52-4E80-A869-114F520A7DF5}"/>
              </a:ext>
            </a:extLst>
          </p:cNvPr>
          <p:cNvSpPr txBox="1"/>
          <p:nvPr/>
        </p:nvSpPr>
        <p:spPr>
          <a:xfrm>
            <a:off x="1407886" y="2541034"/>
            <a:ext cx="93762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862513" algn="l"/>
              </a:tabLst>
            </a:pPr>
            <a:r>
              <a:rPr lang="en-US" sz="11500" b="1" dirty="0">
                <a:solidFill>
                  <a:schemeClr val="accent4"/>
                </a:solidFill>
                <a:effectLst>
                  <a:outerShdw blurRad="1270000" dist="38100" dir="16200000" rotWithShape="0">
                    <a:prstClr val="black"/>
                  </a:outerShdw>
                </a:effectLst>
                <a:latin typeface="Montserrat" panose="00000500000000000000" pitchFamily="50" charset="0"/>
              </a:rPr>
              <a:t>THE TEAM</a:t>
            </a:r>
            <a:endParaRPr lang="id-ID" sz="11500" b="1" dirty="0">
              <a:solidFill>
                <a:schemeClr val="accent4"/>
              </a:solidFill>
              <a:effectLst>
                <a:outerShdw blurRad="1270000" dist="38100" dir="16200000" rotWithShape="0">
                  <a:prstClr val="black"/>
                </a:outerShdw>
              </a:effectLst>
              <a:latin typeface="Montserrat" panose="00000500000000000000" pitchFamily="50" charset="0"/>
            </a:endParaRPr>
          </a:p>
        </p:txBody>
      </p:sp>
      <p:sp>
        <p:nvSpPr>
          <p:cNvPr id="2" name="Block Arc 1">
            <a:extLst>
              <a:ext uri="{FF2B5EF4-FFF2-40B4-BE49-F238E27FC236}">
                <a16:creationId xmlns:a16="http://schemas.microsoft.com/office/drawing/2014/main" id="{3735ED1C-E2BA-4220-AC6E-9639A043391E}"/>
              </a:ext>
            </a:extLst>
          </p:cNvPr>
          <p:cNvSpPr/>
          <p:nvPr/>
        </p:nvSpPr>
        <p:spPr>
          <a:xfrm>
            <a:off x="5528450" y="1714862"/>
            <a:ext cx="1135100" cy="1135100"/>
          </a:xfrm>
          <a:prstGeom prst="blockArc">
            <a:avLst/>
          </a:prstGeom>
          <a:solidFill>
            <a:schemeClr val="accent4"/>
          </a:solidFill>
          <a:ln>
            <a:noFill/>
          </a:ln>
          <a:effectLst>
            <a:outerShdw blurRad="749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011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D5D733A-A49C-4C20-9B77-7F7601B9D8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440A63F-A6D4-4A4F-A707-6A6A5C1FEE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FBDAED2-7A79-45CD-9885-603BAFBA7ADE}"/>
              </a:ext>
            </a:extLst>
          </p:cNvPr>
          <p:cNvSpPr/>
          <p:nvPr/>
        </p:nvSpPr>
        <p:spPr>
          <a:xfrm>
            <a:off x="8566324" y="2562441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A7B860-32ED-496C-9E62-F9D776B26301}"/>
              </a:ext>
            </a:extLst>
          </p:cNvPr>
          <p:cNvSpPr/>
          <p:nvPr/>
        </p:nvSpPr>
        <p:spPr>
          <a:xfrm>
            <a:off x="8798087" y="3206304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1AACB5-4411-41DE-8BC6-BF8B235F82BD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8687903-C348-4F29-BAFD-6CBD52C15EBC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6EB853B-0F4C-424A-90D4-DDEE3E77B54D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1CB8725-1BD9-49CE-BF36-6A3E1B1C41B0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D466DD82-742F-4F7A-A4AE-6EFC1ABE884B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34FD6C8-2ACF-4D62-889D-0AFA2ABF2E68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749DBA-1DBE-457E-A93B-2E14CCF22C01}"/>
              </a:ext>
            </a:extLst>
          </p:cNvPr>
          <p:cNvSpPr txBox="1"/>
          <p:nvPr/>
        </p:nvSpPr>
        <p:spPr>
          <a:xfrm>
            <a:off x="720288" y="1647330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PRO</a:t>
            </a: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DUCE</a:t>
            </a:r>
            <a:endParaRPr lang="id-ID" sz="4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1CC86E-E086-4B1C-BAE3-124D9F8DC3F5}"/>
              </a:ext>
            </a:extLst>
          </p:cNvPr>
          <p:cNvSpPr/>
          <p:nvPr/>
        </p:nvSpPr>
        <p:spPr>
          <a:xfrm>
            <a:off x="752143" y="1514822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933F324-B376-496E-BC01-D8E106A8F142}"/>
              </a:ext>
            </a:extLst>
          </p:cNvPr>
          <p:cNvSpPr/>
          <p:nvPr/>
        </p:nvSpPr>
        <p:spPr>
          <a:xfrm>
            <a:off x="787831" y="2875803"/>
            <a:ext cx="568038" cy="5680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100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5193278-00FA-46AA-900E-0CB24B5D9D08}"/>
              </a:ext>
            </a:extLst>
          </p:cNvPr>
          <p:cNvSpPr/>
          <p:nvPr/>
        </p:nvSpPr>
        <p:spPr>
          <a:xfrm>
            <a:off x="787832" y="3670958"/>
            <a:ext cx="568038" cy="5680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1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F58D815-5BA5-4C30-BFFB-84A84F07ACE4}"/>
              </a:ext>
            </a:extLst>
          </p:cNvPr>
          <p:cNvSpPr/>
          <p:nvPr/>
        </p:nvSpPr>
        <p:spPr>
          <a:xfrm>
            <a:off x="1467906" y="2872092"/>
            <a:ext cx="3069349" cy="492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</a:rPr>
              <a:t>Lorem Ipsum Dolor Sit Amet, 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</a:rPr>
              <a:t>tren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</a:rPr>
              <a:t> Adipi Elit, Ed Do Eiusmod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45C3905-F470-4F28-AAC4-245DDD981130}"/>
              </a:ext>
            </a:extLst>
          </p:cNvPr>
          <p:cNvSpPr/>
          <p:nvPr/>
        </p:nvSpPr>
        <p:spPr>
          <a:xfrm>
            <a:off x="1467907" y="3667247"/>
            <a:ext cx="3069348" cy="492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</a:rPr>
              <a:t>Lorem Ipsum Dolor Sit Amet, 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</a:rPr>
              <a:t>tren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</a:rPr>
              <a:t> Adipi Elit, Ed Do Eiusmod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6ED8DC6-7A0A-43D8-B54E-29E207F46DF8}"/>
              </a:ext>
            </a:extLst>
          </p:cNvPr>
          <p:cNvSpPr/>
          <p:nvPr/>
        </p:nvSpPr>
        <p:spPr>
          <a:xfrm>
            <a:off x="720288" y="4554869"/>
            <a:ext cx="3781091" cy="1097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1200" b="1" dirty="0">
                <a:solidFill>
                  <a:schemeClr val="accent4"/>
                </a:solidFill>
              </a:rPr>
              <a:t>Trendy will show you The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easiest and fastest way to go the place that you want to go Whether you're on foot public transport or in a car use trendy show you The easiest and fastest way to go the place want to go Whether you're on foot public transport</a:t>
            </a:r>
          </a:p>
        </p:txBody>
      </p:sp>
      <p:grpSp>
        <p:nvGrpSpPr>
          <p:cNvPr id="32" name="Group 80">
            <a:extLst>
              <a:ext uri="{FF2B5EF4-FFF2-40B4-BE49-F238E27FC236}">
                <a16:creationId xmlns:a16="http://schemas.microsoft.com/office/drawing/2014/main" id="{358D01B5-B4A6-4DDD-B930-DA86A5CEDC9C}"/>
              </a:ext>
            </a:extLst>
          </p:cNvPr>
          <p:cNvGrpSpPr/>
          <p:nvPr/>
        </p:nvGrpSpPr>
        <p:grpSpPr>
          <a:xfrm>
            <a:off x="932197" y="3845624"/>
            <a:ext cx="302776" cy="216828"/>
            <a:chOff x="2566497" y="2332666"/>
            <a:chExt cx="321832" cy="230473"/>
          </a:xfrm>
          <a:solidFill>
            <a:schemeClr val="bg1"/>
          </a:solidFill>
        </p:grpSpPr>
        <p:sp>
          <p:nvSpPr>
            <p:cNvPr id="33" name="Freeform 49">
              <a:extLst>
                <a:ext uri="{FF2B5EF4-FFF2-40B4-BE49-F238E27FC236}">
                  <a16:creationId xmlns:a16="http://schemas.microsoft.com/office/drawing/2014/main" id="{DD56D85E-E1D3-41D9-B47F-8EF63995C7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497" y="2332666"/>
              <a:ext cx="180641" cy="230473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60" y="0"/>
                </a:cxn>
                <a:cxn ang="0">
                  <a:pos x="155" y="1"/>
                </a:cxn>
                <a:cxn ang="0">
                  <a:pos x="151" y="5"/>
                </a:cxn>
                <a:cxn ang="0">
                  <a:pos x="75" y="52"/>
                </a:cxn>
                <a:cxn ang="0">
                  <a:pos x="15" y="52"/>
                </a:cxn>
                <a:cxn ang="0">
                  <a:pos x="15" y="52"/>
                </a:cxn>
                <a:cxn ang="0">
                  <a:pos x="10" y="54"/>
                </a:cxn>
                <a:cxn ang="0">
                  <a:pos x="4" y="58"/>
                </a:cxn>
                <a:cxn ang="0">
                  <a:pos x="4" y="58"/>
                </a:cxn>
                <a:cxn ang="0">
                  <a:pos x="2" y="61"/>
                </a:cxn>
                <a:cxn ang="0">
                  <a:pos x="0" y="67"/>
                </a:cxn>
                <a:cxn ang="0">
                  <a:pos x="0" y="156"/>
                </a:cxn>
                <a:cxn ang="0">
                  <a:pos x="0" y="156"/>
                </a:cxn>
                <a:cxn ang="0">
                  <a:pos x="2" y="161"/>
                </a:cxn>
                <a:cxn ang="0">
                  <a:pos x="4" y="165"/>
                </a:cxn>
                <a:cxn ang="0">
                  <a:pos x="4" y="165"/>
                </a:cxn>
                <a:cxn ang="0">
                  <a:pos x="10" y="168"/>
                </a:cxn>
                <a:cxn ang="0">
                  <a:pos x="15" y="170"/>
                </a:cxn>
                <a:cxn ang="0">
                  <a:pos x="75" y="170"/>
                </a:cxn>
                <a:cxn ang="0">
                  <a:pos x="151" y="217"/>
                </a:cxn>
                <a:cxn ang="0">
                  <a:pos x="151" y="217"/>
                </a:cxn>
                <a:cxn ang="0">
                  <a:pos x="155" y="221"/>
                </a:cxn>
                <a:cxn ang="0">
                  <a:pos x="160" y="223"/>
                </a:cxn>
                <a:cxn ang="0">
                  <a:pos x="160" y="223"/>
                </a:cxn>
                <a:cxn ang="0">
                  <a:pos x="165" y="221"/>
                </a:cxn>
                <a:cxn ang="0">
                  <a:pos x="171" y="217"/>
                </a:cxn>
                <a:cxn ang="0">
                  <a:pos x="171" y="217"/>
                </a:cxn>
                <a:cxn ang="0">
                  <a:pos x="174" y="214"/>
                </a:cxn>
                <a:cxn ang="0">
                  <a:pos x="174" y="208"/>
                </a:cxn>
                <a:cxn ang="0">
                  <a:pos x="174" y="14"/>
                </a:cxn>
                <a:cxn ang="0">
                  <a:pos x="174" y="14"/>
                </a:cxn>
                <a:cxn ang="0">
                  <a:pos x="174" y="9"/>
                </a:cxn>
                <a:cxn ang="0">
                  <a:pos x="171" y="5"/>
                </a:cxn>
                <a:cxn ang="0">
                  <a:pos x="171" y="5"/>
                </a:cxn>
                <a:cxn ang="0">
                  <a:pos x="165" y="1"/>
                </a:cxn>
                <a:cxn ang="0">
                  <a:pos x="160" y="0"/>
                </a:cxn>
                <a:cxn ang="0">
                  <a:pos x="160" y="0"/>
                </a:cxn>
              </a:cxnLst>
              <a:rect l="0" t="0" r="r" b="b"/>
              <a:pathLst>
                <a:path w="174" h="223">
                  <a:moveTo>
                    <a:pt x="160" y="0"/>
                  </a:moveTo>
                  <a:lnTo>
                    <a:pt x="160" y="0"/>
                  </a:lnTo>
                  <a:lnTo>
                    <a:pt x="155" y="1"/>
                  </a:lnTo>
                  <a:lnTo>
                    <a:pt x="151" y="5"/>
                  </a:lnTo>
                  <a:lnTo>
                    <a:pt x="75" y="52"/>
                  </a:lnTo>
                  <a:lnTo>
                    <a:pt x="15" y="52"/>
                  </a:lnTo>
                  <a:lnTo>
                    <a:pt x="15" y="52"/>
                  </a:lnTo>
                  <a:lnTo>
                    <a:pt x="10" y="54"/>
                  </a:lnTo>
                  <a:lnTo>
                    <a:pt x="4" y="58"/>
                  </a:lnTo>
                  <a:lnTo>
                    <a:pt x="4" y="58"/>
                  </a:lnTo>
                  <a:lnTo>
                    <a:pt x="2" y="61"/>
                  </a:lnTo>
                  <a:lnTo>
                    <a:pt x="0" y="67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61"/>
                  </a:lnTo>
                  <a:lnTo>
                    <a:pt x="4" y="165"/>
                  </a:lnTo>
                  <a:lnTo>
                    <a:pt x="4" y="165"/>
                  </a:lnTo>
                  <a:lnTo>
                    <a:pt x="10" y="168"/>
                  </a:lnTo>
                  <a:lnTo>
                    <a:pt x="15" y="170"/>
                  </a:lnTo>
                  <a:lnTo>
                    <a:pt x="75" y="170"/>
                  </a:lnTo>
                  <a:lnTo>
                    <a:pt x="151" y="217"/>
                  </a:lnTo>
                  <a:lnTo>
                    <a:pt x="151" y="217"/>
                  </a:lnTo>
                  <a:lnTo>
                    <a:pt x="155" y="221"/>
                  </a:lnTo>
                  <a:lnTo>
                    <a:pt x="160" y="223"/>
                  </a:lnTo>
                  <a:lnTo>
                    <a:pt x="160" y="223"/>
                  </a:lnTo>
                  <a:lnTo>
                    <a:pt x="165" y="221"/>
                  </a:lnTo>
                  <a:lnTo>
                    <a:pt x="171" y="217"/>
                  </a:lnTo>
                  <a:lnTo>
                    <a:pt x="171" y="217"/>
                  </a:lnTo>
                  <a:lnTo>
                    <a:pt x="174" y="214"/>
                  </a:lnTo>
                  <a:lnTo>
                    <a:pt x="174" y="208"/>
                  </a:lnTo>
                  <a:lnTo>
                    <a:pt x="174" y="14"/>
                  </a:lnTo>
                  <a:lnTo>
                    <a:pt x="174" y="14"/>
                  </a:lnTo>
                  <a:lnTo>
                    <a:pt x="174" y="9"/>
                  </a:lnTo>
                  <a:lnTo>
                    <a:pt x="171" y="5"/>
                  </a:lnTo>
                  <a:lnTo>
                    <a:pt x="171" y="5"/>
                  </a:lnTo>
                  <a:lnTo>
                    <a:pt x="165" y="1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4" name="Freeform 50">
              <a:extLst>
                <a:ext uri="{FF2B5EF4-FFF2-40B4-BE49-F238E27FC236}">
                  <a16:creationId xmlns:a16="http://schemas.microsoft.com/office/drawing/2014/main" id="{536FDC19-B223-42E8-8332-10F6C5EA83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9977" y="2390804"/>
              <a:ext cx="58137" cy="114199"/>
            </a:xfrm>
            <a:custGeom>
              <a:avLst/>
              <a:gdLst/>
              <a:ahLst/>
              <a:cxnLst>
                <a:cxn ang="0">
                  <a:pos x="46" y="87"/>
                </a:cxn>
                <a:cxn ang="0">
                  <a:pos x="53" y="72"/>
                </a:cxn>
                <a:cxn ang="0">
                  <a:pos x="56" y="56"/>
                </a:cxn>
                <a:cxn ang="0">
                  <a:pos x="55" y="47"/>
                </a:cxn>
                <a:cxn ang="0">
                  <a:pos x="51" y="31"/>
                </a:cxn>
                <a:cxn ang="0">
                  <a:pos x="46" y="23"/>
                </a:cxn>
                <a:cxn ang="0">
                  <a:pos x="35" y="11"/>
                </a:cxn>
                <a:cxn ang="0">
                  <a:pos x="20" y="2"/>
                </a:cxn>
                <a:cxn ang="0">
                  <a:pos x="15" y="0"/>
                </a:cxn>
                <a:cxn ang="0">
                  <a:pos x="9" y="2"/>
                </a:cxn>
                <a:cxn ang="0">
                  <a:pos x="4" y="5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2" y="23"/>
                </a:cxn>
                <a:cxn ang="0">
                  <a:pos x="9" y="29"/>
                </a:cxn>
                <a:cxn ang="0">
                  <a:pos x="17" y="34"/>
                </a:cxn>
                <a:cxn ang="0">
                  <a:pos x="24" y="42"/>
                </a:cxn>
                <a:cxn ang="0">
                  <a:pos x="26" y="49"/>
                </a:cxn>
                <a:cxn ang="0">
                  <a:pos x="27" y="56"/>
                </a:cxn>
                <a:cxn ang="0">
                  <a:pos x="24" y="69"/>
                </a:cxn>
                <a:cxn ang="0">
                  <a:pos x="20" y="72"/>
                </a:cxn>
                <a:cxn ang="0">
                  <a:pos x="17" y="76"/>
                </a:cxn>
                <a:cxn ang="0">
                  <a:pos x="9" y="81"/>
                </a:cxn>
                <a:cxn ang="0">
                  <a:pos x="2" y="87"/>
                </a:cxn>
                <a:cxn ang="0">
                  <a:pos x="0" y="96"/>
                </a:cxn>
                <a:cxn ang="0">
                  <a:pos x="2" y="101"/>
                </a:cxn>
                <a:cxn ang="0">
                  <a:pos x="4" y="105"/>
                </a:cxn>
                <a:cxn ang="0">
                  <a:pos x="15" y="110"/>
                </a:cxn>
                <a:cxn ang="0">
                  <a:pos x="20" y="109"/>
                </a:cxn>
                <a:cxn ang="0">
                  <a:pos x="27" y="105"/>
                </a:cxn>
                <a:cxn ang="0">
                  <a:pos x="40" y="94"/>
                </a:cxn>
                <a:cxn ang="0">
                  <a:pos x="46" y="87"/>
                </a:cxn>
              </a:cxnLst>
              <a:rect l="0" t="0" r="r" b="b"/>
              <a:pathLst>
                <a:path w="56" h="110">
                  <a:moveTo>
                    <a:pt x="46" y="87"/>
                  </a:moveTo>
                  <a:lnTo>
                    <a:pt x="46" y="87"/>
                  </a:lnTo>
                  <a:lnTo>
                    <a:pt x="51" y="80"/>
                  </a:lnTo>
                  <a:lnTo>
                    <a:pt x="53" y="72"/>
                  </a:lnTo>
                  <a:lnTo>
                    <a:pt x="55" y="63"/>
                  </a:lnTo>
                  <a:lnTo>
                    <a:pt x="56" y="56"/>
                  </a:lnTo>
                  <a:lnTo>
                    <a:pt x="56" y="56"/>
                  </a:lnTo>
                  <a:lnTo>
                    <a:pt x="55" y="47"/>
                  </a:lnTo>
                  <a:lnTo>
                    <a:pt x="53" y="38"/>
                  </a:lnTo>
                  <a:lnTo>
                    <a:pt x="51" y="31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0" y="16"/>
                  </a:lnTo>
                  <a:lnTo>
                    <a:pt x="35" y="11"/>
                  </a:lnTo>
                  <a:lnTo>
                    <a:pt x="27" y="5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4" y="5"/>
                  </a:lnTo>
                  <a:lnTo>
                    <a:pt x="2" y="9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9" y="29"/>
                  </a:lnTo>
                  <a:lnTo>
                    <a:pt x="9" y="29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20" y="38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6" y="49"/>
                  </a:lnTo>
                  <a:lnTo>
                    <a:pt x="27" y="56"/>
                  </a:lnTo>
                  <a:lnTo>
                    <a:pt x="27" y="56"/>
                  </a:lnTo>
                  <a:lnTo>
                    <a:pt x="26" y="62"/>
                  </a:lnTo>
                  <a:lnTo>
                    <a:pt x="24" y="69"/>
                  </a:lnTo>
                  <a:lnTo>
                    <a:pt x="24" y="69"/>
                  </a:lnTo>
                  <a:lnTo>
                    <a:pt x="20" y="72"/>
                  </a:lnTo>
                  <a:lnTo>
                    <a:pt x="17" y="76"/>
                  </a:lnTo>
                  <a:lnTo>
                    <a:pt x="17" y="76"/>
                  </a:lnTo>
                  <a:lnTo>
                    <a:pt x="9" y="81"/>
                  </a:lnTo>
                  <a:lnTo>
                    <a:pt x="9" y="81"/>
                  </a:lnTo>
                  <a:lnTo>
                    <a:pt x="2" y="87"/>
                  </a:lnTo>
                  <a:lnTo>
                    <a:pt x="2" y="87"/>
                  </a:lnTo>
                  <a:lnTo>
                    <a:pt x="0" y="91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01"/>
                  </a:lnTo>
                  <a:lnTo>
                    <a:pt x="4" y="105"/>
                  </a:lnTo>
                  <a:lnTo>
                    <a:pt x="4" y="105"/>
                  </a:lnTo>
                  <a:lnTo>
                    <a:pt x="9" y="109"/>
                  </a:lnTo>
                  <a:lnTo>
                    <a:pt x="15" y="110"/>
                  </a:lnTo>
                  <a:lnTo>
                    <a:pt x="15" y="110"/>
                  </a:lnTo>
                  <a:lnTo>
                    <a:pt x="20" y="109"/>
                  </a:lnTo>
                  <a:lnTo>
                    <a:pt x="20" y="109"/>
                  </a:lnTo>
                  <a:lnTo>
                    <a:pt x="27" y="105"/>
                  </a:lnTo>
                  <a:lnTo>
                    <a:pt x="35" y="100"/>
                  </a:lnTo>
                  <a:lnTo>
                    <a:pt x="40" y="94"/>
                  </a:lnTo>
                  <a:lnTo>
                    <a:pt x="46" y="87"/>
                  </a:lnTo>
                  <a:lnTo>
                    <a:pt x="46" y="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5" name="Freeform 51">
              <a:extLst>
                <a:ext uri="{FF2B5EF4-FFF2-40B4-BE49-F238E27FC236}">
                  <a16:creationId xmlns:a16="http://schemas.microsoft.com/office/drawing/2014/main" id="{7BF64D5F-A876-46F8-B5F6-731CBEE80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4893" y="2336819"/>
              <a:ext cx="93436" cy="224244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14" y="0"/>
                </a:cxn>
                <a:cxn ang="0">
                  <a:pos x="3" y="4"/>
                </a:cxn>
                <a:cxn ang="0">
                  <a:pos x="0" y="9"/>
                </a:cxn>
                <a:cxn ang="0">
                  <a:pos x="0" y="15"/>
                </a:cxn>
                <a:cxn ang="0">
                  <a:pos x="2" y="22"/>
                </a:cxn>
                <a:cxn ang="0">
                  <a:pos x="7" y="27"/>
                </a:cxn>
                <a:cxn ang="0">
                  <a:pos x="25" y="38"/>
                </a:cxn>
                <a:cxn ang="0">
                  <a:pos x="32" y="44"/>
                </a:cxn>
                <a:cxn ang="0">
                  <a:pos x="47" y="60"/>
                </a:cxn>
                <a:cxn ang="0">
                  <a:pos x="51" y="69"/>
                </a:cxn>
                <a:cxn ang="0">
                  <a:pos x="58" y="87"/>
                </a:cxn>
                <a:cxn ang="0">
                  <a:pos x="61" y="109"/>
                </a:cxn>
                <a:cxn ang="0">
                  <a:pos x="60" y="118"/>
                </a:cxn>
                <a:cxn ang="0">
                  <a:pos x="56" y="138"/>
                </a:cxn>
                <a:cxn ang="0">
                  <a:pos x="51" y="147"/>
                </a:cxn>
                <a:cxn ang="0">
                  <a:pos x="40" y="165"/>
                </a:cxn>
                <a:cxn ang="0">
                  <a:pos x="25" y="178"/>
                </a:cxn>
                <a:cxn ang="0">
                  <a:pos x="7" y="189"/>
                </a:cxn>
                <a:cxn ang="0">
                  <a:pos x="3" y="191"/>
                </a:cxn>
                <a:cxn ang="0">
                  <a:pos x="0" y="198"/>
                </a:cxn>
                <a:cxn ang="0">
                  <a:pos x="0" y="202"/>
                </a:cxn>
                <a:cxn ang="0">
                  <a:pos x="3" y="212"/>
                </a:cxn>
                <a:cxn ang="0">
                  <a:pos x="9" y="216"/>
                </a:cxn>
                <a:cxn ang="0">
                  <a:pos x="14" y="216"/>
                </a:cxn>
                <a:cxn ang="0">
                  <a:pos x="20" y="214"/>
                </a:cxn>
                <a:cxn ang="0">
                  <a:pos x="49" y="198"/>
                </a:cxn>
                <a:cxn ang="0">
                  <a:pos x="71" y="173"/>
                </a:cxn>
                <a:cxn ang="0">
                  <a:pos x="80" y="158"/>
                </a:cxn>
                <a:cxn ang="0">
                  <a:pos x="89" y="125"/>
                </a:cxn>
                <a:cxn ang="0">
                  <a:pos x="90" y="109"/>
                </a:cxn>
                <a:cxn ang="0">
                  <a:pos x="85" y="75"/>
                </a:cxn>
                <a:cxn ang="0">
                  <a:pos x="71" y="44"/>
                </a:cxn>
                <a:cxn ang="0">
                  <a:pos x="60" y="31"/>
                </a:cxn>
                <a:cxn ang="0">
                  <a:pos x="34" y="9"/>
                </a:cxn>
                <a:cxn ang="0">
                  <a:pos x="20" y="2"/>
                </a:cxn>
              </a:cxnLst>
              <a:rect l="0" t="0" r="r" b="b"/>
              <a:pathLst>
                <a:path w="90" h="216">
                  <a:moveTo>
                    <a:pt x="20" y="2"/>
                  </a:move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9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3" y="26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25" y="38"/>
                  </a:lnTo>
                  <a:lnTo>
                    <a:pt x="25" y="38"/>
                  </a:lnTo>
                  <a:lnTo>
                    <a:pt x="32" y="44"/>
                  </a:lnTo>
                  <a:lnTo>
                    <a:pt x="40" y="51"/>
                  </a:lnTo>
                  <a:lnTo>
                    <a:pt x="47" y="60"/>
                  </a:lnTo>
                  <a:lnTo>
                    <a:pt x="51" y="69"/>
                  </a:lnTo>
                  <a:lnTo>
                    <a:pt x="51" y="69"/>
                  </a:lnTo>
                  <a:lnTo>
                    <a:pt x="56" y="78"/>
                  </a:lnTo>
                  <a:lnTo>
                    <a:pt x="58" y="87"/>
                  </a:lnTo>
                  <a:lnTo>
                    <a:pt x="60" y="98"/>
                  </a:lnTo>
                  <a:lnTo>
                    <a:pt x="61" y="109"/>
                  </a:lnTo>
                  <a:lnTo>
                    <a:pt x="61" y="109"/>
                  </a:lnTo>
                  <a:lnTo>
                    <a:pt x="60" y="118"/>
                  </a:lnTo>
                  <a:lnTo>
                    <a:pt x="58" y="129"/>
                  </a:lnTo>
                  <a:lnTo>
                    <a:pt x="56" y="138"/>
                  </a:lnTo>
                  <a:lnTo>
                    <a:pt x="51" y="147"/>
                  </a:lnTo>
                  <a:lnTo>
                    <a:pt x="51" y="147"/>
                  </a:lnTo>
                  <a:lnTo>
                    <a:pt x="47" y="156"/>
                  </a:lnTo>
                  <a:lnTo>
                    <a:pt x="40" y="165"/>
                  </a:lnTo>
                  <a:lnTo>
                    <a:pt x="32" y="173"/>
                  </a:lnTo>
                  <a:lnTo>
                    <a:pt x="25" y="178"/>
                  </a:lnTo>
                  <a:lnTo>
                    <a:pt x="25" y="178"/>
                  </a:lnTo>
                  <a:lnTo>
                    <a:pt x="7" y="189"/>
                  </a:lnTo>
                  <a:lnTo>
                    <a:pt x="7" y="189"/>
                  </a:lnTo>
                  <a:lnTo>
                    <a:pt x="3" y="191"/>
                  </a:lnTo>
                  <a:lnTo>
                    <a:pt x="2" y="194"/>
                  </a:lnTo>
                  <a:lnTo>
                    <a:pt x="0" y="198"/>
                  </a:lnTo>
                  <a:lnTo>
                    <a:pt x="0" y="202"/>
                  </a:lnTo>
                  <a:lnTo>
                    <a:pt x="0" y="202"/>
                  </a:lnTo>
                  <a:lnTo>
                    <a:pt x="0" y="207"/>
                  </a:lnTo>
                  <a:lnTo>
                    <a:pt x="3" y="212"/>
                  </a:lnTo>
                  <a:lnTo>
                    <a:pt x="3" y="212"/>
                  </a:lnTo>
                  <a:lnTo>
                    <a:pt x="9" y="216"/>
                  </a:lnTo>
                  <a:lnTo>
                    <a:pt x="14" y="216"/>
                  </a:lnTo>
                  <a:lnTo>
                    <a:pt x="14" y="216"/>
                  </a:lnTo>
                  <a:lnTo>
                    <a:pt x="20" y="214"/>
                  </a:lnTo>
                  <a:lnTo>
                    <a:pt x="20" y="214"/>
                  </a:lnTo>
                  <a:lnTo>
                    <a:pt x="34" y="207"/>
                  </a:lnTo>
                  <a:lnTo>
                    <a:pt x="49" y="198"/>
                  </a:lnTo>
                  <a:lnTo>
                    <a:pt x="60" y="185"/>
                  </a:lnTo>
                  <a:lnTo>
                    <a:pt x="71" y="173"/>
                  </a:lnTo>
                  <a:lnTo>
                    <a:pt x="71" y="173"/>
                  </a:lnTo>
                  <a:lnTo>
                    <a:pt x="80" y="158"/>
                  </a:lnTo>
                  <a:lnTo>
                    <a:pt x="85" y="142"/>
                  </a:lnTo>
                  <a:lnTo>
                    <a:pt x="89" y="125"/>
                  </a:lnTo>
                  <a:lnTo>
                    <a:pt x="90" y="109"/>
                  </a:lnTo>
                  <a:lnTo>
                    <a:pt x="90" y="109"/>
                  </a:lnTo>
                  <a:lnTo>
                    <a:pt x="89" y="91"/>
                  </a:lnTo>
                  <a:lnTo>
                    <a:pt x="85" y="75"/>
                  </a:lnTo>
                  <a:lnTo>
                    <a:pt x="80" y="58"/>
                  </a:lnTo>
                  <a:lnTo>
                    <a:pt x="71" y="44"/>
                  </a:lnTo>
                  <a:lnTo>
                    <a:pt x="71" y="44"/>
                  </a:lnTo>
                  <a:lnTo>
                    <a:pt x="60" y="31"/>
                  </a:lnTo>
                  <a:lnTo>
                    <a:pt x="49" y="18"/>
                  </a:lnTo>
                  <a:lnTo>
                    <a:pt x="34" y="9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36" name="Freeform 70">
            <a:extLst>
              <a:ext uri="{FF2B5EF4-FFF2-40B4-BE49-F238E27FC236}">
                <a16:creationId xmlns:a16="http://schemas.microsoft.com/office/drawing/2014/main" id="{201228E2-9281-4B4C-9331-ADF84B52BE2D}"/>
              </a:ext>
            </a:extLst>
          </p:cNvPr>
          <p:cNvSpPr>
            <a:spLocks noEditPoints="1"/>
          </p:cNvSpPr>
          <p:nvPr/>
        </p:nvSpPr>
        <p:spPr bwMode="auto">
          <a:xfrm>
            <a:off x="889059" y="2986250"/>
            <a:ext cx="349155" cy="346861"/>
          </a:xfrm>
          <a:custGeom>
            <a:avLst/>
            <a:gdLst/>
            <a:ahLst/>
            <a:cxnLst>
              <a:cxn ang="0">
                <a:pos x="150" y="0"/>
              </a:cxn>
              <a:cxn ang="0">
                <a:pos x="119" y="4"/>
              </a:cxn>
              <a:cxn ang="0">
                <a:pos x="92" y="13"/>
              </a:cxn>
              <a:cxn ang="0">
                <a:pos x="67" y="27"/>
              </a:cxn>
              <a:cxn ang="0">
                <a:pos x="43" y="45"/>
              </a:cxn>
              <a:cxn ang="0">
                <a:pos x="25" y="67"/>
              </a:cxn>
              <a:cxn ang="0">
                <a:pos x="11" y="92"/>
              </a:cxn>
              <a:cxn ang="0">
                <a:pos x="2" y="121"/>
              </a:cxn>
              <a:cxn ang="0">
                <a:pos x="0" y="152"/>
              </a:cxn>
              <a:cxn ang="0">
                <a:pos x="0" y="167"/>
              </a:cxn>
              <a:cxn ang="0">
                <a:pos x="5" y="198"/>
              </a:cxn>
              <a:cxn ang="0">
                <a:pos x="18" y="225"/>
              </a:cxn>
              <a:cxn ang="0">
                <a:pos x="34" y="248"/>
              </a:cxn>
              <a:cxn ang="0">
                <a:pos x="54" y="268"/>
              </a:cxn>
              <a:cxn ang="0">
                <a:pos x="78" y="285"/>
              </a:cxn>
              <a:cxn ang="0">
                <a:pos x="105" y="295"/>
              </a:cxn>
              <a:cxn ang="0">
                <a:pos x="136" y="303"/>
              </a:cxn>
              <a:cxn ang="0">
                <a:pos x="150" y="303"/>
              </a:cxn>
              <a:cxn ang="0">
                <a:pos x="181" y="301"/>
              </a:cxn>
              <a:cxn ang="0">
                <a:pos x="210" y="292"/>
              </a:cxn>
              <a:cxn ang="0">
                <a:pos x="235" y="277"/>
              </a:cxn>
              <a:cxn ang="0">
                <a:pos x="257" y="259"/>
              </a:cxn>
              <a:cxn ang="0">
                <a:pos x="275" y="236"/>
              </a:cxn>
              <a:cxn ang="0">
                <a:pos x="290" y="210"/>
              </a:cxn>
              <a:cxn ang="0">
                <a:pos x="299" y="183"/>
              </a:cxn>
              <a:cxn ang="0">
                <a:pos x="302" y="152"/>
              </a:cxn>
              <a:cxn ang="0">
                <a:pos x="301" y="136"/>
              </a:cxn>
              <a:cxn ang="0">
                <a:pos x="295" y="107"/>
              </a:cxn>
              <a:cxn ang="0">
                <a:pos x="283" y="80"/>
              </a:cxn>
              <a:cxn ang="0">
                <a:pos x="268" y="56"/>
              </a:cxn>
              <a:cxn ang="0">
                <a:pos x="246" y="34"/>
              </a:cxn>
              <a:cxn ang="0">
                <a:pos x="223" y="18"/>
              </a:cxn>
              <a:cxn ang="0">
                <a:pos x="196" y="7"/>
              </a:cxn>
              <a:cxn ang="0">
                <a:pos x="167" y="2"/>
              </a:cxn>
              <a:cxn ang="0">
                <a:pos x="150" y="0"/>
              </a:cxn>
              <a:cxn ang="0">
                <a:pos x="94" y="227"/>
              </a:cxn>
              <a:cxn ang="0">
                <a:pos x="94" y="76"/>
              </a:cxn>
              <a:cxn ang="0">
                <a:pos x="132" y="227"/>
              </a:cxn>
              <a:cxn ang="0">
                <a:pos x="170" y="227"/>
              </a:cxn>
              <a:cxn ang="0">
                <a:pos x="170" y="76"/>
              </a:cxn>
              <a:cxn ang="0">
                <a:pos x="206" y="227"/>
              </a:cxn>
            </a:cxnLst>
            <a:rect l="0" t="0" r="r" b="b"/>
            <a:pathLst>
              <a:path w="302" h="303">
                <a:moveTo>
                  <a:pt x="150" y="0"/>
                </a:moveTo>
                <a:lnTo>
                  <a:pt x="150" y="0"/>
                </a:lnTo>
                <a:lnTo>
                  <a:pt x="136" y="2"/>
                </a:lnTo>
                <a:lnTo>
                  <a:pt x="119" y="4"/>
                </a:lnTo>
                <a:lnTo>
                  <a:pt x="105" y="7"/>
                </a:lnTo>
                <a:lnTo>
                  <a:pt x="92" y="13"/>
                </a:lnTo>
                <a:lnTo>
                  <a:pt x="78" y="18"/>
                </a:lnTo>
                <a:lnTo>
                  <a:pt x="67" y="27"/>
                </a:lnTo>
                <a:lnTo>
                  <a:pt x="54" y="34"/>
                </a:lnTo>
                <a:lnTo>
                  <a:pt x="43" y="45"/>
                </a:lnTo>
                <a:lnTo>
                  <a:pt x="34" y="56"/>
                </a:lnTo>
                <a:lnTo>
                  <a:pt x="25" y="67"/>
                </a:lnTo>
                <a:lnTo>
                  <a:pt x="18" y="80"/>
                </a:lnTo>
                <a:lnTo>
                  <a:pt x="11" y="92"/>
                </a:lnTo>
                <a:lnTo>
                  <a:pt x="5" y="107"/>
                </a:lnTo>
                <a:lnTo>
                  <a:pt x="2" y="121"/>
                </a:lnTo>
                <a:lnTo>
                  <a:pt x="0" y="136"/>
                </a:lnTo>
                <a:lnTo>
                  <a:pt x="0" y="152"/>
                </a:lnTo>
                <a:lnTo>
                  <a:pt x="0" y="152"/>
                </a:lnTo>
                <a:lnTo>
                  <a:pt x="0" y="167"/>
                </a:lnTo>
                <a:lnTo>
                  <a:pt x="2" y="183"/>
                </a:lnTo>
                <a:lnTo>
                  <a:pt x="5" y="198"/>
                </a:lnTo>
                <a:lnTo>
                  <a:pt x="11" y="210"/>
                </a:lnTo>
                <a:lnTo>
                  <a:pt x="18" y="225"/>
                </a:lnTo>
                <a:lnTo>
                  <a:pt x="25" y="236"/>
                </a:lnTo>
                <a:lnTo>
                  <a:pt x="34" y="248"/>
                </a:lnTo>
                <a:lnTo>
                  <a:pt x="43" y="259"/>
                </a:lnTo>
                <a:lnTo>
                  <a:pt x="54" y="268"/>
                </a:lnTo>
                <a:lnTo>
                  <a:pt x="67" y="277"/>
                </a:lnTo>
                <a:lnTo>
                  <a:pt x="78" y="285"/>
                </a:lnTo>
                <a:lnTo>
                  <a:pt x="92" y="292"/>
                </a:lnTo>
                <a:lnTo>
                  <a:pt x="105" y="295"/>
                </a:lnTo>
                <a:lnTo>
                  <a:pt x="119" y="301"/>
                </a:lnTo>
                <a:lnTo>
                  <a:pt x="136" y="303"/>
                </a:lnTo>
                <a:lnTo>
                  <a:pt x="150" y="303"/>
                </a:lnTo>
                <a:lnTo>
                  <a:pt x="150" y="303"/>
                </a:lnTo>
                <a:lnTo>
                  <a:pt x="167" y="303"/>
                </a:lnTo>
                <a:lnTo>
                  <a:pt x="181" y="301"/>
                </a:lnTo>
                <a:lnTo>
                  <a:pt x="196" y="295"/>
                </a:lnTo>
                <a:lnTo>
                  <a:pt x="210" y="292"/>
                </a:lnTo>
                <a:lnTo>
                  <a:pt x="223" y="285"/>
                </a:lnTo>
                <a:lnTo>
                  <a:pt x="235" y="277"/>
                </a:lnTo>
                <a:lnTo>
                  <a:pt x="246" y="268"/>
                </a:lnTo>
                <a:lnTo>
                  <a:pt x="257" y="259"/>
                </a:lnTo>
                <a:lnTo>
                  <a:pt x="268" y="248"/>
                </a:lnTo>
                <a:lnTo>
                  <a:pt x="275" y="236"/>
                </a:lnTo>
                <a:lnTo>
                  <a:pt x="283" y="225"/>
                </a:lnTo>
                <a:lnTo>
                  <a:pt x="290" y="210"/>
                </a:lnTo>
                <a:lnTo>
                  <a:pt x="295" y="198"/>
                </a:lnTo>
                <a:lnTo>
                  <a:pt x="299" y="183"/>
                </a:lnTo>
                <a:lnTo>
                  <a:pt x="301" y="167"/>
                </a:lnTo>
                <a:lnTo>
                  <a:pt x="302" y="152"/>
                </a:lnTo>
                <a:lnTo>
                  <a:pt x="302" y="152"/>
                </a:lnTo>
                <a:lnTo>
                  <a:pt x="301" y="136"/>
                </a:lnTo>
                <a:lnTo>
                  <a:pt x="299" y="121"/>
                </a:lnTo>
                <a:lnTo>
                  <a:pt x="295" y="107"/>
                </a:lnTo>
                <a:lnTo>
                  <a:pt x="290" y="92"/>
                </a:lnTo>
                <a:lnTo>
                  <a:pt x="283" y="80"/>
                </a:lnTo>
                <a:lnTo>
                  <a:pt x="275" y="67"/>
                </a:lnTo>
                <a:lnTo>
                  <a:pt x="268" y="56"/>
                </a:lnTo>
                <a:lnTo>
                  <a:pt x="257" y="45"/>
                </a:lnTo>
                <a:lnTo>
                  <a:pt x="246" y="34"/>
                </a:lnTo>
                <a:lnTo>
                  <a:pt x="235" y="27"/>
                </a:lnTo>
                <a:lnTo>
                  <a:pt x="223" y="18"/>
                </a:lnTo>
                <a:lnTo>
                  <a:pt x="210" y="13"/>
                </a:lnTo>
                <a:lnTo>
                  <a:pt x="196" y="7"/>
                </a:lnTo>
                <a:lnTo>
                  <a:pt x="181" y="4"/>
                </a:lnTo>
                <a:lnTo>
                  <a:pt x="167" y="2"/>
                </a:lnTo>
                <a:lnTo>
                  <a:pt x="150" y="0"/>
                </a:lnTo>
                <a:lnTo>
                  <a:pt x="150" y="0"/>
                </a:lnTo>
                <a:close/>
                <a:moveTo>
                  <a:pt x="132" y="227"/>
                </a:moveTo>
                <a:lnTo>
                  <a:pt x="94" y="227"/>
                </a:lnTo>
                <a:lnTo>
                  <a:pt x="94" y="152"/>
                </a:lnTo>
                <a:lnTo>
                  <a:pt x="94" y="76"/>
                </a:lnTo>
                <a:lnTo>
                  <a:pt x="132" y="76"/>
                </a:lnTo>
                <a:lnTo>
                  <a:pt x="132" y="227"/>
                </a:lnTo>
                <a:close/>
                <a:moveTo>
                  <a:pt x="206" y="227"/>
                </a:moveTo>
                <a:lnTo>
                  <a:pt x="170" y="227"/>
                </a:lnTo>
                <a:lnTo>
                  <a:pt x="170" y="152"/>
                </a:lnTo>
                <a:lnTo>
                  <a:pt x="170" y="76"/>
                </a:lnTo>
                <a:lnTo>
                  <a:pt x="206" y="76"/>
                </a:lnTo>
                <a:lnTo>
                  <a:pt x="206" y="22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376025-79BB-40E4-8A43-59B7806B3F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96755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B0CD73-5F63-424D-8C0A-E6F9C85EC5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684C213-3310-467F-8ABD-2BF955DD9E40}"/>
              </a:ext>
            </a:extLst>
          </p:cNvPr>
          <p:cNvSpPr/>
          <p:nvPr/>
        </p:nvSpPr>
        <p:spPr>
          <a:xfrm>
            <a:off x="3031581" y="2494200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CC87BA-6931-43D0-8962-4693CFDA211C}"/>
              </a:ext>
            </a:extLst>
          </p:cNvPr>
          <p:cNvSpPr/>
          <p:nvPr/>
        </p:nvSpPr>
        <p:spPr>
          <a:xfrm>
            <a:off x="3263344" y="3138063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4F9FAA-95B1-497C-9523-603DEA709060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3693DAB-F914-4B07-81A6-63914C886079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DA15F4D-ABA4-4D8D-9ED5-6904685412AA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1DB97366-958E-4A46-AF1B-B39B9627E7D4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59DA14EF-2303-44D1-AD97-836C208668CB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7997DC5-7E50-4557-AA7B-503B591C2E2C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510A63-FA62-4332-BE0A-D11DC7F9A43F}"/>
              </a:ext>
            </a:extLst>
          </p:cNvPr>
          <p:cNvSpPr txBox="1"/>
          <p:nvPr/>
        </p:nvSpPr>
        <p:spPr>
          <a:xfrm>
            <a:off x="7334527" y="1363197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SHA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RINGS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1C5218-5215-4F81-B4B6-9F60AE58A2F3}"/>
              </a:ext>
            </a:extLst>
          </p:cNvPr>
          <p:cNvSpPr/>
          <p:nvPr/>
        </p:nvSpPr>
        <p:spPr>
          <a:xfrm>
            <a:off x="7366382" y="1230689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534766D-2642-4DE2-97EC-AAEF6BF6F78F}"/>
              </a:ext>
            </a:extLst>
          </p:cNvPr>
          <p:cNvSpPr txBox="1"/>
          <p:nvPr/>
        </p:nvSpPr>
        <p:spPr>
          <a:xfrm>
            <a:off x="7724519" y="2552375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22" name="Teardrop 21">
            <a:extLst>
              <a:ext uri="{FF2B5EF4-FFF2-40B4-BE49-F238E27FC236}">
                <a16:creationId xmlns:a16="http://schemas.microsoft.com/office/drawing/2014/main" id="{D7F5AB39-3230-42A8-A128-E4A7D8ACEEF3}"/>
              </a:ext>
            </a:extLst>
          </p:cNvPr>
          <p:cNvSpPr/>
          <p:nvPr/>
        </p:nvSpPr>
        <p:spPr>
          <a:xfrm>
            <a:off x="7412322" y="2688242"/>
            <a:ext cx="188685" cy="188685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Teardrop 22">
            <a:extLst>
              <a:ext uri="{FF2B5EF4-FFF2-40B4-BE49-F238E27FC236}">
                <a16:creationId xmlns:a16="http://schemas.microsoft.com/office/drawing/2014/main" id="{6D06E47B-2C1B-4C61-9656-04EE8E6C2B44}"/>
              </a:ext>
            </a:extLst>
          </p:cNvPr>
          <p:cNvSpPr/>
          <p:nvPr/>
        </p:nvSpPr>
        <p:spPr>
          <a:xfrm>
            <a:off x="7395411" y="3494474"/>
            <a:ext cx="188685" cy="188685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78BC18-359A-43C8-BD36-474D6287673D}"/>
              </a:ext>
            </a:extLst>
          </p:cNvPr>
          <p:cNvSpPr txBox="1"/>
          <p:nvPr/>
        </p:nvSpPr>
        <p:spPr>
          <a:xfrm>
            <a:off x="7724518" y="3380744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B74DC20-E292-4B7E-B527-EBDC1250059D}"/>
              </a:ext>
            </a:extLst>
          </p:cNvPr>
          <p:cNvSpPr txBox="1"/>
          <p:nvPr/>
        </p:nvSpPr>
        <p:spPr>
          <a:xfrm>
            <a:off x="10038953" y="2555803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26" name="Teardrop 25">
            <a:extLst>
              <a:ext uri="{FF2B5EF4-FFF2-40B4-BE49-F238E27FC236}">
                <a16:creationId xmlns:a16="http://schemas.microsoft.com/office/drawing/2014/main" id="{67443B59-A3D3-4CA7-A87B-8DAC8C7BA4C1}"/>
              </a:ext>
            </a:extLst>
          </p:cNvPr>
          <p:cNvSpPr/>
          <p:nvPr/>
        </p:nvSpPr>
        <p:spPr>
          <a:xfrm>
            <a:off x="9726756" y="2691670"/>
            <a:ext cx="188685" cy="188685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Teardrop 26">
            <a:extLst>
              <a:ext uri="{FF2B5EF4-FFF2-40B4-BE49-F238E27FC236}">
                <a16:creationId xmlns:a16="http://schemas.microsoft.com/office/drawing/2014/main" id="{C234087C-51E3-47F7-8924-F4BE89D244CD}"/>
              </a:ext>
            </a:extLst>
          </p:cNvPr>
          <p:cNvSpPr/>
          <p:nvPr/>
        </p:nvSpPr>
        <p:spPr>
          <a:xfrm>
            <a:off x="9709845" y="3497902"/>
            <a:ext cx="188685" cy="188685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C4BCD3-C6FF-4259-89B4-09695CB5D3CB}"/>
              </a:ext>
            </a:extLst>
          </p:cNvPr>
          <p:cNvSpPr txBox="1"/>
          <p:nvPr/>
        </p:nvSpPr>
        <p:spPr>
          <a:xfrm>
            <a:off x="10038952" y="3384172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34FA187-EB17-4F96-B221-CB12ED64BCDF}"/>
              </a:ext>
            </a:extLst>
          </p:cNvPr>
          <p:cNvSpPr txBox="1"/>
          <p:nvPr/>
        </p:nvSpPr>
        <p:spPr>
          <a:xfrm>
            <a:off x="7724518" y="4149183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30" name="Teardrop 29">
            <a:extLst>
              <a:ext uri="{FF2B5EF4-FFF2-40B4-BE49-F238E27FC236}">
                <a16:creationId xmlns:a16="http://schemas.microsoft.com/office/drawing/2014/main" id="{AE6EF914-2318-49FA-98B4-B717B02A78EB}"/>
              </a:ext>
            </a:extLst>
          </p:cNvPr>
          <p:cNvSpPr/>
          <p:nvPr/>
        </p:nvSpPr>
        <p:spPr>
          <a:xfrm>
            <a:off x="7412321" y="4285050"/>
            <a:ext cx="188685" cy="188685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" name="Teardrop 30">
            <a:extLst>
              <a:ext uri="{FF2B5EF4-FFF2-40B4-BE49-F238E27FC236}">
                <a16:creationId xmlns:a16="http://schemas.microsoft.com/office/drawing/2014/main" id="{14A3D18E-6EA5-4C23-8D00-3000E4AEB916}"/>
              </a:ext>
            </a:extLst>
          </p:cNvPr>
          <p:cNvSpPr/>
          <p:nvPr/>
        </p:nvSpPr>
        <p:spPr>
          <a:xfrm>
            <a:off x="7395410" y="5091282"/>
            <a:ext cx="188685" cy="188685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04C01E-B4A0-4CE0-BA82-30894D8B8ED3}"/>
              </a:ext>
            </a:extLst>
          </p:cNvPr>
          <p:cNvSpPr txBox="1"/>
          <p:nvPr/>
        </p:nvSpPr>
        <p:spPr>
          <a:xfrm>
            <a:off x="7724517" y="4977552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ED8B1BC-90DD-46D9-A642-C5E4EBC36DF7}"/>
              </a:ext>
            </a:extLst>
          </p:cNvPr>
          <p:cNvSpPr txBox="1"/>
          <p:nvPr/>
        </p:nvSpPr>
        <p:spPr>
          <a:xfrm>
            <a:off x="10038952" y="4152611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34" name="Teardrop 33">
            <a:extLst>
              <a:ext uri="{FF2B5EF4-FFF2-40B4-BE49-F238E27FC236}">
                <a16:creationId xmlns:a16="http://schemas.microsoft.com/office/drawing/2014/main" id="{8DC72E67-0F2B-4D10-A348-410265B820A8}"/>
              </a:ext>
            </a:extLst>
          </p:cNvPr>
          <p:cNvSpPr/>
          <p:nvPr/>
        </p:nvSpPr>
        <p:spPr>
          <a:xfrm>
            <a:off x="9726755" y="4288478"/>
            <a:ext cx="188685" cy="188685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Teardrop 34">
            <a:extLst>
              <a:ext uri="{FF2B5EF4-FFF2-40B4-BE49-F238E27FC236}">
                <a16:creationId xmlns:a16="http://schemas.microsoft.com/office/drawing/2014/main" id="{2BF0DCE3-7E1F-4E9D-8AAC-428DD1C1C7C4}"/>
              </a:ext>
            </a:extLst>
          </p:cNvPr>
          <p:cNvSpPr/>
          <p:nvPr/>
        </p:nvSpPr>
        <p:spPr>
          <a:xfrm>
            <a:off x="9709844" y="5094710"/>
            <a:ext cx="188685" cy="188685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1F2628D-C4C0-4576-BFC3-1E10FCE4B79C}"/>
              </a:ext>
            </a:extLst>
          </p:cNvPr>
          <p:cNvSpPr txBox="1"/>
          <p:nvPr/>
        </p:nvSpPr>
        <p:spPr>
          <a:xfrm>
            <a:off x="10038951" y="4980980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</p:spTree>
    <p:extLst>
      <p:ext uri="{BB962C8B-B14F-4D97-AF65-F5344CB8AC3E}">
        <p14:creationId xmlns:p14="http://schemas.microsoft.com/office/powerpoint/2010/main" val="287552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E4F3FA-8442-49A7-9143-89BA035E6F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CACADB2-DF64-48F0-B806-37BA53CFD9CB}"/>
              </a:ext>
            </a:extLst>
          </p:cNvPr>
          <p:cNvSpPr/>
          <p:nvPr/>
        </p:nvSpPr>
        <p:spPr>
          <a:xfrm>
            <a:off x="7294109" y="2623138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609C25-56FF-49B0-9C45-671D61F2B479}"/>
              </a:ext>
            </a:extLst>
          </p:cNvPr>
          <p:cNvSpPr/>
          <p:nvPr/>
        </p:nvSpPr>
        <p:spPr>
          <a:xfrm>
            <a:off x="7525872" y="3267001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397DAB-41FA-4185-80DF-4CF1E3132260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DBA576E-D0BF-474C-8DCE-3B83DBBC0D94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AAEBAA20-98DB-4C16-9FCB-4CF2E654862A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A6C6DC60-63DF-425E-B162-FE41BE8775B9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7F8F88D-A4DB-4CB1-AA46-4EC20FCD1552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A066DADC-2F7D-4B69-92FA-1BDC3616ABDD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E8A60D-1886-453D-BDA8-967B79E6C7B2}"/>
              </a:ext>
            </a:extLst>
          </p:cNvPr>
          <p:cNvSpPr txBox="1"/>
          <p:nvPr/>
        </p:nvSpPr>
        <p:spPr>
          <a:xfrm>
            <a:off x="522967" y="1589786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RELA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FA89A0-A0FB-4374-987E-88EDA6D1CFBC}"/>
              </a:ext>
            </a:extLst>
          </p:cNvPr>
          <p:cNvSpPr/>
          <p:nvPr/>
        </p:nvSpPr>
        <p:spPr>
          <a:xfrm>
            <a:off x="554822" y="1457278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13A0B1F-4B73-423A-847A-D195314BF207}"/>
              </a:ext>
            </a:extLst>
          </p:cNvPr>
          <p:cNvSpPr txBox="1"/>
          <p:nvPr/>
        </p:nvSpPr>
        <p:spPr>
          <a:xfrm>
            <a:off x="1234323" y="2788784"/>
            <a:ext cx="3529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  <a:ea typeface="Lato" panose="020F0502020204030203" pitchFamily="34" charset="0"/>
                <a:cs typeface="Segoe UI Light" panose="020B0502040204020203" pitchFamily="34" charset="0"/>
              </a:rPr>
              <a:t>We Are Modern Agency</a:t>
            </a:r>
            <a:endParaRPr lang="id-ID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  <a:ea typeface="Lato" panose="020F0502020204030203" pitchFamily="34" charset="0"/>
              <a:cs typeface="Segoe UI Light" panose="020B050204020402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D15B38-8F58-4442-B89A-F03FC423384E}"/>
              </a:ext>
            </a:extLst>
          </p:cNvPr>
          <p:cNvSpPr txBox="1"/>
          <p:nvPr/>
        </p:nvSpPr>
        <p:spPr>
          <a:xfrm>
            <a:off x="545883" y="3375098"/>
            <a:ext cx="1927053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Lorem Ipsum is simply dummy text of the printing and typesetting</a:t>
            </a:r>
            <a:endParaRPr lang="id-ID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F9233EB-F1E1-42BB-A9D6-C786428DC2E2}"/>
              </a:ext>
            </a:extLst>
          </p:cNvPr>
          <p:cNvSpPr txBox="1"/>
          <p:nvPr/>
        </p:nvSpPr>
        <p:spPr>
          <a:xfrm>
            <a:off x="2673786" y="3375098"/>
            <a:ext cx="1927053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Lorem Ipsum is simply dummy text of the printing and typesetting</a:t>
            </a:r>
            <a:endParaRPr lang="id-ID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F97B7A4-CF6B-4B7A-923C-3C4B2636D3CD}"/>
              </a:ext>
            </a:extLst>
          </p:cNvPr>
          <p:cNvSpPr txBox="1"/>
          <p:nvPr/>
        </p:nvSpPr>
        <p:spPr>
          <a:xfrm>
            <a:off x="551081" y="4622103"/>
            <a:ext cx="1927053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Lorem Ipsum is simply dummy text of the printing and typesetting</a:t>
            </a:r>
            <a:endParaRPr lang="id-ID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3904463-7DEB-4FF7-BA4D-630C23A73C98}"/>
              </a:ext>
            </a:extLst>
          </p:cNvPr>
          <p:cNvSpPr txBox="1"/>
          <p:nvPr/>
        </p:nvSpPr>
        <p:spPr>
          <a:xfrm>
            <a:off x="2678984" y="4622103"/>
            <a:ext cx="1927053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Lorem Ipsum is simply dummy text of the printing and typesetting</a:t>
            </a:r>
            <a:endParaRPr lang="id-ID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4B15E15D-3419-4A39-912F-4579E9F97125}"/>
              </a:ext>
            </a:extLst>
          </p:cNvPr>
          <p:cNvSpPr>
            <a:spLocks noEditPoints="1"/>
          </p:cNvSpPr>
          <p:nvPr/>
        </p:nvSpPr>
        <p:spPr bwMode="auto">
          <a:xfrm>
            <a:off x="649919" y="2773056"/>
            <a:ext cx="423920" cy="351715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3209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640284-EE15-44C0-B53B-AAE4F67BD7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DC7D1F7-5345-4B05-8785-D9B3E7F49873}"/>
              </a:ext>
            </a:extLst>
          </p:cNvPr>
          <p:cNvSpPr/>
          <p:nvPr/>
        </p:nvSpPr>
        <p:spPr>
          <a:xfrm>
            <a:off x="5161201" y="3442001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B72C65-3FAA-482C-92B9-15F0278D90C1}"/>
              </a:ext>
            </a:extLst>
          </p:cNvPr>
          <p:cNvSpPr/>
          <p:nvPr/>
        </p:nvSpPr>
        <p:spPr>
          <a:xfrm>
            <a:off x="5398849" y="4056229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FA8F4C-E41D-4835-BC63-4E9CDD9AC7A7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EAEF6C4-9D5B-4A36-86A8-BFE01E6C300A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82D017F-6116-46AF-B845-89810326E0BF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97B4A3EF-D064-4911-BA14-1A30FB37599D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0AD2509D-6B6A-4FCE-895B-298F2DD44605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BA77B84A-C130-4497-AF7E-BD203ECD7BA6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87E38A-A5C6-449D-8454-AA1F8BBCD9A7}"/>
              </a:ext>
            </a:extLst>
          </p:cNvPr>
          <p:cNvSpPr txBox="1"/>
          <p:nvPr/>
        </p:nvSpPr>
        <p:spPr>
          <a:xfrm>
            <a:off x="3381718" y="563857"/>
            <a:ext cx="5428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EXPR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ESSION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331015-439F-444E-AA29-D7A73CA95E6F}"/>
              </a:ext>
            </a:extLst>
          </p:cNvPr>
          <p:cNvSpPr/>
          <p:nvPr/>
        </p:nvSpPr>
        <p:spPr>
          <a:xfrm>
            <a:off x="4428263" y="431349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F9A802-187C-44C2-912F-EAB796788C9D}"/>
              </a:ext>
            </a:extLst>
          </p:cNvPr>
          <p:cNvSpPr txBox="1"/>
          <p:nvPr/>
        </p:nvSpPr>
        <p:spPr>
          <a:xfrm>
            <a:off x="1133790" y="5331925"/>
            <a:ext cx="4082558" cy="850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</a:rPr>
              <a:t>lorem ipsum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, quia dolor sit, amet, consectetur, adipiscivelit, sed quia non numquam eius modi tempora , amet, consectetur, adipiscivelit,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trending 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tempora , amet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F8203C-47C0-4827-BA62-68975B3A7913}"/>
              </a:ext>
            </a:extLst>
          </p:cNvPr>
          <p:cNvSpPr txBox="1"/>
          <p:nvPr/>
        </p:nvSpPr>
        <p:spPr>
          <a:xfrm>
            <a:off x="7146914" y="5323250"/>
            <a:ext cx="4082558" cy="850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</a:rPr>
              <a:t>lorem ipsum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, quia dolor sit, amet, consectetur, adipiscivelit, sed quia non numquam eius modi tempora , amet, consectetur, adipiscivelit,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trending 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tempora , amet</a:t>
            </a:r>
          </a:p>
        </p:txBody>
      </p:sp>
    </p:spTree>
    <p:extLst>
      <p:ext uri="{BB962C8B-B14F-4D97-AF65-F5344CB8AC3E}">
        <p14:creationId xmlns:p14="http://schemas.microsoft.com/office/powerpoint/2010/main" val="3638496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F7BC7E-5FC1-49A3-8228-B7B4EAE831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7A9E41C-2453-43C3-B2E7-2C21B2BA5EC8}"/>
              </a:ext>
            </a:extLst>
          </p:cNvPr>
          <p:cNvSpPr/>
          <p:nvPr/>
        </p:nvSpPr>
        <p:spPr>
          <a:xfrm>
            <a:off x="2012426" y="2494201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499177-F4DD-4F15-9D3D-2188ECA0C928}"/>
              </a:ext>
            </a:extLst>
          </p:cNvPr>
          <p:cNvSpPr/>
          <p:nvPr/>
        </p:nvSpPr>
        <p:spPr>
          <a:xfrm>
            <a:off x="2264588" y="3155770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D0EFF9-D2AF-42A6-B482-60C806F1EF34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6B755CA-B189-4AB0-82CE-F0FE3C084A04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3FC6E9C-964A-4946-90D5-1DA841140E38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6005FD66-71E0-4B2D-BB56-D902E19E746E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2334E2B-CC64-4EF8-A9C8-F85A10180C98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03D677F-0C02-4B37-8E6B-E19BFFC89D53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D15574-CDFE-46B8-B47B-ABED45A4D5CC}"/>
              </a:ext>
            </a:extLst>
          </p:cNvPr>
          <p:cNvSpPr txBox="1"/>
          <p:nvPr/>
        </p:nvSpPr>
        <p:spPr>
          <a:xfrm>
            <a:off x="7114975" y="1237338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QUA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LITIES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3955C1-BC18-4A24-B794-B72197AB232E}"/>
              </a:ext>
            </a:extLst>
          </p:cNvPr>
          <p:cNvSpPr/>
          <p:nvPr/>
        </p:nvSpPr>
        <p:spPr>
          <a:xfrm>
            <a:off x="7146830" y="1104830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C089C18-7CBC-4964-B580-A03B9FA79FF1}"/>
              </a:ext>
            </a:extLst>
          </p:cNvPr>
          <p:cNvSpPr txBox="1"/>
          <p:nvPr/>
        </p:nvSpPr>
        <p:spPr>
          <a:xfrm>
            <a:off x="7182774" y="2440239"/>
            <a:ext cx="3025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Group Presentation </a:t>
            </a:r>
            <a:r>
              <a:rPr lang="id-ID" sz="16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Here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859812-6ED2-438E-B925-EDAAB6B9BD50}"/>
              </a:ext>
            </a:extLst>
          </p:cNvPr>
          <p:cNvSpPr txBox="1"/>
          <p:nvPr/>
        </p:nvSpPr>
        <p:spPr>
          <a:xfrm>
            <a:off x="7182774" y="2848626"/>
            <a:ext cx="4163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Lorem ipsum dolor sit amet, consectetuer adipiscing elit. Lorem ipsum dolor sit amet, consectetuer adipiscing elit. consectetuer adipiscing elit. Lorem ipsum dolor sit amet, 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5B6EC4-712A-41C1-AD1E-A594CA4E0663}"/>
              </a:ext>
            </a:extLst>
          </p:cNvPr>
          <p:cNvSpPr txBox="1"/>
          <p:nvPr/>
        </p:nvSpPr>
        <p:spPr>
          <a:xfrm>
            <a:off x="7276723" y="3662760"/>
            <a:ext cx="1162050" cy="2616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id-ID" sz="1100" dirty="0">
                <a:solidFill>
                  <a:schemeClr val="bg1"/>
                </a:solidFill>
                <a:latin typeface="Montserrat SemiBold" panose="00000700000000000000" pitchFamily="50" charset="0"/>
              </a:rPr>
              <a:t>SHOW MORE</a:t>
            </a:r>
            <a:endParaRPr lang="en-US" sz="1100" dirty="0">
              <a:solidFill>
                <a:schemeClr val="bg1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526065A-23C5-4982-A64C-CE238E654574}"/>
              </a:ext>
            </a:extLst>
          </p:cNvPr>
          <p:cNvSpPr txBox="1"/>
          <p:nvPr/>
        </p:nvSpPr>
        <p:spPr>
          <a:xfrm>
            <a:off x="7206708" y="4269039"/>
            <a:ext cx="3367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Social Life Presentation</a:t>
            </a:r>
            <a:endParaRPr lang="id-ID" sz="1600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946F1C4-8DE3-4ECA-AA09-B1E1FFE017DF}"/>
              </a:ext>
            </a:extLst>
          </p:cNvPr>
          <p:cNvSpPr txBox="1"/>
          <p:nvPr/>
        </p:nvSpPr>
        <p:spPr>
          <a:xfrm>
            <a:off x="7206709" y="4677426"/>
            <a:ext cx="4163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Lorem ipsum dolor sit amet, consectetuer adipiscing elit. Lorem ipsum dolor sit amet, consectetuer adipiscing elit. consectetuer adipiscing elit. Lorem ipsum dolor sit amet, 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23AFBE-E08D-4030-BAC7-BF123CA255AE}"/>
              </a:ext>
            </a:extLst>
          </p:cNvPr>
          <p:cNvSpPr txBox="1"/>
          <p:nvPr/>
        </p:nvSpPr>
        <p:spPr>
          <a:xfrm>
            <a:off x="7300658" y="5491560"/>
            <a:ext cx="1162050" cy="2616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id-ID" sz="1100" dirty="0">
                <a:solidFill>
                  <a:schemeClr val="bg1"/>
                </a:solidFill>
                <a:latin typeface="Montserrat SemiBold" panose="00000700000000000000" pitchFamily="50" charset="0"/>
              </a:rPr>
              <a:t>SHOW MORE</a:t>
            </a:r>
            <a:endParaRPr lang="en-US" sz="1100" dirty="0">
              <a:solidFill>
                <a:schemeClr val="bg1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3FA742-94CF-4B5A-9834-E80A5CB250D8}"/>
              </a:ext>
            </a:extLst>
          </p:cNvPr>
          <p:cNvSpPr txBox="1"/>
          <p:nvPr/>
        </p:nvSpPr>
        <p:spPr>
          <a:xfrm>
            <a:off x="8488210" y="3662760"/>
            <a:ext cx="1162050" cy="26161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sz="1100" dirty="0">
                <a:solidFill>
                  <a:schemeClr val="bg1"/>
                </a:solidFill>
                <a:latin typeface="Montserrat SemiBold" panose="00000700000000000000" pitchFamily="50" charset="0"/>
              </a:rPr>
              <a:t>SHOW MORE</a:t>
            </a:r>
            <a:endParaRPr lang="en-US" sz="1100" dirty="0">
              <a:solidFill>
                <a:schemeClr val="bg1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30AB3C-DFA6-4140-95A6-B635BE78DCBC}"/>
              </a:ext>
            </a:extLst>
          </p:cNvPr>
          <p:cNvSpPr txBox="1"/>
          <p:nvPr/>
        </p:nvSpPr>
        <p:spPr>
          <a:xfrm>
            <a:off x="8512145" y="5491560"/>
            <a:ext cx="1162050" cy="26161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sz="1100" dirty="0">
                <a:solidFill>
                  <a:schemeClr val="bg1"/>
                </a:solidFill>
                <a:latin typeface="Montserrat SemiBold" panose="00000700000000000000" pitchFamily="50" charset="0"/>
              </a:rPr>
              <a:t>SHOW MORE</a:t>
            </a:r>
            <a:endParaRPr lang="en-US" sz="1100" dirty="0">
              <a:solidFill>
                <a:schemeClr val="bg1"/>
              </a:solidFill>
              <a:latin typeface="Montserrat SemiBold" panose="000007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457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7BA28C8-0306-4F76-BE4F-3AB8DF46063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BBD4FA4-AC31-471D-8E6F-56FB830485AE}"/>
              </a:ext>
            </a:extLst>
          </p:cNvPr>
          <p:cNvSpPr/>
          <p:nvPr/>
        </p:nvSpPr>
        <p:spPr>
          <a:xfrm>
            <a:off x="7171280" y="425848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242FA1-6E4F-48C8-A585-12AF7B001886}"/>
              </a:ext>
            </a:extLst>
          </p:cNvPr>
          <p:cNvSpPr/>
          <p:nvPr/>
        </p:nvSpPr>
        <p:spPr>
          <a:xfrm>
            <a:off x="7403043" y="1069711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A920E8-FAFD-4CB9-AA24-EF5578D9ED44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C39640-FA37-4683-98D5-14903690B7DF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D5FCAA78-3EBE-491C-818D-91D4A9B10FEC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66090C6-9DDE-40B9-81AE-A11A8A2989C4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FD04420-8195-4F4A-8408-F47BAD6D592B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83D10AF-74D1-422F-9F74-7F6B1E6D158B}"/>
              </a:ext>
            </a:extLst>
          </p:cNvPr>
          <p:cNvSpPr txBox="1"/>
          <p:nvPr/>
        </p:nvSpPr>
        <p:spPr>
          <a:xfrm>
            <a:off x="2583472" y="1135089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MOM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ENTS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34E229-53B7-45D6-A8CE-F28C22416894}"/>
              </a:ext>
            </a:extLst>
          </p:cNvPr>
          <p:cNvSpPr/>
          <p:nvPr/>
        </p:nvSpPr>
        <p:spPr>
          <a:xfrm>
            <a:off x="2615327" y="1002581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C5D1F2-1F39-49C3-99AB-798E86A4F453}"/>
              </a:ext>
            </a:extLst>
          </p:cNvPr>
          <p:cNvSpPr txBox="1"/>
          <p:nvPr/>
        </p:nvSpPr>
        <p:spPr>
          <a:xfrm>
            <a:off x="3751781" y="3002149"/>
            <a:ext cx="1483911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hoven Maldives sally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and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sally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3589949-EE00-412C-8890-0DA52AFFE524}"/>
              </a:ext>
            </a:extLst>
          </p:cNvPr>
          <p:cNvSpPr txBox="1"/>
          <p:nvPr/>
        </p:nvSpPr>
        <p:spPr>
          <a:xfrm>
            <a:off x="3775545" y="2706016"/>
            <a:ext cx="1166346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d-ID" sz="1100" b="1" dirty="0">
                <a:solidFill>
                  <a:schemeClr val="accent4"/>
                </a:solidFill>
                <a:latin typeface="Montserrat" panose="00000500000000000000" pitchFamily="50" charset="0"/>
              </a:rPr>
              <a:t>STEP ONE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DD16342-7C16-47A0-942B-665B62D4427C}"/>
              </a:ext>
            </a:extLst>
          </p:cNvPr>
          <p:cNvSpPr txBox="1"/>
          <p:nvPr/>
        </p:nvSpPr>
        <p:spPr>
          <a:xfrm>
            <a:off x="5221041" y="3002149"/>
            <a:ext cx="1672985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hoven Maldives sally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and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sally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9FA4F5-BC47-40B7-94A4-9287FCD91E0A}"/>
              </a:ext>
            </a:extLst>
          </p:cNvPr>
          <p:cNvSpPr txBox="1"/>
          <p:nvPr/>
        </p:nvSpPr>
        <p:spPr>
          <a:xfrm>
            <a:off x="5247155" y="2706016"/>
            <a:ext cx="1166346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d-ID" sz="1100" b="1" dirty="0">
                <a:solidFill>
                  <a:schemeClr val="accent4"/>
                </a:solidFill>
                <a:latin typeface="Montserrat" panose="00000500000000000000" pitchFamily="50" charset="0"/>
              </a:rPr>
              <a:t>STEP TWO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098427-3F17-4EC3-84D9-AA265DC56A01}"/>
              </a:ext>
            </a:extLst>
          </p:cNvPr>
          <p:cNvSpPr txBox="1"/>
          <p:nvPr/>
        </p:nvSpPr>
        <p:spPr>
          <a:xfrm>
            <a:off x="6690301" y="3002149"/>
            <a:ext cx="1672985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hoven Maldives sally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and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sally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ED8F142-A5E3-477A-9C3D-08273456C17E}"/>
              </a:ext>
            </a:extLst>
          </p:cNvPr>
          <p:cNvSpPr txBox="1"/>
          <p:nvPr/>
        </p:nvSpPr>
        <p:spPr>
          <a:xfrm>
            <a:off x="6716415" y="2706016"/>
            <a:ext cx="1166346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d-ID" sz="1100" b="1" dirty="0">
                <a:solidFill>
                  <a:schemeClr val="accent4"/>
                </a:solidFill>
                <a:latin typeface="Montserrat" panose="00000500000000000000" pitchFamily="50" charset="0"/>
              </a:rPr>
              <a:t>STEP THREE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BF3DEEB-FFD6-447C-916A-668EC8979C79}"/>
              </a:ext>
            </a:extLst>
          </p:cNvPr>
          <p:cNvSpPr txBox="1"/>
          <p:nvPr/>
        </p:nvSpPr>
        <p:spPr>
          <a:xfrm>
            <a:off x="5541866" y="4965379"/>
            <a:ext cx="1483911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hoven Maldives sally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and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sally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5FC25C-12FC-4B7F-A86A-6D99F031382E}"/>
              </a:ext>
            </a:extLst>
          </p:cNvPr>
          <p:cNvSpPr txBox="1"/>
          <p:nvPr/>
        </p:nvSpPr>
        <p:spPr>
          <a:xfrm>
            <a:off x="5565630" y="4663424"/>
            <a:ext cx="1166346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d-ID" sz="1100" b="1" dirty="0">
                <a:solidFill>
                  <a:schemeClr val="accent4"/>
                </a:solidFill>
                <a:latin typeface="Montserrat" panose="00000500000000000000" pitchFamily="50" charset="0"/>
              </a:rPr>
              <a:t>STEP FOUR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2F2FC8-4DCC-4B43-8F61-5C2D6D163C8E}"/>
              </a:ext>
            </a:extLst>
          </p:cNvPr>
          <p:cNvSpPr txBox="1"/>
          <p:nvPr/>
        </p:nvSpPr>
        <p:spPr>
          <a:xfrm>
            <a:off x="7011126" y="4965379"/>
            <a:ext cx="1483911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hoven Maldives sally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and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sally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425B50-AF4C-4085-AA35-5BC5486535FF}"/>
              </a:ext>
            </a:extLst>
          </p:cNvPr>
          <p:cNvSpPr txBox="1"/>
          <p:nvPr/>
        </p:nvSpPr>
        <p:spPr>
          <a:xfrm>
            <a:off x="7037240" y="4663424"/>
            <a:ext cx="1166346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d-ID" sz="1100" b="1" dirty="0">
                <a:solidFill>
                  <a:schemeClr val="accent4"/>
                </a:solidFill>
                <a:latin typeface="Montserrat" panose="00000500000000000000" pitchFamily="50" charset="0"/>
              </a:rPr>
              <a:t>STEP FIVE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51C5518-41B3-47D1-89D0-572F08DD1A38}"/>
              </a:ext>
            </a:extLst>
          </p:cNvPr>
          <p:cNvSpPr txBox="1"/>
          <p:nvPr/>
        </p:nvSpPr>
        <p:spPr>
          <a:xfrm>
            <a:off x="8480386" y="4965379"/>
            <a:ext cx="1483911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hoven Maldives sally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and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sally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3829E2-D1FE-4A12-B709-82688DA2923D}"/>
              </a:ext>
            </a:extLst>
          </p:cNvPr>
          <p:cNvSpPr txBox="1"/>
          <p:nvPr/>
        </p:nvSpPr>
        <p:spPr>
          <a:xfrm>
            <a:off x="8506500" y="4663424"/>
            <a:ext cx="1166346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d-ID" sz="1100" b="1" dirty="0">
                <a:solidFill>
                  <a:schemeClr val="accent4"/>
                </a:solidFill>
                <a:latin typeface="Montserrat" panose="00000500000000000000" pitchFamily="50" charset="0"/>
              </a:rPr>
              <a:t>STEP SIX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F04B4F-7F7F-411C-A28C-F428B1DA58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878047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82204D-8A7D-4880-9262-CA94602F03E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Block Arc 3">
            <a:extLst>
              <a:ext uri="{FF2B5EF4-FFF2-40B4-BE49-F238E27FC236}">
                <a16:creationId xmlns:a16="http://schemas.microsoft.com/office/drawing/2014/main" id="{332302AF-70F9-486D-9E32-12DAC7900D17}"/>
              </a:ext>
            </a:extLst>
          </p:cNvPr>
          <p:cNvSpPr/>
          <p:nvPr/>
        </p:nvSpPr>
        <p:spPr>
          <a:xfrm>
            <a:off x="6096000" y="938283"/>
            <a:ext cx="4967785" cy="4967785"/>
          </a:xfrm>
          <a:prstGeom prst="blockArc">
            <a:avLst>
              <a:gd name="adj1" fmla="val 10800000"/>
              <a:gd name="adj2" fmla="val 8487028"/>
              <a:gd name="adj3" fmla="val 0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3C85230-BFB9-44C2-B6E0-058F728C01A9}"/>
              </a:ext>
            </a:extLst>
          </p:cNvPr>
          <p:cNvSpPr/>
          <p:nvPr/>
        </p:nvSpPr>
        <p:spPr>
          <a:xfrm>
            <a:off x="5656378" y="3114457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1DB147-9360-46C9-BCC1-52E5B7F94D76}"/>
              </a:ext>
            </a:extLst>
          </p:cNvPr>
          <p:cNvSpPr/>
          <p:nvPr/>
        </p:nvSpPr>
        <p:spPr>
          <a:xfrm>
            <a:off x="5888141" y="3758320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6F666A-4697-42C8-9FE7-28DB79A4DBC3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2581110-F27F-4A6A-8ABA-56A04C3588F4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44D080D1-3506-4EF7-8827-BA8D799640D0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80C18FE-11F6-4B10-A4FF-817F335EA48A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6AFB2172-AC86-45F8-BB97-88DFE021837E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1FF1870C-EC66-46F4-BD6A-9FC8CF203F7D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6545F5-BC49-46FF-AE87-1A28F69204A2}"/>
              </a:ext>
            </a:extLst>
          </p:cNvPr>
          <p:cNvSpPr txBox="1"/>
          <p:nvPr/>
        </p:nvSpPr>
        <p:spPr>
          <a:xfrm>
            <a:off x="795146" y="1335321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COH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ESIVE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CFABFBA-D842-4C3F-9F25-3EFB955C3B1F}"/>
              </a:ext>
            </a:extLst>
          </p:cNvPr>
          <p:cNvSpPr/>
          <p:nvPr/>
        </p:nvSpPr>
        <p:spPr>
          <a:xfrm>
            <a:off x="827001" y="120281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A4835C-E1B5-4686-B734-5B96291ACA67}"/>
              </a:ext>
            </a:extLst>
          </p:cNvPr>
          <p:cNvSpPr txBox="1"/>
          <p:nvPr/>
        </p:nvSpPr>
        <p:spPr>
          <a:xfrm>
            <a:off x="915742" y="2791644"/>
            <a:ext cx="1249060" cy="336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Montserrat" panose="00000500000000000000" pitchFamily="50" charset="0"/>
              </a:rPr>
              <a:t>Subtitle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1B319BF-6289-4BB2-939C-F751C18FA97D}"/>
              </a:ext>
            </a:extLst>
          </p:cNvPr>
          <p:cNvSpPr txBox="1"/>
          <p:nvPr/>
        </p:nvSpPr>
        <p:spPr>
          <a:xfrm>
            <a:off x="915743" y="3164129"/>
            <a:ext cx="1853488" cy="760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/>
              <a:t>Lorem Ipsum Dolor Sit </a:t>
            </a:r>
            <a:r>
              <a:rPr lang="en-US" sz="1000" dirty="0" err="1"/>
              <a:t>Amet</a:t>
            </a:r>
            <a:r>
              <a:rPr lang="en-US" sz="1000" dirty="0"/>
              <a:t> </a:t>
            </a:r>
            <a:r>
              <a:rPr lang="en-US" sz="1000" dirty="0" err="1"/>
              <a:t>Consectetur</a:t>
            </a:r>
            <a:r>
              <a:rPr lang="en-US" sz="1000" dirty="0"/>
              <a:t>  Ipsum Dolor Sit </a:t>
            </a:r>
            <a:r>
              <a:rPr lang="en-US" sz="1000" dirty="0" err="1"/>
              <a:t>Amet</a:t>
            </a:r>
            <a:r>
              <a:rPr lang="en-US" sz="1000" dirty="0"/>
              <a:t> </a:t>
            </a:r>
            <a:r>
              <a:rPr lang="en-US" sz="1000" dirty="0" err="1"/>
              <a:t>Consectetur</a:t>
            </a:r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FC885C-DEAB-473B-9AF2-4B0F7C49C63A}"/>
              </a:ext>
            </a:extLst>
          </p:cNvPr>
          <p:cNvSpPr txBox="1"/>
          <p:nvPr/>
        </p:nvSpPr>
        <p:spPr>
          <a:xfrm>
            <a:off x="3418597" y="2791644"/>
            <a:ext cx="1249060" cy="336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Montserrat" panose="00000500000000000000" pitchFamily="50" charset="0"/>
              </a:rPr>
              <a:t>Subtitle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1B3CDC-DCF7-440D-9B7A-E25D51E37BC9}"/>
              </a:ext>
            </a:extLst>
          </p:cNvPr>
          <p:cNvSpPr txBox="1"/>
          <p:nvPr/>
        </p:nvSpPr>
        <p:spPr>
          <a:xfrm>
            <a:off x="3418598" y="3164129"/>
            <a:ext cx="1853488" cy="760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/>
              <a:t>Lorem Ipsum Dolor Sit </a:t>
            </a:r>
            <a:r>
              <a:rPr lang="en-US" sz="1000" dirty="0" err="1"/>
              <a:t>Amet</a:t>
            </a:r>
            <a:r>
              <a:rPr lang="en-US" sz="1000" dirty="0"/>
              <a:t> </a:t>
            </a:r>
            <a:r>
              <a:rPr lang="en-US" sz="1000" dirty="0" err="1"/>
              <a:t>Consectetur</a:t>
            </a:r>
            <a:r>
              <a:rPr lang="en-US" sz="1000" dirty="0"/>
              <a:t>  Ipsum Dolor Sit </a:t>
            </a:r>
            <a:r>
              <a:rPr lang="en-US" sz="1000" dirty="0" err="1"/>
              <a:t>Amet</a:t>
            </a:r>
            <a:r>
              <a:rPr lang="en-US" sz="1000" dirty="0"/>
              <a:t> </a:t>
            </a:r>
            <a:r>
              <a:rPr lang="en-US" sz="1000" dirty="0" err="1"/>
              <a:t>Consectetur</a:t>
            </a:r>
            <a:endParaRPr lang="en-US" sz="1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7AC54C-4238-4887-8B65-08C5EE7DE50D}"/>
              </a:ext>
            </a:extLst>
          </p:cNvPr>
          <p:cNvSpPr/>
          <p:nvPr/>
        </p:nvSpPr>
        <p:spPr>
          <a:xfrm>
            <a:off x="1011615" y="2580932"/>
            <a:ext cx="554844" cy="8641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FB9E33D-A48C-42FB-9697-47FE24ED3303}"/>
              </a:ext>
            </a:extLst>
          </p:cNvPr>
          <p:cNvSpPr/>
          <p:nvPr/>
        </p:nvSpPr>
        <p:spPr>
          <a:xfrm>
            <a:off x="3530182" y="2548054"/>
            <a:ext cx="554844" cy="8641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33416F-DB82-4314-8823-44D3898098D8}"/>
              </a:ext>
            </a:extLst>
          </p:cNvPr>
          <p:cNvSpPr txBox="1"/>
          <p:nvPr/>
        </p:nvSpPr>
        <p:spPr>
          <a:xfrm>
            <a:off x="915742" y="4521724"/>
            <a:ext cx="1249060" cy="336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Montserrat" panose="00000500000000000000" pitchFamily="50" charset="0"/>
              </a:rPr>
              <a:t>Subtitle 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C8463A-9EC4-437E-925F-915167EEFF7C}"/>
              </a:ext>
            </a:extLst>
          </p:cNvPr>
          <p:cNvSpPr txBox="1"/>
          <p:nvPr/>
        </p:nvSpPr>
        <p:spPr>
          <a:xfrm>
            <a:off x="915743" y="4894209"/>
            <a:ext cx="1853488" cy="760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/>
              <a:t>Lorem Ipsum Dolor Sit </a:t>
            </a:r>
            <a:r>
              <a:rPr lang="en-US" sz="1000" dirty="0" err="1"/>
              <a:t>Amet</a:t>
            </a:r>
            <a:r>
              <a:rPr lang="en-US" sz="1000" dirty="0"/>
              <a:t> </a:t>
            </a:r>
            <a:r>
              <a:rPr lang="en-US" sz="1000" dirty="0" err="1"/>
              <a:t>Consectetur</a:t>
            </a:r>
            <a:r>
              <a:rPr lang="en-US" sz="1000" dirty="0"/>
              <a:t>  Ipsum Dolor Sit </a:t>
            </a:r>
            <a:r>
              <a:rPr lang="en-US" sz="1000" dirty="0" err="1"/>
              <a:t>Amet</a:t>
            </a:r>
            <a:r>
              <a:rPr lang="en-US" sz="1000" dirty="0"/>
              <a:t> </a:t>
            </a:r>
            <a:r>
              <a:rPr lang="en-US" sz="1000" dirty="0" err="1"/>
              <a:t>Consectetur</a:t>
            </a:r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1B42C7-5BAA-4B6A-96F0-A02811A9C034}"/>
              </a:ext>
            </a:extLst>
          </p:cNvPr>
          <p:cNvSpPr txBox="1"/>
          <p:nvPr/>
        </p:nvSpPr>
        <p:spPr>
          <a:xfrm>
            <a:off x="3418597" y="4521724"/>
            <a:ext cx="1249060" cy="336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Montserrat" panose="00000500000000000000" pitchFamily="50" charset="0"/>
              </a:rPr>
              <a:t>Subtitle Here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6244974-2E9E-4A31-B6F8-D547F0C2447A}"/>
              </a:ext>
            </a:extLst>
          </p:cNvPr>
          <p:cNvSpPr txBox="1"/>
          <p:nvPr/>
        </p:nvSpPr>
        <p:spPr>
          <a:xfrm>
            <a:off x="3418598" y="4894209"/>
            <a:ext cx="1853488" cy="760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/>
              <a:t>Lorem Ipsum Dolor Sit </a:t>
            </a:r>
            <a:r>
              <a:rPr lang="en-US" sz="1000" dirty="0" err="1"/>
              <a:t>Amet</a:t>
            </a:r>
            <a:r>
              <a:rPr lang="en-US" sz="1000" dirty="0"/>
              <a:t> </a:t>
            </a:r>
            <a:r>
              <a:rPr lang="en-US" sz="1000" dirty="0" err="1"/>
              <a:t>Consectetur</a:t>
            </a:r>
            <a:r>
              <a:rPr lang="en-US" sz="1000" dirty="0"/>
              <a:t>  Ipsum Dolor Sit </a:t>
            </a:r>
            <a:r>
              <a:rPr lang="en-US" sz="1000" dirty="0" err="1"/>
              <a:t>Amet</a:t>
            </a:r>
            <a:r>
              <a:rPr lang="en-US" sz="1000" dirty="0"/>
              <a:t> </a:t>
            </a:r>
            <a:r>
              <a:rPr lang="en-US" sz="1000" dirty="0" err="1"/>
              <a:t>Consectetur</a:t>
            </a:r>
            <a:endParaRPr lang="en-US" sz="10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02F6826-A3C7-4634-90E0-1465796EA34D}"/>
              </a:ext>
            </a:extLst>
          </p:cNvPr>
          <p:cNvSpPr/>
          <p:nvPr/>
        </p:nvSpPr>
        <p:spPr>
          <a:xfrm>
            <a:off x="1011615" y="4311012"/>
            <a:ext cx="554844" cy="8641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43F6097-2882-4441-B985-86ED85BE28DA}"/>
              </a:ext>
            </a:extLst>
          </p:cNvPr>
          <p:cNvSpPr/>
          <p:nvPr/>
        </p:nvSpPr>
        <p:spPr>
          <a:xfrm>
            <a:off x="3530182" y="4278134"/>
            <a:ext cx="554844" cy="8641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87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5F30322-99A1-426D-8538-43C6FC340D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79772B0-954A-4DB1-8F59-FDA8AD9C709E}"/>
              </a:ext>
            </a:extLst>
          </p:cNvPr>
          <p:cNvSpPr/>
          <p:nvPr/>
        </p:nvSpPr>
        <p:spPr>
          <a:xfrm>
            <a:off x="3186134" y="2494201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B3F795-9996-43A4-AC01-470885951467}"/>
              </a:ext>
            </a:extLst>
          </p:cNvPr>
          <p:cNvSpPr/>
          <p:nvPr/>
        </p:nvSpPr>
        <p:spPr>
          <a:xfrm>
            <a:off x="3417897" y="3138064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61F9DB-9423-45C6-997B-17461C26A028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DB4061-B5CB-4791-996D-D428EC383C96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A094995A-4B13-48A6-912F-D0526EE5EAEF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BA916225-C9E6-4ADD-8493-AB21246B7858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D4E54D2E-89EA-4B63-9DB8-2DB1FEF43697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70C3EA1-0829-491E-956E-1028714DF4C9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5C58BB-1ED9-442D-94A5-637457FCF969}"/>
              </a:ext>
            </a:extLst>
          </p:cNvPr>
          <p:cNvSpPr txBox="1"/>
          <p:nvPr/>
        </p:nvSpPr>
        <p:spPr>
          <a:xfrm>
            <a:off x="7727419" y="1679375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EXC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LUSIVE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1C7E44D-9E6A-4EFB-B4C9-D0C086002844}"/>
              </a:ext>
            </a:extLst>
          </p:cNvPr>
          <p:cNvSpPr/>
          <p:nvPr/>
        </p:nvSpPr>
        <p:spPr>
          <a:xfrm>
            <a:off x="7759274" y="1546867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0439508-D240-4391-A869-4F0039700CDC}"/>
              </a:ext>
            </a:extLst>
          </p:cNvPr>
          <p:cNvSpPr/>
          <p:nvPr/>
        </p:nvSpPr>
        <p:spPr>
          <a:xfrm>
            <a:off x="7727419" y="2947612"/>
            <a:ext cx="3782408" cy="1504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1200" b="1" dirty="0">
                <a:solidFill>
                  <a:schemeClr val="accent4"/>
                </a:solidFill>
              </a:rPr>
              <a:t>Trendy will show you The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easiest and fastest way to go the place that you want to go Whether you're on foot public transport or in a car use trendy show you The easiest and fastest way to go the</a:t>
            </a:r>
          </a:p>
          <a:p>
            <a:pPr algn="just">
              <a:lnSpc>
                <a:spcPct val="110000"/>
              </a:lnSpc>
            </a:pP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 place that you want to go easiest and fastest way to go the place that you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</a:rPr>
              <a:t>you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 car use trendy show you The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7E0F579-8402-485E-ACBC-87891A80DC8F}"/>
              </a:ext>
            </a:extLst>
          </p:cNvPr>
          <p:cNvSpPr/>
          <p:nvPr/>
        </p:nvSpPr>
        <p:spPr>
          <a:xfrm>
            <a:off x="7878497" y="5321592"/>
            <a:ext cx="1022980" cy="2426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>
                <a:solidFill>
                  <a:schemeClr val="accent4"/>
                </a:solidFill>
              </a:rPr>
              <a:t>Options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10CBCCD-F373-4550-A560-74F9E7883D42}"/>
              </a:ext>
            </a:extLst>
          </p:cNvPr>
          <p:cNvSpPr/>
          <p:nvPr/>
        </p:nvSpPr>
        <p:spPr>
          <a:xfrm>
            <a:off x="9041954" y="5321592"/>
            <a:ext cx="1022980" cy="24262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/>
              <a:t>Options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FAAED2F-DC5F-4519-A34B-1116A182C5CA}"/>
              </a:ext>
            </a:extLst>
          </p:cNvPr>
          <p:cNvSpPr/>
          <p:nvPr/>
        </p:nvSpPr>
        <p:spPr>
          <a:xfrm>
            <a:off x="10223131" y="5311133"/>
            <a:ext cx="1022980" cy="24262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/>
              <a:t>Options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5E7F32-69EB-4D58-BC35-6A334C0135A6}"/>
              </a:ext>
            </a:extLst>
          </p:cNvPr>
          <p:cNvSpPr/>
          <p:nvPr/>
        </p:nvSpPr>
        <p:spPr>
          <a:xfrm>
            <a:off x="7759274" y="4623540"/>
            <a:ext cx="3782408" cy="488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 place that you want to go easiest and fastest way to go the place that you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</a:rPr>
              <a:t>you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 car use trendy show you The</a:t>
            </a:r>
          </a:p>
        </p:txBody>
      </p:sp>
    </p:spTree>
    <p:extLst>
      <p:ext uri="{BB962C8B-B14F-4D97-AF65-F5344CB8AC3E}">
        <p14:creationId xmlns:p14="http://schemas.microsoft.com/office/powerpoint/2010/main" val="624374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3FE177-2332-4994-8E5A-DC428AE1BC0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0F1D7E4-0B8B-4974-9386-BB826101AEC0}"/>
              </a:ext>
            </a:extLst>
          </p:cNvPr>
          <p:cNvSpPr/>
          <p:nvPr/>
        </p:nvSpPr>
        <p:spPr>
          <a:xfrm>
            <a:off x="6284176" y="850542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970714-5543-437F-9592-63DDD7341A30}"/>
              </a:ext>
            </a:extLst>
          </p:cNvPr>
          <p:cNvSpPr/>
          <p:nvPr/>
        </p:nvSpPr>
        <p:spPr>
          <a:xfrm>
            <a:off x="6515939" y="1494405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38603E-7D18-43FA-ADD7-FE7F4FD56791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89A3D41-2AB2-43F5-985D-955BCB82A0E7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7E162A04-73BB-413C-82E0-C69B88A4E802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2461468-A730-4A86-AB87-B5F072EDE2D9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C3AB1A52-7876-4A99-ABB0-7FE929243D9C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FD68C4C-B147-444A-A6B8-8D712DF2CCA1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F43B89-ADCB-492C-A504-B539D55B0D03}"/>
              </a:ext>
            </a:extLst>
          </p:cNvPr>
          <p:cNvSpPr txBox="1"/>
          <p:nvPr/>
        </p:nvSpPr>
        <p:spPr>
          <a:xfrm>
            <a:off x="1359747" y="1341116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SHO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WING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F80B247-69CC-4EC5-AB7B-D68EE4B92138}"/>
              </a:ext>
            </a:extLst>
          </p:cNvPr>
          <p:cNvSpPr/>
          <p:nvPr/>
        </p:nvSpPr>
        <p:spPr>
          <a:xfrm>
            <a:off x="1391602" y="1208608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D0DA60B-4C81-4B4A-9F9C-72C5C9C0B3A4}"/>
              </a:ext>
            </a:extLst>
          </p:cNvPr>
          <p:cNvSpPr/>
          <p:nvPr/>
        </p:nvSpPr>
        <p:spPr>
          <a:xfrm>
            <a:off x="645691" y="2677023"/>
            <a:ext cx="515176" cy="5151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solidFill>
                  <a:schemeClr val="bg1"/>
                </a:solidFill>
                <a:latin typeface="Montserrat" panose="00000500000000000000" pitchFamily="50" charset="0"/>
              </a:rPr>
              <a:t>1</a:t>
            </a:r>
            <a:endParaRPr lang="en-US" sz="12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7788233-1907-4280-B0F5-A76A5427459F}"/>
              </a:ext>
            </a:extLst>
          </p:cNvPr>
          <p:cNvSpPr txBox="1"/>
          <p:nvPr/>
        </p:nvSpPr>
        <p:spPr>
          <a:xfrm>
            <a:off x="1304433" y="2699829"/>
            <a:ext cx="156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Creative Here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31258FB-7D92-4443-82CD-3B7A4A2EA67C}"/>
              </a:ext>
            </a:extLst>
          </p:cNvPr>
          <p:cNvSpPr/>
          <p:nvPr/>
        </p:nvSpPr>
        <p:spPr>
          <a:xfrm>
            <a:off x="645691" y="4528581"/>
            <a:ext cx="515176" cy="515176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solidFill>
                  <a:schemeClr val="bg1"/>
                </a:solidFill>
                <a:latin typeface="Montserrat" panose="00000500000000000000" pitchFamily="50" charset="0"/>
              </a:rPr>
              <a:t>2</a:t>
            </a:r>
            <a:endParaRPr lang="en-US" sz="12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E60CB8-E7EB-473E-8028-44B0D65A8D08}"/>
              </a:ext>
            </a:extLst>
          </p:cNvPr>
          <p:cNvSpPr txBox="1"/>
          <p:nvPr/>
        </p:nvSpPr>
        <p:spPr>
          <a:xfrm>
            <a:off x="1304433" y="4551387"/>
            <a:ext cx="156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Inovative Here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C56EAA-CF53-47C8-88E9-0E235877F260}"/>
              </a:ext>
            </a:extLst>
          </p:cNvPr>
          <p:cNvSpPr txBox="1"/>
          <p:nvPr/>
        </p:nvSpPr>
        <p:spPr>
          <a:xfrm>
            <a:off x="1359747" y="3144213"/>
            <a:ext cx="1792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Lorem ipsum dolor sit amet, consectetuer adipiscing elit. Lorem ipsum dolor sit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7D188B-B038-4C43-9985-4D689095436A}"/>
              </a:ext>
            </a:extLst>
          </p:cNvPr>
          <p:cNvSpPr txBox="1"/>
          <p:nvPr/>
        </p:nvSpPr>
        <p:spPr>
          <a:xfrm>
            <a:off x="1304434" y="4905479"/>
            <a:ext cx="1792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Lorem ipsum dolor sit amet, consectetuer adipiscing elit. Lorem ipsum dolor sit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5EA0337-2B13-45F2-8E35-7ED80CCDD7D5}"/>
              </a:ext>
            </a:extLst>
          </p:cNvPr>
          <p:cNvSpPr/>
          <p:nvPr/>
        </p:nvSpPr>
        <p:spPr>
          <a:xfrm>
            <a:off x="3589201" y="2697759"/>
            <a:ext cx="515176" cy="515176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solidFill>
                  <a:schemeClr val="bg1"/>
                </a:solidFill>
                <a:latin typeface="Montserrat" panose="00000500000000000000" pitchFamily="50" charset="0"/>
              </a:rPr>
              <a:t>3</a:t>
            </a:r>
            <a:endParaRPr lang="en-US" sz="12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7C8922B-786B-4C8C-87E7-BF6EB1461D8C}"/>
              </a:ext>
            </a:extLst>
          </p:cNvPr>
          <p:cNvSpPr txBox="1"/>
          <p:nvPr/>
        </p:nvSpPr>
        <p:spPr>
          <a:xfrm>
            <a:off x="4247943" y="2677023"/>
            <a:ext cx="156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Group</a:t>
            </a:r>
            <a:r>
              <a:rPr lang="id-ID" sz="14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 Here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0CDC868-66CD-4661-AE48-1BFBDAC78F61}"/>
              </a:ext>
            </a:extLst>
          </p:cNvPr>
          <p:cNvSpPr/>
          <p:nvPr/>
        </p:nvSpPr>
        <p:spPr>
          <a:xfrm>
            <a:off x="3589201" y="4534803"/>
            <a:ext cx="515176" cy="5151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solidFill>
                  <a:schemeClr val="bg1"/>
                </a:solidFill>
                <a:latin typeface="Montserrat" panose="00000500000000000000" pitchFamily="50" charset="0"/>
              </a:rPr>
              <a:t>4</a:t>
            </a:r>
            <a:endParaRPr lang="en-US" sz="12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84A2F6-AC9E-40C7-920C-19EB9BB5889E}"/>
              </a:ext>
            </a:extLst>
          </p:cNvPr>
          <p:cNvSpPr txBox="1"/>
          <p:nvPr/>
        </p:nvSpPr>
        <p:spPr>
          <a:xfrm>
            <a:off x="4247943" y="4528581"/>
            <a:ext cx="156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Team</a:t>
            </a:r>
            <a:r>
              <a:rPr lang="id-ID" sz="14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 Here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DA0E0F-B88F-4754-8717-D56F50749BB2}"/>
              </a:ext>
            </a:extLst>
          </p:cNvPr>
          <p:cNvSpPr txBox="1"/>
          <p:nvPr/>
        </p:nvSpPr>
        <p:spPr>
          <a:xfrm>
            <a:off x="4303257" y="3121407"/>
            <a:ext cx="1792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Lorem ipsum dolor sit amet, consectetuer adipiscing elit. Lorem ipsum dolor sit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6898704-940D-437B-8127-47A5D8713975}"/>
              </a:ext>
            </a:extLst>
          </p:cNvPr>
          <p:cNvSpPr txBox="1"/>
          <p:nvPr/>
        </p:nvSpPr>
        <p:spPr>
          <a:xfrm>
            <a:off x="4247944" y="4882673"/>
            <a:ext cx="1792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Lorem ipsum dolor sit amet, consectetuer adipiscing elit. Lorem ipsum dolor sit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26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209AD9-BF4D-44E3-86B2-5A288649CB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AB11CE4-FD7C-4F6E-B185-E06768B12ED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9421A7C-14F2-491B-8D6E-7CF0C3CDC40A}"/>
              </a:ext>
            </a:extLst>
          </p:cNvPr>
          <p:cNvSpPr/>
          <p:nvPr/>
        </p:nvSpPr>
        <p:spPr>
          <a:xfrm>
            <a:off x="4073238" y="4110743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7F4D95-8B0A-479D-97BB-BF19A834C2C9}"/>
              </a:ext>
            </a:extLst>
          </p:cNvPr>
          <p:cNvSpPr/>
          <p:nvPr/>
        </p:nvSpPr>
        <p:spPr>
          <a:xfrm>
            <a:off x="4305001" y="4754606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A3C07FD-1C3A-4585-B8D6-5811EC2FF200}"/>
              </a:ext>
            </a:extLst>
          </p:cNvPr>
          <p:cNvSpPr/>
          <p:nvPr/>
        </p:nvSpPr>
        <p:spPr>
          <a:xfrm>
            <a:off x="8817861" y="4110743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473C34-5FAF-4BDD-84B9-4E9FB5D31C79}"/>
              </a:ext>
            </a:extLst>
          </p:cNvPr>
          <p:cNvSpPr/>
          <p:nvPr/>
        </p:nvSpPr>
        <p:spPr>
          <a:xfrm>
            <a:off x="9049624" y="4754606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52503C-4060-4972-BE98-862A76BA884D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B983F59-4C54-447D-A5DE-C63C0A88867D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5C997269-2B31-4C75-85DB-3A40710382EB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BA5A59A6-A725-43AC-8411-D53D10C34DD8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A2064A5F-1C12-45DB-B158-BFF90253E980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1868A4C-EA93-47D1-AE20-93890B9AB483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90E4E9-8D78-4586-BE3A-07A714C121F3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COLLA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BORATION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77C0514-B41F-4B08-9222-3F2C08DD4B65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9D25ECB-6562-4358-BA96-5A8146A36FCE}"/>
              </a:ext>
            </a:extLst>
          </p:cNvPr>
          <p:cNvSpPr txBox="1"/>
          <p:nvPr/>
        </p:nvSpPr>
        <p:spPr>
          <a:xfrm>
            <a:off x="1605571" y="1666948"/>
            <a:ext cx="8980858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imply dummy text of the printing and type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setting industry. dummy text of the printing and type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setting industry. dummy text of the dummy text of the printing and type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setting industry dummy text of the printing and type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setting</a:t>
            </a:r>
            <a:endParaRPr lang="id-ID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44A63E09-FF69-4500-865F-16DC2C9BE220}"/>
              </a:ext>
            </a:extLst>
          </p:cNvPr>
          <p:cNvSpPr/>
          <p:nvPr/>
        </p:nvSpPr>
        <p:spPr>
          <a:xfrm>
            <a:off x="5336276" y="2467427"/>
            <a:ext cx="1143889" cy="341391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Montserrat" panose="00000500000000000000" pitchFamily="50" charset="0"/>
              </a:rPr>
              <a:t>Modern</a:t>
            </a:r>
          </a:p>
        </p:txBody>
      </p:sp>
    </p:spTree>
    <p:extLst>
      <p:ext uri="{BB962C8B-B14F-4D97-AF65-F5344CB8AC3E}">
        <p14:creationId xmlns:p14="http://schemas.microsoft.com/office/powerpoint/2010/main" val="51007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3D1C4F-808B-4AE0-AF65-E429D915A8E2}"/>
              </a:ext>
            </a:extLst>
          </p:cNvPr>
          <p:cNvSpPr/>
          <p:nvPr/>
        </p:nvSpPr>
        <p:spPr>
          <a:xfrm>
            <a:off x="13642" y="0"/>
            <a:ext cx="426376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7E5949-0C10-4CBC-83A2-4D4B5C4DB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22652" y="-433316"/>
            <a:ext cx="4049131" cy="40491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338087-6F78-48E7-93DA-8C0F0E1DD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3700" y="142165"/>
            <a:ext cx="4049131" cy="40491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26A44C-5A08-4AE3-9E42-65DD94FA0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68788" y="2603458"/>
            <a:ext cx="4141401" cy="40491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50057C-33B7-4377-B03F-6FE7FC92A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3699" y="3178939"/>
            <a:ext cx="4049131" cy="404913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CCDD9F78-15FE-4BE8-8C60-5889F05299FB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45F4A00E-1AAA-4A1C-84C1-DD5AA427495C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CC74F78C-D139-40F8-945E-8DA8E676C6F6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E1CE8E44-8D70-448B-A4F5-4EBFBA427CC3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56552137-F6F7-4B3E-9E54-D3D919E7CBD5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835D4B-B1A7-4626-843C-23A046FBEDCC}"/>
              </a:ext>
            </a:extLst>
          </p:cNvPr>
          <p:cNvSpPr txBox="1"/>
          <p:nvPr/>
        </p:nvSpPr>
        <p:spPr>
          <a:xfrm>
            <a:off x="7145698" y="1416871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DEV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ICES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AA963F-92F0-46AF-A980-753A62A0C9CF}"/>
              </a:ext>
            </a:extLst>
          </p:cNvPr>
          <p:cNvSpPr/>
          <p:nvPr/>
        </p:nvSpPr>
        <p:spPr>
          <a:xfrm>
            <a:off x="7177553" y="128436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127BB6C3-2FCD-47BA-AC26-ED27DCF53CFE}"/>
              </a:ext>
            </a:extLst>
          </p:cNvPr>
          <p:cNvSpPr/>
          <p:nvPr/>
        </p:nvSpPr>
        <p:spPr>
          <a:xfrm>
            <a:off x="7265773" y="4403091"/>
            <a:ext cx="1022980" cy="24262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>
                <a:latin typeface="Montserrat" panose="00000500000000000000" pitchFamily="50" charset="0"/>
              </a:rPr>
              <a:t>Options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8FECB41-1594-4096-A772-150FEA46852F}"/>
              </a:ext>
            </a:extLst>
          </p:cNvPr>
          <p:cNvSpPr txBox="1"/>
          <p:nvPr/>
        </p:nvSpPr>
        <p:spPr>
          <a:xfrm>
            <a:off x="7196706" y="4745782"/>
            <a:ext cx="2117723" cy="827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Lorem Ipsum is simply dummy text of the printing and types printing and </a:t>
            </a:r>
            <a:endParaRPr lang="id-ID" sz="1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62EA3C65-2FD9-4E2F-BAD5-7146CA2CEB19}"/>
              </a:ext>
            </a:extLst>
          </p:cNvPr>
          <p:cNvSpPr/>
          <p:nvPr/>
        </p:nvSpPr>
        <p:spPr>
          <a:xfrm>
            <a:off x="9557483" y="4367187"/>
            <a:ext cx="1022980" cy="24262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>
                <a:solidFill>
                  <a:schemeClr val="bg1"/>
                </a:solidFill>
                <a:latin typeface="Montserrat" panose="00000500000000000000" pitchFamily="50" charset="0"/>
              </a:rPr>
              <a:t>Options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7D61442-FC62-448E-80F0-C0AE4BE667CC}"/>
              </a:ext>
            </a:extLst>
          </p:cNvPr>
          <p:cNvSpPr txBox="1"/>
          <p:nvPr/>
        </p:nvSpPr>
        <p:spPr>
          <a:xfrm>
            <a:off x="9488416" y="4709878"/>
            <a:ext cx="2117723" cy="827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Lorem Ipsum is simply dummy text of the printing and types printing and </a:t>
            </a:r>
            <a:endParaRPr lang="id-ID" sz="1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60DD71E-9106-4575-991A-FCB39B92EC3D}"/>
              </a:ext>
            </a:extLst>
          </p:cNvPr>
          <p:cNvSpPr txBox="1"/>
          <p:nvPr/>
        </p:nvSpPr>
        <p:spPr>
          <a:xfrm>
            <a:off x="7177553" y="2481927"/>
            <a:ext cx="4231942" cy="1448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imply dummy text of the printing and type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setting industry. dummy text of the printing and type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setting industry. dummy text of the dummy text of the printing and type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setting industry dummy text of the printing and type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setting industry setting industry. dummy text of the dummy text of</a:t>
            </a:r>
            <a:endParaRPr lang="id-ID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C3D58CB-970C-4279-97F0-5FB8E8B4A2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631EFA7-D8AC-4D65-9A96-85BDA57637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D2E3F6E-EB25-47FA-8571-D425FA286E2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FBE53C9-5917-45C2-A512-8F2E887154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85485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622">
            <a:extLst>
              <a:ext uri="{FF2B5EF4-FFF2-40B4-BE49-F238E27FC236}">
                <a16:creationId xmlns:a16="http://schemas.microsoft.com/office/drawing/2014/main" id="{A33EC934-5AF2-45CC-96C8-3CDD7C39BC69}"/>
              </a:ext>
            </a:extLst>
          </p:cNvPr>
          <p:cNvSpPr/>
          <p:nvPr/>
        </p:nvSpPr>
        <p:spPr>
          <a:xfrm>
            <a:off x="1743997" y="2531264"/>
            <a:ext cx="1635308" cy="1635308"/>
          </a:xfrm>
          <a:prstGeom prst="roundRect">
            <a:avLst>
              <a:gd name="adj" fmla="val 12219"/>
            </a:avLst>
          </a:prstGeom>
          <a:ln w="50800">
            <a:solidFill>
              <a:schemeClr val="accent4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sz="2800">
              <a:solidFill>
                <a:schemeClr val="tx1">
                  <a:lumMod val="65000"/>
                  <a:lumOff val="35000"/>
                </a:schemeClr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28" name="Shape 3622">
            <a:extLst>
              <a:ext uri="{FF2B5EF4-FFF2-40B4-BE49-F238E27FC236}">
                <a16:creationId xmlns:a16="http://schemas.microsoft.com/office/drawing/2014/main" id="{3142EC2E-D300-45BB-988A-D85DBC2073F8}"/>
              </a:ext>
            </a:extLst>
          </p:cNvPr>
          <p:cNvSpPr/>
          <p:nvPr/>
        </p:nvSpPr>
        <p:spPr>
          <a:xfrm>
            <a:off x="4100230" y="2531264"/>
            <a:ext cx="1635308" cy="1635308"/>
          </a:xfrm>
          <a:prstGeom prst="roundRect">
            <a:avLst>
              <a:gd name="adj" fmla="val 12219"/>
            </a:avLst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sz="2800">
              <a:solidFill>
                <a:schemeClr val="accent6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29" name="Shape 3622">
            <a:extLst>
              <a:ext uri="{FF2B5EF4-FFF2-40B4-BE49-F238E27FC236}">
                <a16:creationId xmlns:a16="http://schemas.microsoft.com/office/drawing/2014/main" id="{7168E1CD-19AB-4D2F-81D1-7FCC156B142B}"/>
              </a:ext>
            </a:extLst>
          </p:cNvPr>
          <p:cNvSpPr/>
          <p:nvPr/>
        </p:nvSpPr>
        <p:spPr>
          <a:xfrm>
            <a:off x="6456463" y="2531264"/>
            <a:ext cx="1635308" cy="1635308"/>
          </a:xfrm>
          <a:prstGeom prst="roundRect">
            <a:avLst>
              <a:gd name="adj" fmla="val 12219"/>
            </a:avLst>
          </a:prstGeom>
          <a:ln w="50800">
            <a:solidFill>
              <a:schemeClr val="accent3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sz="2800">
              <a:solidFill>
                <a:schemeClr val="tx1">
                  <a:lumMod val="65000"/>
                  <a:lumOff val="35000"/>
                </a:schemeClr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0" name="Shape 3622">
            <a:extLst>
              <a:ext uri="{FF2B5EF4-FFF2-40B4-BE49-F238E27FC236}">
                <a16:creationId xmlns:a16="http://schemas.microsoft.com/office/drawing/2014/main" id="{80A71FC3-C10B-4D58-B25A-0C1A24DCFD53}"/>
              </a:ext>
            </a:extLst>
          </p:cNvPr>
          <p:cNvSpPr/>
          <p:nvPr/>
        </p:nvSpPr>
        <p:spPr>
          <a:xfrm>
            <a:off x="8812695" y="2531264"/>
            <a:ext cx="1635308" cy="1635308"/>
          </a:xfrm>
          <a:prstGeom prst="roundRect">
            <a:avLst>
              <a:gd name="adj" fmla="val 12219"/>
            </a:avLst>
          </a:prstGeom>
          <a:ln w="50800">
            <a:solidFill>
              <a:schemeClr val="accent2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sz="2800">
              <a:solidFill>
                <a:schemeClr val="accent2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3890FAF-7B9D-4B84-A3B8-369685EF903F}"/>
              </a:ext>
            </a:extLst>
          </p:cNvPr>
          <p:cNvSpPr/>
          <p:nvPr/>
        </p:nvSpPr>
        <p:spPr>
          <a:xfrm>
            <a:off x="1624728" y="3456204"/>
            <a:ext cx="1873846" cy="362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600" b="1" dirty="0">
                <a:solidFill>
                  <a:schemeClr val="accent4"/>
                </a:solidFill>
                <a:latin typeface="Montserrat" panose="00000500000000000000" pitchFamily="50" charset="0"/>
                <a:cs typeface="Poppins Light" panose="00000400000000000000" pitchFamily="50" charset="0"/>
              </a:rPr>
              <a:t>Text Here</a:t>
            </a:r>
            <a:endParaRPr lang="en-US" sz="1600" b="1" dirty="0">
              <a:solidFill>
                <a:schemeClr val="accent4"/>
              </a:solidFill>
              <a:latin typeface="Montserrat" panose="000005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6E7AEB0-99E4-4766-9A56-61A6123F04F9}"/>
              </a:ext>
            </a:extLst>
          </p:cNvPr>
          <p:cNvSpPr/>
          <p:nvPr/>
        </p:nvSpPr>
        <p:spPr>
          <a:xfrm>
            <a:off x="3980961" y="3456204"/>
            <a:ext cx="1873846" cy="362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600" b="1" dirty="0">
                <a:solidFill>
                  <a:schemeClr val="accent6"/>
                </a:solidFill>
                <a:latin typeface="Montserrat" panose="00000500000000000000" pitchFamily="50" charset="0"/>
                <a:cs typeface="Poppins Light" panose="00000400000000000000" pitchFamily="50" charset="0"/>
              </a:rPr>
              <a:t>Text Here</a:t>
            </a:r>
            <a:endParaRPr lang="en-US" sz="1600" b="1" dirty="0">
              <a:solidFill>
                <a:schemeClr val="accent6"/>
              </a:solidFill>
              <a:latin typeface="Montserrat" panose="000005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F6A9612-0740-44E5-B684-B3964DE76C07}"/>
              </a:ext>
            </a:extLst>
          </p:cNvPr>
          <p:cNvSpPr/>
          <p:nvPr/>
        </p:nvSpPr>
        <p:spPr>
          <a:xfrm>
            <a:off x="6337194" y="3456204"/>
            <a:ext cx="1873846" cy="362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600" b="1" dirty="0">
                <a:solidFill>
                  <a:schemeClr val="accent3"/>
                </a:solidFill>
                <a:latin typeface="Montserrat" panose="00000500000000000000" pitchFamily="50" charset="0"/>
                <a:cs typeface="Poppins Light" panose="00000400000000000000" pitchFamily="50" charset="0"/>
              </a:rPr>
              <a:t>Text Here</a:t>
            </a:r>
            <a:endParaRPr lang="en-US" sz="1600" b="1" dirty="0">
              <a:solidFill>
                <a:schemeClr val="accent3"/>
              </a:solidFill>
              <a:latin typeface="Montserrat" panose="000005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9675362-10ED-4F45-A0F3-B99431336AF8}"/>
              </a:ext>
            </a:extLst>
          </p:cNvPr>
          <p:cNvSpPr/>
          <p:nvPr/>
        </p:nvSpPr>
        <p:spPr>
          <a:xfrm>
            <a:off x="8693427" y="3456204"/>
            <a:ext cx="1873846" cy="362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600" b="1" dirty="0">
                <a:solidFill>
                  <a:schemeClr val="accent2"/>
                </a:solidFill>
                <a:latin typeface="Montserrat" panose="00000500000000000000" pitchFamily="50" charset="0"/>
                <a:cs typeface="Poppins Light" panose="00000400000000000000" pitchFamily="50" charset="0"/>
              </a:rPr>
              <a:t>Text Here</a:t>
            </a:r>
            <a:endParaRPr lang="en-US" sz="1600" b="1" dirty="0">
              <a:solidFill>
                <a:schemeClr val="accent2"/>
              </a:solidFill>
              <a:latin typeface="Montserrat" panose="000005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85F4F69-75A8-4B97-8419-882CB8F0F9AF}"/>
              </a:ext>
            </a:extLst>
          </p:cNvPr>
          <p:cNvSpPr/>
          <p:nvPr/>
        </p:nvSpPr>
        <p:spPr>
          <a:xfrm>
            <a:off x="1921565" y="4712209"/>
            <a:ext cx="8348870" cy="566245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sz="1100" dirty="0">
                <a:ea typeface="PT Sans" panose="020B0503020203020204" pitchFamily="34" charset="0"/>
                <a:cs typeface="Open Sans" panose="020B0606030504020204" pitchFamily="34" charset="0"/>
              </a:rPr>
              <a:t>Collaboration. Leverage Agile Frameworks To Provide A Robust. Seamlessly Visualize Quality Intellectual Capital Without </a:t>
            </a:r>
            <a:r>
              <a:rPr lang="en-US" sz="1100" dirty="0" err="1">
                <a:ea typeface="PT Sans" panose="020B0503020203020204" pitchFamily="34" charset="0"/>
                <a:cs typeface="Open Sans" panose="020B0606030504020204" pitchFamily="34" charset="0"/>
              </a:rPr>
              <a:t>Supe</a:t>
            </a:r>
            <a:r>
              <a:rPr lang="id-ID" sz="1100" dirty="0">
                <a:ea typeface="PT Sans" panose="020B05030202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ea typeface="PT Sans" panose="020B0503020203020204" pitchFamily="34" charset="0"/>
                <a:cs typeface="Open Sans" panose="020B0606030504020204" pitchFamily="34" charset="0"/>
              </a:rPr>
              <a:t>rior</a:t>
            </a:r>
            <a:r>
              <a:rPr lang="en-US" sz="1100" dirty="0">
                <a:ea typeface="PT Sans" panose="020B0503020203020204" pitchFamily="34" charset="0"/>
                <a:cs typeface="Open Sans" panose="020B0606030504020204" pitchFamily="34" charset="0"/>
              </a:rPr>
              <a:t> Collaboration And Idea Sharing Visualize Quality Intellectual</a:t>
            </a:r>
            <a:r>
              <a:rPr lang="id-ID" sz="1100" dirty="0">
                <a:ea typeface="PT Sans" panose="020B05030202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>
                <a:ea typeface="PT Sans" panose="020B0503020203020204" pitchFamily="34" charset="0"/>
                <a:cs typeface="Open Sans" panose="020B0606030504020204" pitchFamily="34" charset="0"/>
              </a:rPr>
              <a:t>Agile Frameworks To</a:t>
            </a:r>
            <a:r>
              <a:rPr lang="id-ID" sz="1100" dirty="0">
                <a:ea typeface="PT Sans" panose="020B05030202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>
                <a:ea typeface="PT Sans" panose="020B0503020203020204" pitchFamily="34" charset="0"/>
                <a:cs typeface="Open Sans" panose="020B0606030504020204" pitchFamily="34" charset="0"/>
              </a:rPr>
              <a:t>Provide A Robust. Seamlessly Visualize Quality Intellectual Capital Without </a:t>
            </a:r>
            <a:r>
              <a:rPr lang="en-US" sz="1100" dirty="0" err="1">
                <a:ea typeface="PT Sans" panose="020B0503020203020204" pitchFamily="34" charset="0"/>
                <a:cs typeface="Open Sans" panose="020B0606030504020204" pitchFamily="34" charset="0"/>
              </a:rPr>
              <a:t>Supe</a:t>
            </a:r>
            <a:r>
              <a:rPr lang="id-ID" sz="1100" dirty="0">
                <a:ea typeface="PT Sans" panose="020B05030202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ea typeface="PT Sans" panose="020B0503020203020204" pitchFamily="34" charset="0"/>
                <a:cs typeface="Open Sans" panose="020B0606030504020204" pitchFamily="34" charset="0"/>
              </a:rPr>
              <a:t>rior</a:t>
            </a:r>
            <a:r>
              <a:rPr lang="en-US" sz="1100" dirty="0">
                <a:ea typeface="PT Sans" panose="020B0503020203020204" pitchFamily="34" charset="0"/>
                <a:cs typeface="Open Sans" panose="020B0606030504020204" pitchFamily="34" charset="0"/>
              </a:rPr>
              <a:t> Collaboration And Idea Sharing Visualize Quality Intellectual</a:t>
            </a:r>
            <a:r>
              <a:rPr lang="id-ID" sz="1100" dirty="0">
                <a:ea typeface="PT Sans" panose="020B05030202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>
                <a:ea typeface="PT Sans" panose="020B0503020203020204" pitchFamily="34" charset="0"/>
                <a:cs typeface="Open Sans" panose="020B0606030504020204" pitchFamily="34" charset="0"/>
              </a:rPr>
              <a:t>Provide A Robust. Seamlessly Visualize Quality Intellectual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B4D71A5A-CB20-4493-9965-7D93640DE6EB}"/>
              </a:ext>
            </a:extLst>
          </p:cNvPr>
          <p:cNvSpPr/>
          <p:nvPr/>
        </p:nvSpPr>
        <p:spPr>
          <a:xfrm>
            <a:off x="5046517" y="5581465"/>
            <a:ext cx="1022980" cy="24262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/>
              <a:t>Options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DF2916D5-B050-49A5-B3D9-DEF7382D42D4}"/>
              </a:ext>
            </a:extLst>
          </p:cNvPr>
          <p:cNvSpPr/>
          <p:nvPr/>
        </p:nvSpPr>
        <p:spPr>
          <a:xfrm>
            <a:off x="6122504" y="5581465"/>
            <a:ext cx="1022980" cy="24262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/>
              <a:t>Options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C9F252-19EE-48FB-B925-8646ABE64618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F312887-D2C9-44EF-B041-2543D5290E21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D4D5417-624E-42C7-8B01-7639E5594552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0A57D7D0-DE3D-489F-962F-3F285559F8EA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5BB341F5-2148-4014-B283-12475F3CCCAA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C4039A8F-EB35-4C6E-93B1-B61797AA8D4E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1D0347-9831-4FE4-B681-BD876A5482A9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INFO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GRAPHIC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7D5495-91E7-452C-99A2-84767F78EC98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22" name="Freeform 53">
            <a:extLst>
              <a:ext uri="{FF2B5EF4-FFF2-40B4-BE49-F238E27FC236}">
                <a16:creationId xmlns:a16="http://schemas.microsoft.com/office/drawing/2014/main" id="{21685A37-7A66-41B2-8941-BADB3D930E70}"/>
              </a:ext>
            </a:extLst>
          </p:cNvPr>
          <p:cNvSpPr>
            <a:spLocks noEditPoints="1"/>
          </p:cNvSpPr>
          <p:nvPr/>
        </p:nvSpPr>
        <p:spPr bwMode="auto">
          <a:xfrm>
            <a:off x="4725367" y="2946414"/>
            <a:ext cx="385034" cy="335621"/>
          </a:xfrm>
          <a:custGeom>
            <a:avLst/>
            <a:gdLst>
              <a:gd name="T0" fmla="*/ 2163 w 3597"/>
              <a:gd name="T1" fmla="*/ 1513 h 3137"/>
              <a:gd name="T2" fmla="*/ 1894 w 3597"/>
              <a:gd name="T3" fmla="*/ 1623 h 3137"/>
              <a:gd name="T4" fmla="*/ 2136 w 3597"/>
              <a:gd name="T5" fmla="*/ 3 h 3137"/>
              <a:gd name="T6" fmla="*/ 2434 w 3597"/>
              <a:gd name="T7" fmla="*/ 51 h 3137"/>
              <a:gd name="T8" fmla="*/ 2709 w 3597"/>
              <a:gd name="T9" fmla="*/ 153 h 3137"/>
              <a:gd name="T10" fmla="*/ 2957 w 3597"/>
              <a:gd name="T11" fmla="*/ 303 h 3137"/>
              <a:gd name="T12" fmla="*/ 3173 w 3597"/>
              <a:gd name="T13" fmla="*/ 493 h 3137"/>
              <a:gd name="T14" fmla="*/ 3351 w 3597"/>
              <a:gd name="T15" fmla="*/ 721 h 3137"/>
              <a:gd name="T16" fmla="*/ 3484 w 3597"/>
              <a:gd name="T17" fmla="*/ 980 h 3137"/>
              <a:gd name="T18" fmla="*/ 3569 w 3597"/>
              <a:gd name="T19" fmla="*/ 1264 h 3137"/>
              <a:gd name="T20" fmla="*/ 3597 w 3597"/>
              <a:gd name="T21" fmla="*/ 1568 h 3137"/>
              <a:gd name="T22" fmla="*/ 3569 w 3597"/>
              <a:gd name="T23" fmla="*/ 1872 h 3137"/>
              <a:gd name="T24" fmla="*/ 3484 w 3597"/>
              <a:gd name="T25" fmla="*/ 2156 h 3137"/>
              <a:gd name="T26" fmla="*/ 3351 w 3597"/>
              <a:gd name="T27" fmla="*/ 2415 h 3137"/>
              <a:gd name="T28" fmla="*/ 3173 w 3597"/>
              <a:gd name="T29" fmla="*/ 2643 h 3137"/>
              <a:gd name="T30" fmla="*/ 2957 w 3597"/>
              <a:gd name="T31" fmla="*/ 2834 h 3137"/>
              <a:gd name="T32" fmla="*/ 2709 w 3597"/>
              <a:gd name="T33" fmla="*/ 2983 h 3137"/>
              <a:gd name="T34" fmla="*/ 2434 w 3597"/>
              <a:gd name="T35" fmla="*/ 3085 h 3137"/>
              <a:gd name="T36" fmla="*/ 2136 w 3597"/>
              <a:gd name="T37" fmla="*/ 3133 h 3137"/>
              <a:gd name="T38" fmla="*/ 1839 w 3597"/>
              <a:gd name="T39" fmla="*/ 3124 h 3137"/>
              <a:gd name="T40" fmla="*/ 1560 w 3597"/>
              <a:gd name="T41" fmla="*/ 3064 h 3137"/>
              <a:gd name="T42" fmla="*/ 1302 w 3597"/>
              <a:gd name="T43" fmla="*/ 2955 h 3137"/>
              <a:gd name="T44" fmla="*/ 1070 w 3597"/>
              <a:gd name="T45" fmla="*/ 2804 h 3137"/>
              <a:gd name="T46" fmla="*/ 1475 w 3597"/>
              <a:gd name="T47" fmla="*/ 2603 h 3137"/>
              <a:gd name="T48" fmla="*/ 1701 w 3597"/>
              <a:gd name="T49" fmla="*/ 2697 h 3137"/>
              <a:gd name="T50" fmla="*/ 1948 w 3597"/>
              <a:gd name="T51" fmla="*/ 2741 h 3137"/>
              <a:gd name="T52" fmla="*/ 2207 w 3597"/>
              <a:gd name="T53" fmla="*/ 2731 h 3137"/>
              <a:gd name="T54" fmla="*/ 2452 w 3597"/>
              <a:gd name="T55" fmla="*/ 2667 h 3137"/>
              <a:gd name="T56" fmla="*/ 2672 w 3597"/>
              <a:gd name="T57" fmla="*/ 2555 h 3137"/>
              <a:gd name="T58" fmla="*/ 2863 w 3597"/>
              <a:gd name="T59" fmla="*/ 2400 h 3137"/>
              <a:gd name="T60" fmla="*/ 3018 w 3597"/>
              <a:gd name="T61" fmla="*/ 2209 h 3137"/>
              <a:gd name="T62" fmla="*/ 3130 w 3597"/>
              <a:gd name="T63" fmla="*/ 1988 h 3137"/>
              <a:gd name="T64" fmla="*/ 3194 w 3597"/>
              <a:gd name="T65" fmla="*/ 1742 h 3137"/>
              <a:gd name="T66" fmla="*/ 3203 w 3597"/>
              <a:gd name="T67" fmla="*/ 1480 h 3137"/>
              <a:gd name="T68" fmla="*/ 3157 w 3597"/>
              <a:gd name="T69" fmla="*/ 1229 h 3137"/>
              <a:gd name="T70" fmla="*/ 3060 w 3597"/>
              <a:gd name="T71" fmla="*/ 999 h 3137"/>
              <a:gd name="T72" fmla="*/ 2919 w 3597"/>
              <a:gd name="T73" fmla="*/ 796 h 3137"/>
              <a:gd name="T74" fmla="*/ 2739 w 3597"/>
              <a:gd name="T75" fmla="*/ 629 h 3137"/>
              <a:gd name="T76" fmla="*/ 2528 w 3597"/>
              <a:gd name="T77" fmla="*/ 501 h 3137"/>
              <a:gd name="T78" fmla="*/ 2291 w 3597"/>
              <a:gd name="T79" fmla="*/ 420 h 3137"/>
              <a:gd name="T80" fmla="*/ 2034 w 3597"/>
              <a:gd name="T81" fmla="*/ 392 h 3137"/>
              <a:gd name="T82" fmla="*/ 1770 w 3597"/>
              <a:gd name="T83" fmla="*/ 422 h 3137"/>
              <a:gd name="T84" fmla="*/ 1527 w 3597"/>
              <a:gd name="T85" fmla="*/ 506 h 3137"/>
              <a:gd name="T86" fmla="*/ 1312 w 3597"/>
              <a:gd name="T87" fmla="*/ 641 h 3137"/>
              <a:gd name="T88" fmla="*/ 1132 w 3597"/>
              <a:gd name="T89" fmla="*/ 816 h 3137"/>
              <a:gd name="T90" fmla="*/ 992 w 3597"/>
              <a:gd name="T91" fmla="*/ 1027 h 3137"/>
              <a:gd name="T92" fmla="*/ 899 w 3597"/>
              <a:gd name="T93" fmla="*/ 1267 h 3137"/>
              <a:gd name="T94" fmla="*/ 862 w 3597"/>
              <a:gd name="T95" fmla="*/ 1528 h 3137"/>
              <a:gd name="T96" fmla="*/ 0 w 3597"/>
              <a:gd name="T97" fmla="*/ 1528 h 3137"/>
              <a:gd name="T98" fmla="*/ 489 w 3597"/>
              <a:gd name="T99" fmla="*/ 1320 h 3137"/>
              <a:gd name="T100" fmla="*/ 566 w 3597"/>
              <a:gd name="T101" fmla="*/ 1025 h 3137"/>
              <a:gd name="T102" fmla="*/ 695 w 3597"/>
              <a:gd name="T103" fmla="*/ 755 h 3137"/>
              <a:gd name="T104" fmla="*/ 873 w 3597"/>
              <a:gd name="T105" fmla="*/ 517 h 3137"/>
              <a:gd name="T106" fmla="*/ 1090 w 3597"/>
              <a:gd name="T107" fmla="*/ 317 h 3137"/>
              <a:gd name="T108" fmla="*/ 1342 w 3597"/>
              <a:gd name="T109" fmla="*/ 161 h 3137"/>
              <a:gd name="T110" fmla="*/ 1624 w 3597"/>
              <a:gd name="T111" fmla="*/ 54 h 3137"/>
              <a:gd name="T112" fmla="*/ 1928 w 3597"/>
              <a:gd name="T113" fmla="*/ 3 h 3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597" h="3137">
                <a:moveTo>
                  <a:pt x="1894" y="727"/>
                </a:moveTo>
                <a:lnTo>
                  <a:pt x="2163" y="727"/>
                </a:lnTo>
                <a:lnTo>
                  <a:pt x="2163" y="1513"/>
                </a:lnTo>
                <a:lnTo>
                  <a:pt x="2659" y="2009"/>
                </a:lnTo>
                <a:lnTo>
                  <a:pt x="2469" y="2198"/>
                </a:lnTo>
                <a:lnTo>
                  <a:pt x="1894" y="1623"/>
                </a:lnTo>
                <a:lnTo>
                  <a:pt x="1894" y="727"/>
                </a:lnTo>
                <a:close/>
                <a:moveTo>
                  <a:pt x="2034" y="0"/>
                </a:moveTo>
                <a:lnTo>
                  <a:pt x="2136" y="3"/>
                </a:lnTo>
                <a:lnTo>
                  <a:pt x="2238" y="13"/>
                </a:lnTo>
                <a:lnTo>
                  <a:pt x="2337" y="28"/>
                </a:lnTo>
                <a:lnTo>
                  <a:pt x="2434" y="51"/>
                </a:lnTo>
                <a:lnTo>
                  <a:pt x="2528" y="79"/>
                </a:lnTo>
                <a:lnTo>
                  <a:pt x="2620" y="113"/>
                </a:lnTo>
                <a:lnTo>
                  <a:pt x="2709" y="153"/>
                </a:lnTo>
                <a:lnTo>
                  <a:pt x="2795" y="198"/>
                </a:lnTo>
                <a:lnTo>
                  <a:pt x="2878" y="248"/>
                </a:lnTo>
                <a:lnTo>
                  <a:pt x="2957" y="303"/>
                </a:lnTo>
                <a:lnTo>
                  <a:pt x="3033" y="361"/>
                </a:lnTo>
                <a:lnTo>
                  <a:pt x="3105" y="425"/>
                </a:lnTo>
                <a:lnTo>
                  <a:pt x="3173" y="493"/>
                </a:lnTo>
                <a:lnTo>
                  <a:pt x="3237" y="566"/>
                </a:lnTo>
                <a:lnTo>
                  <a:pt x="3296" y="642"/>
                </a:lnTo>
                <a:lnTo>
                  <a:pt x="3351" y="721"/>
                </a:lnTo>
                <a:lnTo>
                  <a:pt x="3400" y="805"/>
                </a:lnTo>
                <a:lnTo>
                  <a:pt x="3444" y="891"/>
                </a:lnTo>
                <a:lnTo>
                  <a:pt x="3484" y="980"/>
                </a:lnTo>
                <a:lnTo>
                  <a:pt x="3518" y="1072"/>
                </a:lnTo>
                <a:lnTo>
                  <a:pt x="3546" y="1167"/>
                </a:lnTo>
                <a:lnTo>
                  <a:pt x="3569" y="1264"/>
                </a:lnTo>
                <a:lnTo>
                  <a:pt x="3584" y="1363"/>
                </a:lnTo>
                <a:lnTo>
                  <a:pt x="3594" y="1465"/>
                </a:lnTo>
                <a:lnTo>
                  <a:pt x="3597" y="1568"/>
                </a:lnTo>
                <a:lnTo>
                  <a:pt x="3594" y="1672"/>
                </a:lnTo>
                <a:lnTo>
                  <a:pt x="3584" y="1773"/>
                </a:lnTo>
                <a:lnTo>
                  <a:pt x="3569" y="1872"/>
                </a:lnTo>
                <a:lnTo>
                  <a:pt x="3546" y="1969"/>
                </a:lnTo>
                <a:lnTo>
                  <a:pt x="3518" y="2064"/>
                </a:lnTo>
                <a:lnTo>
                  <a:pt x="3484" y="2156"/>
                </a:lnTo>
                <a:lnTo>
                  <a:pt x="3444" y="2245"/>
                </a:lnTo>
                <a:lnTo>
                  <a:pt x="3400" y="2331"/>
                </a:lnTo>
                <a:lnTo>
                  <a:pt x="3351" y="2415"/>
                </a:lnTo>
                <a:lnTo>
                  <a:pt x="3296" y="2494"/>
                </a:lnTo>
                <a:lnTo>
                  <a:pt x="3237" y="2570"/>
                </a:lnTo>
                <a:lnTo>
                  <a:pt x="3173" y="2643"/>
                </a:lnTo>
                <a:lnTo>
                  <a:pt x="3105" y="2711"/>
                </a:lnTo>
                <a:lnTo>
                  <a:pt x="3033" y="2775"/>
                </a:lnTo>
                <a:lnTo>
                  <a:pt x="2957" y="2834"/>
                </a:lnTo>
                <a:lnTo>
                  <a:pt x="2878" y="2889"/>
                </a:lnTo>
                <a:lnTo>
                  <a:pt x="2795" y="2938"/>
                </a:lnTo>
                <a:lnTo>
                  <a:pt x="2709" y="2983"/>
                </a:lnTo>
                <a:lnTo>
                  <a:pt x="2620" y="3023"/>
                </a:lnTo>
                <a:lnTo>
                  <a:pt x="2528" y="3057"/>
                </a:lnTo>
                <a:lnTo>
                  <a:pt x="2434" y="3085"/>
                </a:lnTo>
                <a:lnTo>
                  <a:pt x="2337" y="3108"/>
                </a:lnTo>
                <a:lnTo>
                  <a:pt x="2238" y="3123"/>
                </a:lnTo>
                <a:lnTo>
                  <a:pt x="2136" y="3133"/>
                </a:lnTo>
                <a:lnTo>
                  <a:pt x="2034" y="3137"/>
                </a:lnTo>
                <a:lnTo>
                  <a:pt x="1935" y="3133"/>
                </a:lnTo>
                <a:lnTo>
                  <a:pt x="1839" y="3124"/>
                </a:lnTo>
                <a:lnTo>
                  <a:pt x="1743" y="3110"/>
                </a:lnTo>
                <a:lnTo>
                  <a:pt x="1651" y="3089"/>
                </a:lnTo>
                <a:lnTo>
                  <a:pt x="1560" y="3064"/>
                </a:lnTo>
                <a:lnTo>
                  <a:pt x="1471" y="3032"/>
                </a:lnTo>
                <a:lnTo>
                  <a:pt x="1385" y="2997"/>
                </a:lnTo>
                <a:lnTo>
                  <a:pt x="1302" y="2955"/>
                </a:lnTo>
                <a:lnTo>
                  <a:pt x="1222" y="2910"/>
                </a:lnTo>
                <a:lnTo>
                  <a:pt x="1145" y="2859"/>
                </a:lnTo>
                <a:lnTo>
                  <a:pt x="1070" y="2804"/>
                </a:lnTo>
                <a:lnTo>
                  <a:pt x="1340" y="2516"/>
                </a:lnTo>
                <a:lnTo>
                  <a:pt x="1406" y="2562"/>
                </a:lnTo>
                <a:lnTo>
                  <a:pt x="1475" y="2603"/>
                </a:lnTo>
                <a:lnTo>
                  <a:pt x="1548" y="2639"/>
                </a:lnTo>
                <a:lnTo>
                  <a:pt x="1623" y="2671"/>
                </a:lnTo>
                <a:lnTo>
                  <a:pt x="1701" y="2697"/>
                </a:lnTo>
                <a:lnTo>
                  <a:pt x="1782" y="2717"/>
                </a:lnTo>
                <a:lnTo>
                  <a:pt x="1863" y="2732"/>
                </a:lnTo>
                <a:lnTo>
                  <a:pt x="1948" y="2741"/>
                </a:lnTo>
                <a:lnTo>
                  <a:pt x="2034" y="2744"/>
                </a:lnTo>
                <a:lnTo>
                  <a:pt x="2121" y="2741"/>
                </a:lnTo>
                <a:lnTo>
                  <a:pt x="2207" y="2731"/>
                </a:lnTo>
                <a:lnTo>
                  <a:pt x="2291" y="2716"/>
                </a:lnTo>
                <a:lnTo>
                  <a:pt x="2372" y="2695"/>
                </a:lnTo>
                <a:lnTo>
                  <a:pt x="2452" y="2667"/>
                </a:lnTo>
                <a:lnTo>
                  <a:pt x="2528" y="2635"/>
                </a:lnTo>
                <a:lnTo>
                  <a:pt x="2601" y="2598"/>
                </a:lnTo>
                <a:lnTo>
                  <a:pt x="2672" y="2555"/>
                </a:lnTo>
                <a:lnTo>
                  <a:pt x="2739" y="2508"/>
                </a:lnTo>
                <a:lnTo>
                  <a:pt x="2803" y="2456"/>
                </a:lnTo>
                <a:lnTo>
                  <a:pt x="2863" y="2400"/>
                </a:lnTo>
                <a:lnTo>
                  <a:pt x="2919" y="2340"/>
                </a:lnTo>
                <a:lnTo>
                  <a:pt x="2971" y="2276"/>
                </a:lnTo>
                <a:lnTo>
                  <a:pt x="3018" y="2209"/>
                </a:lnTo>
                <a:lnTo>
                  <a:pt x="3060" y="2138"/>
                </a:lnTo>
                <a:lnTo>
                  <a:pt x="3097" y="2064"/>
                </a:lnTo>
                <a:lnTo>
                  <a:pt x="3130" y="1988"/>
                </a:lnTo>
                <a:lnTo>
                  <a:pt x="3157" y="1908"/>
                </a:lnTo>
                <a:lnTo>
                  <a:pt x="3179" y="1826"/>
                </a:lnTo>
                <a:lnTo>
                  <a:pt x="3194" y="1742"/>
                </a:lnTo>
                <a:lnTo>
                  <a:pt x="3203" y="1656"/>
                </a:lnTo>
                <a:lnTo>
                  <a:pt x="3206" y="1568"/>
                </a:lnTo>
                <a:lnTo>
                  <a:pt x="3203" y="1480"/>
                </a:lnTo>
                <a:lnTo>
                  <a:pt x="3194" y="1394"/>
                </a:lnTo>
                <a:lnTo>
                  <a:pt x="3179" y="1310"/>
                </a:lnTo>
                <a:lnTo>
                  <a:pt x="3157" y="1229"/>
                </a:lnTo>
                <a:lnTo>
                  <a:pt x="3130" y="1148"/>
                </a:lnTo>
                <a:lnTo>
                  <a:pt x="3097" y="1072"/>
                </a:lnTo>
                <a:lnTo>
                  <a:pt x="3060" y="999"/>
                </a:lnTo>
                <a:lnTo>
                  <a:pt x="3018" y="927"/>
                </a:lnTo>
                <a:lnTo>
                  <a:pt x="2971" y="860"/>
                </a:lnTo>
                <a:lnTo>
                  <a:pt x="2919" y="796"/>
                </a:lnTo>
                <a:lnTo>
                  <a:pt x="2863" y="737"/>
                </a:lnTo>
                <a:lnTo>
                  <a:pt x="2803" y="680"/>
                </a:lnTo>
                <a:lnTo>
                  <a:pt x="2739" y="629"/>
                </a:lnTo>
                <a:lnTo>
                  <a:pt x="2672" y="581"/>
                </a:lnTo>
                <a:lnTo>
                  <a:pt x="2601" y="538"/>
                </a:lnTo>
                <a:lnTo>
                  <a:pt x="2528" y="501"/>
                </a:lnTo>
                <a:lnTo>
                  <a:pt x="2452" y="469"/>
                </a:lnTo>
                <a:lnTo>
                  <a:pt x="2372" y="441"/>
                </a:lnTo>
                <a:lnTo>
                  <a:pt x="2291" y="420"/>
                </a:lnTo>
                <a:lnTo>
                  <a:pt x="2207" y="404"/>
                </a:lnTo>
                <a:lnTo>
                  <a:pt x="2121" y="395"/>
                </a:lnTo>
                <a:lnTo>
                  <a:pt x="2034" y="392"/>
                </a:lnTo>
                <a:lnTo>
                  <a:pt x="1944" y="395"/>
                </a:lnTo>
                <a:lnTo>
                  <a:pt x="1855" y="405"/>
                </a:lnTo>
                <a:lnTo>
                  <a:pt x="1770" y="422"/>
                </a:lnTo>
                <a:lnTo>
                  <a:pt x="1686" y="444"/>
                </a:lnTo>
                <a:lnTo>
                  <a:pt x="1605" y="472"/>
                </a:lnTo>
                <a:lnTo>
                  <a:pt x="1527" y="506"/>
                </a:lnTo>
                <a:lnTo>
                  <a:pt x="1452" y="546"/>
                </a:lnTo>
                <a:lnTo>
                  <a:pt x="1381" y="591"/>
                </a:lnTo>
                <a:lnTo>
                  <a:pt x="1312" y="641"/>
                </a:lnTo>
                <a:lnTo>
                  <a:pt x="1247" y="695"/>
                </a:lnTo>
                <a:lnTo>
                  <a:pt x="1188" y="753"/>
                </a:lnTo>
                <a:lnTo>
                  <a:pt x="1132" y="816"/>
                </a:lnTo>
                <a:lnTo>
                  <a:pt x="1080" y="883"/>
                </a:lnTo>
                <a:lnTo>
                  <a:pt x="1034" y="954"/>
                </a:lnTo>
                <a:lnTo>
                  <a:pt x="992" y="1027"/>
                </a:lnTo>
                <a:lnTo>
                  <a:pt x="955" y="1104"/>
                </a:lnTo>
                <a:lnTo>
                  <a:pt x="924" y="1185"/>
                </a:lnTo>
                <a:lnTo>
                  <a:pt x="899" y="1267"/>
                </a:lnTo>
                <a:lnTo>
                  <a:pt x="880" y="1352"/>
                </a:lnTo>
                <a:lnTo>
                  <a:pt x="867" y="1439"/>
                </a:lnTo>
                <a:lnTo>
                  <a:pt x="862" y="1528"/>
                </a:lnTo>
                <a:lnTo>
                  <a:pt x="1408" y="1528"/>
                </a:lnTo>
                <a:lnTo>
                  <a:pt x="704" y="2313"/>
                </a:lnTo>
                <a:lnTo>
                  <a:pt x="0" y="1528"/>
                </a:lnTo>
                <a:lnTo>
                  <a:pt x="470" y="1528"/>
                </a:lnTo>
                <a:lnTo>
                  <a:pt x="476" y="1424"/>
                </a:lnTo>
                <a:lnTo>
                  <a:pt x="489" y="1320"/>
                </a:lnTo>
                <a:lnTo>
                  <a:pt x="509" y="1220"/>
                </a:lnTo>
                <a:lnTo>
                  <a:pt x="534" y="1121"/>
                </a:lnTo>
                <a:lnTo>
                  <a:pt x="566" y="1025"/>
                </a:lnTo>
                <a:lnTo>
                  <a:pt x="604" y="933"/>
                </a:lnTo>
                <a:lnTo>
                  <a:pt x="647" y="842"/>
                </a:lnTo>
                <a:lnTo>
                  <a:pt x="695" y="755"/>
                </a:lnTo>
                <a:lnTo>
                  <a:pt x="749" y="673"/>
                </a:lnTo>
                <a:lnTo>
                  <a:pt x="809" y="593"/>
                </a:lnTo>
                <a:lnTo>
                  <a:pt x="873" y="517"/>
                </a:lnTo>
                <a:lnTo>
                  <a:pt x="941" y="446"/>
                </a:lnTo>
                <a:lnTo>
                  <a:pt x="1014" y="380"/>
                </a:lnTo>
                <a:lnTo>
                  <a:pt x="1090" y="317"/>
                </a:lnTo>
                <a:lnTo>
                  <a:pt x="1170" y="260"/>
                </a:lnTo>
                <a:lnTo>
                  <a:pt x="1255" y="208"/>
                </a:lnTo>
                <a:lnTo>
                  <a:pt x="1342" y="161"/>
                </a:lnTo>
                <a:lnTo>
                  <a:pt x="1433" y="119"/>
                </a:lnTo>
                <a:lnTo>
                  <a:pt x="1527" y="83"/>
                </a:lnTo>
                <a:lnTo>
                  <a:pt x="1624" y="54"/>
                </a:lnTo>
                <a:lnTo>
                  <a:pt x="1723" y="31"/>
                </a:lnTo>
                <a:lnTo>
                  <a:pt x="1825" y="13"/>
                </a:lnTo>
                <a:lnTo>
                  <a:pt x="1928" y="3"/>
                </a:lnTo>
                <a:lnTo>
                  <a:pt x="2034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" name="Group 71">
            <a:extLst>
              <a:ext uri="{FF2B5EF4-FFF2-40B4-BE49-F238E27FC236}">
                <a16:creationId xmlns:a16="http://schemas.microsoft.com/office/drawing/2014/main" id="{E79840B0-B979-48C3-A205-CC0DA8C4EF6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74594" y="2980275"/>
            <a:ext cx="387132" cy="324423"/>
            <a:chOff x="4518" y="854"/>
            <a:chExt cx="3809" cy="3192"/>
          </a:xfrm>
          <a:solidFill>
            <a:schemeClr val="accent3"/>
          </a:solidFill>
        </p:grpSpPr>
        <p:sp>
          <p:nvSpPr>
            <p:cNvPr id="24" name="Freeform 73">
              <a:extLst>
                <a:ext uri="{FF2B5EF4-FFF2-40B4-BE49-F238E27FC236}">
                  <a16:creationId xmlns:a16="http://schemas.microsoft.com/office/drawing/2014/main" id="{51A048E0-F2B3-4656-9E3C-A0E146D13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" y="1636"/>
              <a:ext cx="2601" cy="2410"/>
            </a:xfrm>
            <a:custGeom>
              <a:avLst/>
              <a:gdLst>
                <a:gd name="T0" fmla="*/ 149 w 2601"/>
                <a:gd name="T1" fmla="*/ 0 h 2410"/>
                <a:gd name="T2" fmla="*/ 1086 w 2601"/>
                <a:gd name="T3" fmla="*/ 0 h 2410"/>
                <a:gd name="T4" fmla="*/ 1086 w 2601"/>
                <a:gd name="T5" fmla="*/ 859 h 2410"/>
                <a:gd name="T6" fmla="*/ 1089 w 2601"/>
                <a:gd name="T7" fmla="*/ 904 h 2410"/>
                <a:gd name="T8" fmla="*/ 1100 w 2601"/>
                <a:gd name="T9" fmla="*/ 946 h 2410"/>
                <a:gd name="T10" fmla="*/ 1116 w 2601"/>
                <a:gd name="T11" fmla="*/ 984 h 2410"/>
                <a:gd name="T12" fmla="*/ 1138 w 2601"/>
                <a:gd name="T13" fmla="*/ 1020 h 2410"/>
                <a:gd name="T14" fmla="*/ 1166 w 2601"/>
                <a:gd name="T15" fmla="*/ 1052 h 2410"/>
                <a:gd name="T16" fmla="*/ 1197 w 2601"/>
                <a:gd name="T17" fmla="*/ 1079 h 2410"/>
                <a:gd name="T18" fmla="*/ 1233 w 2601"/>
                <a:gd name="T19" fmla="*/ 1101 h 2410"/>
                <a:gd name="T20" fmla="*/ 1272 w 2601"/>
                <a:gd name="T21" fmla="*/ 1118 h 2410"/>
                <a:gd name="T22" fmla="*/ 1314 w 2601"/>
                <a:gd name="T23" fmla="*/ 1129 h 2410"/>
                <a:gd name="T24" fmla="*/ 1358 w 2601"/>
                <a:gd name="T25" fmla="*/ 1132 h 2410"/>
                <a:gd name="T26" fmla="*/ 1358 w 2601"/>
                <a:gd name="T27" fmla="*/ 1132 h 2410"/>
                <a:gd name="T28" fmla="*/ 2601 w 2601"/>
                <a:gd name="T29" fmla="*/ 1132 h 2410"/>
                <a:gd name="T30" fmla="*/ 2601 w 2601"/>
                <a:gd name="T31" fmla="*/ 1642 h 2410"/>
                <a:gd name="T32" fmla="*/ 2597 w 2601"/>
                <a:gd name="T33" fmla="*/ 1672 h 2410"/>
                <a:gd name="T34" fmla="*/ 2589 w 2601"/>
                <a:gd name="T35" fmla="*/ 1700 h 2410"/>
                <a:gd name="T36" fmla="*/ 2575 w 2601"/>
                <a:gd name="T37" fmla="*/ 1725 h 2410"/>
                <a:gd name="T38" fmla="*/ 2557 w 2601"/>
                <a:gd name="T39" fmla="*/ 1747 h 2410"/>
                <a:gd name="T40" fmla="*/ 2535 w 2601"/>
                <a:gd name="T41" fmla="*/ 1766 h 2410"/>
                <a:gd name="T42" fmla="*/ 2509 w 2601"/>
                <a:gd name="T43" fmla="*/ 1780 h 2410"/>
                <a:gd name="T44" fmla="*/ 2482 w 2601"/>
                <a:gd name="T45" fmla="*/ 1788 h 2410"/>
                <a:gd name="T46" fmla="*/ 2451 w 2601"/>
                <a:gd name="T47" fmla="*/ 1791 h 2410"/>
                <a:gd name="T48" fmla="*/ 1137 w 2601"/>
                <a:gd name="T49" fmla="*/ 1791 h 2410"/>
                <a:gd name="T50" fmla="*/ 540 w 2601"/>
                <a:gd name="T51" fmla="*/ 2388 h 2410"/>
                <a:gd name="T52" fmla="*/ 523 w 2601"/>
                <a:gd name="T53" fmla="*/ 2401 h 2410"/>
                <a:gd name="T54" fmla="*/ 505 w 2601"/>
                <a:gd name="T55" fmla="*/ 2408 h 2410"/>
                <a:gd name="T56" fmla="*/ 486 w 2601"/>
                <a:gd name="T57" fmla="*/ 2410 h 2410"/>
                <a:gd name="T58" fmla="*/ 467 w 2601"/>
                <a:gd name="T59" fmla="*/ 2408 h 2410"/>
                <a:gd name="T60" fmla="*/ 450 w 2601"/>
                <a:gd name="T61" fmla="*/ 2401 h 2410"/>
                <a:gd name="T62" fmla="*/ 435 w 2601"/>
                <a:gd name="T63" fmla="*/ 2389 h 2410"/>
                <a:gd name="T64" fmla="*/ 423 w 2601"/>
                <a:gd name="T65" fmla="*/ 2374 h 2410"/>
                <a:gd name="T66" fmla="*/ 415 w 2601"/>
                <a:gd name="T67" fmla="*/ 2356 h 2410"/>
                <a:gd name="T68" fmla="*/ 412 w 2601"/>
                <a:gd name="T69" fmla="*/ 2335 h 2410"/>
                <a:gd name="T70" fmla="*/ 412 w 2601"/>
                <a:gd name="T71" fmla="*/ 1791 h 2410"/>
                <a:gd name="T72" fmla="*/ 149 w 2601"/>
                <a:gd name="T73" fmla="*/ 1791 h 2410"/>
                <a:gd name="T74" fmla="*/ 119 w 2601"/>
                <a:gd name="T75" fmla="*/ 1788 h 2410"/>
                <a:gd name="T76" fmla="*/ 91 w 2601"/>
                <a:gd name="T77" fmla="*/ 1780 h 2410"/>
                <a:gd name="T78" fmla="*/ 66 w 2601"/>
                <a:gd name="T79" fmla="*/ 1766 h 2410"/>
                <a:gd name="T80" fmla="*/ 44 w 2601"/>
                <a:gd name="T81" fmla="*/ 1747 h 2410"/>
                <a:gd name="T82" fmla="*/ 25 w 2601"/>
                <a:gd name="T83" fmla="*/ 1725 h 2410"/>
                <a:gd name="T84" fmla="*/ 12 w 2601"/>
                <a:gd name="T85" fmla="*/ 1700 h 2410"/>
                <a:gd name="T86" fmla="*/ 3 w 2601"/>
                <a:gd name="T87" fmla="*/ 1672 h 2410"/>
                <a:gd name="T88" fmla="*/ 0 w 2601"/>
                <a:gd name="T89" fmla="*/ 1642 h 2410"/>
                <a:gd name="T90" fmla="*/ 0 w 2601"/>
                <a:gd name="T91" fmla="*/ 149 h 2410"/>
                <a:gd name="T92" fmla="*/ 3 w 2601"/>
                <a:gd name="T93" fmla="*/ 119 h 2410"/>
                <a:gd name="T94" fmla="*/ 12 w 2601"/>
                <a:gd name="T95" fmla="*/ 91 h 2410"/>
                <a:gd name="T96" fmla="*/ 25 w 2601"/>
                <a:gd name="T97" fmla="*/ 66 h 2410"/>
                <a:gd name="T98" fmla="*/ 44 w 2601"/>
                <a:gd name="T99" fmla="*/ 44 h 2410"/>
                <a:gd name="T100" fmla="*/ 66 w 2601"/>
                <a:gd name="T101" fmla="*/ 25 h 2410"/>
                <a:gd name="T102" fmla="*/ 91 w 2601"/>
                <a:gd name="T103" fmla="*/ 13 h 2410"/>
                <a:gd name="T104" fmla="*/ 119 w 2601"/>
                <a:gd name="T105" fmla="*/ 3 h 2410"/>
                <a:gd name="T106" fmla="*/ 149 w 2601"/>
                <a:gd name="T107" fmla="*/ 0 h 2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601" h="2410">
                  <a:moveTo>
                    <a:pt x="149" y="0"/>
                  </a:moveTo>
                  <a:lnTo>
                    <a:pt x="1086" y="0"/>
                  </a:lnTo>
                  <a:lnTo>
                    <a:pt x="1086" y="859"/>
                  </a:lnTo>
                  <a:lnTo>
                    <a:pt x="1089" y="904"/>
                  </a:lnTo>
                  <a:lnTo>
                    <a:pt x="1100" y="946"/>
                  </a:lnTo>
                  <a:lnTo>
                    <a:pt x="1116" y="984"/>
                  </a:lnTo>
                  <a:lnTo>
                    <a:pt x="1138" y="1020"/>
                  </a:lnTo>
                  <a:lnTo>
                    <a:pt x="1166" y="1052"/>
                  </a:lnTo>
                  <a:lnTo>
                    <a:pt x="1197" y="1079"/>
                  </a:lnTo>
                  <a:lnTo>
                    <a:pt x="1233" y="1101"/>
                  </a:lnTo>
                  <a:lnTo>
                    <a:pt x="1272" y="1118"/>
                  </a:lnTo>
                  <a:lnTo>
                    <a:pt x="1314" y="1129"/>
                  </a:lnTo>
                  <a:lnTo>
                    <a:pt x="1358" y="1132"/>
                  </a:lnTo>
                  <a:lnTo>
                    <a:pt x="1358" y="1132"/>
                  </a:lnTo>
                  <a:lnTo>
                    <a:pt x="2601" y="1132"/>
                  </a:lnTo>
                  <a:lnTo>
                    <a:pt x="2601" y="1642"/>
                  </a:lnTo>
                  <a:lnTo>
                    <a:pt x="2597" y="1672"/>
                  </a:lnTo>
                  <a:lnTo>
                    <a:pt x="2589" y="1700"/>
                  </a:lnTo>
                  <a:lnTo>
                    <a:pt x="2575" y="1725"/>
                  </a:lnTo>
                  <a:lnTo>
                    <a:pt x="2557" y="1747"/>
                  </a:lnTo>
                  <a:lnTo>
                    <a:pt x="2535" y="1766"/>
                  </a:lnTo>
                  <a:lnTo>
                    <a:pt x="2509" y="1780"/>
                  </a:lnTo>
                  <a:lnTo>
                    <a:pt x="2482" y="1788"/>
                  </a:lnTo>
                  <a:lnTo>
                    <a:pt x="2451" y="1791"/>
                  </a:lnTo>
                  <a:lnTo>
                    <a:pt x="1137" y="1791"/>
                  </a:lnTo>
                  <a:lnTo>
                    <a:pt x="540" y="2388"/>
                  </a:lnTo>
                  <a:lnTo>
                    <a:pt x="523" y="2401"/>
                  </a:lnTo>
                  <a:lnTo>
                    <a:pt x="505" y="2408"/>
                  </a:lnTo>
                  <a:lnTo>
                    <a:pt x="486" y="2410"/>
                  </a:lnTo>
                  <a:lnTo>
                    <a:pt x="467" y="2408"/>
                  </a:lnTo>
                  <a:lnTo>
                    <a:pt x="450" y="2401"/>
                  </a:lnTo>
                  <a:lnTo>
                    <a:pt x="435" y="2389"/>
                  </a:lnTo>
                  <a:lnTo>
                    <a:pt x="423" y="2374"/>
                  </a:lnTo>
                  <a:lnTo>
                    <a:pt x="415" y="2356"/>
                  </a:lnTo>
                  <a:lnTo>
                    <a:pt x="412" y="2335"/>
                  </a:lnTo>
                  <a:lnTo>
                    <a:pt x="412" y="1791"/>
                  </a:lnTo>
                  <a:lnTo>
                    <a:pt x="149" y="1791"/>
                  </a:lnTo>
                  <a:lnTo>
                    <a:pt x="119" y="1788"/>
                  </a:lnTo>
                  <a:lnTo>
                    <a:pt x="91" y="1780"/>
                  </a:lnTo>
                  <a:lnTo>
                    <a:pt x="66" y="1766"/>
                  </a:lnTo>
                  <a:lnTo>
                    <a:pt x="44" y="1747"/>
                  </a:lnTo>
                  <a:lnTo>
                    <a:pt x="25" y="1725"/>
                  </a:lnTo>
                  <a:lnTo>
                    <a:pt x="12" y="1700"/>
                  </a:lnTo>
                  <a:lnTo>
                    <a:pt x="3" y="1672"/>
                  </a:lnTo>
                  <a:lnTo>
                    <a:pt x="0" y="1642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2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6" y="25"/>
                  </a:lnTo>
                  <a:lnTo>
                    <a:pt x="91" y="13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4">
              <a:extLst>
                <a:ext uri="{FF2B5EF4-FFF2-40B4-BE49-F238E27FC236}">
                  <a16:creationId xmlns:a16="http://schemas.microsoft.com/office/drawing/2014/main" id="{B65BAD3C-BD59-44B4-865D-A3FB40058A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26" y="854"/>
              <a:ext cx="2601" cy="2410"/>
            </a:xfrm>
            <a:custGeom>
              <a:avLst/>
              <a:gdLst>
                <a:gd name="T0" fmla="*/ 1938 w 2601"/>
                <a:gd name="T1" fmla="*/ 699 h 2410"/>
                <a:gd name="T2" fmla="*/ 1863 w 2601"/>
                <a:gd name="T3" fmla="*/ 751 h 2410"/>
                <a:gd name="T4" fmla="*/ 1825 w 2601"/>
                <a:gd name="T5" fmla="*/ 834 h 2410"/>
                <a:gd name="T6" fmla="*/ 1833 w 2601"/>
                <a:gd name="T7" fmla="*/ 929 h 2410"/>
                <a:gd name="T8" fmla="*/ 1885 w 2601"/>
                <a:gd name="T9" fmla="*/ 1003 h 2410"/>
                <a:gd name="T10" fmla="*/ 1969 w 2601"/>
                <a:gd name="T11" fmla="*/ 1042 h 2410"/>
                <a:gd name="T12" fmla="*/ 2063 w 2601"/>
                <a:gd name="T13" fmla="*/ 1034 h 2410"/>
                <a:gd name="T14" fmla="*/ 2137 w 2601"/>
                <a:gd name="T15" fmla="*/ 981 h 2410"/>
                <a:gd name="T16" fmla="*/ 2177 w 2601"/>
                <a:gd name="T17" fmla="*/ 897 h 2410"/>
                <a:gd name="T18" fmla="*/ 2169 w 2601"/>
                <a:gd name="T19" fmla="*/ 804 h 2410"/>
                <a:gd name="T20" fmla="*/ 2115 w 2601"/>
                <a:gd name="T21" fmla="*/ 729 h 2410"/>
                <a:gd name="T22" fmla="*/ 2032 w 2601"/>
                <a:gd name="T23" fmla="*/ 690 h 2410"/>
                <a:gd name="T24" fmla="*/ 1269 w 2601"/>
                <a:gd name="T25" fmla="*/ 690 h 2410"/>
                <a:gd name="T26" fmla="*/ 1186 w 2601"/>
                <a:gd name="T27" fmla="*/ 729 h 2410"/>
                <a:gd name="T28" fmla="*/ 1134 w 2601"/>
                <a:gd name="T29" fmla="*/ 804 h 2410"/>
                <a:gd name="T30" fmla="*/ 1126 w 2601"/>
                <a:gd name="T31" fmla="*/ 897 h 2410"/>
                <a:gd name="T32" fmla="*/ 1165 w 2601"/>
                <a:gd name="T33" fmla="*/ 981 h 2410"/>
                <a:gd name="T34" fmla="*/ 1239 w 2601"/>
                <a:gd name="T35" fmla="*/ 1034 h 2410"/>
                <a:gd name="T36" fmla="*/ 1334 w 2601"/>
                <a:gd name="T37" fmla="*/ 1042 h 2410"/>
                <a:gd name="T38" fmla="*/ 1416 w 2601"/>
                <a:gd name="T39" fmla="*/ 1003 h 2410"/>
                <a:gd name="T40" fmla="*/ 1469 w 2601"/>
                <a:gd name="T41" fmla="*/ 929 h 2410"/>
                <a:gd name="T42" fmla="*/ 1477 w 2601"/>
                <a:gd name="T43" fmla="*/ 834 h 2410"/>
                <a:gd name="T44" fmla="*/ 1438 w 2601"/>
                <a:gd name="T45" fmla="*/ 751 h 2410"/>
                <a:gd name="T46" fmla="*/ 1364 w 2601"/>
                <a:gd name="T47" fmla="*/ 699 h 2410"/>
                <a:gd name="T48" fmla="*/ 602 w 2601"/>
                <a:gd name="T49" fmla="*/ 687 h 2410"/>
                <a:gd name="T50" fmla="*/ 512 w 2601"/>
                <a:gd name="T51" fmla="*/ 711 h 2410"/>
                <a:gd name="T52" fmla="*/ 447 w 2601"/>
                <a:gd name="T53" fmla="*/ 776 h 2410"/>
                <a:gd name="T54" fmla="*/ 422 w 2601"/>
                <a:gd name="T55" fmla="*/ 866 h 2410"/>
                <a:gd name="T56" fmla="*/ 447 w 2601"/>
                <a:gd name="T57" fmla="*/ 956 h 2410"/>
                <a:gd name="T58" fmla="*/ 512 w 2601"/>
                <a:gd name="T59" fmla="*/ 1020 h 2410"/>
                <a:gd name="T60" fmla="*/ 602 w 2601"/>
                <a:gd name="T61" fmla="*/ 1044 h 2410"/>
                <a:gd name="T62" fmla="*/ 692 w 2601"/>
                <a:gd name="T63" fmla="*/ 1020 h 2410"/>
                <a:gd name="T64" fmla="*/ 756 w 2601"/>
                <a:gd name="T65" fmla="*/ 956 h 2410"/>
                <a:gd name="T66" fmla="*/ 780 w 2601"/>
                <a:gd name="T67" fmla="*/ 866 h 2410"/>
                <a:gd name="T68" fmla="*/ 756 w 2601"/>
                <a:gd name="T69" fmla="*/ 776 h 2410"/>
                <a:gd name="T70" fmla="*/ 692 w 2601"/>
                <a:gd name="T71" fmla="*/ 711 h 2410"/>
                <a:gd name="T72" fmla="*/ 602 w 2601"/>
                <a:gd name="T73" fmla="*/ 687 h 2410"/>
                <a:gd name="T74" fmla="*/ 2482 w 2601"/>
                <a:gd name="T75" fmla="*/ 3 h 2410"/>
                <a:gd name="T76" fmla="*/ 2557 w 2601"/>
                <a:gd name="T77" fmla="*/ 44 h 2410"/>
                <a:gd name="T78" fmla="*/ 2599 w 2601"/>
                <a:gd name="T79" fmla="*/ 119 h 2410"/>
                <a:gd name="T80" fmla="*/ 2599 w 2601"/>
                <a:gd name="T81" fmla="*/ 1671 h 2410"/>
                <a:gd name="T82" fmla="*/ 2557 w 2601"/>
                <a:gd name="T83" fmla="*/ 1748 h 2410"/>
                <a:gd name="T84" fmla="*/ 2482 w 2601"/>
                <a:gd name="T85" fmla="*/ 1788 h 2410"/>
                <a:gd name="T86" fmla="*/ 2189 w 2601"/>
                <a:gd name="T87" fmla="*/ 2335 h 2410"/>
                <a:gd name="T88" fmla="*/ 2166 w 2601"/>
                <a:gd name="T89" fmla="*/ 2388 h 2410"/>
                <a:gd name="T90" fmla="*/ 2115 w 2601"/>
                <a:gd name="T91" fmla="*/ 2410 h 2410"/>
                <a:gd name="T92" fmla="*/ 2061 w 2601"/>
                <a:gd name="T93" fmla="*/ 2388 h 2410"/>
                <a:gd name="T94" fmla="*/ 120 w 2601"/>
                <a:gd name="T95" fmla="*/ 1788 h 2410"/>
                <a:gd name="T96" fmla="*/ 44 w 2601"/>
                <a:gd name="T97" fmla="*/ 1748 h 2410"/>
                <a:gd name="T98" fmla="*/ 4 w 2601"/>
                <a:gd name="T99" fmla="*/ 1671 h 2410"/>
                <a:gd name="T100" fmla="*/ 4 w 2601"/>
                <a:gd name="T101" fmla="*/ 119 h 2410"/>
                <a:gd name="T102" fmla="*/ 44 w 2601"/>
                <a:gd name="T103" fmla="*/ 44 h 2410"/>
                <a:gd name="T104" fmla="*/ 120 w 2601"/>
                <a:gd name="T105" fmla="*/ 3 h 2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01" h="2410">
                  <a:moveTo>
                    <a:pt x="2001" y="687"/>
                  </a:moveTo>
                  <a:lnTo>
                    <a:pt x="1969" y="690"/>
                  </a:lnTo>
                  <a:lnTo>
                    <a:pt x="1938" y="699"/>
                  </a:lnTo>
                  <a:lnTo>
                    <a:pt x="1911" y="711"/>
                  </a:lnTo>
                  <a:lnTo>
                    <a:pt x="1885" y="729"/>
                  </a:lnTo>
                  <a:lnTo>
                    <a:pt x="1863" y="751"/>
                  </a:lnTo>
                  <a:lnTo>
                    <a:pt x="1846" y="776"/>
                  </a:lnTo>
                  <a:lnTo>
                    <a:pt x="1833" y="804"/>
                  </a:lnTo>
                  <a:lnTo>
                    <a:pt x="1825" y="834"/>
                  </a:lnTo>
                  <a:lnTo>
                    <a:pt x="1822" y="866"/>
                  </a:lnTo>
                  <a:lnTo>
                    <a:pt x="1825" y="897"/>
                  </a:lnTo>
                  <a:lnTo>
                    <a:pt x="1833" y="929"/>
                  </a:lnTo>
                  <a:lnTo>
                    <a:pt x="1846" y="956"/>
                  </a:lnTo>
                  <a:lnTo>
                    <a:pt x="1863" y="981"/>
                  </a:lnTo>
                  <a:lnTo>
                    <a:pt x="1885" y="1003"/>
                  </a:lnTo>
                  <a:lnTo>
                    <a:pt x="1911" y="1020"/>
                  </a:lnTo>
                  <a:lnTo>
                    <a:pt x="1938" y="1034"/>
                  </a:lnTo>
                  <a:lnTo>
                    <a:pt x="1969" y="1042"/>
                  </a:lnTo>
                  <a:lnTo>
                    <a:pt x="2001" y="1044"/>
                  </a:lnTo>
                  <a:lnTo>
                    <a:pt x="2032" y="1042"/>
                  </a:lnTo>
                  <a:lnTo>
                    <a:pt x="2063" y="1034"/>
                  </a:lnTo>
                  <a:lnTo>
                    <a:pt x="2091" y="1020"/>
                  </a:lnTo>
                  <a:lnTo>
                    <a:pt x="2115" y="1003"/>
                  </a:lnTo>
                  <a:lnTo>
                    <a:pt x="2137" y="981"/>
                  </a:lnTo>
                  <a:lnTo>
                    <a:pt x="2155" y="956"/>
                  </a:lnTo>
                  <a:lnTo>
                    <a:pt x="2169" y="929"/>
                  </a:lnTo>
                  <a:lnTo>
                    <a:pt x="2177" y="897"/>
                  </a:lnTo>
                  <a:lnTo>
                    <a:pt x="2179" y="866"/>
                  </a:lnTo>
                  <a:lnTo>
                    <a:pt x="2177" y="834"/>
                  </a:lnTo>
                  <a:lnTo>
                    <a:pt x="2169" y="804"/>
                  </a:lnTo>
                  <a:lnTo>
                    <a:pt x="2155" y="776"/>
                  </a:lnTo>
                  <a:lnTo>
                    <a:pt x="2137" y="751"/>
                  </a:lnTo>
                  <a:lnTo>
                    <a:pt x="2115" y="729"/>
                  </a:lnTo>
                  <a:lnTo>
                    <a:pt x="2091" y="711"/>
                  </a:lnTo>
                  <a:lnTo>
                    <a:pt x="2063" y="699"/>
                  </a:lnTo>
                  <a:lnTo>
                    <a:pt x="2032" y="690"/>
                  </a:lnTo>
                  <a:lnTo>
                    <a:pt x="2001" y="687"/>
                  </a:lnTo>
                  <a:close/>
                  <a:moveTo>
                    <a:pt x="1301" y="687"/>
                  </a:moveTo>
                  <a:lnTo>
                    <a:pt x="1269" y="690"/>
                  </a:lnTo>
                  <a:lnTo>
                    <a:pt x="1239" y="699"/>
                  </a:lnTo>
                  <a:lnTo>
                    <a:pt x="1211" y="711"/>
                  </a:lnTo>
                  <a:lnTo>
                    <a:pt x="1186" y="729"/>
                  </a:lnTo>
                  <a:lnTo>
                    <a:pt x="1165" y="751"/>
                  </a:lnTo>
                  <a:lnTo>
                    <a:pt x="1146" y="776"/>
                  </a:lnTo>
                  <a:lnTo>
                    <a:pt x="1134" y="804"/>
                  </a:lnTo>
                  <a:lnTo>
                    <a:pt x="1126" y="834"/>
                  </a:lnTo>
                  <a:lnTo>
                    <a:pt x="1122" y="866"/>
                  </a:lnTo>
                  <a:lnTo>
                    <a:pt x="1126" y="897"/>
                  </a:lnTo>
                  <a:lnTo>
                    <a:pt x="1134" y="929"/>
                  </a:lnTo>
                  <a:lnTo>
                    <a:pt x="1146" y="956"/>
                  </a:lnTo>
                  <a:lnTo>
                    <a:pt x="1165" y="981"/>
                  </a:lnTo>
                  <a:lnTo>
                    <a:pt x="1186" y="1003"/>
                  </a:lnTo>
                  <a:lnTo>
                    <a:pt x="1211" y="1020"/>
                  </a:lnTo>
                  <a:lnTo>
                    <a:pt x="1239" y="1034"/>
                  </a:lnTo>
                  <a:lnTo>
                    <a:pt x="1269" y="1042"/>
                  </a:lnTo>
                  <a:lnTo>
                    <a:pt x="1301" y="1044"/>
                  </a:lnTo>
                  <a:lnTo>
                    <a:pt x="1334" y="1042"/>
                  </a:lnTo>
                  <a:lnTo>
                    <a:pt x="1364" y="1034"/>
                  </a:lnTo>
                  <a:lnTo>
                    <a:pt x="1392" y="1020"/>
                  </a:lnTo>
                  <a:lnTo>
                    <a:pt x="1416" y="1003"/>
                  </a:lnTo>
                  <a:lnTo>
                    <a:pt x="1438" y="981"/>
                  </a:lnTo>
                  <a:lnTo>
                    <a:pt x="1455" y="956"/>
                  </a:lnTo>
                  <a:lnTo>
                    <a:pt x="1469" y="929"/>
                  </a:lnTo>
                  <a:lnTo>
                    <a:pt x="1477" y="897"/>
                  </a:lnTo>
                  <a:lnTo>
                    <a:pt x="1479" y="866"/>
                  </a:lnTo>
                  <a:lnTo>
                    <a:pt x="1477" y="834"/>
                  </a:lnTo>
                  <a:lnTo>
                    <a:pt x="1469" y="804"/>
                  </a:lnTo>
                  <a:lnTo>
                    <a:pt x="1455" y="776"/>
                  </a:lnTo>
                  <a:lnTo>
                    <a:pt x="1438" y="751"/>
                  </a:lnTo>
                  <a:lnTo>
                    <a:pt x="1416" y="729"/>
                  </a:lnTo>
                  <a:lnTo>
                    <a:pt x="1392" y="711"/>
                  </a:lnTo>
                  <a:lnTo>
                    <a:pt x="1364" y="699"/>
                  </a:lnTo>
                  <a:lnTo>
                    <a:pt x="1334" y="690"/>
                  </a:lnTo>
                  <a:lnTo>
                    <a:pt x="1301" y="687"/>
                  </a:lnTo>
                  <a:close/>
                  <a:moveTo>
                    <a:pt x="602" y="687"/>
                  </a:moveTo>
                  <a:lnTo>
                    <a:pt x="569" y="690"/>
                  </a:lnTo>
                  <a:lnTo>
                    <a:pt x="539" y="699"/>
                  </a:lnTo>
                  <a:lnTo>
                    <a:pt x="512" y="711"/>
                  </a:lnTo>
                  <a:lnTo>
                    <a:pt x="486" y="729"/>
                  </a:lnTo>
                  <a:lnTo>
                    <a:pt x="465" y="751"/>
                  </a:lnTo>
                  <a:lnTo>
                    <a:pt x="447" y="776"/>
                  </a:lnTo>
                  <a:lnTo>
                    <a:pt x="434" y="804"/>
                  </a:lnTo>
                  <a:lnTo>
                    <a:pt x="426" y="834"/>
                  </a:lnTo>
                  <a:lnTo>
                    <a:pt x="422" y="866"/>
                  </a:lnTo>
                  <a:lnTo>
                    <a:pt x="426" y="897"/>
                  </a:lnTo>
                  <a:lnTo>
                    <a:pt x="434" y="929"/>
                  </a:lnTo>
                  <a:lnTo>
                    <a:pt x="447" y="956"/>
                  </a:lnTo>
                  <a:lnTo>
                    <a:pt x="465" y="981"/>
                  </a:lnTo>
                  <a:lnTo>
                    <a:pt x="486" y="1003"/>
                  </a:lnTo>
                  <a:lnTo>
                    <a:pt x="512" y="1020"/>
                  </a:lnTo>
                  <a:lnTo>
                    <a:pt x="539" y="1034"/>
                  </a:lnTo>
                  <a:lnTo>
                    <a:pt x="569" y="1042"/>
                  </a:lnTo>
                  <a:lnTo>
                    <a:pt x="602" y="1044"/>
                  </a:lnTo>
                  <a:lnTo>
                    <a:pt x="634" y="1042"/>
                  </a:lnTo>
                  <a:lnTo>
                    <a:pt x="664" y="1034"/>
                  </a:lnTo>
                  <a:lnTo>
                    <a:pt x="692" y="1020"/>
                  </a:lnTo>
                  <a:lnTo>
                    <a:pt x="716" y="1003"/>
                  </a:lnTo>
                  <a:lnTo>
                    <a:pt x="738" y="981"/>
                  </a:lnTo>
                  <a:lnTo>
                    <a:pt x="756" y="956"/>
                  </a:lnTo>
                  <a:lnTo>
                    <a:pt x="769" y="929"/>
                  </a:lnTo>
                  <a:lnTo>
                    <a:pt x="777" y="897"/>
                  </a:lnTo>
                  <a:lnTo>
                    <a:pt x="780" y="866"/>
                  </a:lnTo>
                  <a:lnTo>
                    <a:pt x="777" y="834"/>
                  </a:lnTo>
                  <a:lnTo>
                    <a:pt x="769" y="804"/>
                  </a:lnTo>
                  <a:lnTo>
                    <a:pt x="756" y="776"/>
                  </a:lnTo>
                  <a:lnTo>
                    <a:pt x="738" y="751"/>
                  </a:lnTo>
                  <a:lnTo>
                    <a:pt x="716" y="729"/>
                  </a:lnTo>
                  <a:lnTo>
                    <a:pt x="692" y="711"/>
                  </a:lnTo>
                  <a:lnTo>
                    <a:pt x="664" y="699"/>
                  </a:lnTo>
                  <a:lnTo>
                    <a:pt x="634" y="690"/>
                  </a:lnTo>
                  <a:lnTo>
                    <a:pt x="602" y="687"/>
                  </a:lnTo>
                  <a:close/>
                  <a:moveTo>
                    <a:pt x="150" y="0"/>
                  </a:moveTo>
                  <a:lnTo>
                    <a:pt x="2452" y="0"/>
                  </a:lnTo>
                  <a:lnTo>
                    <a:pt x="2482" y="3"/>
                  </a:lnTo>
                  <a:lnTo>
                    <a:pt x="2510" y="12"/>
                  </a:lnTo>
                  <a:lnTo>
                    <a:pt x="2535" y="25"/>
                  </a:lnTo>
                  <a:lnTo>
                    <a:pt x="2557" y="44"/>
                  </a:lnTo>
                  <a:lnTo>
                    <a:pt x="2576" y="66"/>
                  </a:lnTo>
                  <a:lnTo>
                    <a:pt x="2589" y="91"/>
                  </a:lnTo>
                  <a:lnTo>
                    <a:pt x="2599" y="119"/>
                  </a:lnTo>
                  <a:lnTo>
                    <a:pt x="2601" y="149"/>
                  </a:lnTo>
                  <a:lnTo>
                    <a:pt x="2601" y="1641"/>
                  </a:lnTo>
                  <a:lnTo>
                    <a:pt x="2599" y="1671"/>
                  </a:lnTo>
                  <a:lnTo>
                    <a:pt x="2589" y="1700"/>
                  </a:lnTo>
                  <a:lnTo>
                    <a:pt x="2576" y="1726"/>
                  </a:lnTo>
                  <a:lnTo>
                    <a:pt x="2557" y="1748"/>
                  </a:lnTo>
                  <a:lnTo>
                    <a:pt x="2535" y="1765"/>
                  </a:lnTo>
                  <a:lnTo>
                    <a:pt x="2510" y="1779"/>
                  </a:lnTo>
                  <a:lnTo>
                    <a:pt x="2482" y="1788"/>
                  </a:lnTo>
                  <a:lnTo>
                    <a:pt x="2452" y="1790"/>
                  </a:lnTo>
                  <a:lnTo>
                    <a:pt x="2189" y="1790"/>
                  </a:lnTo>
                  <a:lnTo>
                    <a:pt x="2189" y="2335"/>
                  </a:lnTo>
                  <a:lnTo>
                    <a:pt x="2186" y="2356"/>
                  </a:lnTo>
                  <a:lnTo>
                    <a:pt x="2179" y="2374"/>
                  </a:lnTo>
                  <a:lnTo>
                    <a:pt x="2166" y="2388"/>
                  </a:lnTo>
                  <a:lnTo>
                    <a:pt x="2151" y="2400"/>
                  </a:lnTo>
                  <a:lnTo>
                    <a:pt x="2134" y="2407"/>
                  </a:lnTo>
                  <a:lnTo>
                    <a:pt x="2115" y="2410"/>
                  </a:lnTo>
                  <a:lnTo>
                    <a:pt x="2097" y="2408"/>
                  </a:lnTo>
                  <a:lnTo>
                    <a:pt x="2078" y="2401"/>
                  </a:lnTo>
                  <a:lnTo>
                    <a:pt x="2061" y="2388"/>
                  </a:lnTo>
                  <a:lnTo>
                    <a:pt x="1464" y="1790"/>
                  </a:lnTo>
                  <a:lnTo>
                    <a:pt x="150" y="1790"/>
                  </a:lnTo>
                  <a:lnTo>
                    <a:pt x="120" y="1788"/>
                  </a:lnTo>
                  <a:lnTo>
                    <a:pt x="92" y="1779"/>
                  </a:lnTo>
                  <a:lnTo>
                    <a:pt x="66" y="1765"/>
                  </a:lnTo>
                  <a:lnTo>
                    <a:pt x="44" y="1748"/>
                  </a:lnTo>
                  <a:lnTo>
                    <a:pt x="26" y="1726"/>
                  </a:lnTo>
                  <a:lnTo>
                    <a:pt x="12" y="1700"/>
                  </a:lnTo>
                  <a:lnTo>
                    <a:pt x="4" y="1671"/>
                  </a:lnTo>
                  <a:lnTo>
                    <a:pt x="0" y="1641"/>
                  </a:lnTo>
                  <a:lnTo>
                    <a:pt x="0" y="149"/>
                  </a:lnTo>
                  <a:lnTo>
                    <a:pt x="4" y="119"/>
                  </a:lnTo>
                  <a:lnTo>
                    <a:pt x="12" y="91"/>
                  </a:lnTo>
                  <a:lnTo>
                    <a:pt x="26" y="66"/>
                  </a:lnTo>
                  <a:lnTo>
                    <a:pt x="44" y="44"/>
                  </a:lnTo>
                  <a:lnTo>
                    <a:pt x="66" y="25"/>
                  </a:lnTo>
                  <a:lnTo>
                    <a:pt x="92" y="12"/>
                  </a:lnTo>
                  <a:lnTo>
                    <a:pt x="120" y="3"/>
                  </a:lnTo>
                  <a:lnTo>
                    <a:pt x="1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" name="Group 617">
            <a:extLst>
              <a:ext uri="{FF2B5EF4-FFF2-40B4-BE49-F238E27FC236}">
                <a16:creationId xmlns:a16="http://schemas.microsoft.com/office/drawing/2014/main" id="{013AA085-2120-4586-8520-3D91659A84A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498139" y="3009837"/>
            <a:ext cx="264419" cy="201153"/>
            <a:chOff x="1858" y="3941"/>
            <a:chExt cx="326" cy="248"/>
          </a:xfrm>
          <a:solidFill>
            <a:schemeClr val="accent2"/>
          </a:solidFill>
        </p:grpSpPr>
        <p:sp>
          <p:nvSpPr>
            <p:cNvPr id="27" name="Freeform 619">
              <a:extLst>
                <a:ext uri="{FF2B5EF4-FFF2-40B4-BE49-F238E27FC236}">
                  <a16:creationId xmlns:a16="http://schemas.microsoft.com/office/drawing/2014/main" id="{C69FB841-009F-4898-AAAC-8FD62B84B5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00" y="4125"/>
              <a:ext cx="64" cy="64"/>
            </a:xfrm>
            <a:custGeom>
              <a:avLst/>
              <a:gdLst>
                <a:gd name="T0" fmla="*/ 327 w 707"/>
                <a:gd name="T1" fmla="*/ 217 h 643"/>
                <a:gd name="T2" fmla="*/ 280 w 707"/>
                <a:gd name="T3" fmla="*/ 238 h 643"/>
                <a:gd name="T4" fmla="*/ 249 w 707"/>
                <a:gd name="T5" fmla="*/ 274 h 643"/>
                <a:gd name="T6" fmla="*/ 236 w 707"/>
                <a:gd name="T7" fmla="*/ 321 h 643"/>
                <a:gd name="T8" fmla="*/ 249 w 707"/>
                <a:gd name="T9" fmla="*/ 368 h 643"/>
                <a:gd name="T10" fmla="*/ 280 w 707"/>
                <a:gd name="T11" fmla="*/ 405 h 643"/>
                <a:gd name="T12" fmla="*/ 327 w 707"/>
                <a:gd name="T13" fmla="*/ 425 h 643"/>
                <a:gd name="T14" fmla="*/ 381 w 707"/>
                <a:gd name="T15" fmla="*/ 425 h 643"/>
                <a:gd name="T16" fmla="*/ 428 w 707"/>
                <a:gd name="T17" fmla="*/ 405 h 643"/>
                <a:gd name="T18" fmla="*/ 460 w 707"/>
                <a:gd name="T19" fmla="*/ 368 h 643"/>
                <a:gd name="T20" fmla="*/ 472 w 707"/>
                <a:gd name="T21" fmla="*/ 321 h 643"/>
                <a:gd name="T22" fmla="*/ 460 w 707"/>
                <a:gd name="T23" fmla="*/ 274 h 643"/>
                <a:gd name="T24" fmla="*/ 428 w 707"/>
                <a:gd name="T25" fmla="*/ 238 h 643"/>
                <a:gd name="T26" fmla="*/ 381 w 707"/>
                <a:gd name="T27" fmla="*/ 217 h 643"/>
                <a:gd name="T28" fmla="*/ 354 w 707"/>
                <a:gd name="T29" fmla="*/ 0 h 643"/>
                <a:gd name="T30" fmla="*/ 448 w 707"/>
                <a:gd name="T31" fmla="*/ 11 h 643"/>
                <a:gd name="T32" fmla="*/ 532 w 707"/>
                <a:gd name="T33" fmla="*/ 44 h 643"/>
                <a:gd name="T34" fmla="*/ 604 w 707"/>
                <a:gd name="T35" fmla="*/ 94 h 643"/>
                <a:gd name="T36" fmla="*/ 659 w 707"/>
                <a:gd name="T37" fmla="*/ 159 h 643"/>
                <a:gd name="T38" fmla="*/ 695 w 707"/>
                <a:gd name="T39" fmla="*/ 236 h 643"/>
                <a:gd name="T40" fmla="*/ 707 w 707"/>
                <a:gd name="T41" fmla="*/ 321 h 643"/>
                <a:gd name="T42" fmla="*/ 695 w 707"/>
                <a:gd name="T43" fmla="*/ 407 h 643"/>
                <a:gd name="T44" fmla="*/ 659 w 707"/>
                <a:gd name="T45" fmla="*/ 484 h 643"/>
                <a:gd name="T46" fmla="*/ 604 w 707"/>
                <a:gd name="T47" fmla="*/ 549 h 643"/>
                <a:gd name="T48" fmla="*/ 532 w 707"/>
                <a:gd name="T49" fmla="*/ 600 h 643"/>
                <a:gd name="T50" fmla="*/ 448 w 707"/>
                <a:gd name="T51" fmla="*/ 632 h 643"/>
                <a:gd name="T52" fmla="*/ 354 w 707"/>
                <a:gd name="T53" fmla="*/ 643 h 643"/>
                <a:gd name="T54" fmla="*/ 260 w 707"/>
                <a:gd name="T55" fmla="*/ 632 h 643"/>
                <a:gd name="T56" fmla="*/ 175 w 707"/>
                <a:gd name="T57" fmla="*/ 600 h 643"/>
                <a:gd name="T58" fmla="*/ 103 w 707"/>
                <a:gd name="T59" fmla="*/ 549 h 643"/>
                <a:gd name="T60" fmla="*/ 48 w 707"/>
                <a:gd name="T61" fmla="*/ 484 h 643"/>
                <a:gd name="T62" fmla="*/ 13 w 707"/>
                <a:gd name="T63" fmla="*/ 407 h 643"/>
                <a:gd name="T64" fmla="*/ 0 w 707"/>
                <a:gd name="T65" fmla="*/ 321 h 643"/>
                <a:gd name="T66" fmla="*/ 13 w 707"/>
                <a:gd name="T67" fmla="*/ 236 h 643"/>
                <a:gd name="T68" fmla="*/ 48 w 707"/>
                <a:gd name="T69" fmla="*/ 159 h 643"/>
                <a:gd name="T70" fmla="*/ 103 w 707"/>
                <a:gd name="T71" fmla="*/ 94 h 643"/>
                <a:gd name="T72" fmla="*/ 175 w 707"/>
                <a:gd name="T73" fmla="*/ 44 h 643"/>
                <a:gd name="T74" fmla="*/ 260 w 707"/>
                <a:gd name="T75" fmla="*/ 11 h 643"/>
                <a:gd name="T76" fmla="*/ 354 w 707"/>
                <a:gd name="T77" fmla="*/ 0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07" h="643">
                  <a:moveTo>
                    <a:pt x="354" y="214"/>
                  </a:moveTo>
                  <a:lnTo>
                    <a:pt x="327" y="217"/>
                  </a:lnTo>
                  <a:lnTo>
                    <a:pt x="302" y="225"/>
                  </a:lnTo>
                  <a:lnTo>
                    <a:pt x="280" y="238"/>
                  </a:lnTo>
                  <a:lnTo>
                    <a:pt x="262" y="254"/>
                  </a:lnTo>
                  <a:lnTo>
                    <a:pt x="249" y="274"/>
                  </a:lnTo>
                  <a:lnTo>
                    <a:pt x="240" y="297"/>
                  </a:lnTo>
                  <a:lnTo>
                    <a:pt x="236" y="321"/>
                  </a:lnTo>
                  <a:lnTo>
                    <a:pt x="240" y="346"/>
                  </a:lnTo>
                  <a:lnTo>
                    <a:pt x="249" y="368"/>
                  </a:lnTo>
                  <a:lnTo>
                    <a:pt x="262" y="388"/>
                  </a:lnTo>
                  <a:lnTo>
                    <a:pt x="280" y="405"/>
                  </a:lnTo>
                  <a:lnTo>
                    <a:pt x="302" y="417"/>
                  </a:lnTo>
                  <a:lnTo>
                    <a:pt x="327" y="425"/>
                  </a:lnTo>
                  <a:lnTo>
                    <a:pt x="354" y="428"/>
                  </a:lnTo>
                  <a:lnTo>
                    <a:pt x="381" y="425"/>
                  </a:lnTo>
                  <a:lnTo>
                    <a:pt x="406" y="417"/>
                  </a:lnTo>
                  <a:lnTo>
                    <a:pt x="428" y="405"/>
                  </a:lnTo>
                  <a:lnTo>
                    <a:pt x="445" y="388"/>
                  </a:lnTo>
                  <a:lnTo>
                    <a:pt x="460" y="368"/>
                  </a:lnTo>
                  <a:lnTo>
                    <a:pt x="469" y="346"/>
                  </a:lnTo>
                  <a:lnTo>
                    <a:pt x="472" y="321"/>
                  </a:lnTo>
                  <a:lnTo>
                    <a:pt x="469" y="297"/>
                  </a:lnTo>
                  <a:lnTo>
                    <a:pt x="460" y="274"/>
                  </a:lnTo>
                  <a:lnTo>
                    <a:pt x="445" y="254"/>
                  </a:lnTo>
                  <a:lnTo>
                    <a:pt x="428" y="238"/>
                  </a:lnTo>
                  <a:lnTo>
                    <a:pt x="406" y="225"/>
                  </a:lnTo>
                  <a:lnTo>
                    <a:pt x="381" y="217"/>
                  </a:lnTo>
                  <a:lnTo>
                    <a:pt x="354" y="214"/>
                  </a:lnTo>
                  <a:close/>
                  <a:moveTo>
                    <a:pt x="354" y="0"/>
                  </a:moveTo>
                  <a:lnTo>
                    <a:pt x="401" y="3"/>
                  </a:lnTo>
                  <a:lnTo>
                    <a:pt x="448" y="11"/>
                  </a:lnTo>
                  <a:lnTo>
                    <a:pt x="492" y="25"/>
                  </a:lnTo>
                  <a:lnTo>
                    <a:pt x="532" y="44"/>
                  </a:lnTo>
                  <a:lnTo>
                    <a:pt x="570" y="67"/>
                  </a:lnTo>
                  <a:lnTo>
                    <a:pt x="604" y="94"/>
                  </a:lnTo>
                  <a:lnTo>
                    <a:pt x="634" y="125"/>
                  </a:lnTo>
                  <a:lnTo>
                    <a:pt x="659" y="159"/>
                  </a:lnTo>
                  <a:lnTo>
                    <a:pt x="680" y="196"/>
                  </a:lnTo>
                  <a:lnTo>
                    <a:pt x="695" y="236"/>
                  </a:lnTo>
                  <a:lnTo>
                    <a:pt x="704" y="278"/>
                  </a:lnTo>
                  <a:lnTo>
                    <a:pt x="707" y="321"/>
                  </a:lnTo>
                  <a:lnTo>
                    <a:pt x="704" y="365"/>
                  </a:lnTo>
                  <a:lnTo>
                    <a:pt x="695" y="407"/>
                  </a:lnTo>
                  <a:lnTo>
                    <a:pt x="680" y="446"/>
                  </a:lnTo>
                  <a:lnTo>
                    <a:pt x="659" y="484"/>
                  </a:lnTo>
                  <a:lnTo>
                    <a:pt x="634" y="519"/>
                  </a:lnTo>
                  <a:lnTo>
                    <a:pt x="604" y="549"/>
                  </a:lnTo>
                  <a:lnTo>
                    <a:pt x="570" y="577"/>
                  </a:lnTo>
                  <a:lnTo>
                    <a:pt x="532" y="600"/>
                  </a:lnTo>
                  <a:lnTo>
                    <a:pt x="492" y="618"/>
                  </a:lnTo>
                  <a:lnTo>
                    <a:pt x="448" y="632"/>
                  </a:lnTo>
                  <a:lnTo>
                    <a:pt x="401" y="640"/>
                  </a:lnTo>
                  <a:lnTo>
                    <a:pt x="354" y="643"/>
                  </a:lnTo>
                  <a:lnTo>
                    <a:pt x="306" y="640"/>
                  </a:lnTo>
                  <a:lnTo>
                    <a:pt x="260" y="632"/>
                  </a:lnTo>
                  <a:lnTo>
                    <a:pt x="217" y="618"/>
                  </a:lnTo>
                  <a:lnTo>
                    <a:pt x="175" y="600"/>
                  </a:lnTo>
                  <a:lnTo>
                    <a:pt x="137" y="577"/>
                  </a:lnTo>
                  <a:lnTo>
                    <a:pt x="103" y="549"/>
                  </a:lnTo>
                  <a:lnTo>
                    <a:pt x="74" y="519"/>
                  </a:lnTo>
                  <a:lnTo>
                    <a:pt x="48" y="484"/>
                  </a:lnTo>
                  <a:lnTo>
                    <a:pt x="29" y="446"/>
                  </a:lnTo>
                  <a:lnTo>
                    <a:pt x="13" y="407"/>
                  </a:lnTo>
                  <a:lnTo>
                    <a:pt x="3" y="365"/>
                  </a:lnTo>
                  <a:lnTo>
                    <a:pt x="0" y="321"/>
                  </a:lnTo>
                  <a:lnTo>
                    <a:pt x="3" y="278"/>
                  </a:lnTo>
                  <a:lnTo>
                    <a:pt x="13" y="236"/>
                  </a:lnTo>
                  <a:lnTo>
                    <a:pt x="29" y="196"/>
                  </a:lnTo>
                  <a:lnTo>
                    <a:pt x="48" y="159"/>
                  </a:lnTo>
                  <a:lnTo>
                    <a:pt x="74" y="125"/>
                  </a:lnTo>
                  <a:lnTo>
                    <a:pt x="103" y="94"/>
                  </a:lnTo>
                  <a:lnTo>
                    <a:pt x="137" y="67"/>
                  </a:lnTo>
                  <a:lnTo>
                    <a:pt x="175" y="44"/>
                  </a:lnTo>
                  <a:lnTo>
                    <a:pt x="217" y="25"/>
                  </a:lnTo>
                  <a:lnTo>
                    <a:pt x="260" y="11"/>
                  </a:lnTo>
                  <a:lnTo>
                    <a:pt x="306" y="3"/>
                  </a:lnTo>
                  <a:lnTo>
                    <a:pt x="3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20">
              <a:extLst>
                <a:ext uri="{FF2B5EF4-FFF2-40B4-BE49-F238E27FC236}">
                  <a16:creationId xmlns:a16="http://schemas.microsoft.com/office/drawing/2014/main" id="{505EF857-DA72-4065-945C-FB875C3CE0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0" y="4125"/>
              <a:ext cx="65" cy="64"/>
            </a:xfrm>
            <a:custGeom>
              <a:avLst/>
              <a:gdLst>
                <a:gd name="T0" fmla="*/ 327 w 707"/>
                <a:gd name="T1" fmla="*/ 217 h 643"/>
                <a:gd name="T2" fmla="*/ 280 w 707"/>
                <a:gd name="T3" fmla="*/ 238 h 643"/>
                <a:gd name="T4" fmla="*/ 248 w 707"/>
                <a:gd name="T5" fmla="*/ 274 h 643"/>
                <a:gd name="T6" fmla="*/ 236 w 707"/>
                <a:gd name="T7" fmla="*/ 321 h 643"/>
                <a:gd name="T8" fmla="*/ 248 w 707"/>
                <a:gd name="T9" fmla="*/ 368 h 643"/>
                <a:gd name="T10" fmla="*/ 280 w 707"/>
                <a:gd name="T11" fmla="*/ 405 h 643"/>
                <a:gd name="T12" fmla="*/ 327 w 707"/>
                <a:gd name="T13" fmla="*/ 425 h 643"/>
                <a:gd name="T14" fmla="*/ 381 w 707"/>
                <a:gd name="T15" fmla="*/ 425 h 643"/>
                <a:gd name="T16" fmla="*/ 427 w 707"/>
                <a:gd name="T17" fmla="*/ 405 h 643"/>
                <a:gd name="T18" fmla="*/ 459 w 707"/>
                <a:gd name="T19" fmla="*/ 368 h 643"/>
                <a:gd name="T20" fmla="*/ 471 w 707"/>
                <a:gd name="T21" fmla="*/ 321 h 643"/>
                <a:gd name="T22" fmla="*/ 459 w 707"/>
                <a:gd name="T23" fmla="*/ 274 h 643"/>
                <a:gd name="T24" fmla="*/ 427 w 707"/>
                <a:gd name="T25" fmla="*/ 238 h 643"/>
                <a:gd name="T26" fmla="*/ 381 w 707"/>
                <a:gd name="T27" fmla="*/ 217 h 643"/>
                <a:gd name="T28" fmla="*/ 354 w 707"/>
                <a:gd name="T29" fmla="*/ 0 h 643"/>
                <a:gd name="T30" fmla="*/ 447 w 707"/>
                <a:gd name="T31" fmla="*/ 11 h 643"/>
                <a:gd name="T32" fmla="*/ 532 w 707"/>
                <a:gd name="T33" fmla="*/ 44 h 643"/>
                <a:gd name="T34" fmla="*/ 603 w 707"/>
                <a:gd name="T35" fmla="*/ 94 h 643"/>
                <a:gd name="T36" fmla="*/ 658 w 707"/>
                <a:gd name="T37" fmla="*/ 159 h 643"/>
                <a:gd name="T38" fmla="*/ 695 w 707"/>
                <a:gd name="T39" fmla="*/ 236 h 643"/>
                <a:gd name="T40" fmla="*/ 707 w 707"/>
                <a:gd name="T41" fmla="*/ 321 h 643"/>
                <a:gd name="T42" fmla="*/ 695 w 707"/>
                <a:gd name="T43" fmla="*/ 407 h 643"/>
                <a:gd name="T44" fmla="*/ 658 w 707"/>
                <a:gd name="T45" fmla="*/ 484 h 643"/>
                <a:gd name="T46" fmla="*/ 603 w 707"/>
                <a:gd name="T47" fmla="*/ 549 h 643"/>
                <a:gd name="T48" fmla="*/ 532 w 707"/>
                <a:gd name="T49" fmla="*/ 600 h 643"/>
                <a:gd name="T50" fmla="*/ 447 w 707"/>
                <a:gd name="T51" fmla="*/ 632 h 643"/>
                <a:gd name="T52" fmla="*/ 354 w 707"/>
                <a:gd name="T53" fmla="*/ 643 h 643"/>
                <a:gd name="T54" fmla="*/ 260 w 707"/>
                <a:gd name="T55" fmla="*/ 632 h 643"/>
                <a:gd name="T56" fmla="*/ 175 w 707"/>
                <a:gd name="T57" fmla="*/ 600 h 643"/>
                <a:gd name="T58" fmla="*/ 104 w 707"/>
                <a:gd name="T59" fmla="*/ 549 h 643"/>
                <a:gd name="T60" fmla="*/ 49 w 707"/>
                <a:gd name="T61" fmla="*/ 484 h 643"/>
                <a:gd name="T62" fmla="*/ 13 w 707"/>
                <a:gd name="T63" fmla="*/ 407 h 643"/>
                <a:gd name="T64" fmla="*/ 0 w 707"/>
                <a:gd name="T65" fmla="*/ 321 h 643"/>
                <a:gd name="T66" fmla="*/ 13 w 707"/>
                <a:gd name="T67" fmla="*/ 236 h 643"/>
                <a:gd name="T68" fmla="*/ 49 w 707"/>
                <a:gd name="T69" fmla="*/ 159 h 643"/>
                <a:gd name="T70" fmla="*/ 104 w 707"/>
                <a:gd name="T71" fmla="*/ 94 h 643"/>
                <a:gd name="T72" fmla="*/ 175 w 707"/>
                <a:gd name="T73" fmla="*/ 44 h 643"/>
                <a:gd name="T74" fmla="*/ 260 w 707"/>
                <a:gd name="T75" fmla="*/ 11 h 643"/>
                <a:gd name="T76" fmla="*/ 354 w 707"/>
                <a:gd name="T77" fmla="*/ 0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07" h="643">
                  <a:moveTo>
                    <a:pt x="354" y="214"/>
                  </a:moveTo>
                  <a:lnTo>
                    <a:pt x="327" y="217"/>
                  </a:lnTo>
                  <a:lnTo>
                    <a:pt x="302" y="225"/>
                  </a:lnTo>
                  <a:lnTo>
                    <a:pt x="280" y="238"/>
                  </a:lnTo>
                  <a:lnTo>
                    <a:pt x="262" y="254"/>
                  </a:lnTo>
                  <a:lnTo>
                    <a:pt x="248" y="274"/>
                  </a:lnTo>
                  <a:lnTo>
                    <a:pt x="239" y="297"/>
                  </a:lnTo>
                  <a:lnTo>
                    <a:pt x="236" y="321"/>
                  </a:lnTo>
                  <a:lnTo>
                    <a:pt x="239" y="346"/>
                  </a:lnTo>
                  <a:lnTo>
                    <a:pt x="248" y="368"/>
                  </a:lnTo>
                  <a:lnTo>
                    <a:pt x="262" y="388"/>
                  </a:lnTo>
                  <a:lnTo>
                    <a:pt x="280" y="405"/>
                  </a:lnTo>
                  <a:lnTo>
                    <a:pt x="302" y="417"/>
                  </a:lnTo>
                  <a:lnTo>
                    <a:pt x="327" y="425"/>
                  </a:lnTo>
                  <a:lnTo>
                    <a:pt x="354" y="428"/>
                  </a:lnTo>
                  <a:lnTo>
                    <a:pt x="381" y="425"/>
                  </a:lnTo>
                  <a:lnTo>
                    <a:pt x="405" y="417"/>
                  </a:lnTo>
                  <a:lnTo>
                    <a:pt x="427" y="405"/>
                  </a:lnTo>
                  <a:lnTo>
                    <a:pt x="445" y="388"/>
                  </a:lnTo>
                  <a:lnTo>
                    <a:pt x="459" y="368"/>
                  </a:lnTo>
                  <a:lnTo>
                    <a:pt x="468" y="346"/>
                  </a:lnTo>
                  <a:lnTo>
                    <a:pt x="471" y="321"/>
                  </a:lnTo>
                  <a:lnTo>
                    <a:pt x="468" y="297"/>
                  </a:lnTo>
                  <a:lnTo>
                    <a:pt x="459" y="274"/>
                  </a:lnTo>
                  <a:lnTo>
                    <a:pt x="445" y="254"/>
                  </a:lnTo>
                  <a:lnTo>
                    <a:pt x="427" y="238"/>
                  </a:lnTo>
                  <a:lnTo>
                    <a:pt x="405" y="225"/>
                  </a:lnTo>
                  <a:lnTo>
                    <a:pt x="381" y="217"/>
                  </a:lnTo>
                  <a:lnTo>
                    <a:pt x="354" y="214"/>
                  </a:lnTo>
                  <a:close/>
                  <a:moveTo>
                    <a:pt x="354" y="0"/>
                  </a:moveTo>
                  <a:lnTo>
                    <a:pt x="402" y="3"/>
                  </a:lnTo>
                  <a:lnTo>
                    <a:pt x="447" y="11"/>
                  </a:lnTo>
                  <a:lnTo>
                    <a:pt x="491" y="25"/>
                  </a:lnTo>
                  <a:lnTo>
                    <a:pt x="532" y="44"/>
                  </a:lnTo>
                  <a:lnTo>
                    <a:pt x="569" y="67"/>
                  </a:lnTo>
                  <a:lnTo>
                    <a:pt x="603" y="94"/>
                  </a:lnTo>
                  <a:lnTo>
                    <a:pt x="633" y="125"/>
                  </a:lnTo>
                  <a:lnTo>
                    <a:pt x="658" y="159"/>
                  </a:lnTo>
                  <a:lnTo>
                    <a:pt x="679" y="196"/>
                  </a:lnTo>
                  <a:lnTo>
                    <a:pt x="695" y="236"/>
                  </a:lnTo>
                  <a:lnTo>
                    <a:pt x="703" y="278"/>
                  </a:lnTo>
                  <a:lnTo>
                    <a:pt x="707" y="321"/>
                  </a:lnTo>
                  <a:lnTo>
                    <a:pt x="703" y="365"/>
                  </a:lnTo>
                  <a:lnTo>
                    <a:pt x="695" y="407"/>
                  </a:lnTo>
                  <a:lnTo>
                    <a:pt x="679" y="446"/>
                  </a:lnTo>
                  <a:lnTo>
                    <a:pt x="658" y="484"/>
                  </a:lnTo>
                  <a:lnTo>
                    <a:pt x="633" y="519"/>
                  </a:lnTo>
                  <a:lnTo>
                    <a:pt x="603" y="549"/>
                  </a:lnTo>
                  <a:lnTo>
                    <a:pt x="569" y="577"/>
                  </a:lnTo>
                  <a:lnTo>
                    <a:pt x="532" y="600"/>
                  </a:lnTo>
                  <a:lnTo>
                    <a:pt x="491" y="618"/>
                  </a:lnTo>
                  <a:lnTo>
                    <a:pt x="447" y="632"/>
                  </a:lnTo>
                  <a:lnTo>
                    <a:pt x="402" y="640"/>
                  </a:lnTo>
                  <a:lnTo>
                    <a:pt x="354" y="643"/>
                  </a:lnTo>
                  <a:lnTo>
                    <a:pt x="305" y="640"/>
                  </a:lnTo>
                  <a:lnTo>
                    <a:pt x="260" y="632"/>
                  </a:lnTo>
                  <a:lnTo>
                    <a:pt x="216" y="618"/>
                  </a:lnTo>
                  <a:lnTo>
                    <a:pt x="175" y="600"/>
                  </a:lnTo>
                  <a:lnTo>
                    <a:pt x="138" y="577"/>
                  </a:lnTo>
                  <a:lnTo>
                    <a:pt x="104" y="549"/>
                  </a:lnTo>
                  <a:lnTo>
                    <a:pt x="74" y="519"/>
                  </a:lnTo>
                  <a:lnTo>
                    <a:pt x="49" y="484"/>
                  </a:lnTo>
                  <a:lnTo>
                    <a:pt x="28" y="446"/>
                  </a:lnTo>
                  <a:lnTo>
                    <a:pt x="13" y="407"/>
                  </a:lnTo>
                  <a:lnTo>
                    <a:pt x="4" y="365"/>
                  </a:lnTo>
                  <a:lnTo>
                    <a:pt x="0" y="321"/>
                  </a:lnTo>
                  <a:lnTo>
                    <a:pt x="4" y="278"/>
                  </a:lnTo>
                  <a:lnTo>
                    <a:pt x="13" y="236"/>
                  </a:lnTo>
                  <a:lnTo>
                    <a:pt x="28" y="196"/>
                  </a:lnTo>
                  <a:lnTo>
                    <a:pt x="49" y="159"/>
                  </a:lnTo>
                  <a:lnTo>
                    <a:pt x="74" y="125"/>
                  </a:lnTo>
                  <a:lnTo>
                    <a:pt x="104" y="94"/>
                  </a:lnTo>
                  <a:lnTo>
                    <a:pt x="138" y="67"/>
                  </a:lnTo>
                  <a:lnTo>
                    <a:pt x="175" y="44"/>
                  </a:lnTo>
                  <a:lnTo>
                    <a:pt x="216" y="25"/>
                  </a:lnTo>
                  <a:lnTo>
                    <a:pt x="260" y="11"/>
                  </a:lnTo>
                  <a:lnTo>
                    <a:pt x="305" y="3"/>
                  </a:lnTo>
                  <a:lnTo>
                    <a:pt x="3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21">
              <a:extLst>
                <a:ext uri="{FF2B5EF4-FFF2-40B4-BE49-F238E27FC236}">
                  <a16:creationId xmlns:a16="http://schemas.microsoft.com/office/drawing/2014/main" id="{7BC28CFA-1F54-4D3B-AA91-9CAE274B6D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58" y="3941"/>
              <a:ext cx="326" cy="216"/>
            </a:xfrm>
            <a:custGeom>
              <a:avLst/>
              <a:gdLst>
                <a:gd name="T0" fmla="*/ 3147 w 3590"/>
                <a:gd name="T1" fmla="*/ 976 h 2153"/>
                <a:gd name="T2" fmla="*/ 2840 w 3590"/>
                <a:gd name="T3" fmla="*/ 611 h 2153"/>
                <a:gd name="T4" fmla="*/ 2768 w 3590"/>
                <a:gd name="T5" fmla="*/ 591 h 2153"/>
                <a:gd name="T6" fmla="*/ 2209 w 3590"/>
                <a:gd name="T7" fmla="*/ 0 h 2153"/>
                <a:gd name="T8" fmla="*/ 2261 w 3590"/>
                <a:gd name="T9" fmla="*/ 19 h 2153"/>
                <a:gd name="T10" fmla="*/ 2281 w 3590"/>
                <a:gd name="T11" fmla="*/ 66 h 2153"/>
                <a:gd name="T12" fmla="*/ 2955 w 3590"/>
                <a:gd name="T13" fmla="*/ 343 h 2153"/>
                <a:gd name="T14" fmla="*/ 3018 w 3590"/>
                <a:gd name="T15" fmla="*/ 367 h 2153"/>
                <a:gd name="T16" fmla="*/ 3452 w 3590"/>
                <a:gd name="T17" fmla="*/ 875 h 2153"/>
                <a:gd name="T18" fmla="*/ 3483 w 3590"/>
                <a:gd name="T19" fmla="*/ 931 h 2153"/>
                <a:gd name="T20" fmla="*/ 3496 w 3590"/>
                <a:gd name="T21" fmla="*/ 993 h 2153"/>
                <a:gd name="T22" fmla="*/ 3539 w 3590"/>
                <a:gd name="T23" fmla="*/ 1795 h 2153"/>
                <a:gd name="T24" fmla="*/ 3581 w 3590"/>
                <a:gd name="T25" fmla="*/ 1824 h 2153"/>
                <a:gd name="T26" fmla="*/ 3590 w 3590"/>
                <a:gd name="T27" fmla="*/ 2087 h 2153"/>
                <a:gd name="T28" fmla="*/ 3570 w 3590"/>
                <a:gd name="T29" fmla="*/ 2134 h 2153"/>
                <a:gd name="T30" fmla="*/ 3518 w 3590"/>
                <a:gd name="T31" fmla="*/ 2153 h 2153"/>
                <a:gd name="T32" fmla="*/ 3281 w 3590"/>
                <a:gd name="T33" fmla="*/ 2050 h 2153"/>
                <a:gd name="T34" fmla="*/ 3218 w 3590"/>
                <a:gd name="T35" fmla="*/ 1912 h 2153"/>
                <a:gd name="T36" fmla="*/ 3109 w 3590"/>
                <a:gd name="T37" fmla="*/ 1802 h 2153"/>
                <a:gd name="T38" fmla="*/ 2967 w 3590"/>
                <a:gd name="T39" fmla="*/ 1728 h 2153"/>
                <a:gd name="T40" fmla="*/ 2800 w 3590"/>
                <a:gd name="T41" fmla="*/ 1702 h 2153"/>
                <a:gd name="T42" fmla="*/ 2632 w 3590"/>
                <a:gd name="T43" fmla="*/ 1728 h 2153"/>
                <a:gd name="T44" fmla="*/ 2490 w 3590"/>
                <a:gd name="T45" fmla="*/ 1802 h 2153"/>
                <a:gd name="T46" fmla="*/ 2382 w 3590"/>
                <a:gd name="T47" fmla="*/ 1912 h 2153"/>
                <a:gd name="T48" fmla="*/ 2318 w 3590"/>
                <a:gd name="T49" fmla="*/ 2050 h 2153"/>
                <a:gd name="T50" fmla="*/ 1310 w 3590"/>
                <a:gd name="T51" fmla="*/ 2153 h 2153"/>
                <a:gd name="T52" fmla="*/ 1280 w 3590"/>
                <a:gd name="T53" fmla="*/ 2002 h 2153"/>
                <a:gd name="T54" fmla="*/ 1201 w 3590"/>
                <a:gd name="T55" fmla="*/ 1872 h 2153"/>
                <a:gd name="T56" fmla="*/ 1080 w 3590"/>
                <a:gd name="T57" fmla="*/ 1772 h 2153"/>
                <a:gd name="T58" fmla="*/ 928 w 3590"/>
                <a:gd name="T59" fmla="*/ 1714 h 2153"/>
                <a:gd name="T60" fmla="*/ 757 w 3590"/>
                <a:gd name="T61" fmla="*/ 1705 h 2153"/>
                <a:gd name="T62" fmla="*/ 597 w 3590"/>
                <a:gd name="T63" fmla="*/ 1748 h 2153"/>
                <a:gd name="T64" fmla="*/ 465 w 3590"/>
                <a:gd name="T65" fmla="*/ 1835 h 2153"/>
                <a:gd name="T66" fmla="*/ 370 w 3590"/>
                <a:gd name="T67" fmla="*/ 1955 h 2153"/>
                <a:gd name="T68" fmla="*/ 323 w 3590"/>
                <a:gd name="T69" fmla="*/ 2101 h 2153"/>
                <a:gd name="T70" fmla="*/ 53 w 3590"/>
                <a:gd name="T71" fmla="*/ 2151 h 2153"/>
                <a:gd name="T72" fmla="*/ 10 w 3590"/>
                <a:gd name="T73" fmla="*/ 2120 h 2153"/>
                <a:gd name="T74" fmla="*/ 0 w 3590"/>
                <a:gd name="T75" fmla="*/ 1857 h 2153"/>
                <a:gd name="T76" fmla="*/ 21 w 3590"/>
                <a:gd name="T77" fmla="*/ 1811 h 2153"/>
                <a:gd name="T78" fmla="*/ 70 w 3590"/>
                <a:gd name="T79" fmla="*/ 1792 h 2153"/>
                <a:gd name="T80" fmla="*/ 112 w 3590"/>
                <a:gd name="T81" fmla="*/ 224 h 2153"/>
                <a:gd name="T82" fmla="*/ 155 w 3590"/>
                <a:gd name="T83" fmla="*/ 119 h 2153"/>
                <a:gd name="T84" fmla="*/ 241 w 3590"/>
                <a:gd name="T85" fmla="*/ 42 h 2153"/>
                <a:gd name="T86" fmla="*/ 355 w 3590"/>
                <a:gd name="T87" fmla="*/ 2 h 2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590" h="2153">
                  <a:moveTo>
                    <a:pt x="2465" y="591"/>
                  </a:moveTo>
                  <a:lnTo>
                    <a:pt x="2465" y="976"/>
                  </a:lnTo>
                  <a:lnTo>
                    <a:pt x="3147" y="976"/>
                  </a:lnTo>
                  <a:lnTo>
                    <a:pt x="2878" y="641"/>
                  </a:lnTo>
                  <a:lnTo>
                    <a:pt x="2861" y="625"/>
                  </a:lnTo>
                  <a:lnTo>
                    <a:pt x="2840" y="611"/>
                  </a:lnTo>
                  <a:lnTo>
                    <a:pt x="2816" y="600"/>
                  </a:lnTo>
                  <a:lnTo>
                    <a:pt x="2791" y="593"/>
                  </a:lnTo>
                  <a:lnTo>
                    <a:pt x="2768" y="591"/>
                  </a:lnTo>
                  <a:lnTo>
                    <a:pt x="2465" y="591"/>
                  </a:lnTo>
                  <a:close/>
                  <a:moveTo>
                    <a:pt x="398" y="0"/>
                  </a:moveTo>
                  <a:lnTo>
                    <a:pt x="2209" y="0"/>
                  </a:lnTo>
                  <a:lnTo>
                    <a:pt x="2229" y="2"/>
                  </a:lnTo>
                  <a:lnTo>
                    <a:pt x="2246" y="9"/>
                  </a:lnTo>
                  <a:lnTo>
                    <a:pt x="2261" y="19"/>
                  </a:lnTo>
                  <a:lnTo>
                    <a:pt x="2272" y="32"/>
                  </a:lnTo>
                  <a:lnTo>
                    <a:pt x="2279" y="48"/>
                  </a:lnTo>
                  <a:lnTo>
                    <a:pt x="2281" y="66"/>
                  </a:lnTo>
                  <a:lnTo>
                    <a:pt x="2281" y="342"/>
                  </a:lnTo>
                  <a:lnTo>
                    <a:pt x="2934" y="342"/>
                  </a:lnTo>
                  <a:lnTo>
                    <a:pt x="2955" y="343"/>
                  </a:lnTo>
                  <a:lnTo>
                    <a:pt x="2977" y="349"/>
                  </a:lnTo>
                  <a:lnTo>
                    <a:pt x="2999" y="357"/>
                  </a:lnTo>
                  <a:lnTo>
                    <a:pt x="3018" y="367"/>
                  </a:lnTo>
                  <a:lnTo>
                    <a:pt x="3036" y="380"/>
                  </a:lnTo>
                  <a:lnTo>
                    <a:pt x="3050" y="394"/>
                  </a:lnTo>
                  <a:lnTo>
                    <a:pt x="3452" y="875"/>
                  </a:lnTo>
                  <a:lnTo>
                    <a:pt x="3464" y="891"/>
                  </a:lnTo>
                  <a:lnTo>
                    <a:pt x="3474" y="910"/>
                  </a:lnTo>
                  <a:lnTo>
                    <a:pt x="3483" y="931"/>
                  </a:lnTo>
                  <a:lnTo>
                    <a:pt x="3489" y="952"/>
                  </a:lnTo>
                  <a:lnTo>
                    <a:pt x="3494" y="973"/>
                  </a:lnTo>
                  <a:lnTo>
                    <a:pt x="3496" y="993"/>
                  </a:lnTo>
                  <a:lnTo>
                    <a:pt x="3496" y="1792"/>
                  </a:lnTo>
                  <a:lnTo>
                    <a:pt x="3520" y="1792"/>
                  </a:lnTo>
                  <a:lnTo>
                    <a:pt x="3539" y="1795"/>
                  </a:lnTo>
                  <a:lnTo>
                    <a:pt x="3555" y="1801"/>
                  </a:lnTo>
                  <a:lnTo>
                    <a:pt x="3570" y="1811"/>
                  </a:lnTo>
                  <a:lnTo>
                    <a:pt x="3581" y="1824"/>
                  </a:lnTo>
                  <a:lnTo>
                    <a:pt x="3588" y="1840"/>
                  </a:lnTo>
                  <a:lnTo>
                    <a:pt x="3590" y="1857"/>
                  </a:lnTo>
                  <a:lnTo>
                    <a:pt x="3590" y="2087"/>
                  </a:lnTo>
                  <a:lnTo>
                    <a:pt x="3588" y="2105"/>
                  </a:lnTo>
                  <a:lnTo>
                    <a:pt x="3581" y="2120"/>
                  </a:lnTo>
                  <a:lnTo>
                    <a:pt x="3570" y="2134"/>
                  </a:lnTo>
                  <a:lnTo>
                    <a:pt x="3554" y="2144"/>
                  </a:lnTo>
                  <a:lnTo>
                    <a:pt x="3538" y="2151"/>
                  </a:lnTo>
                  <a:lnTo>
                    <a:pt x="3518" y="2153"/>
                  </a:lnTo>
                  <a:lnTo>
                    <a:pt x="3295" y="2153"/>
                  </a:lnTo>
                  <a:lnTo>
                    <a:pt x="3291" y="2101"/>
                  </a:lnTo>
                  <a:lnTo>
                    <a:pt x="3281" y="2050"/>
                  </a:lnTo>
                  <a:lnTo>
                    <a:pt x="3266" y="2002"/>
                  </a:lnTo>
                  <a:lnTo>
                    <a:pt x="3244" y="1955"/>
                  </a:lnTo>
                  <a:lnTo>
                    <a:pt x="3218" y="1912"/>
                  </a:lnTo>
                  <a:lnTo>
                    <a:pt x="3186" y="1872"/>
                  </a:lnTo>
                  <a:lnTo>
                    <a:pt x="3149" y="1835"/>
                  </a:lnTo>
                  <a:lnTo>
                    <a:pt x="3109" y="1802"/>
                  </a:lnTo>
                  <a:lnTo>
                    <a:pt x="3065" y="1772"/>
                  </a:lnTo>
                  <a:lnTo>
                    <a:pt x="3017" y="1748"/>
                  </a:lnTo>
                  <a:lnTo>
                    <a:pt x="2967" y="1728"/>
                  </a:lnTo>
                  <a:lnTo>
                    <a:pt x="2913" y="1714"/>
                  </a:lnTo>
                  <a:lnTo>
                    <a:pt x="2857" y="1705"/>
                  </a:lnTo>
                  <a:lnTo>
                    <a:pt x="2800" y="1702"/>
                  </a:lnTo>
                  <a:lnTo>
                    <a:pt x="2741" y="1705"/>
                  </a:lnTo>
                  <a:lnTo>
                    <a:pt x="2686" y="1714"/>
                  </a:lnTo>
                  <a:lnTo>
                    <a:pt x="2632" y="1728"/>
                  </a:lnTo>
                  <a:lnTo>
                    <a:pt x="2582" y="1748"/>
                  </a:lnTo>
                  <a:lnTo>
                    <a:pt x="2534" y="1772"/>
                  </a:lnTo>
                  <a:lnTo>
                    <a:pt x="2490" y="1802"/>
                  </a:lnTo>
                  <a:lnTo>
                    <a:pt x="2450" y="1835"/>
                  </a:lnTo>
                  <a:lnTo>
                    <a:pt x="2413" y="1872"/>
                  </a:lnTo>
                  <a:lnTo>
                    <a:pt x="2382" y="1912"/>
                  </a:lnTo>
                  <a:lnTo>
                    <a:pt x="2355" y="1955"/>
                  </a:lnTo>
                  <a:lnTo>
                    <a:pt x="2333" y="2002"/>
                  </a:lnTo>
                  <a:lnTo>
                    <a:pt x="2318" y="2050"/>
                  </a:lnTo>
                  <a:lnTo>
                    <a:pt x="2308" y="2101"/>
                  </a:lnTo>
                  <a:lnTo>
                    <a:pt x="2305" y="2153"/>
                  </a:lnTo>
                  <a:lnTo>
                    <a:pt x="1310" y="2153"/>
                  </a:lnTo>
                  <a:lnTo>
                    <a:pt x="1307" y="2101"/>
                  </a:lnTo>
                  <a:lnTo>
                    <a:pt x="1297" y="2050"/>
                  </a:lnTo>
                  <a:lnTo>
                    <a:pt x="1280" y="2002"/>
                  </a:lnTo>
                  <a:lnTo>
                    <a:pt x="1260" y="1955"/>
                  </a:lnTo>
                  <a:lnTo>
                    <a:pt x="1233" y="1912"/>
                  </a:lnTo>
                  <a:lnTo>
                    <a:pt x="1201" y="1872"/>
                  </a:lnTo>
                  <a:lnTo>
                    <a:pt x="1165" y="1835"/>
                  </a:lnTo>
                  <a:lnTo>
                    <a:pt x="1124" y="1802"/>
                  </a:lnTo>
                  <a:lnTo>
                    <a:pt x="1080" y="1772"/>
                  </a:lnTo>
                  <a:lnTo>
                    <a:pt x="1032" y="1748"/>
                  </a:lnTo>
                  <a:lnTo>
                    <a:pt x="981" y="1728"/>
                  </a:lnTo>
                  <a:lnTo>
                    <a:pt x="928" y="1714"/>
                  </a:lnTo>
                  <a:lnTo>
                    <a:pt x="872" y="1705"/>
                  </a:lnTo>
                  <a:lnTo>
                    <a:pt x="815" y="1702"/>
                  </a:lnTo>
                  <a:lnTo>
                    <a:pt x="757" y="1705"/>
                  </a:lnTo>
                  <a:lnTo>
                    <a:pt x="702" y="1714"/>
                  </a:lnTo>
                  <a:lnTo>
                    <a:pt x="648" y="1728"/>
                  </a:lnTo>
                  <a:lnTo>
                    <a:pt x="597" y="1748"/>
                  </a:lnTo>
                  <a:lnTo>
                    <a:pt x="550" y="1772"/>
                  </a:lnTo>
                  <a:lnTo>
                    <a:pt x="505" y="1802"/>
                  </a:lnTo>
                  <a:lnTo>
                    <a:pt x="465" y="1835"/>
                  </a:lnTo>
                  <a:lnTo>
                    <a:pt x="429" y="1872"/>
                  </a:lnTo>
                  <a:lnTo>
                    <a:pt x="397" y="1912"/>
                  </a:lnTo>
                  <a:lnTo>
                    <a:pt x="370" y="1955"/>
                  </a:lnTo>
                  <a:lnTo>
                    <a:pt x="349" y="2002"/>
                  </a:lnTo>
                  <a:lnTo>
                    <a:pt x="332" y="2050"/>
                  </a:lnTo>
                  <a:lnTo>
                    <a:pt x="323" y="2101"/>
                  </a:lnTo>
                  <a:lnTo>
                    <a:pt x="319" y="2153"/>
                  </a:lnTo>
                  <a:lnTo>
                    <a:pt x="73" y="2153"/>
                  </a:lnTo>
                  <a:lnTo>
                    <a:pt x="53" y="2151"/>
                  </a:lnTo>
                  <a:lnTo>
                    <a:pt x="36" y="2144"/>
                  </a:lnTo>
                  <a:lnTo>
                    <a:pt x="21" y="2134"/>
                  </a:lnTo>
                  <a:lnTo>
                    <a:pt x="10" y="2120"/>
                  </a:lnTo>
                  <a:lnTo>
                    <a:pt x="2" y="2105"/>
                  </a:lnTo>
                  <a:lnTo>
                    <a:pt x="0" y="2087"/>
                  </a:lnTo>
                  <a:lnTo>
                    <a:pt x="0" y="1857"/>
                  </a:lnTo>
                  <a:lnTo>
                    <a:pt x="2" y="1840"/>
                  </a:lnTo>
                  <a:lnTo>
                    <a:pt x="10" y="1824"/>
                  </a:lnTo>
                  <a:lnTo>
                    <a:pt x="21" y="1811"/>
                  </a:lnTo>
                  <a:lnTo>
                    <a:pt x="35" y="1801"/>
                  </a:lnTo>
                  <a:lnTo>
                    <a:pt x="52" y="1795"/>
                  </a:lnTo>
                  <a:lnTo>
                    <a:pt x="70" y="1792"/>
                  </a:lnTo>
                  <a:lnTo>
                    <a:pt x="109" y="1792"/>
                  </a:lnTo>
                  <a:lnTo>
                    <a:pt x="109" y="264"/>
                  </a:lnTo>
                  <a:lnTo>
                    <a:pt x="112" y="224"/>
                  </a:lnTo>
                  <a:lnTo>
                    <a:pt x="121" y="187"/>
                  </a:lnTo>
                  <a:lnTo>
                    <a:pt x="135" y="152"/>
                  </a:lnTo>
                  <a:lnTo>
                    <a:pt x="155" y="119"/>
                  </a:lnTo>
                  <a:lnTo>
                    <a:pt x="179" y="90"/>
                  </a:lnTo>
                  <a:lnTo>
                    <a:pt x="208" y="64"/>
                  </a:lnTo>
                  <a:lnTo>
                    <a:pt x="241" y="42"/>
                  </a:lnTo>
                  <a:lnTo>
                    <a:pt x="276" y="24"/>
                  </a:lnTo>
                  <a:lnTo>
                    <a:pt x="315" y="11"/>
                  </a:lnTo>
                  <a:lnTo>
                    <a:pt x="355" y="2"/>
                  </a:lnTo>
                  <a:lnTo>
                    <a:pt x="3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" name="Group 150">
            <a:extLst>
              <a:ext uri="{FF2B5EF4-FFF2-40B4-BE49-F238E27FC236}">
                <a16:creationId xmlns:a16="http://schemas.microsoft.com/office/drawing/2014/main" id="{8C601407-439B-4532-B0A9-EEFB6A0AC39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97740" y="2945157"/>
            <a:ext cx="327822" cy="325658"/>
            <a:chOff x="6376" y="2979"/>
            <a:chExt cx="303" cy="301"/>
          </a:xfrm>
          <a:solidFill>
            <a:schemeClr val="accent4"/>
          </a:solidFill>
        </p:grpSpPr>
        <p:sp>
          <p:nvSpPr>
            <p:cNvPr id="42" name="Freeform 152">
              <a:extLst>
                <a:ext uri="{FF2B5EF4-FFF2-40B4-BE49-F238E27FC236}">
                  <a16:creationId xmlns:a16="http://schemas.microsoft.com/office/drawing/2014/main" id="{705DEE04-6376-4EB2-9E10-9E41375047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76" y="2979"/>
              <a:ext cx="303" cy="301"/>
            </a:xfrm>
            <a:custGeom>
              <a:avLst/>
              <a:gdLst>
                <a:gd name="T0" fmla="*/ 2339 w 3331"/>
                <a:gd name="T1" fmla="*/ 2775 h 3310"/>
                <a:gd name="T2" fmla="*/ 2650 w 3331"/>
                <a:gd name="T3" fmla="*/ 2588 h 3310"/>
                <a:gd name="T4" fmla="*/ 2501 w 3331"/>
                <a:gd name="T5" fmla="*/ 2313 h 3310"/>
                <a:gd name="T6" fmla="*/ 2554 w 3331"/>
                <a:gd name="T7" fmla="*/ 1298 h 3310"/>
                <a:gd name="T8" fmla="*/ 2554 w 3331"/>
                <a:gd name="T9" fmla="*/ 2011 h 3310"/>
                <a:gd name="T10" fmla="*/ 2949 w 3331"/>
                <a:gd name="T11" fmla="*/ 2109 h 3310"/>
                <a:gd name="T12" fmla="*/ 3025 w 3331"/>
                <a:gd name="T13" fmla="*/ 1559 h 3310"/>
                <a:gd name="T14" fmla="*/ 417 w 3331"/>
                <a:gd name="T15" fmla="*/ 1116 h 3310"/>
                <a:gd name="T16" fmla="*/ 306 w 3331"/>
                <a:gd name="T17" fmla="*/ 1573 h 3310"/>
                <a:gd name="T18" fmla="*/ 362 w 3331"/>
                <a:gd name="T19" fmla="*/ 2048 h 3310"/>
                <a:gd name="T20" fmla="*/ 699 w 3331"/>
                <a:gd name="T21" fmla="*/ 2042 h 3310"/>
                <a:gd name="T22" fmla="*/ 766 w 3331"/>
                <a:gd name="T23" fmla="*/ 1415 h 3310"/>
                <a:gd name="T24" fmla="*/ 417 w 3331"/>
                <a:gd name="T25" fmla="*/ 1116 h 3310"/>
                <a:gd name="T26" fmla="*/ 683 w 3331"/>
                <a:gd name="T27" fmla="*/ 721 h 3310"/>
                <a:gd name="T28" fmla="*/ 830 w 3331"/>
                <a:gd name="T29" fmla="*/ 996 h 3310"/>
                <a:gd name="T30" fmla="*/ 1033 w 3331"/>
                <a:gd name="T31" fmla="*/ 457 h 3310"/>
                <a:gd name="T32" fmla="*/ 2476 w 3331"/>
                <a:gd name="T33" fmla="*/ 895 h 3310"/>
                <a:gd name="T34" fmla="*/ 2708 w 3331"/>
                <a:gd name="T35" fmla="*/ 787 h 3310"/>
                <a:gd name="T36" fmla="*/ 2297 w 3331"/>
                <a:gd name="T37" fmla="*/ 456 h 3310"/>
                <a:gd name="T38" fmla="*/ 2212 w 3331"/>
                <a:gd name="T39" fmla="*/ 1086 h 3310"/>
                <a:gd name="T40" fmla="*/ 2045 w 3331"/>
                <a:gd name="T41" fmla="*/ 620 h 3310"/>
                <a:gd name="T42" fmla="*/ 1817 w 3331"/>
                <a:gd name="T43" fmla="*/ 352 h 3310"/>
                <a:gd name="T44" fmla="*/ 1321 w 3331"/>
                <a:gd name="T45" fmla="*/ 561 h 3310"/>
                <a:gd name="T46" fmla="*/ 1141 w 3331"/>
                <a:gd name="T47" fmla="*/ 997 h 3310"/>
                <a:gd name="T48" fmla="*/ 1514 w 3331"/>
                <a:gd name="T49" fmla="*/ 352 h 3310"/>
                <a:gd name="T50" fmla="*/ 2075 w 3331"/>
                <a:gd name="T51" fmla="*/ 51 h 3310"/>
                <a:gd name="T52" fmla="*/ 2616 w 3331"/>
                <a:gd name="T53" fmla="*/ 297 h 3310"/>
                <a:gd name="T54" fmla="*/ 3033 w 3331"/>
                <a:gd name="T55" fmla="*/ 710 h 3310"/>
                <a:gd name="T56" fmla="*/ 3280 w 3331"/>
                <a:gd name="T57" fmla="*/ 1247 h 3310"/>
                <a:gd name="T58" fmla="*/ 3319 w 3331"/>
                <a:gd name="T59" fmla="*/ 1862 h 3310"/>
                <a:gd name="T60" fmla="*/ 3136 w 3331"/>
                <a:gd name="T61" fmla="*/ 2432 h 3310"/>
                <a:gd name="T62" fmla="*/ 2771 w 3331"/>
                <a:gd name="T63" fmla="*/ 2892 h 3310"/>
                <a:gd name="T64" fmla="*/ 2268 w 3331"/>
                <a:gd name="T65" fmla="*/ 3197 h 3310"/>
                <a:gd name="T66" fmla="*/ 1666 w 3331"/>
                <a:gd name="T67" fmla="*/ 3310 h 3310"/>
                <a:gd name="T68" fmla="*/ 1313 w 3331"/>
                <a:gd name="T69" fmla="*/ 3215 h 3310"/>
                <a:gd name="T70" fmla="*/ 1678 w 3331"/>
                <a:gd name="T71" fmla="*/ 3027 h 3310"/>
                <a:gd name="T72" fmla="*/ 1893 w 3331"/>
                <a:gd name="T73" fmla="*/ 3115 h 3310"/>
                <a:gd name="T74" fmla="*/ 2094 w 3331"/>
                <a:gd name="T75" fmla="*/ 3039 h 3310"/>
                <a:gd name="T76" fmla="*/ 2348 w 3331"/>
                <a:gd name="T77" fmla="*/ 1907 h 3310"/>
                <a:gd name="T78" fmla="*/ 2296 w 3331"/>
                <a:gd name="T79" fmla="*/ 1685 h 3310"/>
                <a:gd name="T80" fmla="*/ 2151 w 3331"/>
                <a:gd name="T81" fmla="*/ 1405 h 3310"/>
                <a:gd name="T82" fmla="*/ 1514 w 3331"/>
                <a:gd name="T83" fmla="*/ 1443 h 3310"/>
                <a:gd name="T84" fmla="*/ 1062 w 3331"/>
                <a:gd name="T85" fmla="*/ 1562 h 3310"/>
                <a:gd name="T86" fmla="*/ 958 w 3331"/>
                <a:gd name="T87" fmla="*/ 1741 h 3310"/>
                <a:gd name="T88" fmla="*/ 799 w 3331"/>
                <a:gd name="T89" fmla="*/ 1921 h 3310"/>
                <a:gd name="T90" fmla="*/ 822 w 3331"/>
                <a:gd name="T91" fmla="*/ 2159 h 3310"/>
                <a:gd name="T92" fmla="*/ 695 w 3331"/>
                <a:gd name="T93" fmla="*/ 2377 h 3310"/>
                <a:gd name="T94" fmla="*/ 529 w 3331"/>
                <a:gd name="T95" fmla="*/ 2555 h 3310"/>
                <a:gd name="T96" fmla="*/ 365 w 3331"/>
                <a:gd name="T97" fmla="*/ 2645 h 3310"/>
                <a:gd name="T98" fmla="*/ 180 w 3331"/>
                <a:gd name="T99" fmla="*/ 2403 h 3310"/>
                <a:gd name="T100" fmla="*/ 13 w 3331"/>
                <a:gd name="T101" fmla="*/ 1854 h 3310"/>
                <a:gd name="T102" fmla="*/ 51 w 3331"/>
                <a:gd name="T103" fmla="*/ 1247 h 3310"/>
                <a:gd name="T104" fmla="*/ 299 w 3331"/>
                <a:gd name="T105" fmla="*/ 710 h 3310"/>
                <a:gd name="T106" fmla="*/ 715 w 3331"/>
                <a:gd name="T107" fmla="*/ 297 h 3310"/>
                <a:gd name="T108" fmla="*/ 1256 w 3331"/>
                <a:gd name="T109" fmla="*/ 51 h 3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31" h="3310">
                  <a:moveTo>
                    <a:pt x="2501" y="2313"/>
                  </a:moveTo>
                  <a:lnTo>
                    <a:pt x="2475" y="2414"/>
                  </a:lnTo>
                  <a:lnTo>
                    <a:pt x="2447" y="2511"/>
                  </a:lnTo>
                  <a:lnTo>
                    <a:pt x="2414" y="2603"/>
                  </a:lnTo>
                  <a:lnTo>
                    <a:pt x="2378" y="2692"/>
                  </a:lnTo>
                  <a:lnTo>
                    <a:pt x="2339" y="2775"/>
                  </a:lnTo>
                  <a:lnTo>
                    <a:pt x="2297" y="2853"/>
                  </a:lnTo>
                  <a:lnTo>
                    <a:pt x="2374" y="2809"/>
                  </a:lnTo>
                  <a:lnTo>
                    <a:pt x="2449" y="2761"/>
                  </a:lnTo>
                  <a:lnTo>
                    <a:pt x="2519" y="2707"/>
                  </a:lnTo>
                  <a:lnTo>
                    <a:pt x="2586" y="2650"/>
                  </a:lnTo>
                  <a:lnTo>
                    <a:pt x="2650" y="2588"/>
                  </a:lnTo>
                  <a:lnTo>
                    <a:pt x="2708" y="2522"/>
                  </a:lnTo>
                  <a:lnTo>
                    <a:pt x="2763" y="2454"/>
                  </a:lnTo>
                  <a:lnTo>
                    <a:pt x="2704" y="2415"/>
                  </a:lnTo>
                  <a:lnTo>
                    <a:pt x="2640" y="2379"/>
                  </a:lnTo>
                  <a:lnTo>
                    <a:pt x="2572" y="2345"/>
                  </a:lnTo>
                  <a:lnTo>
                    <a:pt x="2501" y="2313"/>
                  </a:lnTo>
                  <a:close/>
                  <a:moveTo>
                    <a:pt x="2916" y="1116"/>
                  </a:moveTo>
                  <a:lnTo>
                    <a:pt x="2850" y="1158"/>
                  </a:lnTo>
                  <a:lnTo>
                    <a:pt x="2781" y="1197"/>
                  </a:lnTo>
                  <a:lnTo>
                    <a:pt x="2708" y="1234"/>
                  </a:lnTo>
                  <a:lnTo>
                    <a:pt x="2632" y="1267"/>
                  </a:lnTo>
                  <a:lnTo>
                    <a:pt x="2554" y="1298"/>
                  </a:lnTo>
                  <a:lnTo>
                    <a:pt x="2565" y="1415"/>
                  </a:lnTo>
                  <a:lnTo>
                    <a:pt x="2571" y="1533"/>
                  </a:lnTo>
                  <a:lnTo>
                    <a:pt x="2574" y="1655"/>
                  </a:lnTo>
                  <a:lnTo>
                    <a:pt x="2571" y="1776"/>
                  </a:lnTo>
                  <a:lnTo>
                    <a:pt x="2565" y="1895"/>
                  </a:lnTo>
                  <a:lnTo>
                    <a:pt x="2554" y="2011"/>
                  </a:lnTo>
                  <a:lnTo>
                    <a:pt x="2632" y="2042"/>
                  </a:lnTo>
                  <a:lnTo>
                    <a:pt x="2708" y="2076"/>
                  </a:lnTo>
                  <a:lnTo>
                    <a:pt x="2781" y="2113"/>
                  </a:lnTo>
                  <a:lnTo>
                    <a:pt x="2850" y="2151"/>
                  </a:lnTo>
                  <a:lnTo>
                    <a:pt x="2916" y="2193"/>
                  </a:lnTo>
                  <a:lnTo>
                    <a:pt x="2949" y="2109"/>
                  </a:lnTo>
                  <a:lnTo>
                    <a:pt x="2976" y="2022"/>
                  </a:lnTo>
                  <a:lnTo>
                    <a:pt x="2998" y="1934"/>
                  </a:lnTo>
                  <a:lnTo>
                    <a:pt x="3015" y="1842"/>
                  </a:lnTo>
                  <a:lnTo>
                    <a:pt x="3025" y="1750"/>
                  </a:lnTo>
                  <a:lnTo>
                    <a:pt x="3028" y="1655"/>
                  </a:lnTo>
                  <a:lnTo>
                    <a:pt x="3025" y="1559"/>
                  </a:lnTo>
                  <a:lnTo>
                    <a:pt x="3015" y="1467"/>
                  </a:lnTo>
                  <a:lnTo>
                    <a:pt x="2998" y="1375"/>
                  </a:lnTo>
                  <a:lnTo>
                    <a:pt x="2976" y="1287"/>
                  </a:lnTo>
                  <a:lnTo>
                    <a:pt x="2949" y="1201"/>
                  </a:lnTo>
                  <a:lnTo>
                    <a:pt x="2916" y="1116"/>
                  </a:lnTo>
                  <a:close/>
                  <a:moveTo>
                    <a:pt x="417" y="1116"/>
                  </a:moveTo>
                  <a:lnTo>
                    <a:pt x="387" y="1188"/>
                  </a:lnTo>
                  <a:lnTo>
                    <a:pt x="362" y="1262"/>
                  </a:lnTo>
                  <a:lnTo>
                    <a:pt x="341" y="1337"/>
                  </a:lnTo>
                  <a:lnTo>
                    <a:pt x="325" y="1415"/>
                  </a:lnTo>
                  <a:lnTo>
                    <a:pt x="313" y="1493"/>
                  </a:lnTo>
                  <a:lnTo>
                    <a:pt x="306" y="1573"/>
                  </a:lnTo>
                  <a:lnTo>
                    <a:pt x="304" y="1655"/>
                  </a:lnTo>
                  <a:lnTo>
                    <a:pt x="306" y="1736"/>
                  </a:lnTo>
                  <a:lnTo>
                    <a:pt x="313" y="1816"/>
                  </a:lnTo>
                  <a:lnTo>
                    <a:pt x="325" y="1895"/>
                  </a:lnTo>
                  <a:lnTo>
                    <a:pt x="341" y="1972"/>
                  </a:lnTo>
                  <a:lnTo>
                    <a:pt x="362" y="2048"/>
                  </a:lnTo>
                  <a:lnTo>
                    <a:pt x="387" y="2122"/>
                  </a:lnTo>
                  <a:lnTo>
                    <a:pt x="417" y="2194"/>
                  </a:lnTo>
                  <a:lnTo>
                    <a:pt x="482" y="2152"/>
                  </a:lnTo>
                  <a:lnTo>
                    <a:pt x="551" y="2113"/>
                  </a:lnTo>
                  <a:lnTo>
                    <a:pt x="623" y="2076"/>
                  </a:lnTo>
                  <a:lnTo>
                    <a:pt x="699" y="2042"/>
                  </a:lnTo>
                  <a:lnTo>
                    <a:pt x="778" y="2011"/>
                  </a:lnTo>
                  <a:lnTo>
                    <a:pt x="767" y="1894"/>
                  </a:lnTo>
                  <a:lnTo>
                    <a:pt x="760" y="1776"/>
                  </a:lnTo>
                  <a:lnTo>
                    <a:pt x="758" y="1655"/>
                  </a:lnTo>
                  <a:lnTo>
                    <a:pt x="760" y="1533"/>
                  </a:lnTo>
                  <a:lnTo>
                    <a:pt x="766" y="1415"/>
                  </a:lnTo>
                  <a:lnTo>
                    <a:pt x="778" y="1298"/>
                  </a:lnTo>
                  <a:lnTo>
                    <a:pt x="699" y="1267"/>
                  </a:lnTo>
                  <a:lnTo>
                    <a:pt x="623" y="1234"/>
                  </a:lnTo>
                  <a:lnTo>
                    <a:pt x="551" y="1197"/>
                  </a:lnTo>
                  <a:lnTo>
                    <a:pt x="482" y="1158"/>
                  </a:lnTo>
                  <a:lnTo>
                    <a:pt x="417" y="1116"/>
                  </a:lnTo>
                  <a:close/>
                  <a:moveTo>
                    <a:pt x="1033" y="457"/>
                  </a:moveTo>
                  <a:lnTo>
                    <a:pt x="956" y="501"/>
                  </a:lnTo>
                  <a:lnTo>
                    <a:pt x="883" y="548"/>
                  </a:lnTo>
                  <a:lnTo>
                    <a:pt x="811" y="601"/>
                  </a:lnTo>
                  <a:lnTo>
                    <a:pt x="745" y="660"/>
                  </a:lnTo>
                  <a:lnTo>
                    <a:pt x="683" y="721"/>
                  </a:lnTo>
                  <a:lnTo>
                    <a:pt x="623" y="787"/>
                  </a:lnTo>
                  <a:lnTo>
                    <a:pt x="568" y="855"/>
                  </a:lnTo>
                  <a:lnTo>
                    <a:pt x="627" y="894"/>
                  </a:lnTo>
                  <a:lnTo>
                    <a:pt x="691" y="930"/>
                  </a:lnTo>
                  <a:lnTo>
                    <a:pt x="759" y="964"/>
                  </a:lnTo>
                  <a:lnTo>
                    <a:pt x="830" y="996"/>
                  </a:lnTo>
                  <a:lnTo>
                    <a:pt x="856" y="895"/>
                  </a:lnTo>
                  <a:lnTo>
                    <a:pt x="885" y="798"/>
                  </a:lnTo>
                  <a:lnTo>
                    <a:pt x="917" y="705"/>
                  </a:lnTo>
                  <a:lnTo>
                    <a:pt x="953" y="618"/>
                  </a:lnTo>
                  <a:lnTo>
                    <a:pt x="991" y="535"/>
                  </a:lnTo>
                  <a:lnTo>
                    <a:pt x="1033" y="457"/>
                  </a:lnTo>
                  <a:close/>
                  <a:moveTo>
                    <a:pt x="2297" y="456"/>
                  </a:moveTo>
                  <a:lnTo>
                    <a:pt x="2339" y="535"/>
                  </a:lnTo>
                  <a:lnTo>
                    <a:pt x="2378" y="618"/>
                  </a:lnTo>
                  <a:lnTo>
                    <a:pt x="2414" y="705"/>
                  </a:lnTo>
                  <a:lnTo>
                    <a:pt x="2447" y="798"/>
                  </a:lnTo>
                  <a:lnTo>
                    <a:pt x="2476" y="895"/>
                  </a:lnTo>
                  <a:lnTo>
                    <a:pt x="2501" y="996"/>
                  </a:lnTo>
                  <a:lnTo>
                    <a:pt x="2573" y="964"/>
                  </a:lnTo>
                  <a:lnTo>
                    <a:pt x="2640" y="930"/>
                  </a:lnTo>
                  <a:lnTo>
                    <a:pt x="2704" y="894"/>
                  </a:lnTo>
                  <a:lnTo>
                    <a:pt x="2763" y="855"/>
                  </a:lnTo>
                  <a:lnTo>
                    <a:pt x="2708" y="787"/>
                  </a:lnTo>
                  <a:lnTo>
                    <a:pt x="2650" y="721"/>
                  </a:lnTo>
                  <a:lnTo>
                    <a:pt x="2587" y="659"/>
                  </a:lnTo>
                  <a:lnTo>
                    <a:pt x="2520" y="601"/>
                  </a:lnTo>
                  <a:lnTo>
                    <a:pt x="2449" y="548"/>
                  </a:lnTo>
                  <a:lnTo>
                    <a:pt x="2374" y="501"/>
                  </a:lnTo>
                  <a:lnTo>
                    <a:pt x="2297" y="456"/>
                  </a:lnTo>
                  <a:close/>
                  <a:moveTo>
                    <a:pt x="1817" y="352"/>
                  </a:moveTo>
                  <a:lnTo>
                    <a:pt x="1817" y="1142"/>
                  </a:lnTo>
                  <a:lnTo>
                    <a:pt x="1919" y="1134"/>
                  </a:lnTo>
                  <a:lnTo>
                    <a:pt x="2020" y="1121"/>
                  </a:lnTo>
                  <a:lnTo>
                    <a:pt x="2117" y="1106"/>
                  </a:lnTo>
                  <a:lnTo>
                    <a:pt x="2212" y="1086"/>
                  </a:lnTo>
                  <a:lnTo>
                    <a:pt x="2190" y="997"/>
                  </a:lnTo>
                  <a:lnTo>
                    <a:pt x="2166" y="911"/>
                  </a:lnTo>
                  <a:lnTo>
                    <a:pt x="2139" y="831"/>
                  </a:lnTo>
                  <a:lnTo>
                    <a:pt x="2110" y="755"/>
                  </a:lnTo>
                  <a:lnTo>
                    <a:pt x="2078" y="686"/>
                  </a:lnTo>
                  <a:lnTo>
                    <a:pt x="2045" y="620"/>
                  </a:lnTo>
                  <a:lnTo>
                    <a:pt x="2010" y="561"/>
                  </a:lnTo>
                  <a:lnTo>
                    <a:pt x="1973" y="507"/>
                  </a:lnTo>
                  <a:lnTo>
                    <a:pt x="1936" y="459"/>
                  </a:lnTo>
                  <a:lnTo>
                    <a:pt x="1897" y="416"/>
                  </a:lnTo>
                  <a:lnTo>
                    <a:pt x="1857" y="381"/>
                  </a:lnTo>
                  <a:lnTo>
                    <a:pt x="1817" y="352"/>
                  </a:lnTo>
                  <a:close/>
                  <a:moveTo>
                    <a:pt x="1514" y="352"/>
                  </a:moveTo>
                  <a:lnTo>
                    <a:pt x="1474" y="381"/>
                  </a:lnTo>
                  <a:lnTo>
                    <a:pt x="1434" y="416"/>
                  </a:lnTo>
                  <a:lnTo>
                    <a:pt x="1396" y="459"/>
                  </a:lnTo>
                  <a:lnTo>
                    <a:pt x="1358" y="507"/>
                  </a:lnTo>
                  <a:lnTo>
                    <a:pt x="1321" y="561"/>
                  </a:lnTo>
                  <a:lnTo>
                    <a:pt x="1287" y="620"/>
                  </a:lnTo>
                  <a:lnTo>
                    <a:pt x="1253" y="686"/>
                  </a:lnTo>
                  <a:lnTo>
                    <a:pt x="1222" y="755"/>
                  </a:lnTo>
                  <a:lnTo>
                    <a:pt x="1192" y="831"/>
                  </a:lnTo>
                  <a:lnTo>
                    <a:pt x="1165" y="911"/>
                  </a:lnTo>
                  <a:lnTo>
                    <a:pt x="1141" y="997"/>
                  </a:lnTo>
                  <a:lnTo>
                    <a:pt x="1119" y="1086"/>
                  </a:lnTo>
                  <a:lnTo>
                    <a:pt x="1214" y="1106"/>
                  </a:lnTo>
                  <a:lnTo>
                    <a:pt x="1312" y="1121"/>
                  </a:lnTo>
                  <a:lnTo>
                    <a:pt x="1412" y="1134"/>
                  </a:lnTo>
                  <a:lnTo>
                    <a:pt x="1514" y="1142"/>
                  </a:lnTo>
                  <a:lnTo>
                    <a:pt x="1514" y="352"/>
                  </a:lnTo>
                  <a:close/>
                  <a:moveTo>
                    <a:pt x="1666" y="0"/>
                  </a:moveTo>
                  <a:lnTo>
                    <a:pt x="1666" y="0"/>
                  </a:lnTo>
                  <a:lnTo>
                    <a:pt x="1771" y="3"/>
                  </a:lnTo>
                  <a:lnTo>
                    <a:pt x="1874" y="13"/>
                  </a:lnTo>
                  <a:lnTo>
                    <a:pt x="1976" y="29"/>
                  </a:lnTo>
                  <a:lnTo>
                    <a:pt x="2075" y="51"/>
                  </a:lnTo>
                  <a:lnTo>
                    <a:pt x="2172" y="78"/>
                  </a:lnTo>
                  <a:lnTo>
                    <a:pt x="2268" y="112"/>
                  </a:lnTo>
                  <a:lnTo>
                    <a:pt x="2359" y="150"/>
                  </a:lnTo>
                  <a:lnTo>
                    <a:pt x="2448" y="195"/>
                  </a:lnTo>
                  <a:lnTo>
                    <a:pt x="2534" y="244"/>
                  </a:lnTo>
                  <a:lnTo>
                    <a:pt x="2616" y="297"/>
                  </a:lnTo>
                  <a:lnTo>
                    <a:pt x="2696" y="355"/>
                  </a:lnTo>
                  <a:lnTo>
                    <a:pt x="2771" y="418"/>
                  </a:lnTo>
                  <a:lnTo>
                    <a:pt x="2844" y="485"/>
                  </a:lnTo>
                  <a:lnTo>
                    <a:pt x="2911" y="557"/>
                  </a:lnTo>
                  <a:lnTo>
                    <a:pt x="2973" y="632"/>
                  </a:lnTo>
                  <a:lnTo>
                    <a:pt x="3033" y="710"/>
                  </a:lnTo>
                  <a:lnTo>
                    <a:pt x="3086" y="792"/>
                  </a:lnTo>
                  <a:lnTo>
                    <a:pt x="3136" y="877"/>
                  </a:lnTo>
                  <a:lnTo>
                    <a:pt x="3181" y="965"/>
                  </a:lnTo>
                  <a:lnTo>
                    <a:pt x="3219" y="1057"/>
                  </a:lnTo>
                  <a:lnTo>
                    <a:pt x="3253" y="1152"/>
                  </a:lnTo>
                  <a:lnTo>
                    <a:pt x="3280" y="1247"/>
                  </a:lnTo>
                  <a:lnTo>
                    <a:pt x="3302" y="1346"/>
                  </a:lnTo>
                  <a:lnTo>
                    <a:pt x="3319" y="1447"/>
                  </a:lnTo>
                  <a:lnTo>
                    <a:pt x="3328" y="1550"/>
                  </a:lnTo>
                  <a:lnTo>
                    <a:pt x="3331" y="1655"/>
                  </a:lnTo>
                  <a:lnTo>
                    <a:pt x="3328" y="1759"/>
                  </a:lnTo>
                  <a:lnTo>
                    <a:pt x="3319" y="1862"/>
                  </a:lnTo>
                  <a:lnTo>
                    <a:pt x="3302" y="1963"/>
                  </a:lnTo>
                  <a:lnTo>
                    <a:pt x="3280" y="2062"/>
                  </a:lnTo>
                  <a:lnTo>
                    <a:pt x="3253" y="2158"/>
                  </a:lnTo>
                  <a:lnTo>
                    <a:pt x="3219" y="2252"/>
                  </a:lnTo>
                  <a:lnTo>
                    <a:pt x="3181" y="2343"/>
                  </a:lnTo>
                  <a:lnTo>
                    <a:pt x="3136" y="2432"/>
                  </a:lnTo>
                  <a:lnTo>
                    <a:pt x="3086" y="2517"/>
                  </a:lnTo>
                  <a:lnTo>
                    <a:pt x="3033" y="2599"/>
                  </a:lnTo>
                  <a:lnTo>
                    <a:pt x="2973" y="2678"/>
                  </a:lnTo>
                  <a:lnTo>
                    <a:pt x="2911" y="2753"/>
                  </a:lnTo>
                  <a:lnTo>
                    <a:pt x="2844" y="2824"/>
                  </a:lnTo>
                  <a:lnTo>
                    <a:pt x="2771" y="2892"/>
                  </a:lnTo>
                  <a:lnTo>
                    <a:pt x="2696" y="2954"/>
                  </a:lnTo>
                  <a:lnTo>
                    <a:pt x="2616" y="3012"/>
                  </a:lnTo>
                  <a:lnTo>
                    <a:pt x="2534" y="3066"/>
                  </a:lnTo>
                  <a:lnTo>
                    <a:pt x="2448" y="3115"/>
                  </a:lnTo>
                  <a:lnTo>
                    <a:pt x="2359" y="3159"/>
                  </a:lnTo>
                  <a:lnTo>
                    <a:pt x="2268" y="3197"/>
                  </a:lnTo>
                  <a:lnTo>
                    <a:pt x="2172" y="3231"/>
                  </a:lnTo>
                  <a:lnTo>
                    <a:pt x="2075" y="3259"/>
                  </a:lnTo>
                  <a:lnTo>
                    <a:pt x="1976" y="3281"/>
                  </a:lnTo>
                  <a:lnTo>
                    <a:pt x="1874" y="3296"/>
                  </a:lnTo>
                  <a:lnTo>
                    <a:pt x="1771" y="3305"/>
                  </a:lnTo>
                  <a:lnTo>
                    <a:pt x="1666" y="3310"/>
                  </a:lnTo>
                  <a:lnTo>
                    <a:pt x="1576" y="3307"/>
                  </a:lnTo>
                  <a:lnTo>
                    <a:pt x="1488" y="3299"/>
                  </a:lnTo>
                  <a:lnTo>
                    <a:pt x="1400" y="3288"/>
                  </a:lnTo>
                  <a:lnTo>
                    <a:pt x="1314" y="3271"/>
                  </a:lnTo>
                  <a:lnTo>
                    <a:pt x="1230" y="3251"/>
                  </a:lnTo>
                  <a:lnTo>
                    <a:pt x="1313" y="3215"/>
                  </a:lnTo>
                  <a:lnTo>
                    <a:pt x="1392" y="3177"/>
                  </a:lnTo>
                  <a:lnTo>
                    <a:pt x="1469" y="3137"/>
                  </a:lnTo>
                  <a:lnTo>
                    <a:pt x="1540" y="3097"/>
                  </a:lnTo>
                  <a:lnTo>
                    <a:pt x="1608" y="3057"/>
                  </a:lnTo>
                  <a:lnTo>
                    <a:pt x="1670" y="3018"/>
                  </a:lnTo>
                  <a:lnTo>
                    <a:pt x="1678" y="3027"/>
                  </a:lnTo>
                  <a:lnTo>
                    <a:pt x="1709" y="3053"/>
                  </a:lnTo>
                  <a:lnTo>
                    <a:pt x="1741" y="3075"/>
                  </a:lnTo>
                  <a:lnTo>
                    <a:pt x="1777" y="3092"/>
                  </a:lnTo>
                  <a:lnTo>
                    <a:pt x="1814" y="3105"/>
                  </a:lnTo>
                  <a:lnTo>
                    <a:pt x="1853" y="3112"/>
                  </a:lnTo>
                  <a:lnTo>
                    <a:pt x="1893" y="3115"/>
                  </a:lnTo>
                  <a:lnTo>
                    <a:pt x="1924" y="3113"/>
                  </a:lnTo>
                  <a:lnTo>
                    <a:pt x="1956" y="3109"/>
                  </a:lnTo>
                  <a:lnTo>
                    <a:pt x="1986" y="3101"/>
                  </a:lnTo>
                  <a:lnTo>
                    <a:pt x="2025" y="3085"/>
                  </a:lnTo>
                  <a:lnTo>
                    <a:pt x="2061" y="3064"/>
                  </a:lnTo>
                  <a:lnTo>
                    <a:pt x="2094" y="3039"/>
                  </a:lnTo>
                  <a:lnTo>
                    <a:pt x="2122" y="3010"/>
                  </a:lnTo>
                  <a:lnTo>
                    <a:pt x="2147" y="2978"/>
                  </a:lnTo>
                  <a:lnTo>
                    <a:pt x="2167" y="2943"/>
                  </a:lnTo>
                  <a:lnTo>
                    <a:pt x="2182" y="2903"/>
                  </a:lnTo>
                  <a:lnTo>
                    <a:pt x="2192" y="2862"/>
                  </a:lnTo>
                  <a:lnTo>
                    <a:pt x="2348" y="1907"/>
                  </a:lnTo>
                  <a:lnTo>
                    <a:pt x="2351" y="1867"/>
                  </a:lnTo>
                  <a:lnTo>
                    <a:pt x="2350" y="1829"/>
                  </a:lnTo>
                  <a:lnTo>
                    <a:pt x="2344" y="1790"/>
                  </a:lnTo>
                  <a:lnTo>
                    <a:pt x="2333" y="1754"/>
                  </a:lnTo>
                  <a:lnTo>
                    <a:pt x="2317" y="1718"/>
                  </a:lnTo>
                  <a:lnTo>
                    <a:pt x="2296" y="1685"/>
                  </a:lnTo>
                  <a:lnTo>
                    <a:pt x="2272" y="1655"/>
                  </a:lnTo>
                  <a:lnTo>
                    <a:pt x="2272" y="1655"/>
                  </a:lnTo>
                  <a:lnTo>
                    <a:pt x="2270" y="1562"/>
                  </a:lnTo>
                  <a:lnTo>
                    <a:pt x="2266" y="1472"/>
                  </a:lnTo>
                  <a:lnTo>
                    <a:pt x="2258" y="1385"/>
                  </a:lnTo>
                  <a:lnTo>
                    <a:pt x="2151" y="1405"/>
                  </a:lnTo>
                  <a:lnTo>
                    <a:pt x="2043" y="1422"/>
                  </a:lnTo>
                  <a:lnTo>
                    <a:pt x="1931" y="1436"/>
                  </a:lnTo>
                  <a:lnTo>
                    <a:pt x="1817" y="1443"/>
                  </a:lnTo>
                  <a:lnTo>
                    <a:pt x="1817" y="1592"/>
                  </a:lnTo>
                  <a:lnTo>
                    <a:pt x="1514" y="1639"/>
                  </a:lnTo>
                  <a:lnTo>
                    <a:pt x="1514" y="1443"/>
                  </a:lnTo>
                  <a:lnTo>
                    <a:pt x="1401" y="1436"/>
                  </a:lnTo>
                  <a:lnTo>
                    <a:pt x="1289" y="1422"/>
                  </a:lnTo>
                  <a:lnTo>
                    <a:pt x="1180" y="1405"/>
                  </a:lnTo>
                  <a:lnTo>
                    <a:pt x="1073" y="1385"/>
                  </a:lnTo>
                  <a:lnTo>
                    <a:pt x="1066" y="1472"/>
                  </a:lnTo>
                  <a:lnTo>
                    <a:pt x="1062" y="1562"/>
                  </a:lnTo>
                  <a:lnTo>
                    <a:pt x="1061" y="1655"/>
                  </a:lnTo>
                  <a:lnTo>
                    <a:pt x="1061" y="1684"/>
                  </a:lnTo>
                  <a:lnTo>
                    <a:pt x="1062" y="1713"/>
                  </a:lnTo>
                  <a:lnTo>
                    <a:pt x="1039" y="1716"/>
                  </a:lnTo>
                  <a:lnTo>
                    <a:pt x="997" y="1727"/>
                  </a:lnTo>
                  <a:lnTo>
                    <a:pt x="958" y="1741"/>
                  </a:lnTo>
                  <a:lnTo>
                    <a:pt x="922" y="1761"/>
                  </a:lnTo>
                  <a:lnTo>
                    <a:pt x="890" y="1785"/>
                  </a:lnTo>
                  <a:lnTo>
                    <a:pt x="861" y="1814"/>
                  </a:lnTo>
                  <a:lnTo>
                    <a:pt x="835" y="1846"/>
                  </a:lnTo>
                  <a:lnTo>
                    <a:pt x="814" y="1882"/>
                  </a:lnTo>
                  <a:lnTo>
                    <a:pt x="799" y="1921"/>
                  </a:lnTo>
                  <a:lnTo>
                    <a:pt x="788" y="1962"/>
                  </a:lnTo>
                  <a:lnTo>
                    <a:pt x="784" y="2002"/>
                  </a:lnTo>
                  <a:lnTo>
                    <a:pt x="785" y="2044"/>
                  </a:lnTo>
                  <a:lnTo>
                    <a:pt x="793" y="2083"/>
                  </a:lnTo>
                  <a:lnTo>
                    <a:pt x="805" y="2122"/>
                  </a:lnTo>
                  <a:lnTo>
                    <a:pt x="822" y="2159"/>
                  </a:lnTo>
                  <a:lnTo>
                    <a:pt x="845" y="2194"/>
                  </a:lnTo>
                  <a:lnTo>
                    <a:pt x="872" y="2225"/>
                  </a:lnTo>
                  <a:lnTo>
                    <a:pt x="835" y="2267"/>
                  </a:lnTo>
                  <a:lnTo>
                    <a:pt x="801" y="2305"/>
                  </a:lnTo>
                  <a:lnTo>
                    <a:pt x="765" y="2341"/>
                  </a:lnTo>
                  <a:lnTo>
                    <a:pt x="695" y="2377"/>
                  </a:lnTo>
                  <a:lnTo>
                    <a:pt x="629" y="2414"/>
                  </a:lnTo>
                  <a:lnTo>
                    <a:pt x="568" y="2454"/>
                  </a:lnTo>
                  <a:lnTo>
                    <a:pt x="585" y="2475"/>
                  </a:lnTo>
                  <a:lnTo>
                    <a:pt x="603" y="2495"/>
                  </a:lnTo>
                  <a:lnTo>
                    <a:pt x="564" y="2527"/>
                  </a:lnTo>
                  <a:lnTo>
                    <a:pt x="529" y="2555"/>
                  </a:lnTo>
                  <a:lnTo>
                    <a:pt x="494" y="2579"/>
                  </a:lnTo>
                  <a:lnTo>
                    <a:pt x="463" y="2599"/>
                  </a:lnTo>
                  <a:lnTo>
                    <a:pt x="434" y="2616"/>
                  </a:lnTo>
                  <a:lnTo>
                    <a:pt x="408" y="2629"/>
                  </a:lnTo>
                  <a:lnTo>
                    <a:pt x="385" y="2639"/>
                  </a:lnTo>
                  <a:lnTo>
                    <a:pt x="365" y="2645"/>
                  </a:lnTo>
                  <a:lnTo>
                    <a:pt x="349" y="2648"/>
                  </a:lnTo>
                  <a:lnTo>
                    <a:pt x="339" y="2645"/>
                  </a:lnTo>
                  <a:lnTo>
                    <a:pt x="331" y="2642"/>
                  </a:lnTo>
                  <a:lnTo>
                    <a:pt x="276" y="2565"/>
                  </a:lnTo>
                  <a:lnTo>
                    <a:pt x="226" y="2486"/>
                  </a:lnTo>
                  <a:lnTo>
                    <a:pt x="180" y="2403"/>
                  </a:lnTo>
                  <a:lnTo>
                    <a:pt x="139" y="2317"/>
                  </a:lnTo>
                  <a:lnTo>
                    <a:pt x="104" y="2229"/>
                  </a:lnTo>
                  <a:lnTo>
                    <a:pt x="73" y="2139"/>
                  </a:lnTo>
                  <a:lnTo>
                    <a:pt x="47" y="2045"/>
                  </a:lnTo>
                  <a:lnTo>
                    <a:pt x="27" y="1950"/>
                  </a:lnTo>
                  <a:lnTo>
                    <a:pt x="13" y="1854"/>
                  </a:lnTo>
                  <a:lnTo>
                    <a:pt x="3" y="1755"/>
                  </a:lnTo>
                  <a:lnTo>
                    <a:pt x="0" y="1655"/>
                  </a:lnTo>
                  <a:lnTo>
                    <a:pt x="3" y="1550"/>
                  </a:lnTo>
                  <a:lnTo>
                    <a:pt x="14" y="1447"/>
                  </a:lnTo>
                  <a:lnTo>
                    <a:pt x="29" y="1346"/>
                  </a:lnTo>
                  <a:lnTo>
                    <a:pt x="51" y="1247"/>
                  </a:lnTo>
                  <a:lnTo>
                    <a:pt x="80" y="1152"/>
                  </a:lnTo>
                  <a:lnTo>
                    <a:pt x="113" y="1057"/>
                  </a:lnTo>
                  <a:lnTo>
                    <a:pt x="152" y="965"/>
                  </a:lnTo>
                  <a:lnTo>
                    <a:pt x="196" y="877"/>
                  </a:lnTo>
                  <a:lnTo>
                    <a:pt x="245" y="792"/>
                  </a:lnTo>
                  <a:lnTo>
                    <a:pt x="299" y="710"/>
                  </a:lnTo>
                  <a:lnTo>
                    <a:pt x="358" y="632"/>
                  </a:lnTo>
                  <a:lnTo>
                    <a:pt x="421" y="557"/>
                  </a:lnTo>
                  <a:lnTo>
                    <a:pt x="489" y="485"/>
                  </a:lnTo>
                  <a:lnTo>
                    <a:pt x="560" y="418"/>
                  </a:lnTo>
                  <a:lnTo>
                    <a:pt x="635" y="355"/>
                  </a:lnTo>
                  <a:lnTo>
                    <a:pt x="715" y="297"/>
                  </a:lnTo>
                  <a:lnTo>
                    <a:pt x="798" y="244"/>
                  </a:lnTo>
                  <a:lnTo>
                    <a:pt x="884" y="195"/>
                  </a:lnTo>
                  <a:lnTo>
                    <a:pt x="973" y="150"/>
                  </a:lnTo>
                  <a:lnTo>
                    <a:pt x="1065" y="112"/>
                  </a:lnTo>
                  <a:lnTo>
                    <a:pt x="1159" y="78"/>
                  </a:lnTo>
                  <a:lnTo>
                    <a:pt x="1256" y="51"/>
                  </a:lnTo>
                  <a:lnTo>
                    <a:pt x="1356" y="29"/>
                  </a:lnTo>
                  <a:lnTo>
                    <a:pt x="1457" y="13"/>
                  </a:lnTo>
                  <a:lnTo>
                    <a:pt x="1561" y="3"/>
                  </a:lnTo>
                  <a:lnTo>
                    <a:pt x="1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53">
              <a:extLst>
                <a:ext uri="{FF2B5EF4-FFF2-40B4-BE49-F238E27FC236}">
                  <a16:creationId xmlns:a16="http://schemas.microsoft.com/office/drawing/2014/main" id="{329E514A-1646-4A77-A9B1-2961268810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83" y="3134"/>
              <a:ext cx="193" cy="139"/>
            </a:xfrm>
            <a:custGeom>
              <a:avLst/>
              <a:gdLst>
                <a:gd name="T0" fmla="*/ 1200 w 2125"/>
                <a:gd name="T1" fmla="*/ 494 h 1526"/>
                <a:gd name="T2" fmla="*/ 1133 w 2125"/>
                <a:gd name="T3" fmla="*/ 582 h 1526"/>
                <a:gd name="T4" fmla="*/ 1068 w 2125"/>
                <a:gd name="T5" fmla="*/ 663 h 1526"/>
                <a:gd name="T6" fmla="*/ 979 w 2125"/>
                <a:gd name="T7" fmla="*/ 765 h 1526"/>
                <a:gd name="T8" fmla="*/ 871 w 2125"/>
                <a:gd name="T9" fmla="*/ 879 h 1526"/>
                <a:gd name="T10" fmla="*/ 751 w 2125"/>
                <a:gd name="T11" fmla="*/ 993 h 1526"/>
                <a:gd name="T12" fmla="*/ 621 w 2125"/>
                <a:gd name="T13" fmla="*/ 1097 h 1526"/>
                <a:gd name="T14" fmla="*/ 487 w 2125"/>
                <a:gd name="T15" fmla="*/ 1179 h 1526"/>
                <a:gd name="T16" fmla="*/ 354 w 2125"/>
                <a:gd name="T17" fmla="*/ 1230 h 1526"/>
                <a:gd name="T18" fmla="*/ 238 w 2125"/>
                <a:gd name="T19" fmla="*/ 1240 h 1526"/>
                <a:gd name="T20" fmla="*/ 151 w 2125"/>
                <a:gd name="T21" fmla="*/ 1216 h 1526"/>
                <a:gd name="T22" fmla="*/ 285 w 2125"/>
                <a:gd name="T23" fmla="*/ 1313 h 1526"/>
                <a:gd name="T24" fmla="*/ 444 w 2125"/>
                <a:gd name="T25" fmla="*/ 1366 h 1526"/>
                <a:gd name="T26" fmla="*/ 623 w 2125"/>
                <a:gd name="T27" fmla="*/ 1373 h 1526"/>
                <a:gd name="T28" fmla="*/ 801 w 2125"/>
                <a:gd name="T29" fmla="*/ 1344 h 1526"/>
                <a:gd name="T30" fmla="*/ 978 w 2125"/>
                <a:gd name="T31" fmla="*/ 1289 h 1526"/>
                <a:gd name="T32" fmla="*/ 1147 w 2125"/>
                <a:gd name="T33" fmla="*/ 1216 h 1526"/>
                <a:gd name="T34" fmla="*/ 1300 w 2125"/>
                <a:gd name="T35" fmla="*/ 1136 h 1526"/>
                <a:gd name="T36" fmla="*/ 1429 w 2125"/>
                <a:gd name="T37" fmla="*/ 1058 h 1526"/>
                <a:gd name="T38" fmla="*/ 1529 w 2125"/>
                <a:gd name="T39" fmla="*/ 991 h 1526"/>
                <a:gd name="T40" fmla="*/ 1628 w 2125"/>
                <a:gd name="T41" fmla="*/ 919 h 1526"/>
                <a:gd name="T42" fmla="*/ 1979 w 2125"/>
                <a:gd name="T43" fmla="*/ 0 h 1526"/>
                <a:gd name="T44" fmla="*/ 2059 w 2125"/>
                <a:gd name="T45" fmla="*/ 26 h 1526"/>
                <a:gd name="T46" fmla="*/ 2112 w 2125"/>
                <a:gd name="T47" fmla="*/ 92 h 1526"/>
                <a:gd name="T48" fmla="*/ 2123 w 2125"/>
                <a:gd name="T49" fmla="*/ 175 h 1526"/>
                <a:gd name="T50" fmla="*/ 1948 w 2125"/>
                <a:gd name="T51" fmla="*/ 1183 h 1526"/>
                <a:gd name="T52" fmla="*/ 1889 w 2125"/>
                <a:gd name="T53" fmla="*/ 1239 h 1526"/>
                <a:gd name="T54" fmla="*/ 1817 w 2125"/>
                <a:gd name="T55" fmla="*/ 1256 h 1526"/>
                <a:gd name="T56" fmla="*/ 1748 w 2125"/>
                <a:gd name="T57" fmla="*/ 1241 h 1526"/>
                <a:gd name="T58" fmla="*/ 1614 w 2125"/>
                <a:gd name="T59" fmla="*/ 1116 h 1526"/>
                <a:gd name="T60" fmla="*/ 1472 w 2125"/>
                <a:gd name="T61" fmla="*/ 1209 h 1526"/>
                <a:gd name="T62" fmla="*/ 1295 w 2125"/>
                <a:gd name="T63" fmla="*/ 1310 h 1526"/>
                <a:gd name="T64" fmla="*/ 1091 w 2125"/>
                <a:gd name="T65" fmla="*/ 1407 h 1526"/>
                <a:gd name="T66" fmla="*/ 869 w 2125"/>
                <a:gd name="T67" fmla="*/ 1483 h 1526"/>
                <a:gd name="T68" fmla="*/ 640 w 2125"/>
                <a:gd name="T69" fmla="*/ 1523 h 1526"/>
                <a:gd name="T70" fmla="*/ 430 w 2125"/>
                <a:gd name="T71" fmla="*/ 1515 h 1526"/>
                <a:gd name="T72" fmla="*/ 249 w 2125"/>
                <a:gd name="T73" fmla="*/ 1462 h 1526"/>
                <a:gd name="T74" fmla="*/ 91 w 2125"/>
                <a:gd name="T75" fmla="*/ 1365 h 1526"/>
                <a:gd name="T76" fmla="*/ 14 w 2125"/>
                <a:gd name="T77" fmla="*/ 1278 h 1526"/>
                <a:gd name="T78" fmla="*/ 0 w 2125"/>
                <a:gd name="T79" fmla="*/ 1203 h 1526"/>
                <a:gd name="T80" fmla="*/ 28 w 2125"/>
                <a:gd name="T81" fmla="*/ 1129 h 1526"/>
                <a:gd name="T82" fmla="*/ 87 w 2125"/>
                <a:gd name="T83" fmla="*/ 1081 h 1526"/>
                <a:gd name="T84" fmla="*/ 165 w 2125"/>
                <a:gd name="T85" fmla="*/ 1066 h 1526"/>
                <a:gd name="T86" fmla="*/ 232 w 2125"/>
                <a:gd name="T87" fmla="*/ 1086 h 1526"/>
                <a:gd name="T88" fmla="*/ 302 w 2125"/>
                <a:gd name="T89" fmla="*/ 1088 h 1526"/>
                <a:gd name="T90" fmla="*/ 411 w 2125"/>
                <a:gd name="T91" fmla="*/ 1050 h 1526"/>
                <a:gd name="T92" fmla="*/ 533 w 2125"/>
                <a:gd name="T93" fmla="*/ 975 h 1526"/>
                <a:gd name="T94" fmla="*/ 663 w 2125"/>
                <a:gd name="T95" fmla="*/ 869 h 1526"/>
                <a:gd name="T96" fmla="*/ 794 w 2125"/>
                <a:gd name="T97" fmla="*/ 744 h 1526"/>
                <a:gd name="T98" fmla="*/ 921 w 2125"/>
                <a:gd name="T99" fmla="*/ 603 h 1526"/>
                <a:gd name="T100" fmla="*/ 904 w 2125"/>
                <a:gd name="T101" fmla="*/ 412 h 1526"/>
                <a:gd name="T102" fmla="*/ 864 w 2125"/>
                <a:gd name="T103" fmla="*/ 341 h 1526"/>
                <a:gd name="T104" fmla="*/ 867 w 2125"/>
                <a:gd name="T105" fmla="*/ 259 h 1526"/>
                <a:gd name="T106" fmla="*/ 912 w 2125"/>
                <a:gd name="T107" fmla="*/ 191 h 1526"/>
                <a:gd name="T108" fmla="*/ 987 w 2125"/>
                <a:gd name="T109" fmla="*/ 157 h 1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25" h="1526">
                  <a:moveTo>
                    <a:pt x="1973" y="151"/>
                  </a:moveTo>
                  <a:lnTo>
                    <a:pt x="1012" y="306"/>
                  </a:lnTo>
                  <a:lnTo>
                    <a:pt x="1200" y="494"/>
                  </a:lnTo>
                  <a:lnTo>
                    <a:pt x="1161" y="546"/>
                  </a:lnTo>
                  <a:lnTo>
                    <a:pt x="1149" y="563"/>
                  </a:lnTo>
                  <a:lnTo>
                    <a:pt x="1133" y="582"/>
                  </a:lnTo>
                  <a:lnTo>
                    <a:pt x="1114" y="606"/>
                  </a:lnTo>
                  <a:lnTo>
                    <a:pt x="1092" y="633"/>
                  </a:lnTo>
                  <a:lnTo>
                    <a:pt x="1068" y="663"/>
                  </a:lnTo>
                  <a:lnTo>
                    <a:pt x="1041" y="695"/>
                  </a:lnTo>
                  <a:lnTo>
                    <a:pt x="1011" y="729"/>
                  </a:lnTo>
                  <a:lnTo>
                    <a:pt x="979" y="765"/>
                  </a:lnTo>
                  <a:lnTo>
                    <a:pt x="945" y="803"/>
                  </a:lnTo>
                  <a:lnTo>
                    <a:pt x="909" y="840"/>
                  </a:lnTo>
                  <a:lnTo>
                    <a:pt x="871" y="879"/>
                  </a:lnTo>
                  <a:lnTo>
                    <a:pt x="833" y="917"/>
                  </a:lnTo>
                  <a:lnTo>
                    <a:pt x="792" y="956"/>
                  </a:lnTo>
                  <a:lnTo>
                    <a:pt x="751" y="993"/>
                  </a:lnTo>
                  <a:lnTo>
                    <a:pt x="708" y="1030"/>
                  </a:lnTo>
                  <a:lnTo>
                    <a:pt x="665" y="1064"/>
                  </a:lnTo>
                  <a:lnTo>
                    <a:pt x="621" y="1097"/>
                  </a:lnTo>
                  <a:lnTo>
                    <a:pt x="576" y="1127"/>
                  </a:lnTo>
                  <a:lnTo>
                    <a:pt x="531" y="1155"/>
                  </a:lnTo>
                  <a:lnTo>
                    <a:pt x="487" y="1179"/>
                  </a:lnTo>
                  <a:lnTo>
                    <a:pt x="442" y="1200"/>
                  </a:lnTo>
                  <a:lnTo>
                    <a:pt x="398" y="1218"/>
                  </a:lnTo>
                  <a:lnTo>
                    <a:pt x="354" y="1230"/>
                  </a:lnTo>
                  <a:lnTo>
                    <a:pt x="311" y="1239"/>
                  </a:lnTo>
                  <a:lnTo>
                    <a:pt x="269" y="1241"/>
                  </a:lnTo>
                  <a:lnTo>
                    <a:pt x="238" y="1240"/>
                  </a:lnTo>
                  <a:lnTo>
                    <a:pt x="208" y="1235"/>
                  </a:lnTo>
                  <a:lnTo>
                    <a:pt x="179" y="1227"/>
                  </a:lnTo>
                  <a:lnTo>
                    <a:pt x="151" y="1216"/>
                  </a:lnTo>
                  <a:lnTo>
                    <a:pt x="193" y="1253"/>
                  </a:lnTo>
                  <a:lnTo>
                    <a:pt x="237" y="1285"/>
                  </a:lnTo>
                  <a:lnTo>
                    <a:pt x="285" y="1313"/>
                  </a:lnTo>
                  <a:lnTo>
                    <a:pt x="335" y="1335"/>
                  </a:lnTo>
                  <a:lnTo>
                    <a:pt x="388" y="1353"/>
                  </a:lnTo>
                  <a:lnTo>
                    <a:pt x="444" y="1366"/>
                  </a:lnTo>
                  <a:lnTo>
                    <a:pt x="503" y="1373"/>
                  </a:lnTo>
                  <a:lnTo>
                    <a:pt x="564" y="1375"/>
                  </a:lnTo>
                  <a:lnTo>
                    <a:pt x="623" y="1373"/>
                  </a:lnTo>
                  <a:lnTo>
                    <a:pt x="682" y="1367"/>
                  </a:lnTo>
                  <a:lnTo>
                    <a:pt x="742" y="1357"/>
                  </a:lnTo>
                  <a:lnTo>
                    <a:pt x="801" y="1344"/>
                  </a:lnTo>
                  <a:lnTo>
                    <a:pt x="861" y="1328"/>
                  </a:lnTo>
                  <a:lnTo>
                    <a:pt x="921" y="1309"/>
                  </a:lnTo>
                  <a:lnTo>
                    <a:pt x="978" y="1289"/>
                  </a:lnTo>
                  <a:lnTo>
                    <a:pt x="1036" y="1266"/>
                  </a:lnTo>
                  <a:lnTo>
                    <a:pt x="1092" y="1242"/>
                  </a:lnTo>
                  <a:lnTo>
                    <a:pt x="1147" y="1216"/>
                  </a:lnTo>
                  <a:lnTo>
                    <a:pt x="1199" y="1190"/>
                  </a:lnTo>
                  <a:lnTo>
                    <a:pt x="1250" y="1163"/>
                  </a:lnTo>
                  <a:lnTo>
                    <a:pt x="1300" y="1136"/>
                  </a:lnTo>
                  <a:lnTo>
                    <a:pt x="1346" y="1110"/>
                  </a:lnTo>
                  <a:lnTo>
                    <a:pt x="1389" y="1084"/>
                  </a:lnTo>
                  <a:lnTo>
                    <a:pt x="1429" y="1058"/>
                  </a:lnTo>
                  <a:lnTo>
                    <a:pt x="1466" y="1034"/>
                  </a:lnTo>
                  <a:lnTo>
                    <a:pt x="1500" y="1012"/>
                  </a:lnTo>
                  <a:lnTo>
                    <a:pt x="1529" y="991"/>
                  </a:lnTo>
                  <a:lnTo>
                    <a:pt x="1555" y="973"/>
                  </a:lnTo>
                  <a:lnTo>
                    <a:pt x="1576" y="958"/>
                  </a:lnTo>
                  <a:lnTo>
                    <a:pt x="1628" y="919"/>
                  </a:lnTo>
                  <a:lnTo>
                    <a:pt x="1817" y="1107"/>
                  </a:lnTo>
                  <a:lnTo>
                    <a:pt x="1973" y="151"/>
                  </a:lnTo>
                  <a:close/>
                  <a:moveTo>
                    <a:pt x="1979" y="0"/>
                  </a:moveTo>
                  <a:lnTo>
                    <a:pt x="2007" y="4"/>
                  </a:lnTo>
                  <a:lnTo>
                    <a:pt x="2035" y="13"/>
                  </a:lnTo>
                  <a:lnTo>
                    <a:pt x="2059" y="26"/>
                  </a:lnTo>
                  <a:lnTo>
                    <a:pt x="2081" y="45"/>
                  </a:lnTo>
                  <a:lnTo>
                    <a:pt x="2099" y="67"/>
                  </a:lnTo>
                  <a:lnTo>
                    <a:pt x="2112" y="92"/>
                  </a:lnTo>
                  <a:lnTo>
                    <a:pt x="2120" y="119"/>
                  </a:lnTo>
                  <a:lnTo>
                    <a:pt x="2125" y="147"/>
                  </a:lnTo>
                  <a:lnTo>
                    <a:pt x="2123" y="175"/>
                  </a:lnTo>
                  <a:lnTo>
                    <a:pt x="1967" y="1131"/>
                  </a:lnTo>
                  <a:lnTo>
                    <a:pt x="1959" y="1158"/>
                  </a:lnTo>
                  <a:lnTo>
                    <a:pt x="1948" y="1183"/>
                  </a:lnTo>
                  <a:lnTo>
                    <a:pt x="1932" y="1204"/>
                  </a:lnTo>
                  <a:lnTo>
                    <a:pt x="1912" y="1223"/>
                  </a:lnTo>
                  <a:lnTo>
                    <a:pt x="1889" y="1239"/>
                  </a:lnTo>
                  <a:lnTo>
                    <a:pt x="1864" y="1249"/>
                  </a:lnTo>
                  <a:lnTo>
                    <a:pt x="1841" y="1255"/>
                  </a:lnTo>
                  <a:lnTo>
                    <a:pt x="1817" y="1256"/>
                  </a:lnTo>
                  <a:lnTo>
                    <a:pt x="1793" y="1255"/>
                  </a:lnTo>
                  <a:lnTo>
                    <a:pt x="1770" y="1249"/>
                  </a:lnTo>
                  <a:lnTo>
                    <a:pt x="1748" y="1241"/>
                  </a:lnTo>
                  <a:lnTo>
                    <a:pt x="1728" y="1228"/>
                  </a:lnTo>
                  <a:lnTo>
                    <a:pt x="1710" y="1213"/>
                  </a:lnTo>
                  <a:lnTo>
                    <a:pt x="1614" y="1116"/>
                  </a:lnTo>
                  <a:lnTo>
                    <a:pt x="1571" y="1145"/>
                  </a:lnTo>
                  <a:lnTo>
                    <a:pt x="1524" y="1176"/>
                  </a:lnTo>
                  <a:lnTo>
                    <a:pt x="1472" y="1209"/>
                  </a:lnTo>
                  <a:lnTo>
                    <a:pt x="1417" y="1243"/>
                  </a:lnTo>
                  <a:lnTo>
                    <a:pt x="1358" y="1277"/>
                  </a:lnTo>
                  <a:lnTo>
                    <a:pt x="1295" y="1310"/>
                  </a:lnTo>
                  <a:lnTo>
                    <a:pt x="1230" y="1344"/>
                  </a:lnTo>
                  <a:lnTo>
                    <a:pt x="1161" y="1376"/>
                  </a:lnTo>
                  <a:lnTo>
                    <a:pt x="1091" y="1407"/>
                  </a:lnTo>
                  <a:lnTo>
                    <a:pt x="1018" y="1435"/>
                  </a:lnTo>
                  <a:lnTo>
                    <a:pt x="945" y="1460"/>
                  </a:lnTo>
                  <a:lnTo>
                    <a:pt x="869" y="1483"/>
                  </a:lnTo>
                  <a:lnTo>
                    <a:pt x="793" y="1501"/>
                  </a:lnTo>
                  <a:lnTo>
                    <a:pt x="717" y="1514"/>
                  </a:lnTo>
                  <a:lnTo>
                    <a:pt x="640" y="1523"/>
                  </a:lnTo>
                  <a:lnTo>
                    <a:pt x="564" y="1526"/>
                  </a:lnTo>
                  <a:lnTo>
                    <a:pt x="496" y="1524"/>
                  </a:lnTo>
                  <a:lnTo>
                    <a:pt x="430" y="1515"/>
                  </a:lnTo>
                  <a:lnTo>
                    <a:pt x="367" y="1503"/>
                  </a:lnTo>
                  <a:lnTo>
                    <a:pt x="306" y="1485"/>
                  </a:lnTo>
                  <a:lnTo>
                    <a:pt x="249" y="1462"/>
                  </a:lnTo>
                  <a:lnTo>
                    <a:pt x="193" y="1435"/>
                  </a:lnTo>
                  <a:lnTo>
                    <a:pt x="141" y="1402"/>
                  </a:lnTo>
                  <a:lnTo>
                    <a:pt x="91" y="1365"/>
                  </a:lnTo>
                  <a:lnTo>
                    <a:pt x="44" y="1322"/>
                  </a:lnTo>
                  <a:lnTo>
                    <a:pt x="27" y="1301"/>
                  </a:lnTo>
                  <a:lnTo>
                    <a:pt x="14" y="1278"/>
                  </a:lnTo>
                  <a:lnTo>
                    <a:pt x="5" y="1254"/>
                  </a:lnTo>
                  <a:lnTo>
                    <a:pt x="0" y="1229"/>
                  </a:lnTo>
                  <a:lnTo>
                    <a:pt x="0" y="1203"/>
                  </a:lnTo>
                  <a:lnTo>
                    <a:pt x="5" y="1177"/>
                  </a:lnTo>
                  <a:lnTo>
                    <a:pt x="14" y="1152"/>
                  </a:lnTo>
                  <a:lnTo>
                    <a:pt x="28" y="1129"/>
                  </a:lnTo>
                  <a:lnTo>
                    <a:pt x="44" y="1110"/>
                  </a:lnTo>
                  <a:lnTo>
                    <a:pt x="65" y="1093"/>
                  </a:lnTo>
                  <a:lnTo>
                    <a:pt x="87" y="1081"/>
                  </a:lnTo>
                  <a:lnTo>
                    <a:pt x="112" y="1071"/>
                  </a:lnTo>
                  <a:lnTo>
                    <a:pt x="138" y="1067"/>
                  </a:lnTo>
                  <a:lnTo>
                    <a:pt x="165" y="1066"/>
                  </a:lnTo>
                  <a:lnTo>
                    <a:pt x="190" y="1070"/>
                  </a:lnTo>
                  <a:lnTo>
                    <a:pt x="215" y="1080"/>
                  </a:lnTo>
                  <a:lnTo>
                    <a:pt x="232" y="1086"/>
                  </a:lnTo>
                  <a:lnTo>
                    <a:pt x="250" y="1089"/>
                  </a:lnTo>
                  <a:lnTo>
                    <a:pt x="269" y="1090"/>
                  </a:lnTo>
                  <a:lnTo>
                    <a:pt x="302" y="1088"/>
                  </a:lnTo>
                  <a:lnTo>
                    <a:pt x="336" y="1080"/>
                  </a:lnTo>
                  <a:lnTo>
                    <a:pt x="372" y="1067"/>
                  </a:lnTo>
                  <a:lnTo>
                    <a:pt x="411" y="1050"/>
                  </a:lnTo>
                  <a:lnTo>
                    <a:pt x="451" y="1029"/>
                  </a:lnTo>
                  <a:lnTo>
                    <a:pt x="491" y="1004"/>
                  </a:lnTo>
                  <a:lnTo>
                    <a:pt x="533" y="975"/>
                  </a:lnTo>
                  <a:lnTo>
                    <a:pt x="576" y="942"/>
                  </a:lnTo>
                  <a:lnTo>
                    <a:pt x="619" y="908"/>
                  </a:lnTo>
                  <a:lnTo>
                    <a:pt x="663" y="869"/>
                  </a:lnTo>
                  <a:lnTo>
                    <a:pt x="707" y="830"/>
                  </a:lnTo>
                  <a:lnTo>
                    <a:pt x="750" y="787"/>
                  </a:lnTo>
                  <a:lnTo>
                    <a:pt x="794" y="744"/>
                  </a:lnTo>
                  <a:lnTo>
                    <a:pt x="837" y="698"/>
                  </a:lnTo>
                  <a:lnTo>
                    <a:pt x="879" y="651"/>
                  </a:lnTo>
                  <a:lnTo>
                    <a:pt x="921" y="603"/>
                  </a:lnTo>
                  <a:lnTo>
                    <a:pt x="960" y="555"/>
                  </a:lnTo>
                  <a:lnTo>
                    <a:pt x="1000" y="508"/>
                  </a:lnTo>
                  <a:lnTo>
                    <a:pt x="904" y="412"/>
                  </a:lnTo>
                  <a:lnTo>
                    <a:pt x="886" y="391"/>
                  </a:lnTo>
                  <a:lnTo>
                    <a:pt x="873" y="367"/>
                  </a:lnTo>
                  <a:lnTo>
                    <a:pt x="864" y="341"/>
                  </a:lnTo>
                  <a:lnTo>
                    <a:pt x="860" y="314"/>
                  </a:lnTo>
                  <a:lnTo>
                    <a:pt x="861" y="287"/>
                  </a:lnTo>
                  <a:lnTo>
                    <a:pt x="867" y="259"/>
                  </a:lnTo>
                  <a:lnTo>
                    <a:pt x="878" y="234"/>
                  </a:lnTo>
                  <a:lnTo>
                    <a:pt x="893" y="211"/>
                  </a:lnTo>
                  <a:lnTo>
                    <a:pt x="912" y="191"/>
                  </a:lnTo>
                  <a:lnTo>
                    <a:pt x="934" y="176"/>
                  </a:lnTo>
                  <a:lnTo>
                    <a:pt x="959" y="164"/>
                  </a:lnTo>
                  <a:lnTo>
                    <a:pt x="987" y="157"/>
                  </a:lnTo>
                  <a:lnTo>
                    <a:pt x="1949" y="2"/>
                  </a:lnTo>
                  <a:lnTo>
                    <a:pt x="19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94243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40E99D3-9E77-461B-8E9E-65256CB9C857}"/>
              </a:ext>
            </a:extLst>
          </p:cNvPr>
          <p:cNvGrpSpPr/>
          <p:nvPr/>
        </p:nvGrpSpPr>
        <p:grpSpPr>
          <a:xfrm>
            <a:off x="5808931" y="1910687"/>
            <a:ext cx="4925690" cy="4182732"/>
            <a:chOff x="5379166" y="1261848"/>
            <a:chExt cx="5572362" cy="477083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0EEC67F-A493-4D97-8AD7-E4EE5E7E17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79166" y="5596146"/>
              <a:ext cx="1303961" cy="436532"/>
              <a:chOff x="7120345" y="1996532"/>
              <a:chExt cx="1485168" cy="238569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5BD5900C-B40B-41DA-8D5D-17E745D574DA}"/>
                  </a:ext>
                </a:extLst>
              </p:cNvPr>
              <p:cNvSpPr/>
              <p:nvPr/>
            </p:nvSpPr>
            <p:spPr>
              <a:xfrm>
                <a:off x="7120345" y="2076140"/>
                <a:ext cx="241781" cy="7316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100" dirty="0">
                  <a:latin typeface="Montserrat ExtraLight" panose="00000300000000000000" pitchFamily="50" charset="0"/>
                </a:endParaRPr>
              </a:p>
            </p:txBody>
          </p:sp>
          <p:sp>
            <p:nvSpPr>
              <p:cNvPr id="32" name="Subtitle 2">
                <a:extLst>
                  <a:ext uri="{FF2B5EF4-FFF2-40B4-BE49-F238E27FC236}">
                    <a16:creationId xmlns:a16="http://schemas.microsoft.com/office/drawing/2014/main" id="{1D20AA15-0E93-4956-BF9D-2619F1724FB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76927" y="1996532"/>
                <a:ext cx="1228586" cy="23856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en-US" sz="1600" b="1" dirty="0">
                    <a:latin typeface="Montserrat ExtraLight" panose="00000300000000000000" pitchFamily="50" charset="0"/>
                    <a:ea typeface="Franchise" pitchFamily="49" charset="0"/>
                    <a:cs typeface="Lato Light"/>
                  </a:rPr>
                  <a:t>Twitter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8DAFD4D-26B7-43A0-90C3-7DD3B37C28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6323" y="5596146"/>
              <a:ext cx="1802199" cy="436532"/>
              <a:chOff x="7154730" y="1996532"/>
              <a:chExt cx="2052644" cy="238569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18EF602-38B1-460B-82BC-DD19FC0D42BE}"/>
                  </a:ext>
                </a:extLst>
              </p:cNvPr>
              <p:cNvSpPr/>
              <p:nvPr/>
            </p:nvSpPr>
            <p:spPr>
              <a:xfrm>
                <a:off x="7154730" y="2076140"/>
                <a:ext cx="241781" cy="7316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100" dirty="0">
                  <a:latin typeface="Montserrat ExtraLight" panose="00000300000000000000" pitchFamily="50" charset="0"/>
                </a:endParaRPr>
              </a:p>
            </p:txBody>
          </p:sp>
          <p:sp>
            <p:nvSpPr>
              <p:cNvPr id="44" name="Subtitle 2">
                <a:extLst>
                  <a:ext uri="{FF2B5EF4-FFF2-40B4-BE49-F238E27FC236}">
                    <a16:creationId xmlns:a16="http://schemas.microsoft.com/office/drawing/2014/main" id="{E60F74DF-1A10-4E03-876A-0B178F7E86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1090" y="1996532"/>
                <a:ext cx="1726284" cy="23856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en-US" sz="1600" b="1" dirty="0">
                    <a:latin typeface="Montserrat ExtraLight" panose="00000300000000000000" pitchFamily="50" charset="0"/>
                    <a:ea typeface="Franchise" pitchFamily="49" charset="0"/>
                    <a:cs typeface="Lato Light"/>
                  </a:rPr>
                  <a:t>Instagram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39256CF-6B3D-4A4A-8A18-C0E5141198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26443" y="5596152"/>
              <a:ext cx="1625085" cy="426730"/>
              <a:chOff x="7120345" y="1996533"/>
              <a:chExt cx="1850918" cy="233212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14891B7F-193B-42E5-BEBD-EA86AB073393}"/>
                  </a:ext>
                </a:extLst>
              </p:cNvPr>
              <p:cNvSpPr/>
              <p:nvPr/>
            </p:nvSpPr>
            <p:spPr>
              <a:xfrm>
                <a:off x="7120345" y="2076140"/>
                <a:ext cx="241781" cy="7316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100" dirty="0">
                  <a:latin typeface="Montserrat ExtraLight" panose="00000300000000000000" pitchFamily="50" charset="0"/>
                </a:endParaRPr>
              </a:p>
            </p:txBody>
          </p:sp>
          <p:sp>
            <p:nvSpPr>
              <p:cNvPr id="47" name="Subtitle 2">
                <a:extLst>
                  <a:ext uri="{FF2B5EF4-FFF2-40B4-BE49-F238E27FC236}">
                    <a16:creationId xmlns:a16="http://schemas.microsoft.com/office/drawing/2014/main" id="{572EA5CE-63A1-4E66-94BD-F083D88C4B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76927" y="1996533"/>
                <a:ext cx="1594336" cy="23321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en-US" sz="1600" b="1" dirty="0">
                    <a:latin typeface="Montserrat ExtraLight" panose="00000300000000000000" pitchFamily="50" charset="0"/>
                    <a:ea typeface="Franchise" pitchFamily="49" charset="0"/>
                    <a:cs typeface="Lato Light"/>
                  </a:rPr>
                  <a:t> Youtube</a:t>
                </a:r>
              </a:p>
            </p:txBody>
          </p:sp>
        </p:grpSp>
        <p:sp>
          <p:nvSpPr>
            <p:cNvPr id="49" name="Freeform 126">
              <a:extLst>
                <a:ext uri="{FF2B5EF4-FFF2-40B4-BE49-F238E27FC236}">
                  <a16:creationId xmlns:a16="http://schemas.microsoft.com/office/drawing/2014/main" id="{9CD1DC67-3676-4EF8-8DFA-C18242FB1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6913" y="1599567"/>
              <a:ext cx="5180510" cy="3658866"/>
            </a:xfrm>
            <a:custGeom>
              <a:avLst/>
              <a:gdLst>
                <a:gd name="T0" fmla="*/ 4510 w 4511"/>
                <a:gd name="T1" fmla="*/ 3113 h 3190"/>
                <a:gd name="T2" fmla="*/ 4374 w 4511"/>
                <a:gd name="T3" fmla="*/ 3032 h 3190"/>
                <a:gd name="T4" fmla="*/ 4374 w 4511"/>
                <a:gd name="T5" fmla="*/ 3092 h 3190"/>
                <a:gd name="T6" fmla="*/ 98 w 4511"/>
                <a:gd name="T7" fmla="*/ 3092 h 3190"/>
                <a:gd name="T8" fmla="*/ 98 w 4511"/>
                <a:gd name="T9" fmla="*/ 141 h 3190"/>
                <a:gd name="T10" fmla="*/ 158 w 4511"/>
                <a:gd name="T11" fmla="*/ 141 h 3190"/>
                <a:gd name="T12" fmla="*/ 82 w 4511"/>
                <a:gd name="T13" fmla="*/ 0 h 3190"/>
                <a:gd name="T14" fmla="*/ 0 w 4511"/>
                <a:gd name="T15" fmla="*/ 141 h 3190"/>
                <a:gd name="T16" fmla="*/ 66 w 4511"/>
                <a:gd name="T17" fmla="*/ 141 h 3190"/>
                <a:gd name="T18" fmla="*/ 66 w 4511"/>
                <a:gd name="T19" fmla="*/ 3124 h 3190"/>
                <a:gd name="T20" fmla="*/ 4374 w 4511"/>
                <a:gd name="T21" fmla="*/ 3124 h 3190"/>
                <a:gd name="T22" fmla="*/ 4374 w 4511"/>
                <a:gd name="T23" fmla="*/ 3189 h 3190"/>
                <a:gd name="T24" fmla="*/ 4510 w 4511"/>
                <a:gd name="T25" fmla="*/ 3113 h 3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11" h="3190">
                  <a:moveTo>
                    <a:pt x="4510" y="3113"/>
                  </a:moveTo>
                  <a:lnTo>
                    <a:pt x="4374" y="3032"/>
                  </a:lnTo>
                  <a:lnTo>
                    <a:pt x="4374" y="3092"/>
                  </a:lnTo>
                  <a:lnTo>
                    <a:pt x="98" y="3092"/>
                  </a:lnTo>
                  <a:lnTo>
                    <a:pt x="98" y="141"/>
                  </a:lnTo>
                  <a:lnTo>
                    <a:pt x="158" y="141"/>
                  </a:lnTo>
                  <a:lnTo>
                    <a:pt x="82" y="0"/>
                  </a:lnTo>
                  <a:lnTo>
                    <a:pt x="0" y="141"/>
                  </a:lnTo>
                  <a:lnTo>
                    <a:pt x="66" y="141"/>
                  </a:lnTo>
                  <a:lnTo>
                    <a:pt x="66" y="3124"/>
                  </a:lnTo>
                  <a:lnTo>
                    <a:pt x="4374" y="3124"/>
                  </a:lnTo>
                  <a:lnTo>
                    <a:pt x="4374" y="3189"/>
                  </a:lnTo>
                  <a:lnTo>
                    <a:pt x="4510" y="3113"/>
                  </a:lnTo>
                </a:path>
              </a:pathLst>
            </a:custGeom>
            <a:solidFill>
              <a:srgbClr val="0168A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50" name="Freeform 128">
              <a:extLst>
                <a:ext uri="{FF2B5EF4-FFF2-40B4-BE49-F238E27FC236}">
                  <a16:creationId xmlns:a16="http://schemas.microsoft.com/office/drawing/2014/main" id="{C6BD8172-4804-4F7F-B72B-EF6D78A06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5045" y="2491772"/>
              <a:ext cx="819394" cy="514404"/>
            </a:xfrm>
            <a:custGeom>
              <a:avLst/>
              <a:gdLst>
                <a:gd name="T0" fmla="*/ 0 w 690"/>
                <a:gd name="T1" fmla="*/ 0 h 430"/>
                <a:gd name="T2" fmla="*/ 689 w 690"/>
                <a:gd name="T3" fmla="*/ 0 h 430"/>
                <a:gd name="T4" fmla="*/ 689 w 690"/>
                <a:gd name="T5" fmla="*/ 429 h 430"/>
                <a:gd name="T6" fmla="*/ 0 w 690"/>
                <a:gd name="T7" fmla="*/ 429 h 430"/>
                <a:gd name="T8" fmla="*/ 0 w 690"/>
                <a:gd name="T9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430">
                  <a:moveTo>
                    <a:pt x="0" y="0"/>
                  </a:moveTo>
                  <a:lnTo>
                    <a:pt x="689" y="0"/>
                  </a:lnTo>
                  <a:lnTo>
                    <a:pt x="689" y="429"/>
                  </a:lnTo>
                  <a:lnTo>
                    <a:pt x="0" y="429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51" name="Freeform 133">
              <a:extLst>
                <a:ext uri="{FF2B5EF4-FFF2-40B4-BE49-F238E27FC236}">
                  <a16:creationId xmlns:a16="http://schemas.microsoft.com/office/drawing/2014/main" id="{B06FC3AF-5413-43EA-A667-D0EBCEF42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4343" y="2574227"/>
              <a:ext cx="824643" cy="514404"/>
            </a:xfrm>
            <a:custGeom>
              <a:avLst/>
              <a:gdLst>
                <a:gd name="T0" fmla="*/ 0 w 691"/>
                <a:gd name="T1" fmla="*/ 0 h 430"/>
                <a:gd name="T2" fmla="*/ 690 w 691"/>
                <a:gd name="T3" fmla="*/ 0 h 430"/>
                <a:gd name="T4" fmla="*/ 690 w 691"/>
                <a:gd name="T5" fmla="*/ 429 h 430"/>
                <a:gd name="T6" fmla="*/ 0 w 691"/>
                <a:gd name="T7" fmla="*/ 429 h 430"/>
                <a:gd name="T8" fmla="*/ 0 w 691"/>
                <a:gd name="T9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1" h="430">
                  <a:moveTo>
                    <a:pt x="0" y="0"/>
                  </a:moveTo>
                  <a:lnTo>
                    <a:pt x="690" y="0"/>
                  </a:lnTo>
                  <a:lnTo>
                    <a:pt x="690" y="429"/>
                  </a:lnTo>
                  <a:lnTo>
                    <a:pt x="0" y="429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52" name="Freeform 143">
              <a:extLst>
                <a:ext uri="{FF2B5EF4-FFF2-40B4-BE49-F238E27FC236}">
                  <a16:creationId xmlns:a16="http://schemas.microsoft.com/office/drawing/2014/main" id="{E1B755C4-65E0-4FA4-B2A6-1F1614E16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0500" y="2212541"/>
              <a:ext cx="824648" cy="1216459"/>
            </a:xfrm>
            <a:custGeom>
              <a:avLst/>
              <a:gdLst>
                <a:gd name="T0" fmla="*/ 0 w 691"/>
                <a:gd name="T1" fmla="*/ 0 h 512"/>
                <a:gd name="T2" fmla="*/ 690 w 691"/>
                <a:gd name="T3" fmla="*/ 0 h 512"/>
                <a:gd name="T4" fmla="*/ 690 w 691"/>
                <a:gd name="T5" fmla="*/ 511 h 512"/>
                <a:gd name="T6" fmla="*/ 0 w 691"/>
                <a:gd name="T7" fmla="*/ 511 h 512"/>
                <a:gd name="T8" fmla="*/ 0 w 691"/>
                <a:gd name="T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1" h="512">
                  <a:moveTo>
                    <a:pt x="0" y="0"/>
                  </a:moveTo>
                  <a:lnTo>
                    <a:pt x="690" y="0"/>
                  </a:lnTo>
                  <a:lnTo>
                    <a:pt x="690" y="511"/>
                  </a:lnTo>
                  <a:lnTo>
                    <a:pt x="0" y="511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53" name="Freeform 138">
              <a:extLst>
                <a:ext uri="{FF2B5EF4-FFF2-40B4-BE49-F238E27FC236}">
                  <a16:creationId xmlns:a16="http://schemas.microsoft.com/office/drawing/2014/main" id="{71EF517C-A29C-4C39-B988-71D273CF9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1212" y="2738754"/>
              <a:ext cx="824643" cy="750611"/>
            </a:xfrm>
            <a:custGeom>
              <a:avLst/>
              <a:gdLst>
                <a:gd name="T0" fmla="*/ 0 w 691"/>
                <a:gd name="T1" fmla="*/ 0 h 463"/>
                <a:gd name="T2" fmla="*/ 690 w 691"/>
                <a:gd name="T3" fmla="*/ 0 h 463"/>
                <a:gd name="T4" fmla="*/ 690 w 691"/>
                <a:gd name="T5" fmla="*/ 462 h 463"/>
                <a:gd name="T6" fmla="*/ 0 w 691"/>
                <a:gd name="T7" fmla="*/ 462 h 463"/>
                <a:gd name="T8" fmla="*/ 0 w 691"/>
                <a:gd name="T9" fmla="*/ 0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1" h="463">
                  <a:moveTo>
                    <a:pt x="0" y="0"/>
                  </a:moveTo>
                  <a:lnTo>
                    <a:pt x="690" y="0"/>
                  </a:lnTo>
                  <a:lnTo>
                    <a:pt x="690" y="462"/>
                  </a:lnTo>
                  <a:lnTo>
                    <a:pt x="0" y="462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54" name="Freeform 129">
              <a:extLst>
                <a:ext uri="{FF2B5EF4-FFF2-40B4-BE49-F238E27FC236}">
                  <a16:creationId xmlns:a16="http://schemas.microsoft.com/office/drawing/2014/main" id="{7E802C22-D9B5-45C9-AFA7-DF4641C7C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5045" y="2875641"/>
              <a:ext cx="819394" cy="1532023"/>
            </a:xfrm>
            <a:custGeom>
              <a:avLst/>
              <a:gdLst>
                <a:gd name="T0" fmla="*/ 0 w 690"/>
                <a:gd name="T1" fmla="*/ 0 h 1180"/>
                <a:gd name="T2" fmla="*/ 689 w 690"/>
                <a:gd name="T3" fmla="*/ 0 h 1180"/>
                <a:gd name="T4" fmla="*/ 689 w 690"/>
                <a:gd name="T5" fmla="*/ 1179 h 1180"/>
                <a:gd name="T6" fmla="*/ 0 w 690"/>
                <a:gd name="T7" fmla="*/ 1179 h 1180"/>
                <a:gd name="T8" fmla="*/ 0 w 690"/>
                <a:gd name="T9" fmla="*/ 0 h 1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1180">
                  <a:moveTo>
                    <a:pt x="0" y="0"/>
                  </a:moveTo>
                  <a:lnTo>
                    <a:pt x="689" y="0"/>
                  </a:lnTo>
                  <a:lnTo>
                    <a:pt x="689" y="1179"/>
                  </a:lnTo>
                  <a:lnTo>
                    <a:pt x="0" y="1179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55" name="Freeform 134">
              <a:extLst>
                <a:ext uri="{FF2B5EF4-FFF2-40B4-BE49-F238E27FC236}">
                  <a16:creationId xmlns:a16="http://schemas.microsoft.com/office/drawing/2014/main" id="{E12F33B7-7FB5-4E91-AE49-2ADBFB79E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4343" y="3083383"/>
              <a:ext cx="824643" cy="1495971"/>
            </a:xfrm>
            <a:custGeom>
              <a:avLst/>
              <a:gdLst>
                <a:gd name="T0" fmla="*/ 0 w 691"/>
                <a:gd name="T1" fmla="*/ 0 h 1256"/>
                <a:gd name="T2" fmla="*/ 690 w 691"/>
                <a:gd name="T3" fmla="*/ 0 h 1256"/>
                <a:gd name="T4" fmla="*/ 690 w 691"/>
                <a:gd name="T5" fmla="*/ 1255 h 1256"/>
                <a:gd name="T6" fmla="*/ 0 w 691"/>
                <a:gd name="T7" fmla="*/ 1255 h 1256"/>
                <a:gd name="T8" fmla="*/ 0 w 691"/>
                <a:gd name="T9" fmla="*/ 0 h 1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1" h="1256">
                  <a:moveTo>
                    <a:pt x="0" y="0"/>
                  </a:moveTo>
                  <a:lnTo>
                    <a:pt x="690" y="0"/>
                  </a:lnTo>
                  <a:lnTo>
                    <a:pt x="690" y="1255"/>
                  </a:lnTo>
                  <a:lnTo>
                    <a:pt x="0" y="1255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56" name="Freeform 139">
              <a:extLst>
                <a:ext uri="{FF2B5EF4-FFF2-40B4-BE49-F238E27FC236}">
                  <a16:creationId xmlns:a16="http://schemas.microsoft.com/office/drawing/2014/main" id="{04EABAAF-B4E5-4D41-91BE-C22B49254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1212" y="3489367"/>
              <a:ext cx="824643" cy="1076050"/>
            </a:xfrm>
            <a:custGeom>
              <a:avLst/>
              <a:gdLst>
                <a:gd name="T0" fmla="*/ 0 w 691"/>
                <a:gd name="T1" fmla="*/ 0 h 903"/>
                <a:gd name="T2" fmla="*/ 690 w 691"/>
                <a:gd name="T3" fmla="*/ 0 h 903"/>
                <a:gd name="T4" fmla="*/ 690 w 691"/>
                <a:gd name="T5" fmla="*/ 902 h 903"/>
                <a:gd name="T6" fmla="*/ 0 w 691"/>
                <a:gd name="T7" fmla="*/ 902 h 903"/>
                <a:gd name="T8" fmla="*/ 0 w 691"/>
                <a:gd name="T9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1" h="903">
                  <a:moveTo>
                    <a:pt x="0" y="0"/>
                  </a:moveTo>
                  <a:lnTo>
                    <a:pt x="690" y="0"/>
                  </a:lnTo>
                  <a:lnTo>
                    <a:pt x="690" y="902"/>
                  </a:lnTo>
                  <a:lnTo>
                    <a:pt x="0" y="902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57" name="Freeform 144">
              <a:extLst>
                <a:ext uri="{FF2B5EF4-FFF2-40B4-BE49-F238E27FC236}">
                  <a16:creationId xmlns:a16="http://schemas.microsoft.com/office/drawing/2014/main" id="{EFA297E8-C47D-42ED-8D16-E09E2E2AE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0500" y="3429000"/>
              <a:ext cx="824648" cy="788671"/>
            </a:xfrm>
            <a:custGeom>
              <a:avLst/>
              <a:gdLst>
                <a:gd name="T0" fmla="*/ 0 w 691"/>
                <a:gd name="T1" fmla="*/ 0 h 1174"/>
                <a:gd name="T2" fmla="*/ 690 w 691"/>
                <a:gd name="T3" fmla="*/ 0 h 1174"/>
                <a:gd name="T4" fmla="*/ 690 w 691"/>
                <a:gd name="T5" fmla="*/ 1173 h 1174"/>
                <a:gd name="T6" fmla="*/ 0 w 691"/>
                <a:gd name="T7" fmla="*/ 1173 h 1174"/>
                <a:gd name="T8" fmla="*/ 0 w 691"/>
                <a:gd name="T9" fmla="*/ 0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1" h="1174">
                  <a:moveTo>
                    <a:pt x="0" y="0"/>
                  </a:moveTo>
                  <a:lnTo>
                    <a:pt x="690" y="0"/>
                  </a:lnTo>
                  <a:lnTo>
                    <a:pt x="690" y="1173"/>
                  </a:lnTo>
                  <a:lnTo>
                    <a:pt x="0" y="1173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62" name="Freeform 131">
              <a:extLst>
                <a:ext uri="{FF2B5EF4-FFF2-40B4-BE49-F238E27FC236}">
                  <a16:creationId xmlns:a16="http://schemas.microsoft.com/office/drawing/2014/main" id="{A2F2145C-E4EF-4708-8B58-C13CB8E693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8197145" y="1261848"/>
              <a:ext cx="819394" cy="1284888"/>
            </a:xfrm>
            <a:custGeom>
              <a:avLst/>
              <a:gdLst>
                <a:gd name="T0" fmla="*/ 0 w 690"/>
                <a:gd name="T1" fmla="*/ 0 h 56"/>
                <a:gd name="T2" fmla="*/ 689 w 690"/>
                <a:gd name="T3" fmla="*/ 0 h 56"/>
                <a:gd name="T4" fmla="*/ 689 w 690"/>
                <a:gd name="T5" fmla="*/ 55 h 56"/>
                <a:gd name="T6" fmla="*/ 0 w 690"/>
                <a:gd name="T7" fmla="*/ 55 h 56"/>
                <a:gd name="T8" fmla="*/ 0 w 690"/>
                <a:gd name="T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56">
                  <a:moveTo>
                    <a:pt x="0" y="0"/>
                  </a:moveTo>
                  <a:lnTo>
                    <a:pt x="689" y="0"/>
                  </a:lnTo>
                  <a:lnTo>
                    <a:pt x="689" y="55"/>
                  </a:ln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63" name="Freeform 136">
              <a:extLst>
                <a:ext uri="{FF2B5EF4-FFF2-40B4-BE49-F238E27FC236}">
                  <a16:creationId xmlns:a16="http://schemas.microsoft.com/office/drawing/2014/main" id="{B7C7D22A-D47A-4C6F-A380-E41D4AD3FC0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9326443" y="1765874"/>
              <a:ext cx="824643" cy="808353"/>
            </a:xfrm>
            <a:custGeom>
              <a:avLst/>
              <a:gdLst>
                <a:gd name="T0" fmla="*/ 0 w 691"/>
                <a:gd name="T1" fmla="*/ 0 h 28"/>
                <a:gd name="T2" fmla="*/ 690 w 691"/>
                <a:gd name="T3" fmla="*/ 0 h 28"/>
                <a:gd name="T4" fmla="*/ 690 w 691"/>
                <a:gd name="T5" fmla="*/ 27 h 28"/>
                <a:gd name="T6" fmla="*/ 0 w 691"/>
                <a:gd name="T7" fmla="*/ 27 h 28"/>
                <a:gd name="T8" fmla="*/ 0 w 691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1" h="28">
                  <a:moveTo>
                    <a:pt x="0" y="0"/>
                  </a:moveTo>
                  <a:lnTo>
                    <a:pt x="690" y="0"/>
                  </a:lnTo>
                  <a:lnTo>
                    <a:pt x="690" y="27"/>
                  </a:lnTo>
                  <a:lnTo>
                    <a:pt x="0" y="27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64" name="Freeform 141">
              <a:extLst>
                <a:ext uri="{FF2B5EF4-FFF2-40B4-BE49-F238E27FC236}">
                  <a16:creationId xmlns:a16="http://schemas.microsoft.com/office/drawing/2014/main" id="{E991B483-7630-40CD-8924-67B3C8B23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1212" y="4480818"/>
              <a:ext cx="824643" cy="509769"/>
            </a:xfrm>
            <a:custGeom>
              <a:avLst/>
              <a:gdLst>
                <a:gd name="T0" fmla="*/ 0 w 691"/>
                <a:gd name="T1" fmla="*/ 0 h 181"/>
                <a:gd name="T2" fmla="*/ 690 w 691"/>
                <a:gd name="T3" fmla="*/ 0 h 181"/>
                <a:gd name="T4" fmla="*/ 690 w 691"/>
                <a:gd name="T5" fmla="*/ 180 h 181"/>
                <a:gd name="T6" fmla="*/ 0 w 691"/>
                <a:gd name="T7" fmla="*/ 180 h 181"/>
                <a:gd name="T8" fmla="*/ 0 w 691"/>
                <a:gd name="T9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1" h="181">
                  <a:moveTo>
                    <a:pt x="0" y="0"/>
                  </a:moveTo>
                  <a:lnTo>
                    <a:pt x="690" y="0"/>
                  </a:lnTo>
                  <a:lnTo>
                    <a:pt x="690" y="180"/>
                  </a:lnTo>
                  <a:lnTo>
                    <a:pt x="0" y="18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65" name="Freeform 146">
              <a:extLst>
                <a:ext uri="{FF2B5EF4-FFF2-40B4-BE49-F238E27FC236}">
                  <a16:creationId xmlns:a16="http://schemas.microsoft.com/office/drawing/2014/main" id="{EAF6B7FF-3439-46FF-A5D2-73755D74C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0500" y="4203952"/>
              <a:ext cx="824648" cy="430420"/>
            </a:xfrm>
            <a:custGeom>
              <a:avLst/>
              <a:gdLst>
                <a:gd name="T0" fmla="*/ 0 w 691"/>
                <a:gd name="T1" fmla="*/ 0 h 360"/>
                <a:gd name="T2" fmla="*/ 690 w 691"/>
                <a:gd name="T3" fmla="*/ 0 h 360"/>
                <a:gd name="T4" fmla="*/ 690 w 691"/>
                <a:gd name="T5" fmla="*/ 359 h 360"/>
                <a:gd name="T6" fmla="*/ 0 w 691"/>
                <a:gd name="T7" fmla="*/ 359 h 360"/>
                <a:gd name="T8" fmla="*/ 0 w 691"/>
                <a:gd name="T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1" h="360">
                  <a:moveTo>
                    <a:pt x="0" y="0"/>
                  </a:moveTo>
                  <a:lnTo>
                    <a:pt x="690" y="0"/>
                  </a:lnTo>
                  <a:lnTo>
                    <a:pt x="690" y="359"/>
                  </a:lnTo>
                  <a:lnTo>
                    <a:pt x="0" y="359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lIns="97332" tIns="48665" rIns="97332" bIns="48665" anchor="ctr"/>
            <a:lstStyle/>
            <a:p>
              <a:endParaRPr lang="en-US" sz="1100" dirty="0">
                <a:latin typeface="Montserrat ExtraLight" panose="00000300000000000000" pitchFamily="50" charset="0"/>
              </a:endParaRP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14210A9F-56D1-4E7A-8742-9FE1462B63F6}"/>
              </a:ext>
            </a:extLst>
          </p:cNvPr>
          <p:cNvSpPr/>
          <p:nvPr/>
        </p:nvSpPr>
        <p:spPr>
          <a:xfrm>
            <a:off x="1304218" y="2240129"/>
            <a:ext cx="3375752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cs typeface="Poppins Light" panose="00000400000000000000" pitchFamily="50" charset="0"/>
              </a:rPr>
              <a:t>A wonderful serenity has taken possession of my entire soul, like these sweet mornings of spring which I enjoy </a:t>
            </a:r>
            <a:r>
              <a:rPr lang="en-US" sz="1100" dirty="0" err="1">
                <a:cs typeface="Poppins Light" panose="00000400000000000000" pitchFamily="50" charset="0"/>
              </a:rPr>
              <a:t>withtaken</a:t>
            </a:r>
            <a:r>
              <a:rPr lang="en-US" sz="1100" dirty="0">
                <a:cs typeface="Poppins Light" panose="00000400000000000000" pitchFamily="50" charset="0"/>
              </a:rPr>
              <a:t> possession of my entire soul, like these sweet mornings of </a:t>
            </a:r>
            <a:r>
              <a:rPr lang="en-US" sz="1100" dirty="0" err="1">
                <a:cs typeface="Poppins Light" panose="00000400000000000000" pitchFamily="50" charset="0"/>
              </a:rPr>
              <a:t>sprin</a:t>
            </a:r>
            <a:endParaRPr lang="en-US" sz="1100" dirty="0">
              <a:cs typeface="Poppins Light" panose="00000400000000000000" pitchFamily="50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C6449FC-7BC9-4810-9585-5B891FD73477}"/>
              </a:ext>
            </a:extLst>
          </p:cNvPr>
          <p:cNvSpPr/>
          <p:nvPr/>
        </p:nvSpPr>
        <p:spPr>
          <a:xfrm>
            <a:off x="1280000" y="4215325"/>
            <a:ext cx="3375752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cs typeface="Poppins Light" panose="00000400000000000000" pitchFamily="50" charset="0"/>
              </a:rPr>
              <a:t>A wonderful serenity has taken possession of my entire soul, like these sweet mornings of spring which I enjoy </a:t>
            </a:r>
            <a:r>
              <a:rPr lang="en-US" sz="1100" dirty="0" err="1">
                <a:cs typeface="Poppins Light" panose="00000400000000000000" pitchFamily="50" charset="0"/>
              </a:rPr>
              <a:t>withtaken</a:t>
            </a:r>
            <a:r>
              <a:rPr lang="en-US" sz="1100" dirty="0">
                <a:cs typeface="Poppins Light" panose="00000400000000000000" pitchFamily="50" charset="0"/>
              </a:rPr>
              <a:t> possession of my entire soul, like these sweet mornings of </a:t>
            </a:r>
            <a:r>
              <a:rPr lang="en-US" sz="1100" dirty="0" err="1">
                <a:cs typeface="Poppins Light" panose="00000400000000000000" pitchFamily="50" charset="0"/>
              </a:rPr>
              <a:t>sprin</a:t>
            </a:r>
            <a:endParaRPr lang="en-US" sz="1100" dirty="0">
              <a:cs typeface="Poppins Light" panose="00000400000000000000" pitchFamily="50" charset="0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7D39AC2A-4586-415F-83DC-E2D5DE4EF0D7}"/>
              </a:ext>
            </a:extLst>
          </p:cNvPr>
          <p:cNvSpPr/>
          <p:nvPr/>
        </p:nvSpPr>
        <p:spPr>
          <a:xfrm>
            <a:off x="1368900" y="5327019"/>
            <a:ext cx="1213878" cy="38250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Show graphics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1DE3100-23C9-4A00-90C8-3BA28F502B2B}"/>
              </a:ext>
            </a:extLst>
          </p:cNvPr>
          <p:cNvSpPr/>
          <p:nvPr/>
        </p:nvSpPr>
        <p:spPr>
          <a:xfrm>
            <a:off x="1393118" y="3526909"/>
            <a:ext cx="1213878" cy="38250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Show graphics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501F442-E96A-4723-9F6D-07AB06629C8A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9F31123-96F9-45EF-B1C5-4F523D0714E9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58655F08-5B2D-47A3-8221-ADC0DAFE66BD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BD13C3D9-E309-480E-B2C1-B92582BA56BB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06D12EE7-90FE-4C30-9B74-93FC27D32E80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C98661BF-3DB0-419A-B881-6668A6E7B231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A0C5ED5-6829-48B3-AD09-E61DAEEC6748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COLLA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BORATION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2B36053-183F-41C8-80FF-BF12B973358C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</p:spTree>
    <p:extLst>
      <p:ext uri="{BB962C8B-B14F-4D97-AF65-F5344CB8AC3E}">
        <p14:creationId xmlns:p14="http://schemas.microsoft.com/office/powerpoint/2010/main" val="3508381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4">
            <a:extLst>
              <a:ext uri="{FF2B5EF4-FFF2-40B4-BE49-F238E27FC236}">
                <a16:creationId xmlns:a16="http://schemas.microsoft.com/office/drawing/2014/main" id="{CBE60A15-ED32-45B2-AD18-07708DFB2BEE}"/>
              </a:ext>
            </a:extLst>
          </p:cNvPr>
          <p:cNvSpPr>
            <a:spLocks/>
          </p:cNvSpPr>
          <p:nvPr/>
        </p:nvSpPr>
        <p:spPr bwMode="auto">
          <a:xfrm>
            <a:off x="3248307" y="3837025"/>
            <a:ext cx="1701225" cy="2197848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da-DK" sz="2400" ker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Freeform 24">
            <a:extLst>
              <a:ext uri="{FF2B5EF4-FFF2-40B4-BE49-F238E27FC236}">
                <a16:creationId xmlns:a16="http://schemas.microsoft.com/office/drawing/2014/main" id="{67663065-4D96-4E37-B7C0-EE3CF772C2F8}"/>
              </a:ext>
            </a:extLst>
          </p:cNvPr>
          <p:cNvSpPr>
            <a:spLocks/>
          </p:cNvSpPr>
          <p:nvPr/>
        </p:nvSpPr>
        <p:spPr bwMode="auto">
          <a:xfrm rot="5400000">
            <a:off x="1663182" y="2005206"/>
            <a:ext cx="1701225" cy="2197848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da-DK" sz="2400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Freeform 24">
            <a:extLst>
              <a:ext uri="{FF2B5EF4-FFF2-40B4-BE49-F238E27FC236}">
                <a16:creationId xmlns:a16="http://schemas.microsoft.com/office/drawing/2014/main" id="{4B809F27-61E2-4B34-BDB2-FEDE27531186}"/>
              </a:ext>
            </a:extLst>
          </p:cNvPr>
          <p:cNvSpPr>
            <a:spLocks/>
          </p:cNvSpPr>
          <p:nvPr/>
        </p:nvSpPr>
        <p:spPr bwMode="auto">
          <a:xfrm rot="16200000">
            <a:off x="4291417" y="2005206"/>
            <a:ext cx="1701225" cy="2197848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da-DK" sz="2400" ker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D7BF97FC-6B1A-4D7E-9569-07A106510776}"/>
              </a:ext>
            </a:extLst>
          </p:cNvPr>
          <p:cNvSpPr txBox="1">
            <a:spLocks/>
          </p:cNvSpPr>
          <p:nvPr/>
        </p:nvSpPr>
        <p:spPr>
          <a:xfrm>
            <a:off x="6965643" y="2465752"/>
            <a:ext cx="4052003" cy="1042933"/>
          </a:xfrm>
          <a:prstGeom prst="rect">
            <a:avLst/>
          </a:prstGeom>
        </p:spPr>
        <p:txBody>
          <a:bodyPr vert="horz" lIns="146078" tIns="73039" rIns="146078" bIns="73039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Lorem Ipsum has been the industry's standard dummy text ever since the 1500s, when an unknown printer took galley of type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BD00425-CD7B-41DF-A24B-62F33A613491}"/>
              </a:ext>
            </a:extLst>
          </p:cNvPr>
          <p:cNvSpPr/>
          <p:nvPr/>
        </p:nvSpPr>
        <p:spPr>
          <a:xfrm>
            <a:off x="4260784" y="3180262"/>
            <a:ext cx="2380296" cy="32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400" b="1" dirty="0">
                <a:solidFill>
                  <a:schemeClr val="bg1"/>
                </a:solidFill>
                <a:latin typeface="Montserrat" panose="00000500000000000000" pitchFamily="50" charset="0"/>
                <a:cs typeface="Poppins Light" panose="00000400000000000000" pitchFamily="50" charset="0"/>
              </a:rPr>
              <a:t>BUSINESS</a:t>
            </a:r>
            <a:endParaRPr lang="en-US" sz="1400" b="1" dirty="0">
              <a:solidFill>
                <a:schemeClr val="bg1"/>
              </a:solidFill>
              <a:latin typeface="Montserrat" panose="000005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E0969C7-7FA6-47F3-A881-F8D73F9ED51F}"/>
              </a:ext>
            </a:extLst>
          </p:cNvPr>
          <p:cNvSpPr/>
          <p:nvPr/>
        </p:nvSpPr>
        <p:spPr>
          <a:xfrm rot="5400000">
            <a:off x="2516961" y="5097418"/>
            <a:ext cx="2380296" cy="32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400" b="1" dirty="0">
                <a:solidFill>
                  <a:schemeClr val="bg1"/>
                </a:solidFill>
                <a:latin typeface="Montserrat" panose="00000500000000000000" pitchFamily="50" charset="0"/>
                <a:cs typeface="Poppins Light" panose="00000400000000000000" pitchFamily="50" charset="0"/>
              </a:rPr>
              <a:t>INOVATION</a:t>
            </a:r>
            <a:endParaRPr lang="en-US" sz="1400" b="1" dirty="0">
              <a:solidFill>
                <a:schemeClr val="bg1"/>
              </a:solidFill>
              <a:latin typeface="Montserrat" panose="000005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EC9F4B2-F0AF-487E-8892-46D0B8120299}"/>
              </a:ext>
            </a:extLst>
          </p:cNvPr>
          <p:cNvSpPr/>
          <p:nvPr/>
        </p:nvSpPr>
        <p:spPr>
          <a:xfrm>
            <a:off x="1037980" y="2590954"/>
            <a:ext cx="2380296" cy="32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400" b="1" dirty="0">
                <a:solidFill>
                  <a:schemeClr val="bg1"/>
                </a:solidFill>
                <a:latin typeface="Montserrat" panose="00000500000000000000" pitchFamily="50" charset="0"/>
                <a:cs typeface="Poppins Light" panose="00000400000000000000" pitchFamily="50" charset="0"/>
              </a:rPr>
              <a:t>MARKETPLACE</a:t>
            </a:r>
            <a:endParaRPr lang="en-US" sz="1400" b="1" dirty="0">
              <a:solidFill>
                <a:schemeClr val="bg1"/>
              </a:solidFill>
              <a:latin typeface="Montserrat" panose="000005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EA339938-B9AB-408C-A4C2-8D41E17D2FD9}"/>
              </a:ext>
            </a:extLst>
          </p:cNvPr>
          <p:cNvSpPr txBox="1">
            <a:spLocks/>
          </p:cNvSpPr>
          <p:nvPr/>
        </p:nvSpPr>
        <p:spPr>
          <a:xfrm>
            <a:off x="6965642" y="3815110"/>
            <a:ext cx="4052003" cy="1042933"/>
          </a:xfrm>
          <a:prstGeom prst="rect">
            <a:avLst/>
          </a:prstGeom>
        </p:spPr>
        <p:txBody>
          <a:bodyPr vert="horz" lIns="146078" tIns="73039" rIns="146078" bIns="73039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Lorem Ipsum has been the industry's standard dummy text ever since the 1500s, when an unknown printer took galley of type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E72BC9D-E44D-451B-B726-EFD14866132B}"/>
              </a:ext>
            </a:extLst>
          </p:cNvPr>
          <p:cNvSpPr txBox="1">
            <a:spLocks/>
          </p:cNvSpPr>
          <p:nvPr/>
        </p:nvSpPr>
        <p:spPr>
          <a:xfrm>
            <a:off x="6965641" y="5164468"/>
            <a:ext cx="4052003" cy="1042933"/>
          </a:xfrm>
          <a:prstGeom prst="rect">
            <a:avLst/>
          </a:prstGeom>
        </p:spPr>
        <p:txBody>
          <a:bodyPr vert="horz" lIns="146078" tIns="73039" rIns="146078" bIns="73039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Lorem Ipsum has been the industry's standard dummy text ever since the 1500s, when an unknown printer took galley of type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46305DB-C19F-4360-85AD-148A7E12D872}"/>
              </a:ext>
            </a:extLst>
          </p:cNvPr>
          <p:cNvSpPr/>
          <p:nvPr/>
        </p:nvSpPr>
        <p:spPr>
          <a:xfrm>
            <a:off x="7016196" y="2063784"/>
            <a:ext cx="1873846" cy="429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2000" b="1" dirty="0">
                <a:solidFill>
                  <a:schemeClr val="accent4"/>
                </a:solidFill>
                <a:latin typeface="Montserrat Alternates ExtraBold" panose="00000900000000000000" pitchFamily="50" charset="0"/>
                <a:cs typeface="Poppins Light" panose="00000400000000000000" pitchFamily="50" charset="0"/>
              </a:rPr>
              <a:t>01.</a:t>
            </a:r>
            <a:endParaRPr lang="en-US" sz="2000" b="1" dirty="0">
              <a:solidFill>
                <a:schemeClr val="accent4"/>
              </a:solidFill>
              <a:latin typeface="Montserrat Alternates ExtraBold" panose="000009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A2E2930-286F-446B-9248-F45D968847D2}"/>
              </a:ext>
            </a:extLst>
          </p:cNvPr>
          <p:cNvSpPr/>
          <p:nvPr/>
        </p:nvSpPr>
        <p:spPr>
          <a:xfrm>
            <a:off x="7016196" y="3407420"/>
            <a:ext cx="1873846" cy="429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2000" b="1" dirty="0">
                <a:solidFill>
                  <a:schemeClr val="accent6"/>
                </a:solidFill>
                <a:latin typeface="Montserrat Alternates ExtraBold" panose="00000900000000000000" pitchFamily="50" charset="0"/>
                <a:cs typeface="Poppins Light" panose="00000400000000000000" pitchFamily="50" charset="0"/>
              </a:rPr>
              <a:t>02.</a:t>
            </a:r>
            <a:endParaRPr lang="en-US" sz="2000" b="1" dirty="0">
              <a:solidFill>
                <a:schemeClr val="accent6"/>
              </a:solidFill>
              <a:latin typeface="Montserrat Alternates ExtraBold" panose="000009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BE1FB3E-E02C-42C1-8087-91D0EB47970F}"/>
              </a:ext>
            </a:extLst>
          </p:cNvPr>
          <p:cNvSpPr/>
          <p:nvPr/>
        </p:nvSpPr>
        <p:spPr>
          <a:xfrm>
            <a:off x="7016196" y="4781939"/>
            <a:ext cx="1873846" cy="429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2000" b="1" dirty="0">
                <a:solidFill>
                  <a:schemeClr val="accent3"/>
                </a:solidFill>
                <a:latin typeface="Montserrat Alternates ExtraBold" panose="00000900000000000000" pitchFamily="50" charset="0"/>
                <a:cs typeface="Poppins Light" panose="00000400000000000000" pitchFamily="50" charset="0"/>
              </a:rPr>
              <a:t>03.</a:t>
            </a:r>
            <a:endParaRPr lang="en-US" sz="2000" b="1" dirty="0">
              <a:solidFill>
                <a:schemeClr val="accent3"/>
              </a:solidFill>
              <a:latin typeface="Montserrat Alternates ExtraBold" panose="000009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5C3FB9-2B7F-438F-AC83-08153FABFA39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36B4C91-9A8D-43C6-AC72-297E41929F92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43CA1CA-2986-45C0-AD60-5856494E5F7D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3CB9C685-14F2-4E37-8CAA-672AC1BFC813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84231024-41B7-41FA-8CA8-C0A48E7D94CC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F55DF3CA-C599-4E9C-9539-483A56532595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7009B0-05C9-4633-A733-E4E19529813B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COLLA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BORATION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BB6D1A9-3F32-456C-90E8-6B9F0C6AF77D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</p:spTree>
    <p:extLst>
      <p:ext uri="{BB962C8B-B14F-4D97-AF65-F5344CB8AC3E}">
        <p14:creationId xmlns:p14="http://schemas.microsoft.com/office/powerpoint/2010/main" val="626889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057345F7-8854-4FA1-840F-FE44A8E18632}"/>
              </a:ext>
            </a:extLst>
          </p:cNvPr>
          <p:cNvGrpSpPr/>
          <p:nvPr/>
        </p:nvGrpSpPr>
        <p:grpSpPr>
          <a:xfrm>
            <a:off x="2064457" y="1740254"/>
            <a:ext cx="3364590" cy="3343022"/>
            <a:chOff x="635090" y="2096692"/>
            <a:chExt cx="4432967" cy="4404551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A3339CB2-1B1F-4D01-9B5C-5EA2B7C9F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0009" y="2096692"/>
              <a:ext cx="2653660" cy="1744333"/>
            </a:xfrm>
            <a:custGeom>
              <a:avLst/>
              <a:gdLst>
                <a:gd name="T0" fmla="*/ 215 w 708"/>
                <a:gd name="T1" fmla="*/ 0 h 467"/>
                <a:gd name="T2" fmla="*/ 90 w 708"/>
                <a:gd name="T3" fmla="*/ 13 h 467"/>
                <a:gd name="T4" fmla="*/ 70 w 708"/>
                <a:gd name="T5" fmla="*/ 18 h 467"/>
                <a:gd name="T6" fmla="*/ 50 w 708"/>
                <a:gd name="T7" fmla="*/ 24 h 467"/>
                <a:gd name="T8" fmla="*/ 27 w 708"/>
                <a:gd name="T9" fmla="*/ 31 h 467"/>
                <a:gd name="T10" fmla="*/ 6 w 708"/>
                <a:gd name="T11" fmla="*/ 39 h 467"/>
                <a:gd name="T12" fmla="*/ 0 w 708"/>
                <a:gd name="T13" fmla="*/ 41 h 467"/>
                <a:gd name="T14" fmla="*/ 245 w 708"/>
                <a:gd name="T15" fmla="*/ 188 h 467"/>
                <a:gd name="T16" fmla="*/ 250 w 708"/>
                <a:gd name="T17" fmla="*/ 197 h 467"/>
                <a:gd name="T18" fmla="*/ 255 w 708"/>
                <a:gd name="T19" fmla="*/ 209 h 467"/>
                <a:gd name="T20" fmla="*/ 270 w 708"/>
                <a:gd name="T21" fmla="*/ 249 h 467"/>
                <a:gd name="T22" fmla="*/ 283 w 708"/>
                <a:gd name="T23" fmla="*/ 285 h 467"/>
                <a:gd name="T24" fmla="*/ 284 w 708"/>
                <a:gd name="T25" fmla="*/ 286 h 467"/>
                <a:gd name="T26" fmla="*/ 285 w 708"/>
                <a:gd name="T27" fmla="*/ 291 h 467"/>
                <a:gd name="T28" fmla="*/ 287 w 708"/>
                <a:gd name="T29" fmla="*/ 295 h 467"/>
                <a:gd name="T30" fmla="*/ 289 w 708"/>
                <a:gd name="T31" fmla="*/ 300 h 467"/>
                <a:gd name="T32" fmla="*/ 291 w 708"/>
                <a:gd name="T33" fmla="*/ 305 h 467"/>
                <a:gd name="T34" fmla="*/ 294 w 708"/>
                <a:gd name="T35" fmla="*/ 310 h 467"/>
                <a:gd name="T36" fmla="*/ 306 w 708"/>
                <a:gd name="T37" fmla="*/ 334 h 467"/>
                <a:gd name="T38" fmla="*/ 309 w 708"/>
                <a:gd name="T39" fmla="*/ 339 h 467"/>
                <a:gd name="T40" fmla="*/ 311 w 708"/>
                <a:gd name="T41" fmla="*/ 343 h 467"/>
                <a:gd name="T42" fmla="*/ 314 w 708"/>
                <a:gd name="T43" fmla="*/ 347 h 467"/>
                <a:gd name="T44" fmla="*/ 317 w 708"/>
                <a:gd name="T45" fmla="*/ 352 h 467"/>
                <a:gd name="T46" fmla="*/ 320 w 708"/>
                <a:gd name="T47" fmla="*/ 356 h 467"/>
                <a:gd name="T48" fmla="*/ 324 w 708"/>
                <a:gd name="T49" fmla="*/ 361 h 467"/>
                <a:gd name="T50" fmla="*/ 327 w 708"/>
                <a:gd name="T51" fmla="*/ 365 h 467"/>
                <a:gd name="T52" fmla="*/ 331 w 708"/>
                <a:gd name="T53" fmla="*/ 369 h 467"/>
                <a:gd name="T54" fmla="*/ 335 w 708"/>
                <a:gd name="T55" fmla="*/ 373 h 467"/>
                <a:gd name="T56" fmla="*/ 343 w 708"/>
                <a:gd name="T57" fmla="*/ 382 h 467"/>
                <a:gd name="T58" fmla="*/ 348 w 708"/>
                <a:gd name="T59" fmla="*/ 386 h 467"/>
                <a:gd name="T60" fmla="*/ 353 w 708"/>
                <a:gd name="T61" fmla="*/ 390 h 467"/>
                <a:gd name="T62" fmla="*/ 358 w 708"/>
                <a:gd name="T63" fmla="*/ 394 h 467"/>
                <a:gd name="T64" fmla="*/ 362 w 708"/>
                <a:gd name="T65" fmla="*/ 397 h 467"/>
                <a:gd name="T66" fmla="*/ 367 w 708"/>
                <a:gd name="T67" fmla="*/ 400 h 467"/>
                <a:gd name="T68" fmla="*/ 372 w 708"/>
                <a:gd name="T69" fmla="*/ 403 h 467"/>
                <a:gd name="T70" fmla="*/ 377 w 708"/>
                <a:gd name="T71" fmla="*/ 406 h 467"/>
                <a:gd name="T72" fmla="*/ 383 w 708"/>
                <a:gd name="T73" fmla="*/ 409 h 467"/>
                <a:gd name="T74" fmla="*/ 388 w 708"/>
                <a:gd name="T75" fmla="*/ 412 h 467"/>
                <a:gd name="T76" fmla="*/ 394 w 708"/>
                <a:gd name="T77" fmla="*/ 414 h 467"/>
                <a:gd name="T78" fmla="*/ 400 w 708"/>
                <a:gd name="T79" fmla="*/ 416 h 467"/>
                <a:gd name="T80" fmla="*/ 414 w 708"/>
                <a:gd name="T81" fmla="*/ 421 h 467"/>
                <a:gd name="T82" fmla="*/ 421 w 708"/>
                <a:gd name="T83" fmla="*/ 423 h 467"/>
                <a:gd name="T84" fmla="*/ 428 w 708"/>
                <a:gd name="T85" fmla="*/ 424 h 467"/>
                <a:gd name="T86" fmla="*/ 435 w 708"/>
                <a:gd name="T87" fmla="*/ 426 h 467"/>
                <a:gd name="T88" fmla="*/ 443 w 708"/>
                <a:gd name="T89" fmla="*/ 427 h 467"/>
                <a:gd name="T90" fmla="*/ 451 w 708"/>
                <a:gd name="T91" fmla="*/ 428 h 467"/>
                <a:gd name="T92" fmla="*/ 458 w 708"/>
                <a:gd name="T93" fmla="*/ 428 h 467"/>
                <a:gd name="T94" fmla="*/ 467 w 708"/>
                <a:gd name="T95" fmla="*/ 429 h 467"/>
                <a:gd name="T96" fmla="*/ 475 w 708"/>
                <a:gd name="T97" fmla="*/ 429 h 467"/>
                <a:gd name="T98" fmla="*/ 483 w 708"/>
                <a:gd name="T99" fmla="*/ 429 h 467"/>
                <a:gd name="T100" fmla="*/ 492 w 708"/>
                <a:gd name="T101" fmla="*/ 429 h 467"/>
                <a:gd name="T102" fmla="*/ 501 w 708"/>
                <a:gd name="T103" fmla="*/ 429 h 467"/>
                <a:gd name="T104" fmla="*/ 533 w 708"/>
                <a:gd name="T105" fmla="*/ 427 h 467"/>
                <a:gd name="T106" fmla="*/ 603 w 708"/>
                <a:gd name="T107" fmla="*/ 467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08" h="467">
                  <a:moveTo>
                    <a:pt x="625" y="169"/>
                  </a:moveTo>
                  <a:cubicBezTo>
                    <a:pt x="516" y="60"/>
                    <a:pt x="370" y="0"/>
                    <a:pt x="215" y="0"/>
                  </a:cubicBezTo>
                  <a:cubicBezTo>
                    <a:pt x="209" y="0"/>
                    <a:pt x="203" y="0"/>
                    <a:pt x="196" y="0"/>
                  </a:cubicBezTo>
                  <a:cubicBezTo>
                    <a:pt x="160" y="1"/>
                    <a:pt x="125" y="6"/>
                    <a:pt x="90" y="13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3" y="15"/>
                    <a:pt x="77" y="16"/>
                    <a:pt x="70" y="18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1" y="21"/>
                    <a:pt x="56" y="22"/>
                    <a:pt x="50" y="24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39" y="27"/>
                    <a:pt x="33" y="29"/>
                    <a:pt x="27" y="31"/>
                  </a:cubicBezTo>
                  <a:cubicBezTo>
                    <a:pt x="21" y="33"/>
                    <a:pt x="15" y="35"/>
                    <a:pt x="8" y="38"/>
                  </a:cubicBezTo>
                  <a:cubicBezTo>
                    <a:pt x="7" y="38"/>
                    <a:pt x="6" y="39"/>
                    <a:pt x="6" y="39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3" y="40"/>
                    <a:pt x="1" y="40"/>
                    <a:pt x="0" y="41"/>
                  </a:cubicBezTo>
                  <a:cubicBezTo>
                    <a:pt x="27" y="39"/>
                    <a:pt x="56" y="42"/>
                    <a:pt x="82" y="49"/>
                  </a:cubicBezTo>
                  <a:cubicBezTo>
                    <a:pt x="131" y="63"/>
                    <a:pt x="198" y="98"/>
                    <a:pt x="245" y="188"/>
                  </a:cubicBezTo>
                  <a:cubicBezTo>
                    <a:pt x="247" y="191"/>
                    <a:pt x="248" y="193"/>
                    <a:pt x="250" y="196"/>
                  </a:cubicBezTo>
                  <a:cubicBezTo>
                    <a:pt x="250" y="197"/>
                    <a:pt x="250" y="197"/>
                    <a:pt x="250" y="197"/>
                  </a:cubicBezTo>
                  <a:cubicBezTo>
                    <a:pt x="251" y="199"/>
                    <a:pt x="253" y="202"/>
                    <a:pt x="254" y="205"/>
                  </a:cubicBezTo>
                  <a:cubicBezTo>
                    <a:pt x="255" y="209"/>
                    <a:pt x="255" y="209"/>
                    <a:pt x="255" y="209"/>
                  </a:cubicBezTo>
                  <a:cubicBezTo>
                    <a:pt x="258" y="213"/>
                    <a:pt x="260" y="219"/>
                    <a:pt x="262" y="226"/>
                  </a:cubicBezTo>
                  <a:cubicBezTo>
                    <a:pt x="265" y="233"/>
                    <a:pt x="268" y="241"/>
                    <a:pt x="270" y="249"/>
                  </a:cubicBezTo>
                  <a:cubicBezTo>
                    <a:pt x="274" y="259"/>
                    <a:pt x="278" y="270"/>
                    <a:pt x="282" y="281"/>
                  </a:cubicBezTo>
                  <a:cubicBezTo>
                    <a:pt x="282" y="283"/>
                    <a:pt x="283" y="284"/>
                    <a:pt x="283" y="285"/>
                  </a:cubicBezTo>
                  <a:cubicBezTo>
                    <a:pt x="284" y="286"/>
                    <a:pt x="284" y="286"/>
                    <a:pt x="284" y="286"/>
                  </a:cubicBezTo>
                  <a:cubicBezTo>
                    <a:pt x="284" y="286"/>
                    <a:pt x="284" y="286"/>
                    <a:pt x="284" y="286"/>
                  </a:cubicBezTo>
                  <a:cubicBezTo>
                    <a:pt x="284" y="287"/>
                    <a:pt x="284" y="287"/>
                    <a:pt x="284" y="287"/>
                  </a:cubicBezTo>
                  <a:cubicBezTo>
                    <a:pt x="284" y="288"/>
                    <a:pt x="285" y="289"/>
                    <a:pt x="285" y="291"/>
                  </a:cubicBezTo>
                  <a:cubicBezTo>
                    <a:pt x="286" y="291"/>
                    <a:pt x="286" y="291"/>
                    <a:pt x="286" y="291"/>
                  </a:cubicBezTo>
                  <a:cubicBezTo>
                    <a:pt x="286" y="293"/>
                    <a:pt x="287" y="294"/>
                    <a:pt x="287" y="295"/>
                  </a:cubicBezTo>
                  <a:cubicBezTo>
                    <a:pt x="288" y="296"/>
                    <a:pt x="288" y="296"/>
                    <a:pt x="288" y="296"/>
                  </a:cubicBezTo>
                  <a:cubicBezTo>
                    <a:pt x="288" y="297"/>
                    <a:pt x="289" y="299"/>
                    <a:pt x="289" y="300"/>
                  </a:cubicBezTo>
                  <a:cubicBezTo>
                    <a:pt x="290" y="301"/>
                    <a:pt x="290" y="301"/>
                    <a:pt x="290" y="301"/>
                  </a:cubicBezTo>
                  <a:cubicBezTo>
                    <a:pt x="290" y="302"/>
                    <a:pt x="291" y="304"/>
                    <a:pt x="291" y="305"/>
                  </a:cubicBezTo>
                  <a:cubicBezTo>
                    <a:pt x="292" y="306"/>
                    <a:pt x="292" y="306"/>
                    <a:pt x="292" y="306"/>
                  </a:cubicBezTo>
                  <a:cubicBezTo>
                    <a:pt x="292" y="307"/>
                    <a:pt x="293" y="309"/>
                    <a:pt x="294" y="310"/>
                  </a:cubicBezTo>
                  <a:cubicBezTo>
                    <a:pt x="297" y="317"/>
                    <a:pt x="300" y="323"/>
                    <a:pt x="303" y="329"/>
                  </a:cubicBezTo>
                  <a:cubicBezTo>
                    <a:pt x="304" y="331"/>
                    <a:pt x="305" y="333"/>
                    <a:pt x="306" y="334"/>
                  </a:cubicBezTo>
                  <a:cubicBezTo>
                    <a:pt x="307" y="335"/>
                    <a:pt x="307" y="335"/>
                    <a:pt x="307" y="335"/>
                  </a:cubicBezTo>
                  <a:cubicBezTo>
                    <a:pt x="307" y="336"/>
                    <a:pt x="308" y="337"/>
                    <a:pt x="309" y="339"/>
                  </a:cubicBezTo>
                  <a:cubicBezTo>
                    <a:pt x="309" y="340"/>
                    <a:pt x="309" y="340"/>
                    <a:pt x="309" y="340"/>
                  </a:cubicBezTo>
                  <a:cubicBezTo>
                    <a:pt x="310" y="341"/>
                    <a:pt x="311" y="342"/>
                    <a:pt x="311" y="343"/>
                  </a:cubicBezTo>
                  <a:cubicBezTo>
                    <a:pt x="312" y="344"/>
                    <a:pt x="312" y="344"/>
                    <a:pt x="312" y="344"/>
                  </a:cubicBezTo>
                  <a:cubicBezTo>
                    <a:pt x="313" y="345"/>
                    <a:pt x="314" y="346"/>
                    <a:pt x="314" y="347"/>
                  </a:cubicBezTo>
                  <a:cubicBezTo>
                    <a:pt x="315" y="349"/>
                    <a:pt x="315" y="349"/>
                    <a:pt x="315" y="349"/>
                  </a:cubicBezTo>
                  <a:cubicBezTo>
                    <a:pt x="316" y="350"/>
                    <a:pt x="317" y="351"/>
                    <a:pt x="317" y="352"/>
                  </a:cubicBezTo>
                  <a:cubicBezTo>
                    <a:pt x="318" y="353"/>
                    <a:pt x="318" y="353"/>
                    <a:pt x="318" y="353"/>
                  </a:cubicBezTo>
                  <a:cubicBezTo>
                    <a:pt x="319" y="354"/>
                    <a:pt x="320" y="355"/>
                    <a:pt x="320" y="356"/>
                  </a:cubicBezTo>
                  <a:cubicBezTo>
                    <a:pt x="322" y="358"/>
                    <a:pt x="322" y="358"/>
                    <a:pt x="322" y="358"/>
                  </a:cubicBezTo>
                  <a:cubicBezTo>
                    <a:pt x="322" y="359"/>
                    <a:pt x="323" y="360"/>
                    <a:pt x="324" y="361"/>
                  </a:cubicBezTo>
                  <a:cubicBezTo>
                    <a:pt x="325" y="362"/>
                    <a:pt x="325" y="362"/>
                    <a:pt x="325" y="362"/>
                  </a:cubicBezTo>
                  <a:cubicBezTo>
                    <a:pt x="326" y="363"/>
                    <a:pt x="326" y="364"/>
                    <a:pt x="327" y="365"/>
                  </a:cubicBezTo>
                  <a:cubicBezTo>
                    <a:pt x="328" y="366"/>
                    <a:pt x="328" y="366"/>
                    <a:pt x="328" y="366"/>
                  </a:cubicBezTo>
                  <a:cubicBezTo>
                    <a:pt x="329" y="367"/>
                    <a:pt x="330" y="368"/>
                    <a:pt x="331" y="369"/>
                  </a:cubicBezTo>
                  <a:cubicBezTo>
                    <a:pt x="332" y="370"/>
                    <a:pt x="332" y="370"/>
                    <a:pt x="332" y="370"/>
                  </a:cubicBezTo>
                  <a:cubicBezTo>
                    <a:pt x="333" y="371"/>
                    <a:pt x="334" y="372"/>
                    <a:pt x="335" y="373"/>
                  </a:cubicBezTo>
                  <a:cubicBezTo>
                    <a:pt x="335" y="374"/>
                    <a:pt x="335" y="374"/>
                    <a:pt x="335" y="374"/>
                  </a:cubicBezTo>
                  <a:cubicBezTo>
                    <a:pt x="338" y="377"/>
                    <a:pt x="341" y="379"/>
                    <a:pt x="343" y="382"/>
                  </a:cubicBezTo>
                  <a:cubicBezTo>
                    <a:pt x="345" y="383"/>
                    <a:pt x="346" y="384"/>
                    <a:pt x="347" y="385"/>
                  </a:cubicBezTo>
                  <a:cubicBezTo>
                    <a:pt x="348" y="386"/>
                    <a:pt x="348" y="386"/>
                    <a:pt x="348" y="386"/>
                  </a:cubicBezTo>
                  <a:cubicBezTo>
                    <a:pt x="350" y="387"/>
                    <a:pt x="351" y="388"/>
                    <a:pt x="352" y="389"/>
                  </a:cubicBezTo>
                  <a:cubicBezTo>
                    <a:pt x="353" y="390"/>
                    <a:pt x="353" y="390"/>
                    <a:pt x="353" y="390"/>
                  </a:cubicBezTo>
                  <a:cubicBezTo>
                    <a:pt x="354" y="391"/>
                    <a:pt x="355" y="392"/>
                    <a:pt x="356" y="392"/>
                  </a:cubicBezTo>
                  <a:cubicBezTo>
                    <a:pt x="358" y="394"/>
                    <a:pt x="358" y="394"/>
                    <a:pt x="358" y="394"/>
                  </a:cubicBezTo>
                  <a:cubicBezTo>
                    <a:pt x="359" y="394"/>
                    <a:pt x="360" y="395"/>
                    <a:pt x="361" y="396"/>
                  </a:cubicBezTo>
                  <a:cubicBezTo>
                    <a:pt x="362" y="397"/>
                    <a:pt x="362" y="397"/>
                    <a:pt x="362" y="397"/>
                  </a:cubicBezTo>
                  <a:cubicBezTo>
                    <a:pt x="363" y="398"/>
                    <a:pt x="364" y="398"/>
                    <a:pt x="365" y="399"/>
                  </a:cubicBezTo>
                  <a:cubicBezTo>
                    <a:pt x="367" y="400"/>
                    <a:pt x="367" y="400"/>
                    <a:pt x="367" y="400"/>
                  </a:cubicBezTo>
                  <a:cubicBezTo>
                    <a:pt x="368" y="401"/>
                    <a:pt x="369" y="401"/>
                    <a:pt x="370" y="402"/>
                  </a:cubicBezTo>
                  <a:cubicBezTo>
                    <a:pt x="372" y="403"/>
                    <a:pt x="372" y="403"/>
                    <a:pt x="372" y="403"/>
                  </a:cubicBezTo>
                  <a:cubicBezTo>
                    <a:pt x="373" y="404"/>
                    <a:pt x="374" y="404"/>
                    <a:pt x="375" y="405"/>
                  </a:cubicBezTo>
                  <a:cubicBezTo>
                    <a:pt x="377" y="406"/>
                    <a:pt x="377" y="406"/>
                    <a:pt x="377" y="406"/>
                  </a:cubicBezTo>
                  <a:cubicBezTo>
                    <a:pt x="378" y="407"/>
                    <a:pt x="380" y="407"/>
                    <a:pt x="381" y="408"/>
                  </a:cubicBezTo>
                  <a:cubicBezTo>
                    <a:pt x="383" y="409"/>
                    <a:pt x="383" y="409"/>
                    <a:pt x="383" y="409"/>
                  </a:cubicBezTo>
                  <a:cubicBezTo>
                    <a:pt x="384" y="409"/>
                    <a:pt x="385" y="410"/>
                    <a:pt x="386" y="411"/>
                  </a:cubicBezTo>
                  <a:cubicBezTo>
                    <a:pt x="388" y="412"/>
                    <a:pt x="388" y="412"/>
                    <a:pt x="388" y="412"/>
                  </a:cubicBezTo>
                  <a:cubicBezTo>
                    <a:pt x="390" y="412"/>
                    <a:pt x="391" y="413"/>
                    <a:pt x="392" y="413"/>
                  </a:cubicBezTo>
                  <a:cubicBezTo>
                    <a:pt x="394" y="414"/>
                    <a:pt x="394" y="414"/>
                    <a:pt x="394" y="414"/>
                  </a:cubicBezTo>
                  <a:cubicBezTo>
                    <a:pt x="395" y="415"/>
                    <a:pt x="397" y="415"/>
                    <a:pt x="398" y="416"/>
                  </a:cubicBezTo>
                  <a:cubicBezTo>
                    <a:pt x="400" y="416"/>
                    <a:pt x="400" y="416"/>
                    <a:pt x="400" y="416"/>
                  </a:cubicBezTo>
                  <a:cubicBezTo>
                    <a:pt x="404" y="418"/>
                    <a:pt x="408" y="419"/>
                    <a:pt x="412" y="420"/>
                  </a:cubicBezTo>
                  <a:cubicBezTo>
                    <a:pt x="414" y="421"/>
                    <a:pt x="414" y="421"/>
                    <a:pt x="414" y="421"/>
                  </a:cubicBezTo>
                  <a:cubicBezTo>
                    <a:pt x="416" y="421"/>
                    <a:pt x="417" y="422"/>
                    <a:pt x="419" y="422"/>
                  </a:cubicBezTo>
                  <a:cubicBezTo>
                    <a:pt x="421" y="423"/>
                    <a:pt x="421" y="423"/>
                    <a:pt x="421" y="423"/>
                  </a:cubicBezTo>
                  <a:cubicBezTo>
                    <a:pt x="423" y="423"/>
                    <a:pt x="424" y="423"/>
                    <a:pt x="426" y="424"/>
                  </a:cubicBezTo>
                  <a:cubicBezTo>
                    <a:pt x="428" y="424"/>
                    <a:pt x="428" y="424"/>
                    <a:pt x="428" y="424"/>
                  </a:cubicBezTo>
                  <a:cubicBezTo>
                    <a:pt x="430" y="425"/>
                    <a:pt x="431" y="425"/>
                    <a:pt x="433" y="425"/>
                  </a:cubicBezTo>
                  <a:cubicBezTo>
                    <a:pt x="434" y="425"/>
                    <a:pt x="435" y="425"/>
                    <a:pt x="435" y="426"/>
                  </a:cubicBezTo>
                  <a:cubicBezTo>
                    <a:pt x="437" y="426"/>
                    <a:pt x="438" y="426"/>
                    <a:pt x="440" y="426"/>
                  </a:cubicBezTo>
                  <a:cubicBezTo>
                    <a:pt x="441" y="426"/>
                    <a:pt x="442" y="427"/>
                    <a:pt x="443" y="427"/>
                  </a:cubicBezTo>
                  <a:cubicBezTo>
                    <a:pt x="444" y="427"/>
                    <a:pt x="446" y="427"/>
                    <a:pt x="447" y="427"/>
                  </a:cubicBezTo>
                  <a:cubicBezTo>
                    <a:pt x="448" y="427"/>
                    <a:pt x="450" y="428"/>
                    <a:pt x="451" y="428"/>
                  </a:cubicBezTo>
                  <a:cubicBezTo>
                    <a:pt x="452" y="428"/>
                    <a:pt x="454" y="428"/>
                    <a:pt x="455" y="428"/>
                  </a:cubicBezTo>
                  <a:cubicBezTo>
                    <a:pt x="458" y="428"/>
                    <a:pt x="458" y="428"/>
                    <a:pt x="458" y="428"/>
                  </a:cubicBezTo>
                  <a:cubicBezTo>
                    <a:pt x="460" y="429"/>
                    <a:pt x="461" y="429"/>
                    <a:pt x="463" y="429"/>
                  </a:cubicBezTo>
                  <a:cubicBezTo>
                    <a:pt x="464" y="429"/>
                    <a:pt x="465" y="429"/>
                    <a:pt x="467" y="429"/>
                  </a:cubicBezTo>
                  <a:cubicBezTo>
                    <a:pt x="468" y="429"/>
                    <a:pt x="470" y="429"/>
                    <a:pt x="471" y="429"/>
                  </a:cubicBezTo>
                  <a:cubicBezTo>
                    <a:pt x="473" y="429"/>
                    <a:pt x="474" y="429"/>
                    <a:pt x="475" y="429"/>
                  </a:cubicBezTo>
                  <a:cubicBezTo>
                    <a:pt x="476" y="429"/>
                    <a:pt x="478" y="429"/>
                    <a:pt x="480" y="429"/>
                  </a:cubicBezTo>
                  <a:cubicBezTo>
                    <a:pt x="483" y="429"/>
                    <a:pt x="483" y="429"/>
                    <a:pt x="483" y="429"/>
                  </a:cubicBezTo>
                  <a:cubicBezTo>
                    <a:pt x="485" y="429"/>
                    <a:pt x="487" y="429"/>
                    <a:pt x="489" y="429"/>
                  </a:cubicBezTo>
                  <a:cubicBezTo>
                    <a:pt x="492" y="429"/>
                    <a:pt x="492" y="429"/>
                    <a:pt x="492" y="429"/>
                  </a:cubicBezTo>
                  <a:cubicBezTo>
                    <a:pt x="494" y="429"/>
                    <a:pt x="496" y="429"/>
                    <a:pt x="498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4" y="428"/>
                    <a:pt x="507" y="428"/>
                    <a:pt x="510" y="428"/>
                  </a:cubicBezTo>
                  <a:cubicBezTo>
                    <a:pt x="518" y="427"/>
                    <a:pt x="526" y="427"/>
                    <a:pt x="533" y="427"/>
                  </a:cubicBezTo>
                  <a:cubicBezTo>
                    <a:pt x="563" y="427"/>
                    <a:pt x="584" y="434"/>
                    <a:pt x="595" y="447"/>
                  </a:cubicBezTo>
                  <a:cubicBezTo>
                    <a:pt x="599" y="453"/>
                    <a:pt x="602" y="459"/>
                    <a:pt x="603" y="467"/>
                  </a:cubicBezTo>
                  <a:cubicBezTo>
                    <a:pt x="708" y="346"/>
                    <a:pt x="663" y="212"/>
                    <a:pt x="625" y="1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9882309-17EE-4E9A-A4BC-6B1556ED7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90" y="2247518"/>
              <a:ext cx="2223041" cy="2159651"/>
            </a:xfrm>
            <a:custGeom>
              <a:avLst/>
              <a:gdLst>
                <a:gd name="T0" fmla="*/ 29 w 593"/>
                <a:gd name="T1" fmla="*/ 362 h 579"/>
                <a:gd name="T2" fmla="*/ 3 w 593"/>
                <a:gd name="T3" fmla="*/ 485 h 579"/>
                <a:gd name="T4" fmla="*/ 1 w 593"/>
                <a:gd name="T5" fmla="*/ 505 h 579"/>
                <a:gd name="T6" fmla="*/ 0 w 593"/>
                <a:gd name="T7" fmla="*/ 526 h 579"/>
                <a:gd name="T8" fmla="*/ 0 w 593"/>
                <a:gd name="T9" fmla="*/ 550 h 579"/>
                <a:gd name="T10" fmla="*/ 1 w 593"/>
                <a:gd name="T11" fmla="*/ 573 h 579"/>
                <a:gd name="T12" fmla="*/ 1 w 593"/>
                <a:gd name="T13" fmla="*/ 579 h 579"/>
                <a:gd name="T14" fmla="*/ 217 w 593"/>
                <a:gd name="T15" fmla="*/ 391 h 579"/>
                <a:gd name="T16" fmla="*/ 227 w 593"/>
                <a:gd name="T17" fmla="*/ 389 h 579"/>
                <a:gd name="T18" fmla="*/ 240 w 593"/>
                <a:gd name="T19" fmla="*/ 388 h 579"/>
                <a:gd name="T20" fmla="*/ 283 w 593"/>
                <a:gd name="T21" fmla="*/ 386 h 579"/>
                <a:gd name="T22" fmla="*/ 321 w 593"/>
                <a:gd name="T23" fmla="*/ 385 h 579"/>
                <a:gd name="T24" fmla="*/ 322 w 593"/>
                <a:gd name="T25" fmla="*/ 385 h 579"/>
                <a:gd name="T26" fmla="*/ 327 w 593"/>
                <a:gd name="T27" fmla="*/ 385 h 579"/>
                <a:gd name="T28" fmla="*/ 332 w 593"/>
                <a:gd name="T29" fmla="*/ 384 h 579"/>
                <a:gd name="T30" fmla="*/ 337 w 593"/>
                <a:gd name="T31" fmla="*/ 384 h 579"/>
                <a:gd name="T32" fmla="*/ 343 w 593"/>
                <a:gd name="T33" fmla="*/ 383 h 579"/>
                <a:gd name="T34" fmla="*/ 348 w 593"/>
                <a:gd name="T35" fmla="*/ 383 h 579"/>
                <a:gd name="T36" fmla="*/ 375 w 593"/>
                <a:gd name="T37" fmla="*/ 378 h 579"/>
                <a:gd name="T38" fmla="*/ 380 w 593"/>
                <a:gd name="T39" fmla="*/ 377 h 579"/>
                <a:gd name="T40" fmla="*/ 385 w 593"/>
                <a:gd name="T41" fmla="*/ 376 h 579"/>
                <a:gd name="T42" fmla="*/ 390 w 593"/>
                <a:gd name="T43" fmla="*/ 375 h 579"/>
                <a:gd name="T44" fmla="*/ 395 w 593"/>
                <a:gd name="T45" fmla="*/ 373 h 579"/>
                <a:gd name="T46" fmla="*/ 400 w 593"/>
                <a:gd name="T47" fmla="*/ 371 h 579"/>
                <a:gd name="T48" fmla="*/ 405 w 593"/>
                <a:gd name="T49" fmla="*/ 370 h 579"/>
                <a:gd name="T50" fmla="*/ 410 w 593"/>
                <a:gd name="T51" fmla="*/ 368 h 579"/>
                <a:gd name="T52" fmla="*/ 416 w 593"/>
                <a:gd name="T53" fmla="*/ 366 h 579"/>
                <a:gd name="T54" fmla="*/ 421 w 593"/>
                <a:gd name="T55" fmla="*/ 363 h 579"/>
                <a:gd name="T56" fmla="*/ 432 w 593"/>
                <a:gd name="T57" fmla="*/ 358 h 579"/>
                <a:gd name="T58" fmla="*/ 438 w 593"/>
                <a:gd name="T59" fmla="*/ 354 h 579"/>
                <a:gd name="T60" fmla="*/ 443 w 593"/>
                <a:gd name="T61" fmla="*/ 351 h 579"/>
                <a:gd name="T62" fmla="*/ 447 w 593"/>
                <a:gd name="T63" fmla="*/ 348 h 579"/>
                <a:gd name="T64" fmla="*/ 452 w 593"/>
                <a:gd name="T65" fmla="*/ 344 h 579"/>
                <a:gd name="T66" fmla="*/ 457 w 593"/>
                <a:gd name="T67" fmla="*/ 341 h 579"/>
                <a:gd name="T68" fmla="*/ 461 w 593"/>
                <a:gd name="T69" fmla="*/ 337 h 579"/>
                <a:gd name="T70" fmla="*/ 465 w 593"/>
                <a:gd name="T71" fmla="*/ 333 h 579"/>
                <a:gd name="T72" fmla="*/ 470 w 593"/>
                <a:gd name="T73" fmla="*/ 328 h 579"/>
                <a:gd name="T74" fmla="*/ 474 w 593"/>
                <a:gd name="T75" fmla="*/ 324 h 579"/>
                <a:gd name="T76" fmla="*/ 478 w 593"/>
                <a:gd name="T77" fmla="*/ 319 h 579"/>
                <a:gd name="T78" fmla="*/ 482 w 593"/>
                <a:gd name="T79" fmla="*/ 314 h 579"/>
                <a:gd name="T80" fmla="*/ 491 w 593"/>
                <a:gd name="T81" fmla="*/ 302 h 579"/>
                <a:gd name="T82" fmla="*/ 495 w 593"/>
                <a:gd name="T83" fmla="*/ 296 h 579"/>
                <a:gd name="T84" fmla="*/ 498 w 593"/>
                <a:gd name="T85" fmla="*/ 290 h 579"/>
                <a:gd name="T86" fmla="*/ 502 w 593"/>
                <a:gd name="T87" fmla="*/ 284 h 579"/>
                <a:gd name="T88" fmla="*/ 505 w 593"/>
                <a:gd name="T89" fmla="*/ 277 h 579"/>
                <a:gd name="T90" fmla="*/ 508 w 593"/>
                <a:gd name="T91" fmla="*/ 270 h 579"/>
                <a:gd name="T92" fmla="*/ 512 w 593"/>
                <a:gd name="T93" fmla="*/ 263 h 579"/>
                <a:gd name="T94" fmla="*/ 515 w 593"/>
                <a:gd name="T95" fmla="*/ 255 h 579"/>
                <a:gd name="T96" fmla="*/ 517 w 593"/>
                <a:gd name="T97" fmla="*/ 247 h 579"/>
                <a:gd name="T98" fmla="*/ 520 w 593"/>
                <a:gd name="T99" fmla="*/ 239 h 579"/>
                <a:gd name="T100" fmla="*/ 523 w 593"/>
                <a:gd name="T101" fmla="*/ 231 h 579"/>
                <a:gd name="T102" fmla="*/ 525 w 593"/>
                <a:gd name="T103" fmla="*/ 222 h 579"/>
                <a:gd name="T104" fmla="*/ 533 w 593"/>
                <a:gd name="T105" fmla="*/ 191 h 579"/>
                <a:gd name="T106" fmla="*/ 593 w 593"/>
                <a:gd name="T107" fmla="*/ 137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93" h="579">
                  <a:moveTo>
                    <a:pt x="317" y="24"/>
                  </a:moveTo>
                  <a:cubicBezTo>
                    <a:pt x="179" y="94"/>
                    <a:pt x="77" y="214"/>
                    <a:pt x="29" y="362"/>
                  </a:cubicBezTo>
                  <a:cubicBezTo>
                    <a:pt x="27" y="368"/>
                    <a:pt x="25" y="373"/>
                    <a:pt x="23" y="380"/>
                  </a:cubicBezTo>
                  <a:cubicBezTo>
                    <a:pt x="13" y="414"/>
                    <a:pt x="7" y="449"/>
                    <a:pt x="3" y="485"/>
                  </a:cubicBezTo>
                  <a:cubicBezTo>
                    <a:pt x="3" y="486"/>
                    <a:pt x="3" y="486"/>
                    <a:pt x="3" y="486"/>
                  </a:cubicBezTo>
                  <a:cubicBezTo>
                    <a:pt x="2" y="492"/>
                    <a:pt x="2" y="498"/>
                    <a:pt x="1" y="505"/>
                  </a:cubicBezTo>
                  <a:cubicBezTo>
                    <a:pt x="1" y="509"/>
                    <a:pt x="1" y="509"/>
                    <a:pt x="1" y="509"/>
                  </a:cubicBezTo>
                  <a:cubicBezTo>
                    <a:pt x="1" y="515"/>
                    <a:pt x="1" y="520"/>
                    <a:pt x="0" y="526"/>
                  </a:cubicBezTo>
                  <a:cubicBezTo>
                    <a:pt x="0" y="530"/>
                    <a:pt x="0" y="530"/>
                    <a:pt x="0" y="530"/>
                  </a:cubicBezTo>
                  <a:cubicBezTo>
                    <a:pt x="0" y="537"/>
                    <a:pt x="0" y="544"/>
                    <a:pt x="0" y="550"/>
                  </a:cubicBezTo>
                  <a:cubicBezTo>
                    <a:pt x="0" y="556"/>
                    <a:pt x="1" y="563"/>
                    <a:pt x="1" y="570"/>
                  </a:cubicBezTo>
                  <a:cubicBezTo>
                    <a:pt x="1" y="571"/>
                    <a:pt x="1" y="572"/>
                    <a:pt x="1" y="573"/>
                  </a:cubicBezTo>
                  <a:cubicBezTo>
                    <a:pt x="1" y="575"/>
                    <a:pt x="1" y="575"/>
                    <a:pt x="1" y="575"/>
                  </a:cubicBezTo>
                  <a:cubicBezTo>
                    <a:pt x="1" y="576"/>
                    <a:pt x="1" y="577"/>
                    <a:pt x="1" y="579"/>
                  </a:cubicBezTo>
                  <a:cubicBezTo>
                    <a:pt x="8" y="552"/>
                    <a:pt x="20" y="526"/>
                    <a:pt x="35" y="503"/>
                  </a:cubicBezTo>
                  <a:cubicBezTo>
                    <a:pt x="62" y="461"/>
                    <a:pt x="116" y="408"/>
                    <a:pt x="217" y="391"/>
                  </a:cubicBezTo>
                  <a:cubicBezTo>
                    <a:pt x="220" y="390"/>
                    <a:pt x="223" y="390"/>
                    <a:pt x="226" y="389"/>
                  </a:cubicBezTo>
                  <a:cubicBezTo>
                    <a:pt x="227" y="389"/>
                    <a:pt x="227" y="389"/>
                    <a:pt x="227" y="389"/>
                  </a:cubicBezTo>
                  <a:cubicBezTo>
                    <a:pt x="230" y="389"/>
                    <a:pt x="233" y="389"/>
                    <a:pt x="236" y="388"/>
                  </a:cubicBezTo>
                  <a:cubicBezTo>
                    <a:pt x="240" y="388"/>
                    <a:pt x="240" y="388"/>
                    <a:pt x="240" y="388"/>
                  </a:cubicBezTo>
                  <a:cubicBezTo>
                    <a:pt x="245" y="387"/>
                    <a:pt x="251" y="387"/>
                    <a:pt x="258" y="386"/>
                  </a:cubicBezTo>
                  <a:cubicBezTo>
                    <a:pt x="266" y="386"/>
                    <a:pt x="275" y="386"/>
                    <a:pt x="283" y="386"/>
                  </a:cubicBezTo>
                  <a:cubicBezTo>
                    <a:pt x="294" y="386"/>
                    <a:pt x="305" y="386"/>
                    <a:pt x="317" y="385"/>
                  </a:cubicBezTo>
                  <a:cubicBezTo>
                    <a:pt x="319" y="385"/>
                    <a:pt x="320" y="385"/>
                    <a:pt x="321" y="385"/>
                  </a:cubicBezTo>
                  <a:cubicBezTo>
                    <a:pt x="322" y="385"/>
                    <a:pt x="322" y="385"/>
                    <a:pt x="322" y="385"/>
                  </a:cubicBezTo>
                  <a:cubicBezTo>
                    <a:pt x="322" y="385"/>
                    <a:pt x="322" y="385"/>
                    <a:pt x="322" y="385"/>
                  </a:cubicBezTo>
                  <a:cubicBezTo>
                    <a:pt x="323" y="385"/>
                    <a:pt x="323" y="385"/>
                    <a:pt x="323" y="385"/>
                  </a:cubicBezTo>
                  <a:cubicBezTo>
                    <a:pt x="325" y="385"/>
                    <a:pt x="326" y="385"/>
                    <a:pt x="327" y="385"/>
                  </a:cubicBezTo>
                  <a:cubicBezTo>
                    <a:pt x="328" y="384"/>
                    <a:pt x="328" y="384"/>
                    <a:pt x="328" y="384"/>
                  </a:cubicBezTo>
                  <a:cubicBezTo>
                    <a:pt x="329" y="384"/>
                    <a:pt x="331" y="384"/>
                    <a:pt x="332" y="384"/>
                  </a:cubicBezTo>
                  <a:cubicBezTo>
                    <a:pt x="333" y="384"/>
                    <a:pt x="333" y="384"/>
                    <a:pt x="333" y="384"/>
                  </a:cubicBezTo>
                  <a:cubicBezTo>
                    <a:pt x="334" y="384"/>
                    <a:pt x="336" y="384"/>
                    <a:pt x="337" y="384"/>
                  </a:cubicBezTo>
                  <a:cubicBezTo>
                    <a:pt x="338" y="384"/>
                    <a:pt x="338" y="384"/>
                    <a:pt x="338" y="384"/>
                  </a:cubicBezTo>
                  <a:cubicBezTo>
                    <a:pt x="340" y="384"/>
                    <a:pt x="341" y="383"/>
                    <a:pt x="343" y="383"/>
                  </a:cubicBezTo>
                  <a:cubicBezTo>
                    <a:pt x="343" y="383"/>
                    <a:pt x="343" y="383"/>
                    <a:pt x="343" y="383"/>
                  </a:cubicBezTo>
                  <a:cubicBezTo>
                    <a:pt x="345" y="383"/>
                    <a:pt x="346" y="383"/>
                    <a:pt x="348" y="383"/>
                  </a:cubicBezTo>
                  <a:cubicBezTo>
                    <a:pt x="356" y="382"/>
                    <a:pt x="363" y="381"/>
                    <a:pt x="370" y="379"/>
                  </a:cubicBezTo>
                  <a:cubicBezTo>
                    <a:pt x="371" y="379"/>
                    <a:pt x="373" y="379"/>
                    <a:pt x="375" y="378"/>
                  </a:cubicBezTo>
                  <a:cubicBezTo>
                    <a:pt x="376" y="378"/>
                    <a:pt x="376" y="378"/>
                    <a:pt x="376" y="378"/>
                  </a:cubicBezTo>
                  <a:cubicBezTo>
                    <a:pt x="377" y="378"/>
                    <a:pt x="378" y="378"/>
                    <a:pt x="380" y="377"/>
                  </a:cubicBezTo>
                  <a:cubicBezTo>
                    <a:pt x="381" y="377"/>
                    <a:pt x="381" y="377"/>
                    <a:pt x="381" y="377"/>
                  </a:cubicBezTo>
                  <a:cubicBezTo>
                    <a:pt x="382" y="377"/>
                    <a:pt x="384" y="376"/>
                    <a:pt x="385" y="376"/>
                  </a:cubicBezTo>
                  <a:cubicBezTo>
                    <a:pt x="386" y="376"/>
                    <a:pt x="386" y="376"/>
                    <a:pt x="386" y="376"/>
                  </a:cubicBezTo>
                  <a:cubicBezTo>
                    <a:pt x="388" y="375"/>
                    <a:pt x="389" y="375"/>
                    <a:pt x="390" y="375"/>
                  </a:cubicBezTo>
                  <a:cubicBezTo>
                    <a:pt x="392" y="374"/>
                    <a:pt x="392" y="374"/>
                    <a:pt x="392" y="374"/>
                  </a:cubicBezTo>
                  <a:cubicBezTo>
                    <a:pt x="393" y="374"/>
                    <a:pt x="394" y="373"/>
                    <a:pt x="395" y="373"/>
                  </a:cubicBezTo>
                  <a:cubicBezTo>
                    <a:pt x="397" y="373"/>
                    <a:pt x="397" y="373"/>
                    <a:pt x="397" y="373"/>
                  </a:cubicBezTo>
                  <a:cubicBezTo>
                    <a:pt x="398" y="372"/>
                    <a:pt x="399" y="372"/>
                    <a:pt x="400" y="371"/>
                  </a:cubicBezTo>
                  <a:cubicBezTo>
                    <a:pt x="402" y="371"/>
                    <a:pt x="402" y="371"/>
                    <a:pt x="402" y="371"/>
                  </a:cubicBezTo>
                  <a:cubicBezTo>
                    <a:pt x="403" y="370"/>
                    <a:pt x="404" y="370"/>
                    <a:pt x="405" y="370"/>
                  </a:cubicBezTo>
                  <a:cubicBezTo>
                    <a:pt x="407" y="369"/>
                    <a:pt x="407" y="369"/>
                    <a:pt x="407" y="369"/>
                  </a:cubicBezTo>
                  <a:cubicBezTo>
                    <a:pt x="408" y="369"/>
                    <a:pt x="409" y="368"/>
                    <a:pt x="410" y="368"/>
                  </a:cubicBezTo>
                  <a:cubicBezTo>
                    <a:pt x="412" y="367"/>
                    <a:pt x="412" y="367"/>
                    <a:pt x="412" y="367"/>
                  </a:cubicBezTo>
                  <a:cubicBezTo>
                    <a:pt x="413" y="367"/>
                    <a:pt x="414" y="366"/>
                    <a:pt x="416" y="366"/>
                  </a:cubicBezTo>
                  <a:cubicBezTo>
                    <a:pt x="417" y="365"/>
                    <a:pt x="417" y="365"/>
                    <a:pt x="417" y="365"/>
                  </a:cubicBezTo>
                  <a:cubicBezTo>
                    <a:pt x="418" y="364"/>
                    <a:pt x="420" y="364"/>
                    <a:pt x="421" y="363"/>
                  </a:cubicBezTo>
                  <a:cubicBezTo>
                    <a:pt x="422" y="363"/>
                    <a:pt x="422" y="363"/>
                    <a:pt x="422" y="363"/>
                  </a:cubicBezTo>
                  <a:cubicBezTo>
                    <a:pt x="425" y="361"/>
                    <a:pt x="428" y="359"/>
                    <a:pt x="432" y="358"/>
                  </a:cubicBezTo>
                  <a:cubicBezTo>
                    <a:pt x="433" y="357"/>
                    <a:pt x="435" y="356"/>
                    <a:pt x="436" y="355"/>
                  </a:cubicBezTo>
                  <a:cubicBezTo>
                    <a:pt x="438" y="354"/>
                    <a:pt x="438" y="354"/>
                    <a:pt x="438" y="354"/>
                  </a:cubicBezTo>
                  <a:cubicBezTo>
                    <a:pt x="439" y="353"/>
                    <a:pt x="440" y="353"/>
                    <a:pt x="441" y="352"/>
                  </a:cubicBezTo>
                  <a:cubicBezTo>
                    <a:pt x="443" y="351"/>
                    <a:pt x="443" y="351"/>
                    <a:pt x="443" y="351"/>
                  </a:cubicBezTo>
                  <a:cubicBezTo>
                    <a:pt x="444" y="350"/>
                    <a:pt x="445" y="350"/>
                    <a:pt x="446" y="349"/>
                  </a:cubicBezTo>
                  <a:cubicBezTo>
                    <a:pt x="447" y="348"/>
                    <a:pt x="447" y="348"/>
                    <a:pt x="447" y="348"/>
                  </a:cubicBezTo>
                  <a:cubicBezTo>
                    <a:pt x="448" y="347"/>
                    <a:pt x="449" y="346"/>
                    <a:pt x="450" y="346"/>
                  </a:cubicBezTo>
                  <a:cubicBezTo>
                    <a:pt x="452" y="344"/>
                    <a:pt x="452" y="344"/>
                    <a:pt x="452" y="344"/>
                  </a:cubicBezTo>
                  <a:cubicBezTo>
                    <a:pt x="453" y="343"/>
                    <a:pt x="454" y="343"/>
                    <a:pt x="455" y="342"/>
                  </a:cubicBezTo>
                  <a:cubicBezTo>
                    <a:pt x="457" y="341"/>
                    <a:pt x="457" y="341"/>
                    <a:pt x="457" y="341"/>
                  </a:cubicBezTo>
                  <a:cubicBezTo>
                    <a:pt x="457" y="340"/>
                    <a:pt x="458" y="339"/>
                    <a:pt x="459" y="338"/>
                  </a:cubicBezTo>
                  <a:cubicBezTo>
                    <a:pt x="461" y="337"/>
                    <a:pt x="461" y="337"/>
                    <a:pt x="461" y="337"/>
                  </a:cubicBezTo>
                  <a:cubicBezTo>
                    <a:pt x="462" y="336"/>
                    <a:pt x="463" y="335"/>
                    <a:pt x="464" y="334"/>
                  </a:cubicBezTo>
                  <a:cubicBezTo>
                    <a:pt x="465" y="333"/>
                    <a:pt x="465" y="333"/>
                    <a:pt x="465" y="333"/>
                  </a:cubicBezTo>
                  <a:cubicBezTo>
                    <a:pt x="466" y="332"/>
                    <a:pt x="467" y="331"/>
                    <a:pt x="468" y="330"/>
                  </a:cubicBezTo>
                  <a:cubicBezTo>
                    <a:pt x="470" y="328"/>
                    <a:pt x="470" y="328"/>
                    <a:pt x="470" y="328"/>
                  </a:cubicBezTo>
                  <a:cubicBezTo>
                    <a:pt x="471" y="328"/>
                    <a:pt x="471" y="327"/>
                    <a:pt x="472" y="326"/>
                  </a:cubicBezTo>
                  <a:cubicBezTo>
                    <a:pt x="474" y="324"/>
                    <a:pt x="474" y="324"/>
                    <a:pt x="474" y="324"/>
                  </a:cubicBezTo>
                  <a:cubicBezTo>
                    <a:pt x="475" y="323"/>
                    <a:pt x="476" y="322"/>
                    <a:pt x="477" y="321"/>
                  </a:cubicBezTo>
                  <a:cubicBezTo>
                    <a:pt x="478" y="319"/>
                    <a:pt x="478" y="319"/>
                    <a:pt x="478" y="319"/>
                  </a:cubicBezTo>
                  <a:cubicBezTo>
                    <a:pt x="479" y="318"/>
                    <a:pt x="480" y="317"/>
                    <a:pt x="481" y="316"/>
                  </a:cubicBezTo>
                  <a:cubicBezTo>
                    <a:pt x="482" y="314"/>
                    <a:pt x="482" y="314"/>
                    <a:pt x="482" y="314"/>
                  </a:cubicBezTo>
                  <a:cubicBezTo>
                    <a:pt x="485" y="311"/>
                    <a:pt x="487" y="307"/>
                    <a:pt x="490" y="304"/>
                  </a:cubicBezTo>
                  <a:cubicBezTo>
                    <a:pt x="491" y="302"/>
                    <a:pt x="491" y="302"/>
                    <a:pt x="491" y="302"/>
                  </a:cubicBezTo>
                  <a:cubicBezTo>
                    <a:pt x="492" y="301"/>
                    <a:pt x="492" y="300"/>
                    <a:pt x="493" y="298"/>
                  </a:cubicBezTo>
                  <a:cubicBezTo>
                    <a:pt x="495" y="296"/>
                    <a:pt x="495" y="296"/>
                    <a:pt x="495" y="296"/>
                  </a:cubicBezTo>
                  <a:cubicBezTo>
                    <a:pt x="496" y="295"/>
                    <a:pt x="496" y="293"/>
                    <a:pt x="497" y="292"/>
                  </a:cubicBezTo>
                  <a:cubicBezTo>
                    <a:pt x="498" y="290"/>
                    <a:pt x="498" y="290"/>
                    <a:pt x="498" y="290"/>
                  </a:cubicBezTo>
                  <a:cubicBezTo>
                    <a:pt x="499" y="289"/>
                    <a:pt x="500" y="287"/>
                    <a:pt x="500" y="286"/>
                  </a:cubicBezTo>
                  <a:cubicBezTo>
                    <a:pt x="501" y="285"/>
                    <a:pt x="501" y="284"/>
                    <a:pt x="502" y="284"/>
                  </a:cubicBezTo>
                  <a:cubicBezTo>
                    <a:pt x="503" y="282"/>
                    <a:pt x="503" y="281"/>
                    <a:pt x="504" y="280"/>
                  </a:cubicBezTo>
                  <a:cubicBezTo>
                    <a:pt x="504" y="279"/>
                    <a:pt x="505" y="278"/>
                    <a:pt x="505" y="277"/>
                  </a:cubicBezTo>
                  <a:cubicBezTo>
                    <a:pt x="506" y="275"/>
                    <a:pt x="506" y="274"/>
                    <a:pt x="507" y="273"/>
                  </a:cubicBezTo>
                  <a:cubicBezTo>
                    <a:pt x="508" y="272"/>
                    <a:pt x="508" y="271"/>
                    <a:pt x="508" y="270"/>
                  </a:cubicBezTo>
                  <a:cubicBezTo>
                    <a:pt x="509" y="268"/>
                    <a:pt x="510" y="267"/>
                    <a:pt x="510" y="266"/>
                  </a:cubicBezTo>
                  <a:cubicBezTo>
                    <a:pt x="512" y="263"/>
                    <a:pt x="512" y="263"/>
                    <a:pt x="512" y="263"/>
                  </a:cubicBezTo>
                  <a:cubicBezTo>
                    <a:pt x="512" y="261"/>
                    <a:pt x="513" y="260"/>
                    <a:pt x="513" y="258"/>
                  </a:cubicBezTo>
                  <a:cubicBezTo>
                    <a:pt x="514" y="257"/>
                    <a:pt x="514" y="256"/>
                    <a:pt x="515" y="255"/>
                  </a:cubicBezTo>
                  <a:cubicBezTo>
                    <a:pt x="515" y="254"/>
                    <a:pt x="516" y="252"/>
                    <a:pt x="516" y="251"/>
                  </a:cubicBezTo>
                  <a:cubicBezTo>
                    <a:pt x="517" y="249"/>
                    <a:pt x="517" y="248"/>
                    <a:pt x="517" y="247"/>
                  </a:cubicBezTo>
                  <a:cubicBezTo>
                    <a:pt x="518" y="246"/>
                    <a:pt x="518" y="244"/>
                    <a:pt x="519" y="243"/>
                  </a:cubicBezTo>
                  <a:cubicBezTo>
                    <a:pt x="520" y="239"/>
                    <a:pt x="520" y="239"/>
                    <a:pt x="520" y="239"/>
                  </a:cubicBezTo>
                  <a:cubicBezTo>
                    <a:pt x="521" y="237"/>
                    <a:pt x="521" y="236"/>
                    <a:pt x="522" y="234"/>
                  </a:cubicBezTo>
                  <a:cubicBezTo>
                    <a:pt x="523" y="231"/>
                    <a:pt x="523" y="231"/>
                    <a:pt x="523" y="231"/>
                  </a:cubicBezTo>
                  <a:cubicBezTo>
                    <a:pt x="523" y="229"/>
                    <a:pt x="524" y="227"/>
                    <a:pt x="524" y="225"/>
                  </a:cubicBezTo>
                  <a:cubicBezTo>
                    <a:pt x="525" y="222"/>
                    <a:pt x="525" y="222"/>
                    <a:pt x="525" y="222"/>
                  </a:cubicBezTo>
                  <a:cubicBezTo>
                    <a:pt x="526" y="219"/>
                    <a:pt x="526" y="216"/>
                    <a:pt x="527" y="213"/>
                  </a:cubicBezTo>
                  <a:cubicBezTo>
                    <a:pt x="529" y="205"/>
                    <a:pt x="531" y="198"/>
                    <a:pt x="533" y="191"/>
                  </a:cubicBezTo>
                  <a:cubicBezTo>
                    <a:pt x="542" y="162"/>
                    <a:pt x="555" y="145"/>
                    <a:pt x="571" y="139"/>
                  </a:cubicBezTo>
                  <a:cubicBezTo>
                    <a:pt x="578" y="136"/>
                    <a:pt x="585" y="136"/>
                    <a:pt x="593" y="137"/>
                  </a:cubicBezTo>
                  <a:cubicBezTo>
                    <a:pt x="511" y="0"/>
                    <a:pt x="369" y="2"/>
                    <a:pt x="317" y="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517B4228-631D-479D-AB81-943EA11A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019" y="3762333"/>
              <a:ext cx="1630667" cy="2607757"/>
            </a:xfrm>
            <a:custGeom>
              <a:avLst/>
              <a:gdLst>
                <a:gd name="T0" fmla="*/ 237 w 435"/>
                <a:gd name="T1" fmla="*/ 606 h 699"/>
                <a:gd name="T2" fmla="*/ 346 w 435"/>
                <a:gd name="T3" fmla="*/ 668 h 699"/>
                <a:gd name="T4" fmla="*/ 365 w 435"/>
                <a:gd name="T5" fmla="*/ 676 h 699"/>
                <a:gd name="T6" fmla="*/ 384 w 435"/>
                <a:gd name="T7" fmla="*/ 684 h 699"/>
                <a:gd name="T8" fmla="*/ 407 w 435"/>
                <a:gd name="T9" fmla="*/ 691 h 699"/>
                <a:gd name="T10" fmla="*/ 429 w 435"/>
                <a:gd name="T11" fmla="*/ 698 h 699"/>
                <a:gd name="T12" fmla="*/ 435 w 435"/>
                <a:gd name="T13" fmla="*/ 699 h 699"/>
                <a:gd name="T14" fmla="*/ 323 w 435"/>
                <a:gd name="T15" fmla="*/ 436 h 699"/>
                <a:gd name="T16" fmla="*/ 324 w 435"/>
                <a:gd name="T17" fmla="*/ 426 h 699"/>
                <a:gd name="T18" fmla="*/ 327 w 435"/>
                <a:gd name="T19" fmla="*/ 413 h 699"/>
                <a:gd name="T20" fmla="*/ 339 w 435"/>
                <a:gd name="T21" fmla="*/ 372 h 699"/>
                <a:gd name="T22" fmla="*/ 349 w 435"/>
                <a:gd name="T23" fmla="*/ 335 h 699"/>
                <a:gd name="T24" fmla="*/ 350 w 435"/>
                <a:gd name="T25" fmla="*/ 334 h 699"/>
                <a:gd name="T26" fmla="*/ 351 w 435"/>
                <a:gd name="T27" fmla="*/ 329 h 699"/>
                <a:gd name="T28" fmla="*/ 352 w 435"/>
                <a:gd name="T29" fmla="*/ 324 h 699"/>
                <a:gd name="T30" fmla="*/ 353 w 435"/>
                <a:gd name="T31" fmla="*/ 319 h 699"/>
                <a:gd name="T32" fmla="*/ 354 w 435"/>
                <a:gd name="T33" fmla="*/ 314 h 699"/>
                <a:gd name="T34" fmla="*/ 356 w 435"/>
                <a:gd name="T35" fmla="*/ 309 h 699"/>
                <a:gd name="T36" fmla="*/ 360 w 435"/>
                <a:gd name="T37" fmla="*/ 282 h 699"/>
                <a:gd name="T38" fmla="*/ 360 w 435"/>
                <a:gd name="T39" fmla="*/ 277 h 699"/>
                <a:gd name="T40" fmla="*/ 361 w 435"/>
                <a:gd name="T41" fmla="*/ 272 h 699"/>
                <a:gd name="T42" fmla="*/ 361 w 435"/>
                <a:gd name="T43" fmla="*/ 266 h 699"/>
                <a:gd name="T44" fmla="*/ 361 w 435"/>
                <a:gd name="T45" fmla="*/ 261 h 699"/>
                <a:gd name="T46" fmla="*/ 361 w 435"/>
                <a:gd name="T47" fmla="*/ 256 h 699"/>
                <a:gd name="T48" fmla="*/ 361 w 435"/>
                <a:gd name="T49" fmla="*/ 250 h 699"/>
                <a:gd name="T50" fmla="*/ 361 w 435"/>
                <a:gd name="T51" fmla="*/ 245 h 699"/>
                <a:gd name="T52" fmla="*/ 360 w 435"/>
                <a:gd name="T53" fmla="*/ 239 h 699"/>
                <a:gd name="T54" fmla="*/ 360 w 435"/>
                <a:gd name="T55" fmla="*/ 233 h 699"/>
                <a:gd name="T56" fmla="*/ 358 w 435"/>
                <a:gd name="T57" fmla="*/ 222 h 699"/>
                <a:gd name="T58" fmla="*/ 356 w 435"/>
                <a:gd name="T59" fmla="*/ 215 h 699"/>
                <a:gd name="T60" fmla="*/ 355 w 435"/>
                <a:gd name="T61" fmla="*/ 209 h 699"/>
                <a:gd name="T62" fmla="*/ 353 w 435"/>
                <a:gd name="T63" fmla="*/ 203 h 699"/>
                <a:gd name="T64" fmla="*/ 351 w 435"/>
                <a:gd name="T65" fmla="*/ 198 h 699"/>
                <a:gd name="T66" fmla="*/ 349 w 435"/>
                <a:gd name="T67" fmla="*/ 193 h 699"/>
                <a:gd name="T68" fmla="*/ 347 w 435"/>
                <a:gd name="T69" fmla="*/ 187 h 699"/>
                <a:gd name="T70" fmla="*/ 344 w 435"/>
                <a:gd name="T71" fmla="*/ 182 h 699"/>
                <a:gd name="T72" fmla="*/ 342 w 435"/>
                <a:gd name="T73" fmla="*/ 176 h 699"/>
                <a:gd name="T74" fmla="*/ 339 w 435"/>
                <a:gd name="T75" fmla="*/ 171 h 699"/>
                <a:gd name="T76" fmla="*/ 335 w 435"/>
                <a:gd name="T77" fmla="*/ 166 h 699"/>
                <a:gd name="T78" fmla="*/ 332 w 435"/>
                <a:gd name="T79" fmla="*/ 160 h 699"/>
                <a:gd name="T80" fmla="*/ 323 w 435"/>
                <a:gd name="T81" fmla="*/ 148 h 699"/>
                <a:gd name="T82" fmla="*/ 319 w 435"/>
                <a:gd name="T83" fmla="*/ 143 h 699"/>
                <a:gd name="T84" fmla="*/ 314 w 435"/>
                <a:gd name="T85" fmla="*/ 137 h 699"/>
                <a:gd name="T86" fmla="*/ 309 w 435"/>
                <a:gd name="T87" fmla="*/ 132 h 699"/>
                <a:gd name="T88" fmla="*/ 303 w 435"/>
                <a:gd name="T89" fmla="*/ 127 h 699"/>
                <a:gd name="T90" fmla="*/ 298 w 435"/>
                <a:gd name="T91" fmla="*/ 121 h 699"/>
                <a:gd name="T92" fmla="*/ 292 w 435"/>
                <a:gd name="T93" fmla="*/ 116 h 699"/>
                <a:gd name="T94" fmla="*/ 286 w 435"/>
                <a:gd name="T95" fmla="*/ 111 h 699"/>
                <a:gd name="T96" fmla="*/ 279 w 435"/>
                <a:gd name="T97" fmla="*/ 106 h 699"/>
                <a:gd name="T98" fmla="*/ 272 w 435"/>
                <a:gd name="T99" fmla="*/ 101 h 699"/>
                <a:gd name="T100" fmla="*/ 265 w 435"/>
                <a:gd name="T101" fmla="*/ 96 h 699"/>
                <a:gd name="T102" fmla="*/ 257 w 435"/>
                <a:gd name="T103" fmla="*/ 91 h 699"/>
                <a:gd name="T104" fmla="*/ 231 w 435"/>
                <a:gd name="T105" fmla="*/ 74 h 699"/>
                <a:gd name="T106" fmla="*/ 198 w 435"/>
                <a:gd name="T107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35" h="699">
                  <a:moveTo>
                    <a:pt x="5" y="228"/>
                  </a:moveTo>
                  <a:cubicBezTo>
                    <a:pt x="29" y="380"/>
                    <a:pt x="112" y="515"/>
                    <a:pt x="237" y="606"/>
                  </a:cubicBezTo>
                  <a:cubicBezTo>
                    <a:pt x="242" y="610"/>
                    <a:pt x="247" y="613"/>
                    <a:pt x="252" y="617"/>
                  </a:cubicBezTo>
                  <a:cubicBezTo>
                    <a:pt x="282" y="637"/>
                    <a:pt x="314" y="654"/>
                    <a:pt x="346" y="668"/>
                  </a:cubicBezTo>
                  <a:cubicBezTo>
                    <a:pt x="347" y="669"/>
                    <a:pt x="347" y="669"/>
                    <a:pt x="347" y="669"/>
                  </a:cubicBezTo>
                  <a:cubicBezTo>
                    <a:pt x="353" y="671"/>
                    <a:pt x="359" y="674"/>
                    <a:pt x="365" y="676"/>
                  </a:cubicBezTo>
                  <a:cubicBezTo>
                    <a:pt x="369" y="678"/>
                    <a:pt x="369" y="678"/>
                    <a:pt x="369" y="678"/>
                  </a:cubicBezTo>
                  <a:cubicBezTo>
                    <a:pt x="374" y="680"/>
                    <a:pt x="379" y="682"/>
                    <a:pt x="384" y="684"/>
                  </a:cubicBezTo>
                  <a:cubicBezTo>
                    <a:pt x="388" y="685"/>
                    <a:pt x="388" y="685"/>
                    <a:pt x="388" y="685"/>
                  </a:cubicBezTo>
                  <a:cubicBezTo>
                    <a:pt x="395" y="687"/>
                    <a:pt x="401" y="689"/>
                    <a:pt x="407" y="691"/>
                  </a:cubicBezTo>
                  <a:cubicBezTo>
                    <a:pt x="413" y="693"/>
                    <a:pt x="420" y="695"/>
                    <a:pt x="427" y="697"/>
                  </a:cubicBezTo>
                  <a:cubicBezTo>
                    <a:pt x="428" y="697"/>
                    <a:pt x="428" y="697"/>
                    <a:pt x="429" y="698"/>
                  </a:cubicBezTo>
                  <a:cubicBezTo>
                    <a:pt x="431" y="698"/>
                    <a:pt x="431" y="698"/>
                    <a:pt x="431" y="698"/>
                  </a:cubicBezTo>
                  <a:cubicBezTo>
                    <a:pt x="432" y="698"/>
                    <a:pt x="434" y="699"/>
                    <a:pt x="435" y="699"/>
                  </a:cubicBezTo>
                  <a:cubicBezTo>
                    <a:pt x="412" y="685"/>
                    <a:pt x="390" y="665"/>
                    <a:pt x="373" y="644"/>
                  </a:cubicBezTo>
                  <a:cubicBezTo>
                    <a:pt x="342" y="605"/>
                    <a:pt x="308" y="537"/>
                    <a:pt x="323" y="436"/>
                  </a:cubicBezTo>
                  <a:cubicBezTo>
                    <a:pt x="323" y="433"/>
                    <a:pt x="324" y="430"/>
                    <a:pt x="324" y="427"/>
                  </a:cubicBezTo>
                  <a:cubicBezTo>
                    <a:pt x="324" y="426"/>
                    <a:pt x="324" y="426"/>
                    <a:pt x="324" y="426"/>
                  </a:cubicBezTo>
                  <a:cubicBezTo>
                    <a:pt x="325" y="423"/>
                    <a:pt x="326" y="420"/>
                    <a:pt x="326" y="417"/>
                  </a:cubicBezTo>
                  <a:cubicBezTo>
                    <a:pt x="327" y="413"/>
                    <a:pt x="327" y="413"/>
                    <a:pt x="327" y="413"/>
                  </a:cubicBezTo>
                  <a:cubicBezTo>
                    <a:pt x="328" y="408"/>
                    <a:pt x="329" y="402"/>
                    <a:pt x="331" y="395"/>
                  </a:cubicBezTo>
                  <a:cubicBezTo>
                    <a:pt x="334" y="388"/>
                    <a:pt x="336" y="380"/>
                    <a:pt x="339" y="372"/>
                  </a:cubicBezTo>
                  <a:cubicBezTo>
                    <a:pt x="342" y="361"/>
                    <a:pt x="345" y="350"/>
                    <a:pt x="348" y="339"/>
                  </a:cubicBezTo>
                  <a:cubicBezTo>
                    <a:pt x="349" y="338"/>
                    <a:pt x="349" y="336"/>
                    <a:pt x="349" y="335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0" y="333"/>
                    <a:pt x="350" y="333"/>
                    <a:pt x="350" y="333"/>
                  </a:cubicBezTo>
                  <a:cubicBezTo>
                    <a:pt x="350" y="332"/>
                    <a:pt x="351" y="331"/>
                    <a:pt x="351" y="329"/>
                  </a:cubicBezTo>
                  <a:cubicBezTo>
                    <a:pt x="351" y="329"/>
                    <a:pt x="351" y="329"/>
                    <a:pt x="351" y="329"/>
                  </a:cubicBezTo>
                  <a:cubicBezTo>
                    <a:pt x="351" y="327"/>
                    <a:pt x="352" y="326"/>
                    <a:pt x="352" y="324"/>
                  </a:cubicBezTo>
                  <a:cubicBezTo>
                    <a:pt x="352" y="324"/>
                    <a:pt x="352" y="324"/>
                    <a:pt x="352" y="324"/>
                  </a:cubicBezTo>
                  <a:cubicBezTo>
                    <a:pt x="353" y="322"/>
                    <a:pt x="353" y="321"/>
                    <a:pt x="353" y="319"/>
                  </a:cubicBezTo>
                  <a:cubicBezTo>
                    <a:pt x="353" y="319"/>
                    <a:pt x="353" y="319"/>
                    <a:pt x="353" y="319"/>
                  </a:cubicBezTo>
                  <a:cubicBezTo>
                    <a:pt x="354" y="317"/>
                    <a:pt x="354" y="316"/>
                    <a:pt x="354" y="314"/>
                  </a:cubicBezTo>
                  <a:cubicBezTo>
                    <a:pt x="355" y="313"/>
                    <a:pt x="355" y="313"/>
                    <a:pt x="355" y="313"/>
                  </a:cubicBezTo>
                  <a:cubicBezTo>
                    <a:pt x="355" y="312"/>
                    <a:pt x="355" y="310"/>
                    <a:pt x="356" y="309"/>
                  </a:cubicBezTo>
                  <a:cubicBezTo>
                    <a:pt x="357" y="301"/>
                    <a:pt x="358" y="294"/>
                    <a:pt x="359" y="287"/>
                  </a:cubicBezTo>
                  <a:cubicBezTo>
                    <a:pt x="359" y="285"/>
                    <a:pt x="360" y="284"/>
                    <a:pt x="360" y="282"/>
                  </a:cubicBezTo>
                  <a:cubicBezTo>
                    <a:pt x="360" y="281"/>
                    <a:pt x="360" y="281"/>
                    <a:pt x="360" y="281"/>
                  </a:cubicBezTo>
                  <a:cubicBezTo>
                    <a:pt x="360" y="280"/>
                    <a:pt x="360" y="278"/>
                    <a:pt x="360" y="277"/>
                  </a:cubicBezTo>
                  <a:cubicBezTo>
                    <a:pt x="360" y="276"/>
                    <a:pt x="360" y="276"/>
                    <a:pt x="360" y="276"/>
                  </a:cubicBezTo>
                  <a:cubicBezTo>
                    <a:pt x="360" y="274"/>
                    <a:pt x="361" y="273"/>
                    <a:pt x="361" y="272"/>
                  </a:cubicBezTo>
                  <a:cubicBezTo>
                    <a:pt x="361" y="270"/>
                    <a:pt x="361" y="270"/>
                    <a:pt x="361" y="270"/>
                  </a:cubicBezTo>
                  <a:cubicBezTo>
                    <a:pt x="361" y="269"/>
                    <a:pt x="361" y="268"/>
                    <a:pt x="361" y="266"/>
                  </a:cubicBezTo>
                  <a:cubicBezTo>
                    <a:pt x="361" y="265"/>
                    <a:pt x="361" y="265"/>
                    <a:pt x="361" y="265"/>
                  </a:cubicBezTo>
                  <a:cubicBezTo>
                    <a:pt x="361" y="263"/>
                    <a:pt x="361" y="262"/>
                    <a:pt x="361" y="261"/>
                  </a:cubicBezTo>
                  <a:cubicBezTo>
                    <a:pt x="361" y="259"/>
                    <a:pt x="361" y="259"/>
                    <a:pt x="361" y="259"/>
                  </a:cubicBezTo>
                  <a:cubicBezTo>
                    <a:pt x="361" y="258"/>
                    <a:pt x="361" y="257"/>
                    <a:pt x="361" y="256"/>
                  </a:cubicBezTo>
                  <a:cubicBezTo>
                    <a:pt x="361" y="254"/>
                    <a:pt x="361" y="254"/>
                    <a:pt x="361" y="254"/>
                  </a:cubicBezTo>
                  <a:cubicBezTo>
                    <a:pt x="361" y="253"/>
                    <a:pt x="361" y="252"/>
                    <a:pt x="361" y="250"/>
                  </a:cubicBezTo>
                  <a:cubicBezTo>
                    <a:pt x="361" y="249"/>
                    <a:pt x="361" y="249"/>
                    <a:pt x="361" y="249"/>
                  </a:cubicBezTo>
                  <a:cubicBezTo>
                    <a:pt x="361" y="247"/>
                    <a:pt x="361" y="246"/>
                    <a:pt x="361" y="245"/>
                  </a:cubicBezTo>
                  <a:cubicBezTo>
                    <a:pt x="361" y="243"/>
                    <a:pt x="361" y="243"/>
                    <a:pt x="361" y="243"/>
                  </a:cubicBezTo>
                  <a:cubicBezTo>
                    <a:pt x="360" y="242"/>
                    <a:pt x="360" y="241"/>
                    <a:pt x="360" y="239"/>
                  </a:cubicBezTo>
                  <a:cubicBezTo>
                    <a:pt x="360" y="238"/>
                    <a:pt x="360" y="238"/>
                    <a:pt x="360" y="238"/>
                  </a:cubicBezTo>
                  <a:cubicBezTo>
                    <a:pt x="360" y="236"/>
                    <a:pt x="360" y="235"/>
                    <a:pt x="360" y="233"/>
                  </a:cubicBezTo>
                  <a:cubicBezTo>
                    <a:pt x="359" y="233"/>
                    <a:pt x="359" y="233"/>
                    <a:pt x="359" y="233"/>
                  </a:cubicBezTo>
                  <a:cubicBezTo>
                    <a:pt x="359" y="229"/>
                    <a:pt x="358" y="225"/>
                    <a:pt x="358" y="222"/>
                  </a:cubicBezTo>
                  <a:cubicBezTo>
                    <a:pt x="357" y="220"/>
                    <a:pt x="357" y="218"/>
                    <a:pt x="356" y="216"/>
                  </a:cubicBezTo>
                  <a:cubicBezTo>
                    <a:pt x="356" y="215"/>
                    <a:pt x="356" y="215"/>
                    <a:pt x="356" y="215"/>
                  </a:cubicBezTo>
                  <a:cubicBezTo>
                    <a:pt x="356" y="213"/>
                    <a:pt x="355" y="212"/>
                    <a:pt x="355" y="211"/>
                  </a:cubicBezTo>
                  <a:cubicBezTo>
                    <a:pt x="355" y="209"/>
                    <a:pt x="355" y="209"/>
                    <a:pt x="355" y="209"/>
                  </a:cubicBezTo>
                  <a:cubicBezTo>
                    <a:pt x="354" y="208"/>
                    <a:pt x="354" y="207"/>
                    <a:pt x="354" y="205"/>
                  </a:cubicBezTo>
                  <a:cubicBezTo>
                    <a:pt x="353" y="203"/>
                    <a:pt x="353" y="203"/>
                    <a:pt x="353" y="203"/>
                  </a:cubicBezTo>
                  <a:cubicBezTo>
                    <a:pt x="353" y="202"/>
                    <a:pt x="352" y="201"/>
                    <a:pt x="352" y="200"/>
                  </a:cubicBezTo>
                  <a:cubicBezTo>
                    <a:pt x="351" y="198"/>
                    <a:pt x="351" y="198"/>
                    <a:pt x="351" y="198"/>
                  </a:cubicBezTo>
                  <a:cubicBezTo>
                    <a:pt x="351" y="197"/>
                    <a:pt x="350" y="196"/>
                    <a:pt x="350" y="195"/>
                  </a:cubicBezTo>
                  <a:cubicBezTo>
                    <a:pt x="349" y="193"/>
                    <a:pt x="349" y="193"/>
                    <a:pt x="349" y="193"/>
                  </a:cubicBezTo>
                  <a:cubicBezTo>
                    <a:pt x="349" y="191"/>
                    <a:pt x="348" y="190"/>
                    <a:pt x="348" y="189"/>
                  </a:cubicBezTo>
                  <a:cubicBezTo>
                    <a:pt x="347" y="187"/>
                    <a:pt x="347" y="187"/>
                    <a:pt x="347" y="187"/>
                  </a:cubicBezTo>
                  <a:cubicBezTo>
                    <a:pt x="346" y="186"/>
                    <a:pt x="346" y="185"/>
                    <a:pt x="345" y="184"/>
                  </a:cubicBezTo>
                  <a:cubicBezTo>
                    <a:pt x="344" y="182"/>
                    <a:pt x="344" y="182"/>
                    <a:pt x="344" y="182"/>
                  </a:cubicBezTo>
                  <a:cubicBezTo>
                    <a:pt x="344" y="181"/>
                    <a:pt x="343" y="180"/>
                    <a:pt x="343" y="179"/>
                  </a:cubicBezTo>
                  <a:cubicBezTo>
                    <a:pt x="342" y="176"/>
                    <a:pt x="342" y="176"/>
                    <a:pt x="342" y="176"/>
                  </a:cubicBezTo>
                  <a:cubicBezTo>
                    <a:pt x="341" y="175"/>
                    <a:pt x="340" y="174"/>
                    <a:pt x="340" y="173"/>
                  </a:cubicBezTo>
                  <a:cubicBezTo>
                    <a:pt x="339" y="171"/>
                    <a:pt x="339" y="171"/>
                    <a:pt x="339" y="171"/>
                  </a:cubicBezTo>
                  <a:cubicBezTo>
                    <a:pt x="338" y="170"/>
                    <a:pt x="337" y="169"/>
                    <a:pt x="337" y="168"/>
                  </a:cubicBezTo>
                  <a:cubicBezTo>
                    <a:pt x="335" y="166"/>
                    <a:pt x="335" y="166"/>
                    <a:pt x="335" y="166"/>
                  </a:cubicBezTo>
                  <a:cubicBezTo>
                    <a:pt x="335" y="164"/>
                    <a:pt x="334" y="163"/>
                    <a:pt x="333" y="162"/>
                  </a:cubicBezTo>
                  <a:cubicBezTo>
                    <a:pt x="332" y="160"/>
                    <a:pt x="332" y="160"/>
                    <a:pt x="332" y="160"/>
                  </a:cubicBezTo>
                  <a:cubicBezTo>
                    <a:pt x="330" y="157"/>
                    <a:pt x="327" y="153"/>
                    <a:pt x="324" y="150"/>
                  </a:cubicBezTo>
                  <a:cubicBezTo>
                    <a:pt x="323" y="148"/>
                    <a:pt x="323" y="148"/>
                    <a:pt x="323" y="148"/>
                  </a:cubicBezTo>
                  <a:cubicBezTo>
                    <a:pt x="322" y="147"/>
                    <a:pt x="321" y="146"/>
                    <a:pt x="320" y="144"/>
                  </a:cubicBezTo>
                  <a:cubicBezTo>
                    <a:pt x="319" y="143"/>
                    <a:pt x="319" y="143"/>
                    <a:pt x="319" y="143"/>
                  </a:cubicBezTo>
                  <a:cubicBezTo>
                    <a:pt x="317" y="141"/>
                    <a:pt x="316" y="140"/>
                    <a:pt x="316" y="139"/>
                  </a:cubicBezTo>
                  <a:cubicBezTo>
                    <a:pt x="314" y="137"/>
                    <a:pt x="314" y="137"/>
                    <a:pt x="314" y="137"/>
                  </a:cubicBezTo>
                  <a:cubicBezTo>
                    <a:pt x="313" y="136"/>
                    <a:pt x="312" y="135"/>
                    <a:pt x="311" y="134"/>
                  </a:cubicBezTo>
                  <a:cubicBezTo>
                    <a:pt x="310" y="133"/>
                    <a:pt x="309" y="133"/>
                    <a:pt x="309" y="132"/>
                  </a:cubicBezTo>
                  <a:cubicBezTo>
                    <a:pt x="308" y="131"/>
                    <a:pt x="307" y="130"/>
                    <a:pt x="306" y="129"/>
                  </a:cubicBezTo>
                  <a:cubicBezTo>
                    <a:pt x="305" y="128"/>
                    <a:pt x="304" y="127"/>
                    <a:pt x="303" y="127"/>
                  </a:cubicBezTo>
                  <a:cubicBezTo>
                    <a:pt x="302" y="126"/>
                    <a:pt x="301" y="125"/>
                    <a:pt x="300" y="124"/>
                  </a:cubicBezTo>
                  <a:cubicBezTo>
                    <a:pt x="299" y="123"/>
                    <a:pt x="299" y="122"/>
                    <a:pt x="298" y="121"/>
                  </a:cubicBezTo>
                  <a:cubicBezTo>
                    <a:pt x="297" y="120"/>
                    <a:pt x="296" y="119"/>
                    <a:pt x="294" y="118"/>
                  </a:cubicBezTo>
                  <a:cubicBezTo>
                    <a:pt x="292" y="116"/>
                    <a:pt x="292" y="116"/>
                    <a:pt x="292" y="116"/>
                  </a:cubicBezTo>
                  <a:cubicBezTo>
                    <a:pt x="291" y="115"/>
                    <a:pt x="290" y="114"/>
                    <a:pt x="288" y="113"/>
                  </a:cubicBezTo>
                  <a:cubicBezTo>
                    <a:pt x="287" y="113"/>
                    <a:pt x="287" y="112"/>
                    <a:pt x="286" y="111"/>
                  </a:cubicBezTo>
                  <a:cubicBezTo>
                    <a:pt x="284" y="110"/>
                    <a:pt x="283" y="109"/>
                    <a:pt x="282" y="108"/>
                  </a:cubicBezTo>
                  <a:cubicBezTo>
                    <a:pt x="281" y="107"/>
                    <a:pt x="280" y="107"/>
                    <a:pt x="279" y="106"/>
                  </a:cubicBezTo>
                  <a:cubicBezTo>
                    <a:pt x="278" y="105"/>
                    <a:pt x="276" y="104"/>
                    <a:pt x="275" y="103"/>
                  </a:cubicBezTo>
                  <a:cubicBezTo>
                    <a:pt x="272" y="101"/>
                    <a:pt x="272" y="101"/>
                    <a:pt x="272" y="101"/>
                  </a:cubicBezTo>
                  <a:cubicBezTo>
                    <a:pt x="271" y="100"/>
                    <a:pt x="269" y="99"/>
                    <a:pt x="268" y="98"/>
                  </a:cubicBezTo>
                  <a:cubicBezTo>
                    <a:pt x="265" y="96"/>
                    <a:pt x="265" y="96"/>
                    <a:pt x="265" y="96"/>
                  </a:cubicBezTo>
                  <a:cubicBezTo>
                    <a:pt x="263" y="95"/>
                    <a:pt x="262" y="94"/>
                    <a:pt x="260" y="93"/>
                  </a:cubicBezTo>
                  <a:cubicBezTo>
                    <a:pt x="257" y="91"/>
                    <a:pt x="257" y="91"/>
                    <a:pt x="257" y="91"/>
                  </a:cubicBezTo>
                  <a:cubicBezTo>
                    <a:pt x="255" y="89"/>
                    <a:pt x="252" y="88"/>
                    <a:pt x="249" y="86"/>
                  </a:cubicBezTo>
                  <a:cubicBezTo>
                    <a:pt x="243" y="82"/>
                    <a:pt x="236" y="78"/>
                    <a:pt x="231" y="74"/>
                  </a:cubicBezTo>
                  <a:cubicBezTo>
                    <a:pt x="206" y="56"/>
                    <a:pt x="193" y="38"/>
                    <a:pt x="192" y="21"/>
                  </a:cubicBezTo>
                  <a:cubicBezTo>
                    <a:pt x="192" y="14"/>
                    <a:pt x="194" y="7"/>
                    <a:pt x="198" y="0"/>
                  </a:cubicBezTo>
                  <a:cubicBezTo>
                    <a:pt x="42" y="36"/>
                    <a:pt x="0" y="171"/>
                    <a:pt x="5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A0C85D3-6B32-4187-85D7-A963236FA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325" y="5145997"/>
              <a:ext cx="2819787" cy="1355246"/>
            </a:xfrm>
            <a:custGeom>
              <a:avLst/>
              <a:gdLst>
                <a:gd name="T0" fmla="*/ 603 w 752"/>
                <a:gd name="T1" fmla="*/ 235 h 363"/>
                <a:gd name="T2" fmla="*/ 696 w 752"/>
                <a:gd name="T3" fmla="*/ 151 h 363"/>
                <a:gd name="T4" fmla="*/ 709 w 752"/>
                <a:gd name="T5" fmla="*/ 135 h 363"/>
                <a:gd name="T6" fmla="*/ 722 w 752"/>
                <a:gd name="T7" fmla="*/ 119 h 363"/>
                <a:gd name="T8" fmla="*/ 736 w 752"/>
                <a:gd name="T9" fmla="*/ 99 h 363"/>
                <a:gd name="T10" fmla="*/ 749 w 752"/>
                <a:gd name="T11" fmla="*/ 80 h 363"/>
                <a:gd name="T12" fmla="*/ 752 w 752"/>
                <a:gd name="T13" fmla="*/ 76 h 363"/>
                <a:gd name="T14" fmla="*/ 468 w 752"/>
                <a:gd name="T15" fmla="*/ 101 h 363"/>
                <a:gd name="T16" fmla="*/ 459 w 752"/>
                <a:gd name="T17" fmla="*/ 96 h 363"/>
                <a:gd name="T18" fmla="*/ 447 w 752"/>
                <a:gd name="T19" fmla="*/ 90 h 363"/>
                <a:gd name="T20" fmla="*/ 411 w 752"/>
                <a:gd name="T21" fmla="*/ 66 h 363"/>
                <a:gd name="T22" fmla="*/ 380 w 752"/>
                <a:gd name="T23" fmla="*/ 44 h 363"/>
                <a:gd name="T24" fmla="*/ 379 w 752"/>
                <a:gd name="T25" fmla="*/ 44 h 363"/>
                <a:gd name="T26" fmla="*/ 375 w 752"/>
                <a:gd name="T27" fmla="*/ 41 h 363"/>
                <a:gd name="T28" fmla="*/ 371 w 752"/>
                <a:gd name="T29" fmla="*/ 39 h 363"/>
                <a:gd name="T30" fmla="*/ 366 w 752"/>
                <a:gd name="T31" fmla="*/ 36 h 363"/>
                <a:gd name="T32" fmla="*/ 361 w 752"/>
                <a:gd name="T33" fmla="*/ 33 h 363"/>
                <a:gd name="T34" fmla="*/ 357 w 752"/>
                <a:gd name="T35" fmla="*/ 30 h 363"/>
                <a:gd name="T36" fmla="*/ 333 w 752"/>
                <a:gd name="T37" fmla="*/ 18 h 363"/>
                <a:gd name="T38" fmla="*/ 328 w 752"/>
                <a:gd name="T39" fmla="*/ 16 h 363"/>
                <a:gd name="T40" fmla="*/ 323 w 752"/>
                <a:gd name="T41" fmla="*/ 14 h 363"/>
                <a:gd name="T42" fmla="*/ 318 w 752"/>
                <a:gd name="T43" fmla="*/ 12 h 363"/>
                <a:gd name="T44" fmla="*/ 313 w 752"/>
                <a:gd name="T45" fmla="*/ 10 h 363"/>
                <a:gd name="T46" fmla="*/ 308 w 752"/>
                <a:gd name="T47" fmla="*/ 9 h 363"/>
                <a:gd name="T48" fmla="*/ 303 w 752"/>
                <a:gd name="T49" fmla="*/ 7 h 363"/>
                <a:gd name="T50" fmla="*/ 297 w 752"/>
                <a:gd name="T51" fmla="*/ 6 h 363"/>
                <a:gd name="T52" fmla="*/ 292 w 752"/>
                <a:gd name="T53" fmla="*/ 5 h 363"/>
                <a:gd name="T54" fmla="*/ 286 w 752"/>
                <a:gd name="T55" fmla="*/ 3 h 363"/>
                <a:gd name="T56" fmla="*/ 274 w 752"/>
                <a:gd name="T57" fmla="*/ 2 h 363"/>
                <a:gd name="T58" fmla="*/ 268 w 752"/>
                <a:gd name="T59" fmla="*/ 1 h 363"/>
                <a:gd name="T60" fmla="*/ 262 w 752"/>
                <a:gd name="T61" fmla="*/ 1 h 363"/>
                <a:gd name="T62" fmla="*/ 256 w 752"/>
                <a:gd name="T63" fmla="*/ 0 h 363"/>
                <a:gd name="T64" fmla="*/ 250 w 752"/>
                <a:gd name="T65" fmla="*/ 0 h 363"/>
                <a:gd name="T66" fmla="*/ 244 w 752"/>
                <a:gd name="T67" fmla="*/ 1 h 363"/>
                <a:gd name="T68" fmla="*/ 238 w 752"/>
                <a:gd name="T69" fmla="*/ 1 h 363"/>
                <a:gd name="T70" fmla="*/ 232 w 752"/>
                <a:gd name="T71" fmla="*/ 2 h 363"/>
                <a:gd name="T72" fmla="*/ 226 w 752"/>
                <a:gd name="T73" fmla="*/ 3 h 363"/>
                <a:gd name="T74" fmla="*/ 220 w 752"/>
                <a:gd name="T75" fmla="*/ 4 h 363"/>
                <a:gd name="T76" fmla="*/ 214 w 752"/>
                <a:gd name="T77" fmla="*/ 5 h 363"/>
                <a:gd name="T78" fmla="*/ 208 w 752"/>
                <a:gd name="T79" fmla="*/ 7 h 363"/>
                <a:gd name="T80" fmla="*/ 194 w 752"/>
                <a:gd name="T81" fmla="*/ 12 h 363"/>
                <a:gd name="T82" fmla="*/ 187 w 752"/>
                <a:gd name="T83" fmla="*/ 14 h 363"/>
                <a:gd name="T84" fmla="*/ 181 w 752"/>
                <a:gd name="T85" fmla="*/ 17 h 363"/>
                <a:gd name="T86" fmla="*/ 174 w 752"/>
                <a:gd name="T87" fmla="*/ 20 h 363"/>
                <a:gd name="T88" fmla="*/ 167 w 752"/>
                <a:gd name="T89" fmla="*/ 24 h 363"/>
                <a:gd name="T90" fmla="*/ 161 w 752"/>
                <a:gd name="T91" fmla="*/ 28 h 363"/>
                <a:gd name="T92" fmla="*/ 154 w 752"/>
                <a:gd name="T93" fmla="*/ 32 h 363"/>
                <a:gd name="T94" fmla="*/ 147 w 752"/>
                <a:gd name="T95" fmla="*/ 36 h 363"/>
                <a:gd name="T96" fmla="*/ 140 w 752"/>
                <a:gd name="T97" fmla="*/ 41 h 363"/>
                <a:gd name="T98" fmla="*/ 133 w 752"/>
                <a:gd name="T99" fmla="*/ 45 h 363"/>
                <a:gd name="T100" fmla="*/ 126 w 752"/>
                <a:gd name="T101" fmla="*/ 51 h 363"/>
                <a:gd name="T102" fmla="*/ 119 w 752"/>
                <a:gd name="T103" fmla="*/ 56 h 363"/>
                <a:gd name="T104" fmla="*/ 95 w 752"/>
                <a:gd name="T105" fmla="*/ 76 h 363"/>
                <a:gd name="T106" fmla="*/ 15 w 752"/>
                <a:gd name="T107" fmla="*/ 85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52" h="363">
                  <a:moveTo>
                    <a:pt x="171" y="339"/>
                  </a:moveTo>
                  <a:cubicBezTo>
                    <a:pt x="324" y="363"/>
                    <a:pt x="477" y="326"/>
                    <a:pt x="603" y="235"/>
                  </a:cubicBezTo>
                  <a:cubicBezTo>
                    <a:pt x="608" y="231"/>
                    <a:pt x="613" y="228"/>
                    <a:pt x="618" y="224"/>
                  </a:cubicBezTo>
                  <a:cubicBezTo>
                    <a:pt x="646" y="202"/>
                    <a:pt x="672" y="177"/>
                    <a:pt x="696" y="151"/>
                  </a:cubicBezTo>
                  <a:cubicBezTo>
                    <a:pt x="697" y="150"/>
                    <a:pt x="697" y="150"/>
                    <a:pt x="697" y="150"/>
                  </a:cubicBezTo>
                  <a:cubicBezTo>
                    <a:pt x="701" y="145"/>
                    <a:pt x="705" y="140"/>
                    <a:pt x="709" y="135"/>
                  </a:cubicBezTo>
                  <a:cubicBezTo>
                    <a:pt x="712" y="132"/>
                    <a:pt x="712" y="132"/>
                    <a:pt x="712" y="132"/>
                  </a:cubicBezTo>
                  <a:cubicBezTo>
                    <a:pt x="715" y="128"/>
                    <a:pt x="719" y="123"/>
                    <a:pt x="722" y="119"/>
                  </a:cubicBezTo>
                  <a:cubicBezTo>
                    <a:pt x="725" y="116"/>
                    <a:pt x="725" y="116"/>
                    <a:pt x="725" y="116"/>
                  </a:cubicBezTo>
                  <a:cubicBezTo>
                    <a:pt x="729" y="110"/>
                    <a:pt x="733" y="104"/>
                    <a:pt x="736" y="99"/>
                  </a:cubicBezTo>
                  <a:cubicBezTo>
                    <a:pt x="740" y="94"/>
                    <a:pt x="744" y="89"/>
                    <a:pt x="748" y="83"/>
                  </a:cubicBezTo>
                  <a:cubicBezTo>
                    <a:pt x="748" y="82"/>
                    <a:pt x="749" y="81"/>
                    <a:pt x="749" y="80"/>
                  </a:cubicBezTo>
                  <a:cubicBezTo>
                    <a:pt x="750" y="79"/>
                    <a:pt x="750" y="79"/>
                    <a:pt x="750" y="79"/>
                  </a:cubicBezTo>
                  <a:cubicBezTo>
                    <a:pt x="751" y="78"/>
                    <a:pt x="752" y="77"/>
                    <a:pt x="752" y="76"/>
                  </a:cubicBezTo>
                  <a:cubicBezTo>
                    <a:pt x="732" y="93"/>
                    <a:pt x="707" y="107"/>
                    <a:pt x="681" y="117"/>
                  </a:cubicBezTo>
                  <a:cubicBezTo>
                    <a:pt x="634" y="135"/>
                    <a:pt x="559" y="146"/>
                    <a:pt x="468" y="101"/>
                  </a:cubicBezTo>
                  <a:cubicBezTo>
                    <a:pt x="465" y="99"/>
                    <a:pt x="462" y="98"/>
                    <a:pt x="459" y="97"/>
                  </a:cubicBezTo>
                  <a:cubicBezTo>
                    <a:pt x="459" y="96"/>
                    <a:pt x="459" y="96"/>
                    <a:pt x="459" y="96"/>
                  </a:cubicBezTo>
                  <a:cubicBezTo>
                    <a:pt x="456" y="95"/>
                    <a:pt x="453" y="93"/>
                    <a:pt x="450" y="92"/>
                  </a:cubicBezTo>
                  <a:cubicBezTo>
                    <a:pt x="447" y="90"/>
                    <a:pt x="447" y="90"/>
                    <a:pt x="447" y="90"/>
                  </a:cubicBezTo>
                  <a:cubicBezTo>
                    <a:pt x="443" y="87"/>
                    <a:pt x="438" y="84"/>
                    <a:pt x="432" y="80"/>
                  </a:cubicBezTo>
                  <a:cubicBezTo>
                    <a:pt x="425" y="76"/>
                    <a:pt x="418" y="71"/>
                    <a:pt x="411" y="66"/>
                  </a:cubicBezTo>
                  <a:cubicBezTo>
                    <a:pt x="402" y="60"/>
                    <a:pt x="393" y="53"/>
                    <a:pt x="383" y="47"/>
                  </a:cubicBezTo>
                  <a:cubicBezTo>
                    <a:pt x="382" y="46"/>
                    <a:pt x="381" y="45"/>
                    <a:pt x="380" y="44"/>
                  </a:cubicBezTo>
                  <a:cubicBezTo>
                    <a:pt x="379" y="44"/>
                    <a:pt x="379" y="44"/>
                    <a:pt x="379" y="44"/>
                  </a:cubicBezTo>
                  <a:cubicBezTo>
                    <a:pt x="379" y="44"/>
                    <a:pt x="379" y="44"/>
                    <a:pt x="379" y="44"/>
                  </a:cubicBezTo>
                  <a:cubicBezTo>
                    <a:pt x="378" y="43"/>
                    <a:pt x="378" y="43"/>
                    <a:pt x="378" y="43"/>
                  </a:cubicBezTo>
                  <a:cubicBezTo>
                    <a:pt x="377" y="43"/>
                    <a:pt x="376" y="42"/>
                    <a:pt x="375" y="41"/>
                  </a:cubicBezTo>
                  <a:cubicBezTo>
                    <a:pt x="374" y="41"/>
                    <a:pt x="374" y="41"/>
                    <a:pt x="374" y="41"/>
                  </a:cubicBezTo>
                  <a:cubicBezTo>
                    <a:pt x="373" y="40"/>
                    <a:pt x="372" y="39"/>
                    <a:pt x="371" y="39"/>
                  </a:cubicBezTo>
                  <a:cubicBezTo>
                    <a:pt x="370" y="38"/>
                    <a:pt x="370" y="38"/>
                    <a:pt x="370" y="38"/>
                  </a:cubicBezTo>
                  <a:cubicBezTo>
                    <a:pt x="369" y="37"/>
                    <a:pt x="367" y="37"/>
                    <a:pt x="366" y="36"/>
                  </a:cubicBezTo>
                  <a:cubicBezTo>
                    <a:pt x="365" y="35"/>
                    <a:pt x="365" y="35"/>
                    <a:pt x="365" y="35"/>
                  </a:cubicBezTo>
                  <a:cubicBezTo>
                    <a:pt x="364" y="35"/>
                    <a:pt x="363" y="34"/>
                    <a:pt x="361" y="33"/>
                  </a:cubicBezTo>
                  <a:cubicBezTo>
                    <a:pt x="361" y="33"/>
                    <a:pt x="361" y="33"/>
                    <a:pt x="361" y="33"/>
                  </a:cubicBezTo>
                  <a:cubicBezTo>
                    <a:pt x="359" y="32"/>
                    <a:pt x="358" y="31"/>
                    <a:pt x="357" y="30"/>
                  </a:cubicBezTo>
                  <a:cubicBezTo>
                    <a:pt x="350" y="27"/>
                    <a:pt x="344" y="23"/>
                    <a:pt x="337" y="20"/>
                  </a:cubicBezTo>
                  <a:cubicBezTo>
                    <a:pt x="336" y="20"/>
                    <a:pt x="334" y="19"/>
                    <a:pt x="333" y="18"/>
                  </a:cubicBezTo>
                  <a:cubicBezTo>
                    <a:pt x="332" y="18"/>
                    <a:pt x="332" y="18"/>
                    <a:pt x="332" y="18"/>
                  </a:cubicBezTo>
                  <a:cubicBezTo>
                    <a:pt x="330" y="17"/>
                    <a:pt x="329" y="17"/>
                    <a:pt x="328" y="16"/>
                  </a:cubicBezTo>
                  <a:cubicBezTo>
                    <a:pt x="327" y="16"/>
                    <a:pt x="327" y="16"/>
                    <a:pt x="327" y="16"/>
                  </a:cubicBezTo>
                  <a:cubicBezTo>
                    <a:pt x="325" y="15"/>
                    <a:pt x="324" y="15"/>
                    <a:pt x="323" y="14"/>
                  </a:cubicBezTo>
                  <a:cubicBezTo>
                    <a:pt x="321" y="14"/>
                    <a:pt x="321" y="14"/>
                    <a:pt x="321" y="14"/>
                  </a:cubicBezTo>
                  <a:cubicBezTo>
                    <a:pt x="320" y="13"/>
                    <a:pt x="319" y="13"/>
                    <a:pt x="318" y="12"/>
                  </a:cubicBezTo>
                  <a:cubicBezTo>
                    <a:pt x="316" y="12"/>
                    <a:pt x="316" y="12"/>
                    <a:pt x="316" y="12"/>
                  </a:cubicBezTo>
                  <a:cubicBezTo>
                    <a:pt x="315" y="11"/>
                    <a:pt x="314" y="11"/>
                    <a:pt x="313" y="10"/>
                  </a:cubicBezTo>
                  <a:cubicBezTo>
                    <a:pt x="311" y="10"/>
                    <a:pt x="311" y="10"/>
                    <a:pt x="311" y="10"/>
                  </a:cubicBezTo>
                  <a:cubicBezTo>
                    <a:pt x="310" y="10"/>
                    <a:pt x="309" y="9"/>
                    <a:pt x="308" y="9"/>
                  </a:cubicBezTo>
                  <a:cubicBezTo>
                    <a:pt x="306" y="8"/>
                    <a:pt x="306" y="8"/>
                    <a:pt x="306" y="8"/>
                  </a:cubicBezTo>
                  <a:cubicBezTo>
                    <a:pt x="305" y="8"/>
                    <a:pt x="304" y="8"/>
                    <a:pt x="303" y="7"/>
                  </a:cubicBezTo>
                  <a:cubicBezTo>
                    <a:pt x="301" y="7"/>
                    <a:pt x="301" y="7"/>
                    <a:pt x="301" y="7"/>
                  </a:cubicBezTo>
                  <a:cubicBezTo>
                    <a:pt x="300" y="6"/>
                    <a:pt x="299" y="6"/>
                    <a:pt x="297" y="6"/>
                  </a:cubicBezTo>
                  <a:cubicBezTo>
                    <a:pt x="296" y="5"/>
                    <a:pt x="296" y="5"/>
                    <a:pt x="296" y="5"/>
                  </a:cubicBezTo>
                  <a:cubicBezTo>
                    <a:pt x="295" y="5"/>
                    <a:pt x="293" y="5"/>
                    <a:pt x="292" y="5"/>
                  </a:cubicBezTo>
                  <a:cubicBezTo>
                    <a:pt x="291" y="4"/>
                    <a:pt x="291" y="4"/>
                    <a:pt x="291" y="4"/>
                  </a:cubicBezTo>
                  <a:cubicBezTo>
                    <a:pt x="289" y="4"/>
                    <a:pt x="288" y="4"/>
                    <a:pt x="286" y="3"/>
                  </a:cubicBezTo>
                  <a:cubicBezTo>
                    <a:pt x="286" y="3"/>
                    <a:pt x="286" y="3"/>
                    <a:pt x="286" y="3"/>
                  </a:cubicBezTo>
                  <a:cubicBezTo>
                    <a:pt x="282" y="3"/>
                    <a:pt x="278" y="2"/>
                    <a:pt x="274" y="2"/>
                  </a:cubicBezTo>
                  <a:cubicBezTo>
                    <a:pt x="272" y="1"/>
                    <a:pt x="271" y="1"/>
                    <a:pt x="269" y="1"/>
                  </a:cubicBezTo>
                  <a:cubicBezTo>
                    <a:pt x="268" y="1"/>
                    <a:pt x="268" y="1"/>
                    <a:pt x="268" y="1"/>
                  </a:cubicBezTo>
                  <a:cubicBezTo>
                    <a:pt x="266" y="1"/>
                    <a:pt x="265" y="1"/>
                    <a:pt x="263" y="1"/>
                  </a:cubicBezTo>
                  <a:cubicBezTo>
                    <a:pt x="262" y="1"/>
                    <a:pt x="262" y="1"/>
                    <a:pt x="262" y="1"/>
                  </a:cubicBezTo>
                  <a:cubicBezTo>
                    <a:pt x="260" y="0"/>
                    <a:pt x="259" y="0"/>
                    <a:pt x="258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55" y="0"/>
                    <a:pt x="253" y="0"/>
                    <a:pt x="252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49" y="0"/>
                    <a:pt x="248" y="1"/>
                    <a:pt x="246" y="1"/>
                  </a:cubicBezTo>
                  <a:cubicBezTo>
                    <a:pt x="244" y="1"/>
                    <a:pt x="244" y="1"/>
                    <a:pt x="244" y="1"/>
                  </a:cubicBezTo>
                  <a:cubicBezTo>
                    <a:pt x="243" y="1"/>
                    <a:pt x="242" y="1"/>
                    <a:pt x="241" y="1"/>
                  </a:cubicBezTo>
                  <a:cubicBezTo>
                    <a:pt x="238" y="1"/>
                    <a:pt x="238" y="1"/>
                    <a:pt x="238" y="1"/>
                  </a:cubicBezTo>
                  <a:cubicBezTo>
                    <a:pt x="237" y="1"/>
                    <a:pt x="236" y="1"/>
                    <a:pt x="235" y="2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1" y="2"/>
                    <a:pt x="230" y="2"/>
                    <a:pt x="229" y="2"/>
                  </a:cubicBezTo>
                  <a:cubicBezTo>
                    <a:pt x="226" y="3"/>
                    <a:pt x="226" y="3"/>
                    <a:pt x="226" y="3"/>
                  </a:cubicBezTo>
                  <a:cubicBezTo>
                    <a:pt x="225" y="3"/>
                    <a:pt x="224" y="3"/>
                    <a:pt x="223" y="3"/>
                  </a:cubicBezTo>
                  <a:cubicBezTo>
                    <a:pt x="220" y="4"/>
                    <a:pt x="220" y="4"/>
                    <a:pt x="220" y="4"/>
                  </a:cubicBezTo>
                  <a:cubicBezTo>
                    <a:pt x="219" y="4"/>
                    <a:pt x="218" y="5"/>
                    <a:pt x="217" y="5"/>
                  </a:cubicBezTo>
                  <a:cubicBezTo>
                    <a:pt x="214" y="5"/>
                    <a:pt x="214" y="5"/>
                    <a:pt x="214" y="5"/>
                  </a:cubicBezTo>
                  <a:cubicBezTo>
                    <a:pt x="213" y="6"/>
                    <a:pt x="211" y="6"/>
                    <a:pt x="210" y="6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204" y="8"/>
                    <a:pt x="200" y="9"/>
                    <a:pt x="196" y="11"/>
                  </a:cubicBezTo>
                  <a:cubicBezTo>
                    <a:pt x="194" y="12"/>
                    <a:pt x="194" y="12"/>
                    <a:pt x="194" y="12"/>
                  </a:cubicBezTo>
                  <a:cubicBezTo>
                    <a:pt x="193" y="12"/>
                    <a:pt x="191" y="13"/>
                    <a:pt x="189" y="13"/>
                  </a:cubicBezTo>
                  <a:cubicBezTo>
                    <a:pt x="187" y="14"/>
                    <a:pt x="187" y="14"/>
                    <a:pt x="187" y="14"/>
                  </a:cubicBezTo>
                  <a:cubicBezTo>
                    <a:pt x="186" y="15"/>
                    <a:pt x="184" y="16"/>
                    <a:pt x="183" y="16"/>
                  </a:cubicBezTo>
                  <a:cubicBezTo>
                    <a:pt x="181" y="17"/>
                    <a:pt x="181" y="17"/>
                    <a:pt x="181" y="17"/>
                  </a:cubicBezTo>
                  <a:cubicBezTo>
                    <a:pt x="179" y="18"/>
                    <a:pt x="178" y="18"/>
                    <a:pt x="177" y="19"/>
                  </a:cubicBezTo>
                  <a:cubicBezTo>
                    <a:pt x="176" y="19"/>
                    <a:pt x="175" y="20"/>
                    <a:pt x="174" y="20"/>
                  </a:cubicBezTo>
                  <a:cubicBezTo>
                    <a:pt x="173" y="21"/>
                    <a:pt x="171" y="22"/>
                    <a:pt x="170" y="22"/>
                  </a:cubicBezTo>
                  <a:cubicBezTo>
                    <a:pt x="169" y="23"/>
                    <a:pt x="168" y="23"/>
                    <a:pt x="167" y="24"/>
                  </a:cubicBezTo>
                  <a:cubicBezTo>
                    <a:pt x="166" y="24"/>
                    <a:pt x="165" y="25"/>
                    <a:pt x="163" y="26"/>
                  </a:cubicBezTo>
                  <a:cubicBezTo>
                    <a:pt x="162" y="26"/>
                    <a:pt x="162" y="27"/>
                    <a:pt x="161" y="28"/>
                  </a:cubicBezTo>
                  <a:cubicBezTo>
                    <a:pt x="159" y="28"/>
                    <a:pt x="158" y="29"/>
                    <a:pt x="157" y="30"/>
                  </a:cubicBezTo>
                  <a:cubicBezTo>
                    <a:pt x="154" y="32"/>
                    <a:pt x="154" y="32"/>
                    <a:pt x="154" y="32"/>
                  </a:cubicBezTo>
                  <a:cubicBezTo>
                    <a:pt x="153" y="32"/>
                    <a:pt x="151" y="33"/>
                    <a:pt x="150" y="34"/>
                  </a:cubicBezTo>
                  <a:cubicBezTo>
                    <a:pt x="149" y="35"/>
                    <a:pt x="148" y="35"/>
                    <a:pt x="147" y="36"/>
                  </a:cubicBezTo>
                  <a:cubicBezTo>
                    <a:pt x="146" y="37"/>
                    <a:pt x="144" y="38"/>
                    <a:pt x="143" y="38"/>
                  </a:cubicBezTo>
                  <a:cubicBezTo>
                    <a:pt x="142" y="39"/>
                    <a:pt x="141" y="40"/>
                    <a:pt x="140" y="41"/>
                  </a:cubicBezTo>
                  <a:cubicBezTo>
                    <a:pt x="139" y="41"/>
                    <a:pt x="137" y="42"/>
                    <a:pt x="136" y="43"/>
                  </a:cubicBezTo>
                  <a:cubicBezTo>
                    <a:pt x="133" y="45"/>
                    <a:pt x="133" y="45"/>
                    <a:pt x="133" y="45"/>
                  </a:cubicBezTo>
                  <a:cubicBezTo>
                    <a:pt x="132" y="47"/>
                    <a:pt x="130" y="48"/>
                    <a:pt x="129" y="49"/>
                  </a:cubicBezTo>
                  <a:cubicBezTo>
                    <a:pt x="126" y="51"/>
                    <a:pt x="126" y="51"/>
                    <a:pt x="126" y="51"/>
                  </a:cubicBezTo>
                  <a:cubicBezTo>
                    <a:pt x="125" y="52"/>
                    <a:pt x="123" y="53"/>
                    <a:pt x="121" y="55"/>
                  </a:cubicBezTo>
                  <a:cubicBezTo>
                    <a:pt x="119" y="56"/>
                    <a:pt x="119" y="56"/>
                    <a:pt x="119" y="56"/>
                  </a:cubicBezTo>
                  <a:cubicBezTo>
                    <a:pt x="117" y="58"/>
                    <a:pt x="114" y="60"/>
                    <a:pt x="112" y="62"/>
                  </a:cubicBezTo>
                  <a:cubicBezTo>
                    <a:pt x="106" y="68"/>
                    <a:pt x="100" y="72"/>
                    <a:pt x="95" y="76"/>
                  </a:cubicBezTo>
                  <a:cubicBezTo>
                    <a:pt x="70" y="94"/>
                    <a:pt x="49" y="101"/>
                    <a:pt x="33" y="97"/>
                  </a:cubicBezTo>
                  <a:cubicBezTo>
                    <a:pt x="26" y="95"/>
                    <a:pt x="20" y="91"/>
                    <a:pt x="15" y="85"/>
                  </a:cubicBezTo>
                  <a:cubicBezTo>
                    <a:pt x="0" y="245"/>
                    <a:pt x="115" y="326"/>
                    <a:pt x="171" y="3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AFF69628-79B2-4F3D-B4F9-4B88EFCACB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8818" y="2881423"/>
              <a:ext cx="1449239" cy="2865691"/>
            </a:xfrm>
            <a:custGeom>
              <a:avLst/>
              <a:gdLst>
                <a:gd name="T0" fmla="*/ 339 w 387"/>
                <a:gd name="T1" fmla="*/ 192 h 768"/>
                <a:gd name="T2" fmla="*/ 288 w 387"/>
                <a:gd name="T3" fmla="*/ 77 h 768"/>
                <a:gd name="T4" fmla="*/ 277 w 387"/>
                <a:gd name="T5" fmla="*/ 60 h 768"/>
                <a:gd name="T6" fmla="*/ 266 w 387"/>
                <a:gd name="T7" fmla="*/ 43 h 768"/>
                <a:gd name="T8" fmla="*/ 251 w 387"/>
                <a:gd name="T9" fmla="*/ 23 h 768"/>
                <a:gd name="T10" fmla="*/ 237 w 387"/>
                <a:gd name="T11" fmla="*/ 5 h 768"/>
                <a:gd name="T12" fmla="*/ 234 w 387"/>
                <a:gd name="T13" fmla="*/ 0 h 768"/>
                <a:gd name="T14" fmla="*/ 170 w 387"/>
                <a:gd name="T15" fmla="*/ 279 h 768"/>
                <a:gd name="T16" fmla="*/ 163 w 387"/>
                <a:gd name="T17" fmla="*/ 286 h 768"/>
                <a:gd name="T18" fmla="*/ 153 w 387"/>
                <a:gd name="T19" fmla="*/ 295 h 768"/>
                <a:gd name="T20" fmla="*/ 119 w 387"/>
                <a:gd name="T21" fmla="*/ 322 h 768"/>
                <a:gd name="T22" fmla="*/ 89 w 387"/>
                <a:gd name="T23" fmla="*/ 345 h 768"/>
                <a:gd name="T24" fmla="*/ 88 w 387"/>
                <a:gd name="T25" fmla="*/ 345 h 768"/>
                <a:gd name="T26" fmla="*/ 84 w 387"/>
                <a:gd name="T27" fmla="*/ 349 h 768"/>
                <a:gd name="T28" fmla="*/ 80 w 387"/>
                <a:gd name="T29" fmla="*/ 352 h 768"/>
                <a:gd name="T30" fmla="*/ 76 w 387"/>
                <a:gd name="T31" fmla="*/ 355 h 768"/>
                <a:gd name="T32" fmla="*/ 72 w 387"/>
                <a:gd name="T33" fmla="*/ 359 h 768"/>
                <a:gd name="T34" fmla="*/ 68 w 387"/>
                <a:gd name="T35" fmla="*/ 363 h 768"/>
                <a:gd name="T36" fmla="*/ 49 w 387"/>
                <a:gd name="T37" fmla="*/ 382 h 768"/>
                <a:gd name="T38" fmla="*/ 46 w 387"/>
                <a:gd name="T39" fmla="*/ 386 h 768"/>
                <a:gd name="T40" fmla="*/ 43 w 387"/>
                <a:gd name="T41" fmla="*/ 390 h 768"/>
                <a:gd name="T42" fmla="*/ 39 w 387"/>
                <a:gd name="T43" fmla="*/ 394 h 768"/>
                <a:gd name="T44" fmla="*/ 36 w 387"/>
                <a:gd name="T45" fmla="*/ 398 h 768"/>
                <a:gd name="T46" fmla="*/ 33 w 387"/>
                <a:gd name="T47" fmla="*/ 402 h 768"/>
                <a:gd name="T48" fmla="*/ 30 w 387"/>
                <a:gd name="T49" fmla="*/ 407 h 768"/>
                <a:gd name="T50" fmla="*/ 27 w 387"/>
                <a:gd name="T51" fmla="*/ 411 h 768"/>
                <a:gd name="T52" fmla="*/ 24 w 387"/>
                <a:gd name="T53" fmla="*/ 416 h 768"/>
                <a:gd name="T54" fmla="*/ 21 w 387"/>
                <a:gd name="T55" fmla="*/ 421 h 768"/>
                <a:gd name="T56" fmla="*/ 15 w 387"/>
                <a:gd name="T57" fmla="*/ 432 h 768"/>
                <a:gd name="T58" fmla="*/ 13 w 387"/>
                <a:gd name="T59" fmla="*/ 438 h 768"/>
                <a:gd name="T60" fmla="*/ 11 w 387"/>
                <a:gd name="T61" fmla="*/ 444 h 768"/>
                <a:gd name="T62" fmla="*/ 9 w 387"/>
                <a:gd name="T63" fmla="*/ 449 h 768"/>
                <a:gd name="T64" fmla="*/ 7 w 387"/>
                <a:gd name="T65" fmla="*/ 455 h 768"/>
                <a:gd name="T66" fmla="*/ 5 w 387"/>
                <a:gd name="T67" fmla="*/ 460 h 768"/>
                <a:gd name="T68" fmla="*/ 4 w 387"/>
                <a:gd name="T69" fmla="*/ 466 h 768"/>
                <a:gd name="T70" fmla="*/ 3 w 387"/>
                <a:gd name="T71" fmla="*/ 472 h 768"/>
                <a:gd name="T72" fmla="*/ 2 w 387"/>
                <a:gd name="T73" fmla="*/ 478 h 768"/>
                <a:gd name="T74" fmla="*/ 1 w 387"/>
                <a:gd name="T75" fmla="*/ 484 h 768"/>
                <a:gd name="T76" fmla="*/ 1 w 387"/>
                <a:gd name="T77" fmla="*/ 490 h 768"/>
                <a:gd name="T78" fmla="*/ 0 w 387"/>
                <a:gd name="T79" fmla="*/ 496 h 768"/>
                <a:gd name="T80" fmla="*/ 0 w 387"/>
                <a:gd name="T81" fmla="*/ 511 h 768"/>
                <a:gd name="T82" fmla="*/ 1 w 387"/>
                <a:gd name="T83" fmla="*/ 519 h 768"/>
                <a:gd name="T84" fmla="*/ 1 w 387"/>
                <a:gd name="T85" fmla="*/ 526 h 768"/>
                <a:gd name="T86" fmla="*/ 2 w 387"/>
                <a:gd name="T87" fmla="*/ 533 h 768"/>
                <a:gd name="T88" fmla="*/ 4 w 387"/>
                <a:gd name="T89" fmla="*/ 541 h 768"/>
                <a:gd name="T90" fmla="*/ 5 w 387"/>
                <a:gd name="T91" fmla="*/ 548 h 768"/>
                <a:gd name="T92" fmla="*/ 7 w 387"/>
                <a:gd name="T93" fmla="*/ 556 h 768"/>
                <a:gd name="T94" fmla="*/ 9 w 387"/>
                <a:gd name="T95" fmla="*/ 564 h 768"/>
                <a:gd name="T96" fmla="*/ 11 w 387"/>
                <a:gd name="T97" fmla="*/ 572 h 768"/>
                <a:gd name="T98" fmla="*/ 14 w 387"/>
                <a:gd name="T99" fmla="*/ 580 h 768"/>
                <a:gd name="T100" fmla="*/ 17 w 387"/>
                <a:gd name="T101" fmla="*/ 588 h 768"/>
                <a:gd name="T102" fmla="*/ 20 w 387"/>
                <a:gd name="T103" fmla="*/ 597 h 768"/>
                <a:gd name="T104" fmla="*/ 31 w 387"/>
                <a:gd name="T105" fmla="*/ 626 h 768"/>
                <a:gd name="T106" fmla="*/ 15 w 387"/>
                <a:gd name="T107" fmla="*/ 705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87" h="768">
                  <a:moveTo>
                    <a:pt x="305" y="634"/>
                  </a:moveTo>
                  <a:cubicBezTo>
                    <a:pt x="375" y="496"/>
                    <a:pt x="387" y="339"/>
                    <a:pt x="339" y="192"/>
                  </a:cubicBezTo>
                  <a:cubicBezTo>
                    <a:pt x="337" y="186"/>
                    <a:pt x="335" y="180"/>
                    <a:pt x="333" y="174"/>
                  </a:cubicBezTo>
                  <a:cubicBezTo>
                    <a:pt x="321" y="140"/>
                    <a:pt x="305" y="108"/>
                    <a:pt x="288" y="77"/>
                  </a:cubicBezTo>
                  <a:cubicBezTo>
                    <a:pt x="287" y="76"/>
                    <a:pt x="287" y="76"/>
                    <a:pt x="287" y="76"/>
                  </a:cubicBezTo>
                  <a:cubicBezTo>
                    <a:pt x="284" y="71"/>
                    <a:pt x="281" y="65"/>
                    <a:pt x="277" y="60"/>
                  </a:cubicBezTo>
                  <a:cubicBezTo>
                    <a:pt x="275" y="56"/>
                    <a:pt x="275" y="56"/>
                    <a:pt x="275" y="56"/>
                  </a:cubicBezTo>
                  <a:cubicBezTo>
                    <a:pt x="272" y="52"/>
                    <a:pt x="269" y="47"/>
                    <a:pt x="266" y="43"/>
                  </a:cubicBezTo>
                  <a:cubicBezTo>
                    <a:pt x="263" y="39"/>
                    <a:pt x="263" y="39"/>
                    <a:pt x="263" y="39"/>
                  </a:cubicBezTo>
                  <a:cubicBezTo>
                    <a:pt x="259" y="33"/>
                    <a:pt x="255" y="28"/>
                    <a:pt x="251" y="23"/>
                  </a:cubicBezTo>
                  <a:cubicBezTo>
                    <a:pt x="248" y="18"/>
                    <a:pt x="243" y="12"/>
                    <a:pt x="239" y="7"/>
                  </a:cubicBezTo>
                  <a:cubicBezTo>
                    <a:pt x="238" y="6"/>
                    <a:pt x="238" y="5"/>
                    <a:pt x="237" y="5"/>
                  </a:cubicBezTo>
                  <a:cubicBezTo>
                    <a:pt x="236" y="3"/>
                    <a:pt x="236" y="3"/>
                    <a:pt x="236" y="3"/>
                  </a:cubicBezTo>
                  <a:cubicBezTo>
                    <a:pt x="235" y="2"/>
                    <a:pt x="234" y="1"/>
                    <a:pt x="234" y="0"/>
                  </a:cubicBezTo>
                  <a:cubicBezTo>
                    <a:pt x="244" y="25"/>
                    <a:pt x="250" y="54"/>
                    <a:pt x="251" y="81"/>
                  </a:cubicBezTo>
                  <a:cubicBezTo>
                    <a:pt x="253" y="131"/>
                    <a:pt x="241" y="206"/>
                    <a:pt x="170" y="279"/>
                  </a:cubicBezTo>
                  <a:cubicBezTo>
                    <a:pt x="167" y="281"/>
                    <a:pt x="165" y="283"/>
                    <a:pt x="163" y="285"/>
                  </a:cubicBezTo>
                  <a:cubicBezTo>
                    <a:pt x="163" y="286"/>
                    <a:pt x="163" y="286"/>
                    <a:pt x="163" y="286"/>
                  </a:cubicBezTo>
                  <a:cubicBezTo>
                    <a:pt x="160" y="288"/>
                    <a:pt x="158" y="290"/>
                    <a:pt x="156" y="292"/>
                  </a:cubicBezTo>
                  <a:cubicBezTo>
                    <a:pt x="153" y="295"/>
                    <a:pt x="153" y="295"/>
                    <a:pt x="153" y="295"/>
                  </a:cubicBezTo>
                  <a:cubicBezTo>
                    <a:pt x="149" y="298"/>
                    <a:pt x="145" y="302"/>
                    <a:pt x="139" y="307"/>
                  </a:cubicBezTo>
                  <a:cubicBezTo>
                    <a:pt x="133" y="312"/>
                    <a:pt x="126" y="317"/>
                    <a:pt x="119" y="322"/>
                  </a:cubicBezTo>
                  <a:cubicBezTo>
                    <a:pt x="110" y="328"/>
                    <a:pt x="101" y="335"/>
                    <a:pt x="92" y="342"/>
                  </a:cubicBezTo>
                  <a:cubicBezTo>
                    <a:pt x="91" y="343"/>
                    <a:pt x="90" y="344"/>
                    <a:pt x="89" y="345"/>
                  </a:cubicBezTo>
                  <a:cubicBezTo>
                    <a:pt x="88" y="345"/>
                    <a:pt x="88" y="345"/>
                    <a:pt x="88" y="345"/>
                  </a:cubicBezTo>
                  <a:cubicBezTo>
                    <a:pt x="88" y="345"/>
                    <a:pt x="88" y="345"/>
                    <a:pt x="88" y="345"/>
                  </a:cubicBezTo>
                  <a:cubicBezTo>
                    <a:pt x="87" y="346"/>
                    <a:pt x="87" y="346"/>
                    <a:pt x="87" y="346"/>
                  </a:cubicBezTo>
                  <a:cubicBezTo>
                    <a:pt x="86" y="347"/>
                    <a:pt x="85" y="348"/>
                    <a:pt x="84" y="349"/>
                  </a:cubicBezTo>
                  <a:cubicBezTo>
                    <a:pt x="84" y="349"/>
                    <a:pt x="84" y="349"/>
                    <a:pt x="84" y="349"/>
                  </a:cubicBezTo>
                  <a:cubicBezTo>
                    <a:pt x="83" y="350"/>
                    <a:pt x="82" y="351"/>
                    <a:pt x="80" y="352"/>
                  </a:cubicBezTo>
                  <a:cubicBezTo>
                    <a:pt x="80" y="352"/>
                    <a:pt x="80" y="352"/>
                    <a:pt x="80" y="352"/>
                  </a:cubicBezTo>
                  <a:cubicBezTo>
                    <a:pt x="79" y="353"/>
                    <a:pt x="78" y="354"/>
                    <a:pt x="76" y="355"/>
                  </a:cubicBezTo>
                  <a:cubicBezTo>
                    <a:pt x="76" y="356"/>
                    <a:pt x="76" y="356"/>
                    <a:pt x="76" y="356"/>
                  </a:cubicBezTo>
                  <a:cubicBezTo>
                    <a:pt x="75" y="357"/>
                    <a:pt x="74" y="358"/>
                    <a:pt x="72" y="359"/>
                  </a:cubicBezTo>
                  <a:cubicBezTo>
                    <a:pt x="72" y="359"/>
                    <a:pt x="72" y="359"/>
                    <a:pt x="72" y="359"/>
                  </a:cubicBezTo>
                  <a:cubicBezTo>
                    <a:pt x="71" y="360"/>
                    <a:pt x="70" y="361"/>
                    <a:pt x="68" y="363"/>
                  </a:cubicBezTo>
                  <a:cubicBezTo>
                    <a:pt x="63" y="368"/>
                    <a:pt x="58" y="373"/>
                    <a:pt x="53" y="378"/>
                  </a:cubicBezTo>
                  <a:cubicBezTo>
                    <a:pt x="52" y="379"/>
                    <a:pt x="50" y="380"/>
                    <a:pt x="49" y="382"/>
                  </a:cubicBezTo>
                  <a:cubicBezTo>
                    <a:pt x="49" y="382"/>
                    <a:pt x="49" y="382"/>
                    <a:pt x="49" y="382"/>
                  </a:cubicBezTo>
                  <a:cubicBezTo>
                    <a:pt x="48" y="383"/>
                    <a:pt x="47" y="385"/>
                    <a:pt x="46" y="386"/>
                  </a:cubicBezTo>
                  <a:cubicBezTo>
                    <a:pt x="45" y="387"/>
                    <a:pt x="45" y="387"/>
                    <a:pt x="45" y="387"/>
                  </a:cubicBezTo>
                  <a:cubicBezTo>
                    <a:pt x="44" y="388"/>
                    <a:pt x="43" y="389"/>
                    <a:pt x="43" y="390"/>
                  </a:cubicBezTo>
                  <a:cubicBezTo>
                    <a:pt x="42" y="391"/>
                    <a:pt x="42" y="391"/>
                    <a:pt x="42" y="391"/>
                  </a:cubicBezTo>
                  <a:cubicBezTo>
                    <a:pt x="41" y="392"/>
                    <a:pt x="40" y="393"/>
                    <a:pt x="39" y="394"/>
                  </a:cubicBezTo>
                  <a:cubicBezTo>
                    <a:pt x="38" y="395"/>
                    <a:pt x="38" y="395"/>
                    <a:pt x="38" y="395"/>
                  </a:cubicBezTo>
                  <a:cubicBezTo>
                    <a:pt x="37" y="396"/>
                    <a:pt x="37" y="397"/>
                    <a:pt x="36" y="398"/>
                  </a:cubicBezTo>
                  <a:cubicBezTo>
                    <a:pt x="35" y="399"/>
                    <a:pt x="35" y="399"/>
                    <a:pt x="35" y="399"/>
                  </a:cubicBezTo>
                  <a:cubicBezTo>
                    <a:pt x="34" y="400"/>
                    <a:pt x="33" y="401"/>
                    <a:pt x="33" y="402"/>
                  </a:cubicBezTo>
                  <a:cubicBezTo>
                    <a:pt x="32" y="404"/>
                    <a:pt x="32" y="404"/>
                    <a:pt x="32" y="404"/>
                  </a:cubicBezTo>
                  <a:cubicBezTo>
                    <a:pt x="31" y="405"/>
                    <a:pt x="30" y="406"/>
                    <a:pt x="30" y="407"/>
                  </a:cubicBezTo>
                  <a:cubicBezTo>
                    <a:pt x="29" y="408"/>
                    <a:pt x="29" y="408"/>
                    <a:pt x="29" y="408"/>
                  </a:cubicBezTo>
                  <a:cubicBezTo>
                    <a:pt x="28" y="409"/>
                    <a:pt x="27" y="410"/>
                    <a:pt x="27" y="411"/>
                  </a:cubicBezTo>
                  <a:cubicBezTo>
                    <a:pt x="26" y="413"/>
                    <a:pt x="26" y="413"/>
                    <a:pt x="26" y="413"/>
                  </a:cubicBezTo>
                  <a:cubicBezTo>
                    <a:pt x="25" y="414"/>
                    <a:pt x="24" y="415"/>
                    <a:pt x="24" y="416"/>
                  </a:cubicBezTo>
                  <a:cubicBezTo>
                    <a:pt x="23" y="417"/>
                    <a:pt x="23" y="417"/>
                    <a:pt x="23" y="417"/>
                  </a:cubicBezTo>
                  <a:cubicBezTo>
                    <a:pt x="22" y="419"/>
                    <a:pt x="22" y="420"/>
                    <a:pt x="21" y="421"/>
                  </a:cubicBezTo>
                  <a:cubicBezTo>
                    <a:pt x="21" y="422"/>
                    <a:pt x="21" y="422"/>
                    <a:pt x="21" y="422"/>
                  </a:cubicBezTo>
                  <a:cubicBezTo>
                    <a:pt x="19" y="425"/>
                    <a:pt x="17" y="429"/>
                    <a:pt x="15" y="432"/>
                  </a:cubicBezTo>
                  <a:cubicBezTo>
                    <a:pt x="15" y="434"/>
                    <a:pt x="14" y="435"/>
                    <a:pt x="13" y="437"/>
                  </a:cubicBezTo>
                  <a:cubicBezTo>
                    <a:pt x="13" y="438"/>
                    <a:pt x="13" y="438"/>
                    <a:pt x="13" y="438"/>
                  </a:cubicBezTo>
                  <a:cubicBezTo>
                    <a:pt x="12" y="440"/>
                    <a:pt x="12" y="441"/>
                    <a:pt x="11" y="442"/>
                  </a:cubicBezTo>
                  <a:cubicBezTo>
                    <a:pt x="11" y="444"/>
                    <a:pt x="11" y="444"/>
                    <a:pt x="11" y="444"/>
                  </a:cubicBezTo>
                  <a:cubicBezTo>
                    <a:pt x="10" y="445"/>
                    <a:pt x="10" y="446"/>
                    <a:pt x="9" y="447"/>
                  </a:cubicBezTo>
                  <a:cubicBezTo>
                    <a:pt x="9" y="449"/>
                    <a:pt x="9" y="449"/>
                    <a:pt x="9" y="449"/>
                  </a:cubicBezTo>
                  <a:cubicBezTo>
                    <a:pt x="8" y="450"/>
                    <a:pt x="8" y="452"/>
                    <a:pt x="8" y="453"/>
                  </a:cubicBezTo>
                  <a:cubicBezTo>
                    <a:pt x="7" y="455"/>
                    <a:pt x="7" y="455"/>
                    <a:pt x="7" y="455"/>
                  </a:cubicBezTo>
                  <a:cubicBezTo>
                    <a:pt x="7" y="456"/>
                    <a:pt x="6" y="457"/>
                    <a:pt x="6" y="458"/>
                  </a:cubicBezTo>
                  <a:cubicBezTo>
                    <a:pt x="5" y="460"/>
                    <a:pt x="5" y="460"/>
                    <a:pt x="5" y="460"/>
                  </a:cubicBezTo>
                  <a:cubicBezTo>
                    <a:pt x="5" y="462"/>
                    <a:pt x="5" y="463"/>
                    <a:pt x="5" y="464"/>
                  </a:cubicBezTo>
                  <a:cubicBezTo>
                    <a:pt x="4" y="466"/>
                    <a:pt x="4" y="466"/>
                    <a:pt x="4" y="466"/>
                  </a:cubicBezTo>
                  <a:cubicBezTo>
                    <a:pt x="4" y="467"/>
                    <a:pt x="4" y="468"/>
                    <a:pt x="3" y="470"/>
                  </a:cubicBezTo>
                  <a:cubicBezTo>
                    <a:pt x="3" y="472"/>
                    <a:pt x="3" y="472"/>
                    <a:pt x="3" y="472"/>
                  </a:cubicBezTo>
                  <a:cubicBezTo>
                    <a:pt x="3" y="473"/>
                    <a:pt x="2" y="474"/>
                    <a:pt x="2" y="476"/>
                  </a:cubicBezTo>
                  <a:cubicBezTo>
                    <a:pt x="2" y="478"/>
                    <a:pt x="2" y="478"/>
                    <a:pt x="2" y="478"/>
                  </a:cubicBezTo>
                  <a:cubicBezTo>
                    <a:pt x="2" y="479"/>
                    <a:pt x="2" y="480"/>
                    <a:pt x="1" y="482"/>
                  </a:cubicBezTo>
                  <a:cubicBezTo>
                    <a:pt x="1" y="484"/>
                    <a:pt x="1" y="484"/>
                    <a:pt x="1" y="484"/>
                  </a:cubicBezTo>
                  <a:cubicBezTo>
                    <a:pt x="1" y="485"/>
                    <a:pt x="1" y="487"/>
                    <a:pt x="1" y="488"/>
                  </a:cubicBezTo>
                  <a:cubicBezTo>
                    <a:pt x="1" y="490"/>
                    <a:pt x="1" y="490"/>
                    <a:pt x="1" y="490"/>
                  </a:cubicBezTo>
                  <a:cubicBezTo>
                    <a:pt x="0" y="492"/>
                    <a:pt x="0" y="493"/>
                    <a:pt x="0" y="495"/>
                  </a:cubicBezTo>
                  <a:cubicBezTo>
                    <a:pt x="0" y="496"/>
                    <a:pt x="0" y="496"/>
                    <a:pt x="0" y="496"/>
                  </a:cubicBezTo>
                  <a:cubicBezTo>
                    <a:pt x="0" y="501"/>
                    <a:pt x="0" y="505"/>
                    <a:pt x="0" y="510"/>
                  </a:cubicBezTo>
                  <a:cubicBezTo>
                    <a:pt x="0" y="511"/>
                    <a:pt x="0" y="511"/>
                    <a:pt x="0" y="511"/>
                  </a:cubicBezTo>
                  <a:cubicBezTo>
                    <a:pt x="0" y="513"/>
                    <a:pt x="0" y="515"/>
                    <a:pt x="1" y="516"/>
                  </a:cubicBezTo>
                  <a:cubicBezTo>
                    <a:pt x="1" y="519"/>
                    <a:pt x="1" y="519"/>
                    <a:pt x="1" y="519"/>
                  </a:cubicBezTo>
                  <a:cubicBezTo>
                    <a:pt x="1" y="521"/>
                    <a:pt x="1" y="522"/>
                    <a:pt x="1" y="523"/>
                  </a:cubicBezTo>
                  <a:cubicBezTo>
                    <a:pt x="1" y="526"/>
                    <a:pt x="1" y="526"/>
                    <a:pt x="1" y="526"/>
                  </a:cubicBezTo>
                  <a:cubicBezTo>
                    <a:pt x="2" y="527"/>
                    <a:pt x="2" y="529"/>
                    <a:pt x="2" y="530"/>
                  </a:cubicBezTo>
                  <a:cubicBezTo>
                    <a:pt x="2" y="531"/>
                    <a:pt x="2" y="532"/>
                    <a:pt x="2" y="533"/>
                  </a:cubicBezTo>
                  <a:cubicBezTo>
                    <a:pt x="3" y="535"/>
                    <a:pt x="3" y="536"/>
                    <a:pt x="3" y="538"/>
                  </a:cubicBezTo>
                  <a:cubicBezTo>
                    <a:pt x="3" y="539"/>
                    <a:pt x="3" y="540"/>
                    <a:pt x="4" y="541"/>
                  </a:cubicBezTo>
                  <a:cubicBezTo>
                    <a:pt x="4" y="542"/>
                    <a:pt x="4" y="543"/>
                    <a:pt x="4" y="545"/>
                  </a:cubicBezTo>
                  <a:cubicBezTo>
                    <a:pt x="5" y="546"/>
                    <a:pt x="5" y="547"/>
                    <a:pt x="5" y="548"/>
                  </a:cubicBezTo>
                  <a:cubicBezTo>
                    <a:pt x="5" y="550"/>
                    <a:pt x="6" y="551"/>
                    <a:pt x="6" y="552"/>
                  </a:cubicBezTo>
                  <a:cubicBezTo>
                    <a:pt x="7" y="556"/>
                    <a:pt x="7" y="556"/>
                    <a:pt x="7" y="556"/>
                  </a:cubicBezTo>
                  <a:cubicBezTo>
                    <a:pt x="7" y="557"/>
                    <a:pt x="7" y="559"/>
                    <a:pt x="8" y="560"/>
                  </a:cubicBezTo>
                  <a:cubicBezTo>
                    <a:pt x="8" y="561"/>
                    <a:pt x="8" y="562"/>
                    <a:pt x="9" y="564"/>
                  </a:cubicBezTo>
                  <a:cubicBezTo>
                    <a:pt x="9" y="565"/>
                    <a:pt x="10" y="567"/>
                    <a:pt x="10" y="568"/>
                  </a:cubicBezTo>
                  <a:cubicBezTo>
                    <a:pt x="10" y="569"/>
                    <a:pt x="11" y="571"/>
                    <a:pt x="11" y="572"/>
                  </a:cubicBezTo>
                  <a:cubicBezTo>
                    <a:pt x="12" y="573"/>
                    <a:pt x="12" y="575"/>
                    <a:pt x="13" y="576"/>
                  </a:cubicBezTo>
                  <a:cubicBezTo>
                    <a:pt x="14" y="580"/>
                    <a:pt x="14" y="580"/>
                    <a:pt x="14" y="580"/>
                  </a:cubicBezTo>
                  <a:cubicBezTo>
                    <a:pt x="14" y="581"/>
                    <a:pt x="15" y="583"/>
                    <a:pt x="15" y="585"/>
                  </a:cubicBezTo>
                  <a:cubicBezTo>
                    <a:pt x="17" y="588"/>
                    <a:pt x="17" y="588"/>
                    <a:pt x="17" y="588"/>
                  </a:cubicBezTo>
                  <a:cubicBezTo>
                    <a:pt x="17" y="590"/>
                    <a:pt x="18" y="592"/>
                    <a:pt x="19" y="594"/>
                  </a:cubicBezTo>
                  <a:cubicBezTo>
                    <a:pt x="20" y="597"/>
                    <a:pt x="20" y="597"/>
                    <a:pt x="20" y="597"/>
                  </a:cubicBezTo>
                  <a:cubicBezTo>
                    <a:pt x="21" y="599"/>
                    <a:pt x="22" y="602"/>
                    <a:pt x="23" y="605"/>
                  </a:cubicBezTo>
                  <a:cubicBezTo>
                    <a:pt x="26" y="612"/>
                    <a:pt x="29" y="619"/>
                    <a:pt x="31" y="626"/>
                  </a:cubicBezTo>
                  <a:cubicBezTo>
                    <a:pt x="41" y="655"/>
                    <a:pt x="41" y="677"/>
                    <a:pt x="31" y="691"/>
                  </a:cubicBezTo>
                  <a:cubicBezTo>
                    <a:pt x="27" y="697"/>
                    <a:pt x="22" y="702"/>
                    <a:pt x="15" y="705"/>
                  </a:cubicBezTo>
                  <a:cubicBezTo>
                    <a:pt x="162" y="768"/>
                    <a:pt x="275" y="683"/>
                    <a:pt x="305" y="6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latin typeface="Montserrat ExtraLight" panose="00000300000000000000" pitchFamily="50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47E37F8-AA39-4EF0-8A49-73091CA58A24}"/>
                </a:ext>
              </a:extLst>
            </p:cNvPr>
            <p:cNvSpPr/>
            <p:nvPr/>
          </p:nvSpPr>
          <p:spPr>
            <a:xfrm>
              <a:off x="970444" y="4338071"/>
              <a:ext cx="671195" cy="342131"/>
            </a:xfrm>
            <a:prstGeom prst="ellipse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FFFF"/>
                  </a:solidFill>
                  <a:latin typeface="Montserrat ExtraLight" panose="00000300000000000000" pitchFamily="50" charset="0"/>
                  <a:cs typeface="Montserrat" panose="02000000000000000000" pitchFamily="2" charset="0"/>
                </a:rPr>
                <a:t>Start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E358FC7-05C7-4CE9-8B94-396B6FBF8BE1}"/>
                </a:ext>
              </a:extLst>
            </p:cNvPr>
            <p:cNvSpPr/>
            <p:nvPr/>
          </p:nvSpPr>
          <p:spPr>
            <a:xfrm>
              <a:off x="3188993" y="2599099"/>
              <a:ext cx="1229535" cy="869584"/>
            </a:xfrm>
            <a:prstGeom prst="ellipse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Montserrat ExtraLight" panose="00000300000000000000" pitchFamily="50" charset="0"/>
                  <a:cs typeface="Montserrat" panose="02000000000000000000" pitchFamily="2" charset="0"/>
                </a:rPr>
                <a:t>02</a:t>
              </a:r>
            </a:p>
            <a:p>
              <a:pPr algn="ctr"/>
              <a:r>
                <a:rPr lang="en-US" sz="1050" dirty="0">
                  <a:solidFill>
                    <a:srgbClr val="FFFFFF"/>
                  </a:solidFill>
                  <a:latin typeface="Montserrat ExtraLight" panose="00000300000000000000" pitchFamily="50" charset="0"/>
                  <a:cs typeface="Montserrat" panose="02000000000000000000" pitchFamily="2" charset="0"/>
                </a:rPr>
                <a:t>Insert title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DA4B687-EDFC-4AC8-9168-8853A2A4F3E9}"/>
                </a:ext>
              </a:extLst>
            </p:cNvPr>
            <p:cNvSpPr/>
            <p:nvPr/>
          </p:nvSpPr>
          <p:spPr>
            <a:xfrm>
              <a:off x="1174230" y="2627675"/>
              <a:ext cx="1229535" cy="869584"/>
            </a:xfrm>
            <a:prstGeom prst="ellipse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Montserrat ExtraLight" panose="00000300000000000000" pitchFamily="50" charset="0"/>
                  <a:cs typeface="Montserrat" panose="02000000000000000000" pitchFamily="2" charset="0"/>
                </a:rPr>
                <a:t>01</a:t>
              </a:r>
            </a:p>
            <a:p>
              <a:pPr algn="ctr"/>
              <a:r>
                <a:rPr lang="en-US" sz="1050" dirty="0">
                  <a:solidFill>
                    <a:srgbClr val="FFFFFF"/>
                  </a:solidFill>
                  <a:latin typeface="Montserrat ExtraLight" panose="00000300000000000000" pitchFamily="50" charset="0"/>
                  <a:cs typeface="Montserrat" panose="02000000000000000000" pitchFamily="2" charset="0"/>
                </a:rPr>
                <a:t>Insert title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CD20CAF-0651-4293-9B79-E22B24B21B57}"/>
                </a:ext>
              </a:extLst>
            </p:cNvPr>
            <p:cNvSpPr/>
            <p:nvPr/>
          </p:nvSpPr>
          <p:spPr>
            <a:xfrm>
              <a:off x="3640729" y="4231703"/>
              <a:ext cx="1229535" cy="869584"/>
            </a:xfrm>
            <a:prstGeom prst="ellipse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Montserrat ExtraLight" panose="00000300000000000000" pitchFamily="50" charset="0"/>
                  <a:cs typeface="Montserrat" panose="02000000000000000000" pitchFamily="2" charset="0"/>
                </a:rPr>
                <a:t>03</a:t>
              </a:r>
            </a:p>
            <a:p>
              <a:pPr algn="ctr"/>
              <a:r>
                <a:rPr lang="en-US" sz="1050" dirty="0">
                  <a:solidFill>
                    <a:srgbClr val="FFFFFF"/>
                  </a:solidFill>
                  <a:latin typeface="Montserrat ExtraLight" panose="00000300000000000000" pitchFamily="50" charset="0"/>
                  <a:cs typeface="Montserrat" panose="02000000000000000000" pitchFamily="2" charset="0"/>
                </a:rPr>
                <a:t>Insert title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5C8186C-E6DD-4710-8933-ED3452E3A7D8}"/>
                </a:ext>
              </a:extLst>
            </p:cNvPr>
            <p:cNvSpPr/>
            <p:nvPr/>
          </p:nvSpPr>
          <p:spPr>
            <a:xfrm>
              <a:off x="2145024" y="5318404"/>
              <a:ext cx="1229535" cy="869584"/>
            </a:xfrm>
            <a:prstGeom prst="ellipse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Montserrat ExtraLight" panose="00000300000000000000" pitchFamily="50" charset="0"/>
                  <a:cs typeface="Montserrat" panose="02000000000000000000" pitchFamily="2" charset="0"/>
                </a:rPr>
                <a:t>04</a:t>
              </a:r>
            </a:p>
            <a:p>
              <a:pPr algn="ctr"/>
              <a:r>
                <a:rPr lang="en-US" sz="1050" dirty="0">
                  <a:solidFill>
                    <a:srgbClr val="FFFFFF"/>
                  </a:solidFill>
                  <a:latin typeface="Montserrat ExtraLight" panose="00000300000000000000" pitchFamily="50" charset="0"/>
                  <a:cs typeface="Montserrat" panose="02000000000000000000" pitchFamily="2" charset="0"/>
                </a:rPr>
                <a:t>Insert title</a:t>
              </a:r>
            </a:p>
          </p:txBody>
        </p:sp>
      </p:grpSp>
      <p:sp>
        <p:nvSpPr>
          <p:cNvPr id="23" name="Freeform 5">
            <a:extLst>
              <a:ext uri="{FF2B5EF4-FFF2-40B4-BE49-F238E27FC236}">
                <a16:creationId xmlns:a16="http://schemas.microsoft.com/office/drawing/2014/main" id="{F0EF55DE-20A3-44A1-9C14-53F8C3E8C398}"/>
              </a:ext>
            </a:extLst>
          </p:cNvPr>
          <p:cNvSpPr>
            <a:spLocks/>
          </p:cNvSpPr>
          <p:nvPr/>
        </p:nvSpPr>
        <p:spPr bwMode="auto">
          <a:xfrm>
            <a:off x="7772224" y="1834684"/>
            <a:ext cx="2014109" cy="1323936"/>
          </a:xfrm>
          <a:custGeom>
            <a:avLst/>
            <a:gdLst>
              <a:gd name="T0" fmla="*/ 215 w 708"/>
              <a:gd name="T1" fmla="*/ 0 h 467"/>
              <a:gd name="T2" fmla="*/ 90 w 708"/>
              <a:gd name="T3" fmla="*/ 13 h 467"/>
              <a:gd name="T4" fmla="*/ 70 w 708"/>
              <a:gd name="T5" fmla="*/ 18 h 467"/>
              <a:gd name="T6" fmla="*/ 50 w 708"/>
              <a:gd name="T7" fmla="*/ 24 h 467"/>
              <a:gd name="T8" fmla="*/ 27 w 708"/>
              <a:gd name="T9" fmla="*/ 31 h 467"/>
              <a:gd name="T10" fmla="*/ 6 w 708"/>
              <a:gd name="T11" fmla="*/ 39 h 467"/>
              <a:gd name="T12" fmla="*/ 0 w 708"/>
              <a:gd name="T13" fmla="*/ 41 h 467"/>
              <a:gd name="T14" fmla="*/ 245 w 708"/>
              <a:gd name="T15" fmla="*/ 188 h 467"/>
              <a:gd name="T16" fmla="*/ 250 w 708"/>
              <a:gd name="T17" fmla="*/ 197 h 467"/>
              <a:gd name="T18" fmla="*/ 255 w 708"/>
              <a:gd name="T19" fmla="*/ 209 h 467"/>
              <a:gd name="T20" fmla="*/ 270 w 708"/>
              <a:gd name="T21" fmla="*/ 249 h 467"/>
              <a:gd name="T22" fmla="*/ 283 w 708"/>
              <a:gd name="T23" fmla="*/ 285 h 467"/>
              <a:gd name="T24" fmla="*/ 284 w 708"/>
              <a:gd name="T25" fmla="*/ 286 h 467"/>
              <a:gd name="T26" fmla="*/ 285 w 708"/>
              <a:gd name="T27" fmla="*/ 291 h 467"/>
              <a:gd name="T28" fmla="*/ 287 w 708"/>
              <a:gd name="T29" fmla="*/ 295 h 467"/>
              <a:gd name="T30" fmla="*/ 289 w 708"/>
              <a:gd name="T31" fmla="*/ 300 h 467"/>
              <a:gd name="T32" fmla="*/ 291 w 708"/>
              <a:gd name="T33" fmla="*/ 305 h 467"/>
              <a:gd name="T34" fmla="*/ 294 w 708"/>
              <a:gd name="T35" fmla="*/ 310 h 467"/>
              <a:gd name="T36" fmla="*/ 306 w 708"/>
              <a:gd name="T37" fmla="*/ 334 h 467"/>
              <a:gd name="T38" fmla="*/ 309 w 708"/>
              <a:gd name="T39" fmla="*/ 339 h 467"/>
              <a:gd name="T40" fmla="*/ 311 w 708"/>
              <a:gd name="T41" fmla="*/ 343 h 467"/>
              <a:gd name="T42" fmla="*/ 314 w 708"/>
              <a:gd name="T43" fmla="*/ 347 h 467"/>
              <a:gd name="T44" fmla="*/ 317 w 708"/>
              <a:gd name="T45" fmla="*/ 352 h 467"/>
              <a:gd name="T46" fmla="*/ 320 w 708"/>
              <a:gd name="T47" fmla="*/ 356 h 467"/>
              <a:gd name="T48" fmla="*/ 324 w 708"/>
              <a:gd name="T49" fmla="*/ 361 h 467"/>
              <a:gd name="T50" fmla="*/ 327 w 708"/>
              <a:gd name="T51" fmla="*/ 365 h 467"/>
              <a:gd name="T52" fmla="*/ 331 w 708"/>
              <a:gd name="T53" fmla="*/ 369 h 467"/>
              <a:gd name="T54" fmla="*/ 335 w 708"/>
              <a:gd name="T55" fmla="*/ 373 h 467"/>
              <a:gd name="T56" fmla="*/ 343 w 708"/>
              <a:gd name="T57" fmla="*/ 382 h 467"/>
              <a:gd name="T58" fmla="*/ 348 w 708"/>
              <a:gd name="T59" fmla="*/ 386 h 467"/>
              <a:gd name="T60" fmla="*/ 353 w 708"/>
              <a:gd name="T61" fmla="*/ 390 h 467"/>
              <a:gd name="T62" fmla="*/ 358 w 708"/>
              <a:gd name="T63" fmla="*/ 394 h 467"/>
              <a:gd name="T64" fmla="*/ 362 w 708"/>
              <a:gd name="T65" fmla="*/ 397 h 467"/>
              <a:gd name="T66" fmla="*/ 367 w 708"/>
              <a:gd name="T67" fmla="*/ 400 h 467"/>
              <a:gd name="T68" fmla="*/ 372 w 708"/>
              <a:gd name="T69" fmla="*/ 403 h 467"/>
              <a:gd name="T70" fmla="*/ 377 w 708"/>
              <a:gd name="T71" fmla="*/ 406 h 467"/>
              <a:gd name="T72" fmla="*/ 383 w 708"/>
              <a:gd name="T73" fmla="*/ 409 h 467"/>
              <a:gd name="T74" fmla="*/ 388 w 708"/>
              <a:gd name="T75" fmla="*/ 412 h 467"/>
              <a:gd name="T76" fmla="*/ 394 w 708"/>
              <a:gd name="T77" fmla="*/ 414 h 467"/>
              <a:gd name="T78" fmla="*/ 400 w 708"/>
              <a:gd name="T79" fmla="*/ 416 h 467"/>
              <a:gd name="T80" fmla="*/ 414 w 708"/>
              <a:gd name="T81" fmla="*/ 421 h 467"/>
              <a:gd name="T82" fmla="*/ 421 w 708"/>
              <a:gd name="T83" fmla="*/ 423 h 467"/>
              <a:gd name="T84" fmla="*/ 428 w 708"/>
              <a:gd name="T85" fmla="*/ 424 h 467"/>
              <a:gd name="T86" fmla="*/ 435 w 708"/>
              <a:gd name="T87" fmla="*/ 426 h 467"/>
              <a:gd name="T88" fmla="*/ 443 w 708"/>
              <a:gd name="T89" fmla="*/ 427 h 467"/>
              <a:gd name="T90" fmla="*/ 451 w 708"/>
              <a:gd name="T91" fmla="*/ 428 h 467"/>
              <a:gd name="T92" fmla="*/ 458 w 708"/>
              <a:gd name="T93" fmla="*/ 428 h 467"/>
              <a:gd name="T94" fmla="*/ 467 w 708"/>
              <a:gd name="T95" fmla="*/ 429 h 467"/>
              <a:gd name="T96" fmla="*/ 475 w 708"/>
              <a:gd name="T97" fmla="*/ 429 h 467"/>
              <a:gd name="T98" fmla="*/ 483 w 708"/>
              <a:gd name="T99" fmla="*/ 429 h 467"/>
              <a:gd name="T100" fmla="*/ 492 w 708"/>
              <a:gd name="T101" fmla="*/ 429 h 467"/>
              <a:gd name="T102" fmla="*/ 501 w 708"/>
              <a:gd name="T103" fmla="*/ 429 h 467"/>
              <a:gd name="T104" fmla="*/ 533 w 708"/>
              <a:gd name="T105" fmla="*/ 427 h 467"/>
              <a:gd name="T106" fmla="*/ 603 w 708"/>
              <a:gd name="T107" fmla="*/ 467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8" h="467">
                <a:moveTo>
                  <a:pt x="625" y="169"/>
                </a:moveTo>
                <a:cubicBezTo>
                  <a:pt x="516" y="60"/>
                  <a:pt x="370" y="0"/>
                  <a:pt x="215" y="0"/>
                </a:cubicBezTo>
                <a:cubicBezTo>
                  <a:pt x="209" y="0"/>
                  <a:pt x="203" y="0"/>
                  <a:pt x="196" y="0"/>
                </a:cubicBezTo>
                <a:cubicBezTo>
                  <a:pt x="160" y="1"/>
                  <a:pt x="125" y="6"/>
                  <a:pt x="90" y="13"/>
                </a:cubicBezTo>
                <a:cubicBezTo>
                  <a:pt x="89" y="14"/>
                  <a:pt x="89" y="14"/>
                  <a:pt x="89" y="14"/>
                </a:cubicBezTo>
                <a:cubicBezTo>
                  <a:pt x="83" y="15"/>
                  <a:pt x="77" y="16"/>
                  <a:pt x="70" y="18"/>
                </a:cubicBezTo>
                <a:cubicBezTo>
                  <a:pt x="66" y="19"/>
                  <a:pt x="66" y="19"/>
                  <a:pt x="66" y="19"/>
                </a:cubicBezTo>
                <a:cubicBezTo>
                  <a:pt x="61" y="21"/>
                  <a:pt x="56" y="22"/>
                  <a:pt x="50" y="24"/>
                </a:cubicBezTo>
                <a:cubicBezTo>
                  <a:pt x="46" y="25"/>
                  <a:pt x="46" y="25"/>
                  <a:pt x="46" y="25"/>
                </a:cubicBezTo>
                <a:cubicBezTo>
                  <a:pt x="39" y="27"/>
                  <a:pt x="33" y="29"/>
                  <a:pt x="27" y="31"/>
                </a:cubicBezTo>
                <a:cubicBezTo>
                  <a:pt x="21" y="33"/>
                  <a:pt x="15" y="35"/>
                  <a:pt x="8" y="38"/>
                </a:cubicBezTo>
                <a:cubicBezTo>
                  <a:pt x="7" y="38"/>
                  <a:pt x="6" y="39"/>
                  <a:pt x="6" y="39"/>
                </a:cubicBezTo>
                <a:cubicBezTo>
                  <a:pt x="4" y="40"/>
                  <a:pt x="4" y="40"/>
                  <a:pt x="4" y="40"/>
                </a:cubicBezTo>
                <a:cubicBezTo>
                  <a:pt x="3" y="40"/>
                  <a:pt x="1" y="40"/>
                  <a:pt x="0" y="41"/>
                </a:cubicBezTo>
                <a:cubicBezTo>
                  <a:pt x="27" y="39"/>
                  <a:pt x="56" y="42"/>
                  <a:pt x="82" y="49"/>
                </a:cubicBezTo>
                <a:cubicBezTo>
                  <a:pt x="131" y="63"/>
                  <a:pt x="198" y="98"/>
                  <a:pt x="245" y="188"/>
                </a:cubicBezTo>
                <a:cubicBezTo>
                  <a:pt x="247" y="191"/>
                  <a:pt x="248" y="193"/>
                  <a:pt x="250" y="196"/>
                </a:cubicBezTo>
                <a:cubicBezTo>
                  <a:pt x="250" y="197"/>
                  <a:pt x="250" y="197"/>
                  <a:pt x="250" y="197"/>
                </a:cubicBezTo>
                <a:cubicBezTo>
                  <a:pt x="251" y="199"/>
                  <a:pt x="253" y="202"/>
                  <a:pt x="254" y="205"/>
                </a:cubicBezTo>
                <a:cubicBezTo>
                  <a:pt x="255" y="209"/>
                  <a:pt x="255" y="209"/>
                  <a:pt x="255" y="209"/>
                </a:cubicBezTo>
                <a:cubicBezTo>
                  <a:pt x="258" y="213"/>
                  <a:pt x="260" y="219"/>
                  <a:pt x="262" y="226"/>
                </a:cubicBezTo>
                <a:cubicBezTo>
                  <a:pt x="265" y="233"/>
                  <a:pt x="268" y="241"/>
                  <a:pt x="270" y="249"/>
                </a:cubicBezTo>
                <a:cubicBezTo>
                  <a:pt x="274" y="259"/>
                  <a:pt x="278" y="270"/>
                  <a:pt x="282" y="281"/>
                </a:cubicBezTo>
                <a:cubicBezTo>
                  <a:pt x="282" y="283"/>
                  <a:pt x="283" y="284"/>
                  <a:pt x="283" y="285"/>
                </a:cubicBezTo>
                <a:cubicBezTo>
                  <a:pt x="284" y="286"/>
                  <a:pt x="284" y="286"/>
                  <a:pt x="284" y="286"/>
                </a:cubicBezTo>
                <a:cubicBezTo>
                  <a:pt x="284" y="286"/>
                  <a:pt x="284" y="286"/>
                  <a:pt x="284" y="286"/>
                </a:cubicBezTo>
                <a:cubicBezTo>
                  <a:pt x="284" y="287"/>
                  <a:pt x="284" y="287"/>
                  <a:pt x="284" y="287"/>
                </a:cubicBezTo>
                <a:cubicBezTo>
                  <a:pt x="284" y="288"/>
                  <a:pt x="285" y="289"/>
                  <a:pt x="285" y="291"/>
                </a:cubicBezTo>
                <a:cubicBezTo>
                  <a:pt x="286" y="291"/>
                  <a:pt x="286" y="291"/>
                  <a:pt x="286" y="291"/>
                </a:cubicBezTo>
                <a:cubicBezTo>
                  <a:pt x="286" y="293"/>
                  <a:pt x="287" y="294"/>
                  <a:pt x="287" y="295"/>
                </a:cubicBezTo>
                <a:cubicBezTo>
                  <a:pt x="288" y="296"/>
                  <a:pt x="288" y="296"/>
                  <a:pt x="288" y="296"/>
                </a:cubicBezTo>
                <a:cubicBezTo>
                  <a:pt x="288" y="297"/>
                  <a:pt x="289" y="299"/>
                  <a:pt x="289" y="300"/>
                </a:cubicBezTo>
                <a:cubicBezTo>
                  <a:pt x="290" y="301"/>
                  <a:pt x="290" y="301"/>
                  <a:pt x="290" y="301"/>
                </a:cubicBezTo>
                <a:cubicBezTo>
                  <a:pt x="290" y="302"/>
                  <a:pt x="291" y="304"/>
                  <a:pt x="291" y="305"/>
                </a:cubicBezTo>
                <a:cubicBezTo>
                  <a:pt x="292" y="306"/>
                  <a:pt x="292" y="306"/>
                  <a:pt x="292" y="306"/>
                </a:cubicBezTo>
                <a:cubicBezTo>
                  <a:pt x="292" y="307"/>
                  <a:pt x="293" y="309"/>
                  <a:pt x="294" y="310"/>
                </a:cubicBezTo>
                <a:cubicBezTo>
                  <a:pt x="297" y="317"/>
                  <a:pt x="300" y="323"/>
                  <a:pt x="303" y="329"/>
                </a:cubicBezTo>
                <a:cubicBezTo>
                  <a:pt x="304" y="331"/>
                  <a:pt x="305" y="333"/>
                  <a:pt x="306" y="334"/>
                </a:cubicBezTo>
                <a:cubicBezTo>
                  <a:pt x="307" y="335"/>
                  <a:pt x="307" y="335"/>
                  <a:pt x="307" y="335"/>
                </a:cubicBezTo>
                <a:cubicBezTo>
                  <a:pt x="307" y="336"/>
                  <a:pt x="308" y="337"/>
                  <a:pt x="309" y="339"/>
                </a:cubicBezTo>
                <a:cubicBezTo>
                  <a:pt x="309" y="340"/>
                  <a:pt x="309" y="340"/>
                  <a:pt x="309" y="340"/>
                </a:cubicBezTo>
                <a:cubicBezTo>
                  <a:pt x="310" y="341"/>
                  <a:pt x="311" y="342"/>
                  <a:pt x="311" y="343"/>
                </a:cubicBezTo>
                <a:cubicBezTo>
                  <a:pt x="312" y="344"/>
                  <a:pt x="312" y="344"/>
                  <a:pt x="312" y="344"/>
                </a:cubicBezTo>
                <a:cubicBezTo>
                  <a:pt x="313" y="345"/>
                  <a:pt x="314" y="346"/>
                  <a:pt x="314" y="347"/>
                </a:cubicBezTo>
                <a:cubicBezTo>
                  <a:pt x="315" y="349"/>
                  <a:pt x="315" y="349"/>
                  <a:pt x="315" y="349"/>
                </a:cubicBezTo>
                <a:cubicBezTo>
                  <a:pt x="316" y="350"/>
                  <a:pt x="317" y="351"/>
                  <a:pt x="317" y="352"/>
                </a:cubicBezTo>
                <a:cubicBezTo>
                  <a:pt x="318" y="353"/>
                  <a:pt x="318" y="353"/>
                  <a:pt x="318" y="353"/>
                </a:cubicBezTo>
                <a:cubicBezTo>
                  <a:pt x="319" y="354"/>
                  <a:pt x="320" y="355"/>
                  <a:pt x="320" y="356"/>
                </a:cubicBezTo>
                <a:cubicBezTo>
                  <a:pt x="322" y="358"/>
                  <a:pt x="322" y="358"/>
                  <a:pt x="322" y="358"/>
                </a:cubicBezTo>
                <a:cubicBezTo>
                  <a:pt x="322" y="359"/>
                  <a:pt x="323" y="360"/>
                  <a:pt x="324" y="361"/>
                </a:cubicBezTo>
                <a:cubicBezTo>
                  <a:pt x="325" y="362"/>
                  <a:pt x="325" y="362"/>
                  <a:pt x="325" y="362"/>
                </a:cubicBezTo>
                <a:cubicBezTo>
                  <a:pt x="326" y="363"/>
                  <a:pt x="326" y="364"/>
                  <a:pt x="327" y="365"/>
                </a:cubicBezTo>
                <a:cubicBezTo>
                  <a:pt x="328" y="366"/>
                  <a:pt x="328" y="366"/>
                  <a:pt x="328" y="366"/>
                </a:cubicBezTo>
                <a:cubicBezTo>
                  <a:pt x="329" y="367"/>
                  <a:pt x="330" y="368"/>
                  <a:pt x="331" y="369"/>
                </a:cubicBezTo>
                <a:cubicBezTo>
                  <a:pt x="332" y="370"/>
                  <a:pt x="332" y="370"/>
                  <a:pt x="332" y="370"/>
                </a:cubicBezTo>
                <a:cubicBezTo>
                  <a:pt x="333" y="371"/>
                  <a:pt x="334" y="372"/>
                  <a:pt x="335" y="373"/>
                </a:cubicBezTo>
                <a:cubicBezTo>
                  <a:pt x="335" y="374"/>
                  <a:pt x="335" y="374"/>
                  <a:pt x="335" y="374"/>
                </a:cubicBezTo>
                <a:cubicBezTo>
                  <a:pt x="338" y="377"/>
                  <a:pt x="341" y="379"/>
                  <a:pt x="343" y="382"/>
                </a:cubicBezTo>
                <a:cubicBezTo>
                  <a:pt x="345" y="383"/>
                  <a:pt x="346" y="384"/>
                  <a:pt x="347" y="385"/>
                </a:cubicBezTo>
                <a:cubicBezTo>
                  <a:pt x="348" y="386"/>
                  <a:pt x="348" y="386"/>
                  <a:pt x="348" y="386"/>
                </a:cubicBezTo>
                <a:cubicBezTo>
                  <a:pt x="350" y="387"/>
                  <a:pt x="351" y="388"/>
                  <a:pt x="352" y="389"/>
                </a:cubicBezTo>
                <a:cubicBezTo>
                  <a:pt x="353" y="390"/>
                  <a:pt x="353" y="390"/>
                  <a:pt x="353" y="390"/>
                </a:cubicBezTo>
                <a:cubicBezTo>
                  <a:pt x="354" y="391"/>
                  <a:pt x="355" y="392"/>
                  <a:pt x="356" y="392"/>
                </a:cubicBezTo>
                <a:cubicBezTo>
                  <a:pt x="358" y="394"/>
                  <a:pt x="358" y="394"/>
                  <a:pt x="358" y="394"/>
                </a:cubicBezTo>
                <a:cubicBezTo>
                  <a:pt x="359" y="394"/>
                  <a:pt x="360" y="395"/>
                  <a:pt x="361" y="396"/>
                </a:cubicBezTo>
                <a:cubicBezTo>
                  <a:pt x="362" y="397"/>
                  <a:pt x="362" y="397"/>
                  <a:pt x="362" y="397"/>
                </a:cubicBezTo>
                <a:cubicBezTo>
                  <a:pt x="363" y="398"/>
                  <a:pt x="364" y="398"/>
                  <a:pt x="365" y="399"/>
                </a:cubicBezTo>
                <a:cubicBezTo>
                  <a:pt x="367" y="400"/>
                  <a:pt x="367" y="400"/>
                  <a:pt x="367" y="400"/>
                </a:cubicBezTo>
                <a:cubicBezTo>
                  <a:pt x="368" y="401"/>
                  <a:pt x="369" y="401"/>
                  <a:pt x="370" y="402"/>
                </a:cubicBezTo>
                <a:cubicBezTo>
                  <a:pt x="372" y="403"/>
                  <a:pt x="372" y="403"/>
                  <a:pt x="372" y="403"/>
                </a:cubicBezTo>
                <a:cubicBezTo>
                  <a:pt x="373" y="404"/>
                  <a:pt x="374" y="404"/>
                  <a:pt x="375" y="405"/>
                </a:cubicBezTo>
                <a:cubicBezTo>
                  <a:pt x="377" y="406"/>
                  <a:pt x="377" y="406"/>
                  <a:pt x="377" y="406"/>
                </a:cubicBezTo>
                <a:cubicBezTo>
                  <a:pt x="378" y="407"/>
                  <a:pt x="380" y="407"/>
                  <a:pt x="381" y="408"/>
                </a:cubicBezTo>
                <a:cubicBezTo>
                  <a:pt x="383" y="409"/>
                  <a:pt x="383" y="409"/>
                  <a:pt x="383" y="409"/>
                </a:cubicBezTo>
                <a:cubicBezTo>
                  <a:pt x="384" y="409"/>
                  <a:pt x="385" y="410"/>
                  <a:pt x="386" y="411"/>
                </a:cubicBezTo>
                <a:cubicBezTo>
                  <a:pt x="388" y="412"/>
                  <a:pt x="388" y="412"/>
                  <a:pt x="388" y="412"/>
                </a:cubicBezTo>
                <a:cubicBezTo>
                  <a:pt x="390" y="412"/>
                  <a:pt x="391" y="413"/>
                  <a:pt x="392" y="413"/>
                </a:cubicBezTo>
                <a:cubicBezTo>
                  <a:pt x="394" y="414"/>
                  <a:pt x="394" y="414"/>
                  <a:pt x="394" y="414"/>
                </a:cubicBezTo>
                <a:cubicBezTo>
                  <a:pt x="395" y="415"/>
                  <a:pt x="397" y="415"/>
                  <a:pt x="398" y="416"/>
                </a:cubicBezTo>
                <a:cubicBezTo>
                  <a:pt x="400" y="416"/>
                  <a:pt x="400" y="416"/>
                  <a:pt x="400" y="416"/>
                </a:cubicBezTo>
                <a:cubicBezTo>
                  <a:pt x="404" y="418"/>
                  <a:pt x="408" y="419"/>
                  <a:pt x="412" y="420"/>
                </a:cubicBezTo>
                <a:cubicBezTo>
                  <a:pt x="414" y="421"/>
                  <a:pt x="414" y="421"/>
                  <a:pt x="414" y="421"/>
                </a:cubicBezTo>
                <a:cubicBezTo>
                  <a:pt x="416" y="421"/>
                  <a:pt x="417" y="422"/>
                  <a:pt x="419" y="422"/>
                </a:cubicBezTo>
                <a:cubicBezTo>
                  <a:pt x="421" y="423"/>
                  <a:pt x="421" y="423"/>
                  <a:pt x="421" y="423"/>
                </a:cubicBezTo>
                <a:cubicBezTo>
                  <a:pt x="423" y="423"/>
                  <a:pt x="424" y="423"/>
                  <a:pt x="426" y="424"/>
                </a:cubicBezTo>
                <a:cubicBezTo>
                  <a:pt x="428" y="424"/>
                  <a:pt x="428" y="424"/>
                  <a:pt x="428" y="424"/>
                </a:cubicBezTo>
                <a:cubicBezTo>
                  <a:pt x="430" y="425"/>
                  <a:pt x="431" y="425"/>
                  <a:pt x="433" y="425"/>
                </a:cubicBezTo>
                <a:cubicBezTo>
                  <a:pt x="434" y="425"/>
                  <a:pt x="435" y="425"/>
                  <a:pt x="435" y="426"/>
                </a:cubicBezTo>
                <a:cubicBezTo>
                  <a:pt x="437" y="426"/>
                  <a:pt x="438" y="426"/>
                  <a:pt x="440" y="426"/>
                </a:cubicBezTo>
                <a:cubicBezTo>
                  <a:pt x="441" y="426"/>
                  <a:pt x="442" y="427"/>
                  <a:pt x="443" y="427"/>
                </a:cubicBezTo>
                <a:cubicBezTo>
                  <a:pt x="444" y="427"/>
                  <a:pt x="446" y="427"/>
                  <a:pt x="447" y="427"/>
                </a:cubicBezTo>
                <a:cubicBezTo>
                  <a:pt x="448" y="427"/>
                  <a:pt x="450" y="428"/>
                  <a:pt x="451" y="428"/>
                </a:cubicBezTo>
                <a:cubicBezTo>
                  <a:pt x="452" y="428"/>
                  <a:pt x="454" y="428"/>
                  <a:pt x="455" y="428"/>
                </a:cubicBezTo>
                <a:cubicBezTo>
                  <a:pt x="458" y="428"/>
                  <a:pt x="458" y="428"/>
                  <a:pt x="458" y="428"/>
                </a:cubicBezTo>
                <a:cubicBezTo>
                  <a:pt x="460" y="429"/>
                  <a:pt x="461" y="429"/>
                  <a:pt x="463" y="429"/>
                </a:cubicBezTo>
                <a:cubicBezTo>
                  <a:pt x="464" y="429"/>
                  <a:pt x="465" y="429"/>
                  <a:pt x="467" y="429"/>
                </a:cubicBezTo>
                <a:cubicBezTo>
                  <a:pt x="468" y="429"/>
                  <a:pt x="470" y="429"/>
                  <a:pt x="471" y="429"/>
                </a:cubicBezTo>
                <a:cubicBezTo>
                  <a:pt x="473" y="429"/>
                  <a:pt x="474" y="429"/>
                  <a:pt x="475" y="429"/>
                </a:cubicBezTo>
                <a:cubicBezTo>
                  <a:pt x="476" y="429"/>
                  <a:pt x="478" y="429"/>
                  <a:pt x="480" y="429"/>
                </a:cubicBezTo>
                <a:cubicBezTo>
                  <a:pt x="483" y="429"/>
                  <a:pt x="483" y="429"/>
                  <a:pt x="483" y="429"/>
                </a:cubicBezTo>
                <a:cubicBezTo>
                  <a:pt x="485" y="429"/>
                  <a:pt x="487" y="429"/>
                  <a:pt x="489" y="429"/>
                </a:cubicBezTo>
                <a:cubicBezTo>
                  <a:pt x="492" y="429"/>
                  <a:pt x="492" y="429"/>
                  <a:pt x="492" y="429"/>
                </a:cubicBezTo>
                <a:cubicBezTo>
                  <a:pt x="494" y="429"/>
                  <a:pt x="496" y="429"/>
                  <a:pt x="498" y="429"/>
                </a:cubicBezTo>
                <a:cubicBezTo>
                  <a:pt x="501" y="429"/>
                  <a:pt x="501" y="429"/>
                  <a:pt x="501" y="429"/>
                </a:cubicBezTo>
                <a:cubicBezTo>
                  <a:pt x="504" y="428"/>
                  <a:pt x="507" y="428"/>
                  <a:pt x="510" y="428"/>
                </a:cubicBezTo>
                <a:cubicBezTo>
                  <a:pt x="518" y="427"/>
                  <a:pt x="526" y="427"/>
                  <a:pt x="533" y="427"/>
                </a:cubicBezTo>
                <a:cubicBezTo>
                  <a:pt x="563" y="427"/>
                  <a:pt x="584" y="434"/>
                  <a:pt x="595" y="447"/>
                </a:cubicBezTo>
                <a:cubicBezTo>
                  <a:pt x="599" y="453"/>
                  <a:pt x="602" y="459"/>
                  <a:pt x="603" y="467"/>
                </a:cubicBezTo>
                <a:cubicBezTo>
                  <a:pt x="708" y="346"/>
                  <a:pt x="663" y="212"/>
                  <a:pt x="625" y="16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146078" tIns="73039" rIns="146078" bIns="73039" numCol="1" anchor="t" anchorCtr="0" compatLnSpc="1">
            <a:prstTxWarp prst="textNoShape">
              <a:avLst/>
            </a:prstTxWarp>
          </a:bodyPr>
          <a:lstStyle/>
          <a:p>
            <a:endParaRPr lang="en-US" sz="1200" dirty="0">
              <a:latin typeface="Montserrat ExtraLight" panose="00000300000000000000" pitchFamily="50" charset="0"/>
            </a:endParaRPr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3FDAEE3C-8EAA-48A3-B16C-2D317B004DFE}"/>
              </a:ext>
            </a:extLst>
          </p:cNvPr>
          <p:cNvSpPr>
            <a:spLocks/>
          </p:cNvSpPr>
          <p:nvPr/>
        </p:nvSpPr>
        <p:spPr bwMode="auto">
          <a:xfrm>
            <a:off x="6728670" y="1938836"/>
            <a:ext cx="1687272" cy="1639159"/>
          </a:xfrm>
          <a:custGeom>
            <a:avLst/>
            <a:gdLst>
              <a:gd name="T0" fmla="*/ 29 w 593"/>
              <a:gd name="T1" fmla="*/ 362 h 579"/>
              <a:gd name="T2" fmla="*/ 3 w 593"/>
              <a:gd name="T3" fmla="*/ 485 h 579"/>
              <a:gd name="T4" fmla="*/ 1 w 593"/>
              <a:gd name="T5" fmla="*/ 505 h 579"/>
              <a:gd name="T6" fmla="*/ 0 w 593"/>
              <a:gd name="T7" fmla="*/ 526 h 579"/>
              <a:gd name="T8" fmla="*/ 0 w 593"/>
              <a:gd name="T9" fmla="*/ 550 h 579"/>
              <a:gd name="T10" fmla="*/ 1 w 593"/>
              <a:gd name="T11" fmla="*/ 573 h 579"/>
              <a:gd name="T12" fmla="*/ 1 w 593"/>
              <a:gd name="T13" fmla="*/ 579 h 579"/>
              <a:gd name="T14" fmla="*/ 217 w 593"/>
              <a:gd name="T15" fmla="*/ 391 h 579"/>
              <a:gd name="T16" fmla="*/ 227 w 593"/>
              <a:gd name="T17" fmla="*/ 389 h 579"/>
              <a:gd name="T18" fmla="*/ 240 w 593"/>
              <a:gd name="T19" fmla="*/ 388 h 579"/>
              <a:gd name="T20" fmla="*/ 283 w 593"/>
              <a:gd name="T21" fmla="*/ 386 h 579"/>
              <a:gd name="T22" fmla="*/ 321 w 593"/>
              <a:gd name="T23" fmla="*/ 385 h 579"/>
              <a:gd name="T24" fmla="*/ 322 w 593"/>
              <a:gd name="T25" fmla="*/ 385 h 579"/>
              <a:gd name="T26" fmla="*/ 327 w 593"/>
              <a:gd name="T27" fmla="*/ 385 h 579"/>
              <a:gd name="T28" fmla="*/ 332 w 593"/>
              <a:gd name="T29" fmla="*/ 384 h 579"/>
              <a:gd name="T30" fmla="*/ 337 w 593"/>
              <a:gd name="T31" fmla="*/ 384 h 579"/>
              <a:gd name="T32" fmla="*/ 343 w 593"/>
              <a:gd name="T33" fmla="*/ 383 h 579"/>
              <a:gd name="T34" fmla="*/ 348 w 593"/>
              <a:gd name="T35" fmla="*/ 383 h 579"/>
              <a:gd name="T36" fmla="*/ 375 w 593"/>
              <a:gd name="T37" fmla="*/ 378 h 579"/>
              <a:gd name="T38" fmla="*/ 380 w 593"/>
              <a:gd name="T39" fmla="*/ 377 h 579"/>
              <a:gd name="T40" fmla="*/ 385 w 593"/>
              <a:gd name="T41" fmla="*/ 376 h 579"/>
              <a:gd name="T42" fmla="*/ 390 w 593"/>
              <a:gd name="T43" fmla="*/ 375 h 579"/>
              <a:gd name="T44" fmla="*/ 395 w 593"/>
              <a:gd name="T45" fmla="*/ 373 h 579"/>
              <a:gd name="T46" fmla="*/ 400 w 593"/>
              <a:gd name="T47" fmla="*/ 371 h 579"/>
              <a:gd name="T48" fmla="*/ 405 w 593"/>
              <a:gd name="T49" fmla="*/ 370 h 579"/>
              <a:gd name="T50" fmla="*/ 410 w 593"/>
              <a:gd name="T51" fmla="*/ 368 h 579"/>
              <a:gd name="T52" fmla="*/ 416 w 593"/>
              <a:gd name="T53" fmla="*/ 366 h 579"/>
              <a:gd name="T54" fmla="*/ 421 w 593"/>
              <a:gd name="T55" fmla="*/ 363 h 579"/>
              <a:gd name="T56" fmla="*/ 432 w 593"/>
              <a:gd name="T57" fmla="*/ 358 h 579"/>
              <a:gd name="T58" fmla="*/ 438 w 593"/>
              <a:gd name="T59" fmla="*/ 354 h 579"/>
              <a:gd name="T60" fmla="*/ 443 w 593"/>
              <a:gd name="T61" fmla="*/ 351 h 579"/>
              <a:gd name="T62" fmla="*/ 447 w 593"/>
              <a:gd name="T63" fmla="*/ 348 h 579"/>
              <a:gd name="T64" fmla="*/ 452 w 593"/>
              <a:gd name="T65" fmla="*/ 344 h 579"/>
              <a:gd name="T66" fmla="*/ 457 w 593"/>
              <a:gd name="T67" fmla="*/ 341 h 579"/>
              <a:gd name="T68" fmla="*/ 461 w 593"/>
              <a:gd name="T69" fmla="*/ 337 h 579"/>
              <a:gd name="T70" fmla="*/ 465 w 593"/>
              <a:gd name="T71" fmla="*/ 333 h 579"/>
              <a:gd name="T72" fmla="*/ 470 w 593"/>
              <a:gd name="T73" fmla="*/ 328 h 579"/>
              <a:gd name="T74" fmla="*/ 474 w 593"/>
              <a:gd name="T75" fmla="*/ 324 h 579"/>
              <a:gd name="T76" fmla="*/ 478 w 593"/>
              <a:gd name="T77" fmla="*/ 319 h 579"/>
              <a:gd name="T78" fmla="*/ 482 w 593"/>
              <a:gd name="T79" fmla="*/ 314 h 579"/>
              <a:gd name="T80" fmla="*/ 491 w 593"/>
              <a:gd name="T81" fmla="*/ 302 h 579"/>
              <a:gd name="T82" fmla="*/ 495 w 593"/>
              <a:gd name="T83" fmla="*/ 296 h 579"/>
              <a:gd name="T84" fmla="*/ 498 w 593"/>
              <a:gd name="T85" fmla="*/ 290 h 579"/>
              <a:gd name="T86" fmla="*/ 502 w 593"/>
              <a:gd name="T87" fmla="*/ 284 h 579"/>
              <a:gd name="T88" fmla="*/ 505 w 593"/>
              <a:gd name="T89" fmla="*/ 277 h 579"/>
              <a:gd name="T90" fmla="*/ 508 w 593"/>
              <a:gd name="T91" fmla="*/ 270 h 579"/>
              <a:gd name="T92" fmla="*/ 512 w 593"/>
              <a:gd name="T93" fmla="*/ 263 h 579"/>
              <a:gd name="T94" fmla="*/ 515 w 593"/>
              <a:gd name="T95" fmla="*/ 255 h 579"/>
              <a:gd name="T96" fmla="*/ 517 w 593"/>
              <a:gd name="T97" fmla="*/ 247 h 579"/>
              <a:gd name="T98" fmla="*/ 520 w 593"/>
              <a:gd name="T99" fmla="*/ 239 h 579"/>
              <a:gd name="T100" fmla="*/ 523 w 593"/>
              <a:gd name="T101" fmla="*/ 231 h 579"/>
              <a:gd name="T102" fmla="*/ 525 w 593"/>
              <a:gd name="T103" fmla="*/ 222 h 579"/>
              <a:gd name="T104" fmla="*/ 533 w 593"/>
              <a:gd name="T105" fmla="*/ 191 h 579"/>
              <a:gd name="T106" fmla="*/ 593 w 593"/>
              <a:gd name="T107" fmla="*/ 137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93" h="579">
                <a:moveTo>
                  <a:pt x="317" y="24"/>
                </a:moveTo>
                <a:cubicBezTo>
                  <a:pt x="179" y="94"/>
                  <a:pt x="77" y="214"/>
                  <a:pt x="29" y="362"/>
                </a:cubicBezTo>
                <a:cubicBezTo>
                  <a:pt x="27" y="368"/>
                  <a:pt x="25" y="373"/>
                  <a:pt x="23" y="380"/>
                </a:cubicBezTo>
                <a:cubicBezTo>
                  <a:pt x="13" y="414"/>
                  <a:pt x="7" y="449"/>
                  <a:pt x="3" y="485"/>
                </a:cubicBezTo>
                <a:cubicBezTo>
                  <a:pt x="3" y="486"/>
                  <a:pt x="3" y="486"/>
                  <a:pt x="3" y="486"/>
                </a:cubicBezTo>
                <a:cubicBezTo>
                  <a:pt x="2" y="492"/>
                  <a:pt x="2" y="498"/>
                  <a:pt x="1" y="505"/>
                </a:cubicBezTo>
                <a:cubicBezTo>
                  <a:pt x="1" y="509"/>
                  <a:pt x="1" y="509"/>
                  <a:pt x="1" y="509"/>
                </a:cubicBezTo>
                <a:cubicBezTo>
                  <a:pt x="1" y="515"/>
                  <a:pt x="1" y="520"/>
                  <a:pt x="0" y="526"/>
                </a:cubicBezTo>
                <a:cubicBezTo>
                  <a:pt x="0" y="530"/>
                  <a:pt x="0" y="530"/>
                  <a:pt x="0" y="530"/>
                </a:cubicBezTo>
                <a:cubicBezTo>
                  <a:pt x="0" y="537"/>
                  <a:pt x="0" y="544"/>
                  <a:pt x="0" y="550"/>
                </a:cubicBezTo>
                <a:cubicBezTo>
                  <a:pt x="0" y="556"/>
                  <a:pt x="1" y="563"/>
                  <a:pt x="1" y="570"/>
                </a:cubicBezTo>
                <a:cubicBezTo>
                  <a:pt x="1" y="571"/>
                  <a:pt x="1" y="572"/>
                  <a:pt x="1" y="573"/>
                </a:cubicBezTo>
                <a:cubicBezTo>
                  <a:pt x="1" y="575"/>
                  <a:pt x="1" y="575"/>
                  <a:pt x="1" y="575"/>
                </a:cubicBezTo>
                <a:cubicBezTo>
                  <a:pt x="1" y="576"/>
                  <a:pt x="1" y="577"/>
                  <a:pt x="1" y="579"/>
                </a:cubicBezTo>
                <a:cubicBezTo>
                  <a:pt x="8" y="552"/>
                  <a:pt x="20" y="526"/>
                  <a:pt x="35" y="503"/>
                </a:cubicBezTo>
                <a:cubicBezTo>
                  <a:pt x="62" y="461"/>
                  <a:pt x="116" y="408"/>
                  <a:pt x="217" y="391"/>
                </a:cubicBezTo>
                <a:cubicBezTo>
                  <a:pt x="220" y="390"/>
                  <a:pt x="223" y="390"/>
                  <a:pt x="226" y="389"/>
                </a:cubicBezTo>
                <a:cubicBezTo>
                  <a:pt x="227" y="389"/>
                  <a:pt x="227" y="389"/>
                  <a:pt x="227" y="389"/>
                </a:cubicBezTo>
                <a:cubicBezTo>
                  <a:pt x="230" y="389"/>
                  <a:pt x="233" y="389"/>
                  <a:pt x="236" y="388"/>
                </a:cubicBezTo>
                <a:cubicBezTo>
                  <a:pt x="240" y="388"/>
                  <a:pt x="240" y="388"/>
                  <a:pt x="240" y="388"/>
                </a:cubicBezTo>
                <a:cubicBezTo>
                  <a:pt x="245" y="387"/>
                  <a:pt x="251" y="387"/>
                  <a:pt x="258" y="386"/>
                </a:cubicBezTo>
                <a:cubicBezTo>
                  <a:pt x="266" y="386"/>
                  <a:pt x="275" y="386"/>
                  <a:pt x="283" y="386"/>
                </a:cubicBezTo>
                <a:cubicBezTo>
                  <a:pt x="294" y="386"/>
                  <a:pt x="305" y="386"/>
                  <a:pt x="317" y="385"/>
                </a:cubicBezTo>
                <a:cubicBezTo>
                  <a:pt x="319" y="385"/>
                  <a:pt x="320" y="385"/>
                  <a:pt x="321" y="385"/>
                </a:cubicBezTo>
                <a:cubicBezTo>
                  <a:pt x="322" y="385"/>
                  <a:pt x="322" y="385"/>
                  <a:pt x="322" y="385"/>
                </a:cubicBezTo>
                <a:cubicBezTo>
                  <a:pt x="322" y="385"/>
                  <a:pt x="322" y="385"/>
                  <a:pt x="322" y="385"/>
                </a:cubicBezTo>
                <a:cubicBezTo>
                  <a:pt x="323" y="385"/>
                  <a:pt x="323" y="385"/>
                  <a:pt x="323" y="385"/>
                </a:cubicBezTo>
                <a:cubicBezTo>
                  <a:pt x="325" y="385"/>
                  <a:pt x="326" y="385"/>
                  <a:pt x="327" y="385"/>
                </a:cubicBezTo>
                <a:cubicBezTo>
                  <a:pt x="328" y="384"/>
                  <a:pt x="328" y="384"/>
                  <a:pt x="328" y="384"/>
                </a:cubicBezTo>
                <a:cubicBezTo>
                  <a:pt x="329" y="384"/>
                  <a:pt x="331" y="384"/>
                  <a:pt x="332" y="384"/>
                </a:cubicBezTo>
                <a:cubicBezTo>
                  <a:pt x="333" y="384"/>
                  <a:pt x="333" y="384"/>
                  <a:pt x="333" y="384"/>
                </a:cubicBezTo>
                <a:cubicBezTo>
                  <a:pt x="334" y="384"/>
                  <a:pt x="336" y="384"/>
                  <a:pt x="337" y="384"/>
                </a:cubicBezTo>
                <a:cubicBezTo>
                  <a:pt x="338" y="384"/>
                  <a:pt x="338" y="384"/>
                  <a:pt x="338" y="384"/>
                </a:cubicBezTo>
                <a:cubicBezTo>
                  <a:pt x="340" y="384"/>
                  <a:pt x="341" y="383"/>
                  <a:pt x="343" y="383"/>
                </a:cubicBezTo>
                <a:cubicBezTo>
                  <a:pt x="343" y="383"/>
                  <a:pt x="343" y="383"/>
                  <a:pt x="343" y="383"/>
                </a:cubicBezTo>
                <a:cubicBezTo>
                  <a:pt x="345" y="383"/>
                  <a:pt x="346" y="383"/>
                  <a:pt x="348" y="383"/>
                </a:cubicBezTo>
                <a:cubicBezTo>
                  <a:pt x="356" y="382"/>
                  <a:pt x="363" y="381"/>
                  <a:pt x="370" y="379"/>
                </a:cubicBezTo>
                <a:cubicBezTo>
                  <a:pt x="371" y="379"/>
                  <a:pt x="373" y="379"/>
                  <a:pt x="375" y="378"/>
                </a:cubicBezTo>
                <a:cubicBezTo>
                  <a:pt x="376" y="378"/>
                  <a:pt x="376" y="378"/>
                  <a:pt x="376" y="378"/>
                </a:cubicBezTo>
                <a:cubicBezTo>
                  <a:pt x="377" y="378"/>
                  <a:pt x="378" y="378"/>
                  <a:pt x="380" y="377"/>
                </a:cubicBezTo>
                <a:cubicBezTo>
                  <a:pt x="381" y="377"/>
                  <a:pt x="381" y="377"/>
                  <a:pt x="381" y="377"/>
                </a:cubicBezTo>
                <a:cubicBezTo>
                  <a:pt x="382" y="377"/>
                  <a:pt x="384" y="376"/>
                  <a:pt x="385" y="376"/>
                </a:cubicBezTo>
                <a:cubicBezTo>
                  <a:pt x="386" y="376"/>
                  <a:pt x="386" y="376"/>
                  <a:pt x="386" y="376"/>
                </a:cubicBezTo>
                <a:cubicBezTo>
                  <a:pt x="388" y="375"/>
                  <a:pt x="389" y="375"/>
                  <a:pt x="390" y="375"/>
                </a:cubicBezTo>
                <a:cubicBezTo>
                  <a:pt x="392" y="374"/>
                  <a:pt x="392" y="374"/>
                  <a:pt x="392" y="374"/>
                </a:cubicBezTo>
                <a:cubicBezTo>
                  <a:pt x="393" y="374"/>
                  <a:pt x="394" y="373"/>
                  <a:pt x="395" y="373"/>
                </a:cubicBezTo>
                <a:cubicBezTo>
                  <a:pt x="397" y="373"/>
                  <a:pt x="397" y="373"/>
                  <a:pt x="397" y="373"/>
                </a:cubicBezTo>
                <a:cubicBezTo>
                  <a:pt x="398" y="372"/>
                  <a:pt x="399" y="372"/>
                  <a:pt x="400" y="371"/>
                </a:cubicBezTo>
                <a:cubicBezTo>
                  <a:pt x="402" y="371"/>
                  <a:pt x="402" y="371"/>
                  <a:pt x="402" y="371"/>
                </a:cubicBezTo>
                <a:cubicBezTo>
                  <a:pt x="403" y="370"/>
                  <a:pt x="404" y="370"/>
                  <a:pt x="405" y="370"/>
                </a:cubicBezTo>
                <a:cubicBezTo>
                  <a:pt x="407" y="369"/>
                  <a:pt x="407" y="369"/>
                  <a:pt x="407" y="369"/>
                </a:cubicBezTo>
                <a:cubicBezTo>
                  <a:pt x="408" y="369"/>
                  <a:pt x="409" y="368"/>
                  <a:pt x="410" y="368"/>
                </a:cubicBezTo>
                <a:cubicBezTo>
                  <a:pt x="412" y="367"/>
                  <a:pt x="412" y="367"/>
                  <a:pt x="412" y="367"/>
                </a:cubicBezTo>
                <a:cubicBezTo>
                  <a:pt x="413" y="367"/>
                  <a:pt x="414" y="366"/>
                  <a:pt x="416" y="366"/>
                </a:cubicBezTo>
                <a:cubicBezTo>
                  <a:pt x="417" y="365"/>
                  <a:pt x="417" y="365"/>
                  <a:pt x="417" y="365"/>
                </a:cubicBezTo>
                <a:cubicBezTo>
                  <a:pt x="418" y="364"/>
                  <a:pt x="420" y="364"/>
                  <a:pt x="421" y="363"/>
                </a:cubicBezTo>
                <a:cubicBezTo>
                  <a:pt x="422" y="363"/>
                  <a:pt x="422" y="363"/>
                  <a:pt x="422" y="363"/>
                </a:cubicBezTo>
                <a:cubicBezTo>
                  <a:pt x="425" y="361"/>
                  <a:pt x="428" y="359"/>
                  <a:pt x="432" y="358"/>
                </a:cubicBezTo>
                <a:cubicBezTo>
                  <a:pt x="433" y="357"/>
                  <a:pt x="435" y="356"/>
                  <a:pt x="436" y="355"/>
                </a:cubicBezTo>
                <a:cubicBezTo>
                  <a:pt x="438" y="354"/>
                  <a:pt x="438" y="354"/>
                  <a:pt x="438" y="354"/>
                </a:cubicBezTo>
                <a:cubicBezTo>
                  <a:pt x="439" y="353"/>
                  <a:pt x="440" y="353"/>
                  <a:pt x="441" y="352"/>
                </a:cubicBezTo>
                <a:cubicBezTo>
                  <a:pt x="443" y="351"/>
                  <a:pt x="443" y="351"/>
                  <a:pt x="443" y="351"/>
                </a:cubicBezTo>
                <a:cubicBezTo>
                  <a:pt x="444" y="350"/>
                  <a:pt x="445" y="350"/>
                  <a:pt x="446" y="349"/>
                </a:cubicBezTo>
                <a:cubicBezTo>
                  <a:pt x="447" y="348"/>
                  <a:pt x="447" y="348"/>
                  <a:pt x="447" y="348"/>
                </a:cubicBezTo>
                <a:cubicBezTo>
                  <a:pt x="448" y="347"/>
                  <a:pt x="449" y="346"/>
                  <a:pt x="450" y="346"/>
                </a:cubicBezTo>
                <a:cubicBezTo>
                  <a:pt x="452" y="344"/>
                  <a:pt x="452" y="344"/>
                  <a:pt x="452" y="344"/>
                </a:cubicBezTo>
                <a:cubicBezTo>
                  <a:pt x="453" y="343"/>
                  <a:pt x="454" y="343"/>
                  <a:pt x="455" y="342"/>
                </a:cubicBezTo>
                <a:cubicBezTo>
                  <a:pt x="457" y="341"/>
                  <a:pt x="457" y="341"/>
                  <a:pt x="457" y="341"/>
                </a:cubicBezTo>
                <a:cubicBezTo>
                  <a:pt x="457" y="340"/>
                  <a:pt x="458" y="339"/>
                  <a:pt x="459" y="338"/>
                </a:cubicBezTo>
                <a:cubicBezTo>
                  <a:pt x="461" y="337"/>
                  <a:pt x="461" y="337"/>
                  <a:pt x="461" y="337"/>
                </a:cubicBezTo>
                <a:cubicBezTo>
                  <a:pt x="462" y="336"/>
                  <a:pt x="463" y="335"/>
                  <a:pt x="464" y="334"/>
                </a:cubicBezTo>
                <a:cubicBezTo>
                  <a:pt x="465" y="333"/>
                  <a:pt x="465" y="333"/>
                  <a:pt x="465" y="333"/>
                </a:cubicBezTo>
                <a:cubicBezTo>
                  <a:pt x="466" y="332"/>
                  <a:pt x="467" y="331"/>
                  <a:pt x="468" y="330"/>
                </a:cubicBezTo>
                <a:cubicBezTo>
                  <a:pt x="470" y="328"/>
                  <a:pt x="470" y="328"/>
                  <a:pt x="470" y="328"/>
                </a:cubicBezTo>
                <a:cubicBezTo>
                  <a:pt x="471" y="328"/>
                  <a:pt x="471" y="327"/>
                  <a:pt x="472" y="326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5" y="323"/>
                  <a:pt x="476" y="322"/>
                  <a:pt x="477" y="321"/>
                </a:cubicBezTo>
                <a:cubicBezTo>
                  <a:pt x="478" y="319"/>
                  <a:pt x="478" y="319"/>
                  <a:pt x="478" y="319"/>
                </a:cubicBezTo>
                <a:cubicBezTo>
                  <a:pt x="479" y="318"/>
                  <a:pt x="480" y="317"/>
                  <a:pt x="481" y="316"/>
                </a:cubicBezTo>
                <a:cubicBezTo>
                  <a:pt x="482" y="314"/>
                  <a:pt x="482" y="314"/>
                  <a:pt x="482" y="314"/>
                </a:cubicBezTo>
                <a:cubicBezTo>
                  <a:pt x="485" y="311"/>
                  <a:pt x="487" y="307"/>
                  <a:pt x="490" y="304"/>
                </a:cubicBezTo>
                <a:cubicBezTo>
                  <a:pt x="491" y="302"/>
                  <a:pt x="491" y="302"/>
                  <a:pt x="491" y="302"/>
                </a:cubicBezTo>
                <a:cubicBezTo>
                  <a:pt x="492" y="301"/>
                  <a:pt x="492" y="300"/>
                  <a:pt x="493" y="298"/>
                </a:cubicBezTo>
                <a:cubicBezTo>
                  <a:pt x="495" y="296"/>
                  <a:pt x="495" y="296"/>
                  <a:pt x="495" y="296"/>
                </a:cubicBezTo>
                <a:cubicBezTo>
                  <a:pt x="496" y="295"/>
                  <a:pt x="496" y="293"/>
                  <a:pt x="497" y="292"/>
                </a:cubicBezTo>
                <a:cubicBezTo>
                  <a:pt x="498" y="290"/>
                  <a:pt x="498" y="290"/>
                  <a:pt x="498" y="290"/>
                </a:cubicBezTo>
                <a:cubicBezTo>
                  <a:pt x="499" y="289"/>
                  <a:pt x="500" y="287"/>
                  <a:pt x="500" y="286"/>
                </a:cubicBezTo>
                <a:cubicBezTo>
                  <a:pt x="501" y="285"/>
                  <a:pt x="501" y="284"/>
                  <a:pt x="502" y="284"/>
                </a:cubicBezTo>
                <a:cubicBezTo>
                  <a:pt x="503" y="282"/>
                  <a:pt x="503" y="281"/>
                  <a:pt x="504" y="280"/>
                </a:cubicBezTo>
                <a:cubicBezTo>
                  <a:pt x="504" y="279"/>
                  <a:pt x="505" y="278"/>
                  <a:pt x="505" y="277"/>
                </a:cubicBezTo>
                <a:cubicBezTo>
                  <a:pt x="506" y="275"/>
                  <a:pt x="506" y="274"/>
                  <a:pt x="507" y="273"/>
                </a:cubicBezTo>
                <a:cubicBezTo>
                  <a:pt x="508" y="272"/>
                  <a:pt x="508" y="271"/>
                  <a:pt x="508" y="270"/>
                </a:cubicBezTo>
                <a:cubicBezTo>
                  <a:pt x="509" y="268"/>
                  <a:pt x="510" y="267"/>
                  <a:pt x="510" y="266"/>
                </a:cubicBezTo>
                <a:cubicBezTo>
                  <a:pt x="512" y="263"/>
                  <a:pt x="512" y="263"/>
                  <a:pt x="512" y="263"/>
                </a:cubicBezTo>
                <a:cubicBezTo>
                  <a:pt x="512" y="261"/>
                  <a:pt x="513" y="260"/>
                  <a:pt x="513" y="258"/>
                </a:cubicBezTo>
                <a:cubicBezTo>
                  <a:pt x="514" y="257"/>
                  <a:pt x="514" y="256"/>
                  <a:pt x="515" y="255"/>
                </a:cubicBezTo>
                <a:cubicBezTo>
                  <a:pt x="515" y="254"/>
                  <a:pt x="516" y="252"/>
                  <a:pt x="516" y="251"/>
                </a:cubicBezTo>
                <a:cubicBezTo>
                  <a:pt x="517" y="249"/>
                  <a:pt x="517" y="248"/>
                  <a:pt x="517" y="247"/>
                </a:cubicBezTo>
                <a:cubicBezTo>
                  <a:pt x="518" y="246"/>
                  <a:pt x="518" y="244"/>
                  <a:pt x="519" y="243"/>
                </a:cubicBezTo>
                <a:cubicBezTo>
                  <a:pt x="520" y="239"/>
                  <a:pt x="520" y="239"/>
                  <a:pt x="520" y="239"/>
                </a:cubicBezTo>
                <a:cubicBezTo>
                  <a:pt x="521" y="237"/>
                  <a:pt x="521" y="236"/>
                  <a:pt x="522" y="234"/>
                </a:cubicBezTo>
                <a:cubicBezTo>
                  <a:pt x="523" y="231"/>
                  <a:pt x="523" y="231"/>
                  <a:pt x="523" y="231"/>
                </a:cubicBezTo>
                <a:cubicBezTo>
                  <a:pt x="523" y="229"/>
                  <a:pt x="524" y="227"/>
                  <a:pt x="524" y="225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19"/>
                  <a:pt x="526" y="216"/>
                  <a:pt x="527" y="213"/>
                </a:cubicBezTo>
                <a:cubicBezTo>
                  <a:pt x="529" y="205"/>
                  <a:pt x="531" y="198"/>
                  <a:pt x="533" y="191"/>
                </a:cubicBezTo>
                <a:cubicBezTo>
                  <a:pt x="542" y="162"/>
                  <a:pt x="555" y="145"/>
                  <a:pt x="571" y="139"/>
                </a:cubicBezTo>
                <a:cubicBezTo>
                  <a:pt x="578" y="136"/>
                  <a:pt x="585" y="136"/>
                  <a:pt x="593" y="137"/>
                </a:cubicBezTo>
                <a:cubicBezTo>
                  <a:pt x="511" y="0"/>
                  <a:pt x="369" y="2"/>
                  <a:pt x="317" y="2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46078" tIns="73039" rIns="146078" bIns="73039" numCol="1" anchor="t" anchorCtr="0" compatLnSpc="1">
            <a:prstTxWarp prst="textNoShape">
              <a:avLst/>
            </a:prstTxWarp>
          </a:bodyPr>
          <a:lstStyle/>
          <a:p>
            <a:endParaRPr lang="en-US" sz="1200" dirty="0">
              <a:latin typeface="Montserrat ExtraLight" panose="00000300000000000000" pitchFamily="50" charset="0"/>
            </a:endParaRPr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id="{4D661B3A-3350-48B2-9EE2-F25B606F8ED8}"/>
              </a:ext>
            </a:extLst>
          </p:cNvPr>
          <p:cNvSpPr>
            <a:spLocks/>
          </p:cNvSpPr>
          <p:nvPr/>
        </p:nvSpPr>
        <p:spPr bwMode="auto">
          <a:xfrm>
            <a:off x="6736965" y="3088569"/>
            <a:ext cx="1237664" cy="1979268"/>
          </a:xfrm>
          <a:custGeom>
            <a:avLst/>
            <a:gdLst>
              <a:gd name="T0" fmla="*/ 237 w 435"/>
              <a:gd name="T1" fmla="*/ 606 h 699"/>
              <a:gd name="T2" fmla="*/ 346 w 435"/>
              <a:gd name="T3" fmla="*/ 668 h 699"/>
              <a:gd name="T4" fmla="*/ 365 w 435"/>
              <a:gd name="T5" fmla="*/ 676 h 699"/>
              <a:gd name="T6" fmla="*/ 384 w 435"/>
              <a:gd name="T7" fmla="*/ 684 h 699"/>
              <a:gd name="T8" fmla="*/ 407 w 435"/>
              <a:gd name="T9" fmla="*/ 691 h 699"/>
              <a:gd name="T10" fmla="*/ 429 w 435"/>
              <a:gd name="T11" fmla="*/ 698 h 699"/>
              <a:gd name="T12" fmla="*/ 435 w 435"/>
              <a:gd name="T13" fmla="*/ 699 h 699"/>
              <a:gd name="T14" fmla="*/ 323 w 435"/>
              <a:gd name="T15" fmla="*/ 436 h 699"/>
              <a:gd name="T16" fmla="*/ 324 w 435"/>
              <a:gd name="T17" fmla="*/ 426 h 699"/>
              <a:gd name="T18" fmla="*/ 327 w 435"/>
              <a:gd name="T19" fmla="*/ 413 h 699"/>
              <a:gd name="T20" fmla="*/ 339 w 435"/>
              <a:gd name="T21" fmla="*/ 372 h 699"/>
              <a:gd name="T22" fmla="*/ 349 w 435"/>
              <a:gd name="T23" fmla="*/ 335 h 699"/>
              <a:gd name="T24" fmla="*/ 350 w 435"/>
              <a:gd name="T25" fmla="*/ 334 h 699"/>
              <a:gd name="T26" fmla="*/ 351 w 435"/>
              <a:gd name="T27" fmla="*/ 329 h 699"/>
              <a:gd name="T28" fmla="*/ 352 w 435"/>
              <a:gd name="T29" fmla="*/ 324 h 699"/>
              <a:gd name="T30" fmla="*/ 353 w 435"/>
              <a:gd name="T31" fmla="*/ 319 h 699"/>
              <a:gd name="T32" fmla="*/ 354 w 435"/>
              <a:gd name="T33" fmla="*/ 314 h 699"/>
              <a:gd name="T34" fmla="*/ 356 w 435"/>
              <a:gd name="T35" fmla="*/ 309 h 699"/>
              <a:gd name="T36" fmla="*/ 360 w 435"/>
              <a:gd name="T37" fmla="*/ 282 h 699"/>
              <a:gd name="T38" fmla="*/ 360 w 435"/>
              <a:gd name="T39" fmla="*/ 277 h 699"/>
              <a:gd name="T40" fmla="*/ 361 w 435"/>
              <a:gd name="T41" fmla="*/ 272 h 699"/>
              <a:gd name="T42" fmla="*/ 361 w 435"/>
              <a:gd name="T43" fmla="*/ 266 h 699"/>
              <a:gd name="T44" fmla="*/ 361 w 435"/>
              <a:gd name="T45" fmla="*/ 261 h 699"/>
              <a:gd name="T46" fmla="*/ 361 w 435"/>
              <a:gd name="T47" fmla="*/ 256 h 699"/>
              <a:gd name="T48" fmla="*/ 361 w 435"/>
              <a:gd name="T49" fmla="*/ 250 h 699"/>
              <a:gd name="T50" fmla="*/ 361 w 435"/>
              <a:gd name="T51" fmla="*/ 245 h 699"/>
              <a:gd name="T52" fmla="*/ 360 w 435"/>
              <a:gd name="T53" fmla="*/ 239 h 699"/>
              <a:gd name="T54" fmla="*/ 360 w 435"/>
              <a:gd name="T55" fmla="*/ 233 h 699"/>
              <a:gd name="T56" fmla="*/ 358 w 435"/>
              <a:gd name="T57" fmla="*/ 222 h 699"/>
              <a:gd name="T58" fmla="*/ 356 w 435"/>
              <a:gd name="T59" fmla="*/ 215 h 699"/>
              <a:gd name="T60" fmla="*/ 355 w 435"/>
              <a:gd name="T61" fmla="*/ 209 h 699"/>
              <a:gd name="T62" fmla="*/ 353 w 435"/>
              <a:gd name="T63" fmla="*/ 203 h 699"/>
              <a:gd name="T64" fmla="*/ 351 w 435"/>
              <a:gd name="T65" fmla="*/ 198 h 699"/>
              <a:gd name="T66" fmla="*/ 349 w 435"/>
              <a:gd name="T67" fmla="*/ 193 h 699"/>
              <a:gd name="T68" fmla="*/ 347 w 435"/>
              <a:gd name="T69" fmla="*/ 187 h 699"/>
              <a:gd name="T70" fmla="*/ 344 w 435"/>
              <a:gd name="T71" fmla="*/ 182 h 699"/>
              <a:gd name="T72" fmla="*/ 342 w 435"/>
              <a:gd name="T73" fmla="*/ 176 h 699"/>
              <a:gd name="T74" fmla="*/ 339 w 435"/>
              <a:gd name="T75" fmla="*/ 171 h 699"/>
              <a:gd name="T76" fmla="*/ 335 w 435"/>
              <a:gd name="T77" fmla="*/ 166 h 699"/>
              <a:gd name="T78" fmla="*/ 332 w 435"/>
              <a:gd name="T79" fmla="*/ 160 h 699"/>
              <a:gd name="T80" fmla="*/ 323 w 435"/>
              <a:gd name="T81" fmla="*/ 148 h 699"/>
              <a:gd name="T82" fmla="*/ 319 w 435"/>
              <a:gd name="T83" fmla="*/ 143 h 699"/>
              <a:gd name="T84" fmla="*/ 314 w 435"/>
              <a:gd name="T85" fmla="*/ 137 h 699"/>
              <a:gd name="T86" fmla="*/ 309 w 435"/>
              <a:gd name="T87" fmla="*/ 132 h 699"/>
              <a:gd name="T88" fmla="*/ 303 w 435"/>
              <a:gd name="T89" fmla="*/ 127 h 699"/>
              <a:gd name="T90" fmla="*/ 298 w 435"/>
              <a:gd name="T91" fmla="*/ 121 h 699"/>
              <a:gd name="T92" fmla="*/ 292 w 435"/>
              <a:gd name="T93" fmla="*/ 116 h 699"/>
              <a:gd name="T94" fmla="*/ 286 w 435"/>
              <a:gd name="T95" fmla="*/ 111 h 699"/>
              <a:gd name="T96" fmla="*/ 279 w 435"/>
              <a:gd name="T97" fmla="*/ 106 h 699"/>
              <a:gd name="T98" fmla="*/ 272 w 435"/>
              <a:gd name="T99" fmla="*/ 101 h 699"/>
              <a:gd name="T100" fmla="*/ 265 w 435"/>
              <a:gd name="T101" fmla="*/ 96 h 699"/>
              <a:gd name="T102" fmla="*/ 257 w 435"/>
              <a:gd name="T103" fmla="*/ 91 h 699"/>
              <a:gd name="T104" fmla="*/ 231 w 435"/>
              <a:gd name="T105" fmla="*/ 74 h 699"/>
              <a:gd name="T106" fmla="*/ 198 w 435"/>
              <a:gd name="T107" fmla="*/ 0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35" h="699">
                <a:moveTo>
                  <a:pt x="5" y="228"/>
                </a:moveTo>
                <a:cubicBezTo>
                  <a:pt x="29" y="380"/>
                  <a:pt x="112" y="515"/>
                  <a:pt x="237" y="606"/>
                </a:cubicBezTo>
                <a:cubicBezTo>
                  <a:pt x="242" y="610"/>
                  <a:pt x="247" y="613"/>
                  <a:pt x="252" y="617"/>
                </a:cubicBezTo>
                <a:cubicBezTo>
                  <a:pt x="282" y="637"/>
                  <a:pt x="314" y="654"/>
                  <a:pt x="346" y="668"/>
                </a:cubicBezTo>
                <a:cubicBezTo>
                  <a:pt x="347" y="669"/>
                  <a:pt x="347" y="669"/>
                  <a:pt x="347" y="669"/>
                </a:cubicBezTo>
                <a:cubicBezTo>
                  <a:pt x="353" y="671"/>
                  <a:pt x="359" y="674"/>
                  <a:pt x="365" y="676"/>
                </a:cubicBezTo>
                <a:cubicBezTo>
                  <a:pt x="369" y="678"/>
                  <a:pt x="369" y="678"/>
                  <a:pt x="369" y="678"/>
                </a:cubicBezTo>
                <a:cubicBezTo>
                  <a:pt x="374" y="680"/>
                  <a:pt x="379" y="682"/>
                  <a:pt x="384" y="684"/>
                </a:cubicBezTo>
                <a:cubicBezTo>
                  <a:pt x="388" y="685"/>
                  <a:pt x="388" y="685"/>
                  <a:pt x="388" y="685"/>
                </a:cubicBezTo>
                <a:cubicBezTo>
                  <a:pt x="395" y="687"/>
                  <a:pt x="401" y="689"/>
                  <a:pt x="407" y="691"/>
                </a:cubicBezTo>
                <a:cubicBezTo>
                  <a:pt x="413" y="693"/>
                  <a:pt x="420" y="695"/>
                  <a:pt x="427" y="697"/>
                </a:cubicBezTo>
                <a:cubicBezTo>
                  <a:pt x="428" y="697"/>
                  <a:pt x="428" y="697"/>
                  <a:pt x="429" y="698"/>
                </a:cubicBezTo>
                <a:cubicBezTo>
                  <a:pt x="431" y="698"/>
                  <a:pt x="431" y="698"/>
                  <a:pt x="431" y="698"/>
                </a:cubicBezTo>
                <a:cubicBezTo>
                  <a:pt x="432" y="698"/>
                  <a:pt x="434" y="699"/>
                  <a:pt x="435" y="699"/>
                </a:cubicBezTo>
                <a:cubicBezTo>
                  <a:pt x="412" y="685"/>
                  <a:pt x="390" y="665"/>
                  <a:pt x="373" y="644"/>
                </a:cubicBezTo>
                <a:cubicBezTo>
                  <a:pt x="342" y="605"/>
                  <a:pt x="308" y="537"/>
                  <a:pt x="323" y="436"/>
                </a:cubicBezTo>
                <a:cubicBezTo>
                  <a:pt x="323" y="433"/>
                  <a:pt x="324" y="430"/>
                  <a:pt x="324" y="427"/>
                </a:cubicBezTo>
                <a:cubicBezTo>
                  <a:pt x="324" y="426"/>
                  <a:pt x="324" y="426"/>
                  <a:pt x="324" y="426"/>
                </a:cubicBezTo>
                <a:cubicBezTo>
                  <a:pt x="325" y="423"/>
                  <a:pt x="326" y="420"/>
                  <a:pt x="326" y="417"/>
                </a:cubicBezTo>
                <a:cubicBezTo>
                  <a:pt x="327" y="413"/>
                  <a:pt x="327" y="413"/>
                  <a:pt x="327" y="413"/>
                </a:cubicBezTo>
                <a:cubicBezTo>
                  <a:pt x="328" y="408"/>
                  <a:pt x="329" y="402"/>
                  <a:pt x="331" y="395"/>
                </a:cubicBezTo>
                <a:cubicBezTo>
                  <a:pt x="334" y="388"/>
                  <a:pt x="336" y="380"/>
                  <a:pt x="339" y="372"/>
                </a:cubicBezTo>
                <a:cubicBezTo>
                  <a:pt x="342" y="361"/>
                  <a:pt x="345" y="350"/>
                  <a:pt x="348" y="339"/>
                </a:cubicBezTo>
                <a:cubicBezTo>
                  <a:pt x="349" y="338"/>
                  <a:pt x="349" y="336"/>
                  <a:pt x="349" y="335"/>
                </a:cubicBezTo>
                <a:cubicBezTo>
                  <a:pt x="350" y="334"/>
                  <a:pt x="350" y="334"/>
                  <a:pt x="350" y="334"/>
                </a:cubicBezTo>
                <a:cubicBezTo>
                  <a:pt x="350" y="334"/>
                  <a:pt x="350" y="334"/>
                  <a:pt x="350" y="334"/>
                </a:cubicBezTo>
                <a:cubicBezTo>
                  <a:pt x="350" y="333"/>
                  <a:pt x="350" y="333"/>
                  <a:pt x="350" y="333"/>
                </a:cubicBezTo>
                <a:cubicBezTo>
                  <a:pt x="350" y="332"/>
                  <a:pt x="351" y="331"/>
                  <a:pt x="351" y="329"/>
                </a:cubicBezTo>
                <a:cubicBezTo>
                  <a:pt x="351" y="329"/>
                  <a:pt x="351" y="329"/>
                  <a:pt x="351" y="329"/>
                </a:cubicBezTo>
                <a:cubicBezTo>
                  <a:pt x="351" y="327"/>
                  <a:pt x="352" y="326"/>
                  <a:pt x="352" y="324"/>
                </a:cubicBezTo>
                <a:cubicBezTo>
                  <a:pt x="352" y="324"/>
                  <a:pt x="352" y="324"/>
                  <a:pt x="352" y="324"/>
                </a:cubicBezTo>
                <a:cubicBezTo>
                  <a:pt x="353" y="322"/>
                  <a:pt x="353" y="321"/>
                  <a:pt x="353" y="319"/>
                </a:cubicBezTo>
                <a:cubicBezTo>
                  <a:pt x="353" y="319"/>
                  <a:pt x="353" y="319"/>
                  <a:pt x="353" y="319"/>
                </a:cubicBezTo>
                <a:cubicBezTo>
                  <a:pt x="354" y="317"/>
                  <a:pt x="354" y="316"/>
                  <a:pt x="354" y="314"/>
                </a:cubicBezTo>
                <a:cubicBezTo>
                  <a:pt x="355" y="313"/>
                  <a:pt x="355" y="313"/>
                  <a:pt x="355" y="313"/>
                </a:cubicBezTo>
                <a:cubicBezTo>
                  <a:pt x="355" y="312"/>
                  <a:pt x="355" y="310"/>
                  <a:pt x="356" y="309"/>
                </a:cubicBezTo>
                <a:cubicBezTo>
                  <a:pt x="357" y="301"/>
                  <a:pt x="358" y="294"/>
                  <a:pt x="359" y="287"/>
                </a:cubicBezTo>
                <a:cubicBezTo>
                  <a:pt x="359" y="285"/>
                  <a:pt x="360" y="284"/>
                  <a:pt x="360" y="282"/>
                </a:cubicBezTo>
                <a:cubicBezTo>
                  <a:pt x="360" y="281"/>
                  <a:pt x="360" y="281"/>
                  <a:pt x="360" y="281"/>
                </a:cubicBezTo>
                <a:cubicBezTo>
                  <a:pt x="360" y="280"/>
                  <a:pt x="360" y="278"/>
                  <a:pt x="360" y="277"/>
                </a:cubicBezTo>
                <a:cubicBezTo>
                  <a:pt x="360" y="276"/>
                  <a:pt x="360" y="276"/>
                  <a:pt x="360" y="276"/>
                </a:cubicBezTo>
                <a:cubicBezTo>
                  <a:pt x="360" y="274"/>
                  <a:pt x="361" y="273"/>
                  <a:pt x="361" y="272"/>
                </a:cubicBezTo>
                <a:cubicBezTo>
                  <a:pt x="361" y="270"/>
                  <a:pt x="361" y="270"/>
                  <a:pt x="361" y="270"/>
                </a:cubicBezTo>
                <a:cubicBezTo>
                  <a:pt x="361" y="269"/>
                  <a:pt x="361" y="268"/>
                  <a:pt x="361" y="266"/>
                </a:cubicBezTo>
                <a:cubicBezTo>
                  <a:pt x="361" y="265"/>
                  <a:pt x="361" y="265"/>
                  <a:pt x="361" y="265"/>
                </a:cubicBezTo>
                <a:cubicBezTo>
                  <a:pt x="361" y="263"/>
                  <a:pt x="361" y="262"/>
                  <a:pt x="361" y="261"/>
                </a:cubicBezTo>
                <a:cubicBezTo>
                  <a:pt x="361" y="259"/>
                  <a:pt x="361" y="259"/>
                  <a:pt x="361" y="259"/>
                </a:cubicBezTo>
                <a:cubicBezTo>
                  <a:pt x="361" y="258"/>
                  <a:pt x="361" y="257"/>
                  <a:pt x="361" y="256"/>
                </a:cubicBezTo>
                <a:cubicBezTo>
                  <a:pt x="361" y="254"/>
                  <a:pt x="361" y="254"/>
                  <a:pt x="361" y="254"/>
                </a:cubicBezTo>
                <a:cubicBezTo>
                  <a:pt x="361" y="253"/>
                  <a:pt x="361" y="252"/>
                  <a:pt x="361" y="250"/>
                </a:cubicBezTo>
                <a:cubicBezTo>
                  <a:pt x="361" y="249"/>
                  <a:pt x="361" y="249"/>
                  <a:pt x="361" y="249"/>
                </a:cubicBezTo>
                <a:cubicBezTo>
                  <a:pt x="361" y="247"/>
                  <a:pt x="361" y="246"/>
                  <a:pt x="361" y="245"/>
                </a:cubicBezTo>
                <a:cubicBezTo>
                  <a:pt x="361" y="243"/>
                  <a:pt x="361" y="243"/>
                  <a:pt x="361" y="243"/>
                </a:cubicBezTo>
                <a:cubicBezTo>
                  <a:pt x="360" y="242"/>
                  <a:pt x="360" y="241"/>
                  <a:pt x="360" y="239"/>
                </a:cubicBezTo>
                <a:cubicBezTo>
                  <a:pt x="360" y="238"/>
                  <a:pt x="360" y="238"/>
                  <a:pt x="360" y="238"/>
                </a:cubicBezTo>
                <a:cubicBezTo>
                  <a:pt x="360" y="236"/>
                  <a:pt x="360" y="235"/>
                  <a:pt x="360" y="233"/>
                </a:cubicBezTo>
                <a:cubicBezTo>
                  <a:pt x="359" y="233"/>
                  <a:pt x="359" y="233"/>
                  <a:pt x="359" y="233"/>
                </a:cubicBezTo>
                <a:cubicBezTo>
                  <a:pt x="359" y="229"/>
                  <a:pt x="358" y="225"/>
                  <a:pt x="358" y="222"/>
                </a:cubicBezTo>
                <a:cubicBezTo>
                  <a:pt x="357" y="220"/>
                  <a:pt x="357" y="218"/>
                  <a:pt x="356" y="216"/>
                </a:cubicBezTo>
                <a:cubicBezTo>
                  <a:pt x="356" y="215"/>
                  <a:pt x="356" y="215"/>
                  <a:pt x="356" y="215"/>
                </a:cubicBezTo>
                <a:cubicBezTo>
                  <a:pt x="356" y="213"/>
                  <a:pt x="355" y="212"/>
                  <a:pt x="355" y="211"/>
                </a:cubicBezTo>
                <a:cubicBezTo>
                  <a:pt x="355" y="209"/>
                  <a:pt x="355" y="209"/>
                  <a:pt x="355" y="209"/>
                </a:cubicBezTo>
                <a:cubicBezTo>
                  <a:pt x="354" y="208"/>
                  <a:pt x="354" y="207"/>
                  <a:pt x="354" y="205"/>
                </a:cubicBezTo>
                <a:cubicBezTo>
                  <a:pt x="353" y="203"/>
                  <a:pt x="353" y="203"/>
                  <a:pt x="353" y="203"/>
                </a:cubicBezTo>
                <a:cubicBezTo>
                  <a:pt x="353" y="202"/>
                  <a:pt x="352" y="201"/>
                  <a:pt x="352" y="200"/>
                </a:cubicBezTo>
                <a:cubicBezTo>
                  <a:pt x="351" y="198"/>
                  <a:pt x="351" y="198"/>
                  <a:pt x="351" y="198"/>
                </a:cubicBezTo>
                <a:cubicBezTo>
                  <a:pt x="351" y="197"/>
                  <a:pt x="350" y="196"/>
                  <a:pt x="350" y="195"/>
                </a:cubicBezTo>
                <a:cubicBezTo>
                  <a:pt x="349" y="193"/>
                  <a:pt x="349" y="193"/>
                  <a:pt x="349" y="193"/>
                </a:cubicBezTo>
                <a:cubicBezTo>
                  <a:pt x="349" y="191"/>
                  <a:pt x="348" y="190"/>
                  <a:pt x="348" y="189"/>
                </a:cubicBezTo>
                <a:cubicBezTo>
                  <a:pt x="347" y="187"/>
                  <a:pt x="347" y="187"/>
                  <a:pt x="347" y="187"/>
                </a:cubicBezTo>
                <a:cubicBezTo>
                  <a:pt x="346" y="186"/>
                  <a:pt x="346" y="185"/>
                  <a:pt x="345" y="184"/>
                </a:cubicBezTo>
                <a:cubicBezTo>
                  <a:pt x="344" y="182"/>
                  <a:pt x="344" y="182"/>
                  <a:pt x="344" y="182"/>
                </a:cubicBezTo>
                <a:cubicBezTo>
                  <a:pt x="344" y="181"/>
                  <a:pt x="343" y="180"/>
                  <a:pt x="343" y="179"/>
                </a:cubicBezTo>
                <a:cubicBezTo>
                  <a:pt x="342" y="176"/>
                  <a:pt x="342" y="176"/>
                  <a:pt x="342" y="176"/>
                </a:cubicBezTo>
                <a:cubicBezTo>
                  <a:pt x="341" y="175"/>
                  <a:pt x="340" y="174"/>
                  <a:pt x="340" y="173"/>
                </a:cubicBezTo>
                <a:cubicBezTo>
                  <a:pt x="339" y="171"/>
                  <a:pt x="339" y="171"/>
                  <a:pt x="339" y="171"/>
                </a:cubicBezTo>
                <a:cubicBezTo>
                  <a:pt x="338" y="170"/>
                  <a:pt x="337" y="169"/>
                  <a:pt x="337" y="168"/>
                </a:cubicBezTo>
                <a:cubicBezTo>
                  <a:pt x="335" y="166"/>
                  <a:pt x="335" y="166"/>
                  <a:pt x="335" y="166"/>
                </a:cubicBezTo>
                <a:cubicBezTo>
                  <a:pt x="335" y="164"/>
                  <a:pt x="334" y="163"/>
                  <a:pt x="333" y="162"/>
                </a:cubicBezTo>
                <a:cubicBezTo>
                  <a:pt x="332" y="160"/>
                  <a:pt x="332" y="160"/>
                  <a:pt x="332" y="160"/>
                </a:cubicBezTo>
                <a:cubicBezTo>
                  <a:pt x="330" y="157"/>
                  <a:pt x="327" y="153"/>
                  <a:pt x="324" y="150"/>
                </a:cubicBezTo>
                <a:cubicBezTo>
                  <a:pt x="323" y="148"/>
                  <a:pt x="323" y="148"/>
                  <a:pt x="323" y="148"/>
                </a:cubicBezTo>
                <a:cubicBezTo>
                  <a:pt x="322" y="147"/>
                  <a:pt x="321" y="146"/>
                  <a:pt x="320" y="144"/>
                </a:cubicBezTo>
                <a:cubicBezTo>
                  <a:pt x="319" y="143"/>
                  <a:pt x="319" y="143"/>
                  <a:pt x="319" y="143"/>
                </a:cubicBezTo>
                <a:cubicBezTo>
                  <a:pt x="317" y="141"/>
                  <a:pt x="316" y="140"/>
                  <a:pt x="316" y="139"/>
                </a:cubicBezTo>
                <a:cubicBezTo>
                  <a:pt x="314" y="137"/>
                  <a:pt x="314" y="137"/>
                  <a:pt x="314" y="137"/>
                </a:cubicBezTo>
                <a:cubicBezTo>
                  <a:pt x="313" y="136"/>
                  <a:pt x="312" y="135"/>
                  <a:pt x="311" y="134"/>
                </a:cubicBezTo>
                <a:cubicBezTo>
                  <a:pt x="310" y="133"/>
                  <a:pt x="309" y="133"/>
                  <a:pt x="309" y="132"/>
                </a:cubicBezTo>
                <a:cubicBezTo>
                  <a:pt x="308" y="131"/>
                  <a:pt x="307" y="130"/>
                  <a:pt x="306" y="129"/>
                </a:cubicBezTo>
                <a:cubicBezTo>
                  <a:pt x="305" y="128"/>
                  <a:pt x="304" y="127"/>
                  <a:pt x="303" y="127"/>
                </a:cubicBezTo>
                <a:cubicBezTo>
                  <a:pt x="302" y="126"/>
                  <a:pt x="301" y="125"/>
                  <a:pt x="300" y="124"/>
                </a:cubicBezTo>
                <a:cubicBezTo>
                  <a:pt x="299" y="123"/>
                  <a:pt x="299" y="122"/>
                  <a:pt x="298" y="121"/>
                </a:cubicBezTo>
                <a:cubicBezTo>
                  <a:pt x="297" y="120"/>
                  <a:pt x="296" y="119"/>
                  <a:pt x="294" y="118"/>
                </a:cubicBezTo>
                <a:cubicBezTo>
                  <a:pt x="292" y="116"/>
                  <a:pt x="292" y="116"/>
                  <a:pt x="292" y="116"/>
                </a:cubicBezTo>
                <a:cubicBezTo>
                  <a:pt x="291" y="115"/>
                  <a:pt x="290" y="114"/>
                  <a:pt x="288" y="113"/>
                </a:cubicBezTo>
                <a:cubicBezTo>
                  <a:pt x="287" y="113"/>
                  <a:pt x="287" y="112"/>
                  <a:pt x="286" y="111"/>
                </a:cubicBezTo>
                <a:cubicBezTo>
                  <a:pt x="284" y="110"/>
                  <a:pt x="283" y="109"/>
                  <a:pt x="282" y="108"/>
                </a:cubicBezTo>
                <a:cubicBezTo>
                  <a:pt x="281" y="107"/>
                  <a:pt x="280" y="107"/>
                  <a:pt x="279" y="106"/>
                </a:cubicBezTo>
                <a:cubicBezTo>
                  <a:pt x="278" y="105"/>
                  <a:pt x="276" y="104"/>
                  <a:pt x="275" y="103"/>
                </a:cubicBezTo>
                <a:cubicBezTo>
                  <a:pt x="272" y="101"/>
                  <a:pt x="272" y="101"/>
                  <a:pt x="272" y="101"/>
                </a:cubicBezTo>
                <a:cubicBezTo>
                  <a:pt x="271" y="100"/>
                  <a:pt x="269" y="99"/>
                  <a:pt x="268" y="98"/>
                </a:cubicBezTo>
                <a:cubicBezTo>
                  <a:pt x="265" y="96"/>
                  <a:pt x="265" y="96"/>
                  <a:pt x="265" y="96"/>
                </a:cubicBezTo>
                <a:cubicBezTo>
                  <a:pt x="263" y="95"/>
                  <a:pt x="262" y="94"/>
                  <a:pt x="260" y="93"/>
                </a:cubicBezTo>
                <a:cubicBezTo>
                  <a:pt x="257" y="91"/>
                  <a:pt x="257" y="91"/>
                  <a:pt x="257" y="91"/>
                </a:cubicBezTo>
                <a:cubicBezTo>
                  <a:pt x="255" y="89"/>
                  <a:pt x="252" y="88"/>
                  <a:pt x="249" y="86"/>
                </a:cubicBezTo>
                <a:cubicBezTo>
                  <a:pt x="243" y="82"/>
                  <a:pt x="236" y="78"/>
                  <a:pt x="231" y="74"/>
                </a:cubicBezTo>
                <a:cubicBezTo>
                  <a:pt x="206" y="56"/>
                  <a:pt x="193" y="38"/>
                  <a:pt x="192" y="21"/>
                </a:cubicBezTo>
                <a:cubicBezTo>
                  <a:pt x="192" y="14"/>
                  <a:pt x="194" y="7"/>
                  <a:pt x="198" y="0"/>
                </a:cubicBezTo>
                <a:cubicBezTo>
                  <a:pt x="42" y="36"/>
                  <a:pt x="0" y="171"/>
                  <a:pt x="5" y="2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46078" tIns="73039" rIns="146078" bIns="73039" numCol="1" anchor="t" anchorCtr="0" compatLnSpc="1">
            <a:prstTxWarp prst="textNoShape">
              <a:avLst/>
            </a:prstTxWarp>
          </a:bodyPr>
          <a:lstStyle/>
          <a:p>
            <a:endParaRPr lang="en-US" sz="1200" dirty="0">
              <a:latin typeface="Montserrat ExtraLight" panose="00000300000000000000" pitchFamily="50" charset="0"/>
            </a:endParaRPr>
          </a:p>
        </p:txBody>
      </p:sp>
      <p:sp>
        <p:nvSpPr>
          <p:cNvPr id="26" name="Freeform 8">
            <a:extLst>
              <a:ext uri="{FF2B5EF4-FFF2-40B4-BE49-F238E27FC236}">
                <a16:creationId xmlns:a16="http://schemas.microsoft.com/office/drawing/2014/main" id="{9C93CF2D-77A9-4561-B400-2C2E48766E6F}"/>
              </a:ext>
            </a:extLst>
          </p:cNvPr>
          <p:cNvSpPr>
            <a:spLocks/>
          </p:cNvSpPr>
          <p:nvPr/>
        </p:nvSpPr>
        <p:spPr bwMode="auto">
          <a:xfrm>
            <a:off x="7641158" y="4138760"/>
            <a:ext cx="2140198" cy="1028622"/>
          </a:xfrm>
          <a:custGeom>
            <a:avLst/>
            <a:gdLst>
              <a:gd name="T0" fmla="*/ 603 w 752"/>
              <a:gd name="T1" fmla="*/ 235 h 363"/>
              <a:gd name="T2" fmla="*/ 696 w 752"/>
              <a:gd name="T3" fmla="*/ 151 h 363"/>
              <a:gd name="T4" fmla="*/ 709 w 752"/>
              <a:gd name="T5" fmla="*/ 135 h 363"/>
              <a:gd name="T6" fmla="*/ 722 w 752"/>
              <a:gd name="T7" fmla="*/ 119 h 363"/>
              <a:gd name="T8" fmla="*/ 736 w 752"/>
              <a:gd name="T9" fmla="*/ 99 h 363"/>
              <a:gd name="T10" fmla="*/ 749 w 752"/>
              <a:gd name="T11" fmla="*/ 80 h 363"/>
              <a:gd name="T12" fmla="*/ 752 w 752"/>
              <a:gd name="T13" fmla="*/ 76 h 363"/>
              <a:gd name="T14" fmla="*/ 468 w 752"/>
              <a:gd name="T15" fmla="*/ 101 h 363"/>
              <a:gd name="T16" fmla="*/ 459 w 752"/>
              <a:gd name="T17" fmla="*/ 96 h 363"/>
              <a:gd name="T18" fmla="*/ 447 w 752"/>
              <a:gd name="T19" fmla="*/ 90 h 363"/>
              <a:gd name="T20" fmla="*/ 411 w 752"/>
              <a:gd name="T21" fmla="*/ 66 h 363"/>
              <a:gd name="T22" fmla="*/ 380 w 752"/>
              <a:gd name="T23" fmla="*/ 44 h 363"/>
              <a:gd name="T24" fmla="*/ 379 w 752"/>
              <a:gd name="T25" fmla="*/ 44 h 363"/>
              <a:gd name="T26" fmla="*/ 375 w 752"/>
              <a:gd name="T27" fmla="*/ 41 h 363"/>
              <a:gd name="T28" fmla="*/ 371 w 752"/>
              <a:gd name="T29" fmla="*/ 39 h 363"/>
              <a:gd name="T30" fmla="*/ 366 w 752"/>
              <a:gd name="T31" fmla="*/ 36 h 363"/>
              <a:gd name="T32" fmla="*/ 361 w 752"/>
              <a:gd name="T33" fmla="*/ 33 h 363"/>
              <a:gd name="T34" fmla="*/ 357 w 752"/>
              <a:gd name="T35" fmla="*/ 30 h 363"/>
              <a:gd name="T36" fmla="*/ 333 w 752"/>
              <a:gd name="T37" fmla="*/ 18 h 363"/>
              <a:gd name="T38" fmla="*/ 328 w 752"/>
              <a:gd name="T39" fmla="*/ 16 h 363"/>
              <a:gd name="T40" fmla="*/ 323 w 752"/>
              <a:gd name="T41" fmla="*/ 14 h 363"/>
              <a:gd name="T42" fmla="*/ 318 w 752"/>
              <a:gd name="T43" fmla="*/ 12 h 363"/>
              <a:gd name="T44" fmla="*/ 313 w 752"/>
              <a:gd name="T45" fmla="*/ 10 h 363"/>
              <a:gd name="T46" fmla="*/ 308 w 752"/>
              <a:gd name="T47" fmla="*/ 9 h 363"/>
              <a:gd name="T48" fmla="*/ 303 w 752"/>
              <a:gd name="T49" fmla="*/ 7 h 363"/>
              <a:gd name="T50" fmla="*/ 297 w 752"/>
              <a:gd name="T51" fmla="*/ 6 h 363"/>
              <a:gd name="T52" fmla="*/ 292 w 752"/>
              <a:gd name="T53" fmla="*/ 5 h 363"/>
              <a:gd name="T54" fmla="*/ 286 w 752"/>
              <a:gd name="T55" fmla="*/ 3 h 363"/>
              <a:gd name="T56" fmla="*/ 274 w 752"/>
              <a:gd name="T57" fmla="*/ 2 h 363"/>
              <a:gd name="T58" fmla="*/ 268 w 752"/>
              <a:gd name="T59" fmla="*/ 1 h 363"/>
              <a:gd name="T60" fmla="*/ 262 w 752"/>
              <a:gd name="T61" fmla="*/ 1 h 363"/>
              <a:gd name="T62" fmla="*/ 256 w 752"/>
              <a:gd name="T63" fmla="*/ 0 h 363"/>
              <a:gd name="T64" fmla="*/ 250 w 752"/>
              <a:gd name="T65" fmla="*/ 0 h 363"/>
              <a:gd name="T66" fmla="*/ 244 w 752"/>
              <a:gd name="T67" fmla="*/ 1 h 363"/>
              <a:gd name="T68" fmla="*/ 238 w 752"/>
              <a:gd name="T69" fmla="*/ 1 h 363"/>
              <a:gd name="T70" fmla="*/ 232 w 752"/>
              <a:gd name="T71" fmla="*/ 2 h 363"/>
              <a:gd name="T72" fmla="*/ 226 w 752"/>
              <a:gd name="T73" fmla="*/ 3 h 363"/>
              <a:gd name="T74" fmla="*/ 220 w 752"/>
              <a:gd name="T75" fmla="*/ 4 h 363"/>
              <a:gd name="T76" fmla="*/ 214 w 752"/>
              <a:gd name="T77" fmla="*/ 5 h 363"/>
              <a:gd name="T78" fmla="*/ 208 w 752"/>
              <a:gd name="T79" fmla="*/ 7 h 363"/>
              <a:gd name="T80" fmla="*/ 194 w 752"/>
              <a:gd name="T81" fmla="*/ 12 h 363"/>
              <a:gd name="T82" fmla="*/ 187 w 752"/>
              <a:gd name="T83" fmla="*/ 14 h 363"/>
              <a:gd name="T84" fmla="*/ 181 w 752"/>
              <a:gd name="T85" fmla="*/ 17 h 363"/>
              <a:gd name="T86" fmla="*/ 174 w 752"/>
              <a:gd name="T87" fmla="*/ 20 h 363"/>
              <a:gd name="T88" fmla="*/ 167 w 752"/>
              <a:gd name="T89" fmla="*/ 24 h 363"/>
              <a:gd name="T90" fmla="*/ 161 w 752"/>
              <a:gd name="T91" fmla="*/ 28 h 363"/>
              <a:gd name="T92" fmla="*/ 154 w 752"/>
              <a:gd name="T93" fmla="*/ 32 h 363"/>
              <a:gd name="T94" fmla="*/ 147 w 752"/>
              <a:gd name="T95" fmla="*/ 36 h 363"/>
              <a:gd name="T96" fmla="*/ 140 w 752"/>
              <a:gd name="T97" fmla="*/ 41 h 363"/>
              <a:gd name="T98" fmla="*/ 133 w 752"/>
              <a:gd name="T99" fmla="*/ 45 h 363"/>
              <a:gd name="T100" fmla="*/ 126 w 752"/>
              <a:gd name="T101" fmla="*/ 51 h 363"/>
              <a:gd name="T102" fmla="*/ 119 w 752"/>
              <a:gd name="T103" fmla="*/ 56 h 363"/>
              <a:gd name="T104" fmla="*/ 95 w 752"/>
              <a:gd name="T105" fmla="*/ 76 h 363"/>
              <a:gd name="T106" fmla="*/ 15 w 752"/>
              <a:gd name="T107" fmla="*/ 85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52" h="363">
                <a:moveTo>
                  <a:pt x="171" y="339"/>
                </a:moveTo>
                <a:cubicBezTo>
                  <a:pt x="324" y="363"/>
                  <a:pt x="477" y="326"/>
                  <a:pt x="603" y="235"/>
                </a:cubicBezTo>
                <a:cubicBezTo>
                  <a:pt x="608" y="231"/>
                  <a:pt x="613" y="228"/>
                  <a:pt x="618" y="224"/>
                </a:cubicBezTo>
                <a:cubicBezTo>
                  <a:pt x="646" y="202"/>
                  <a:pt x="672" y="177"/>
                  <a:pt x="696" y="151"/>
                </a:cubicBezTo>
                <a:cubicBezTo>
                  <a:pt x="697" y="150"/>
                  <a:pt x="697" y="150"/>
                  <a:pt x="697" y="150"/>
                </a:cubicBezTo>
                <a:cubicBezTo>
                  <a:pt x="701" y="145"/>
                  <a:pt x="705" y="140"/>
                  <a:pt x="709" y="135"/>
                </a:cubicBezTo>
                <a:cubicBezTo>
                  <a:pt x="712" y="132"/>
                  <a:pt x="712" y="132"/>
                  <a:pt x="712" y="132"/>
                </a:cubicBezTo>
                <a:cubicBezTo>
                  <a:pt x="715" y="128"/>
                  <a:pt x="719" y="123"/>
                  <a:pt x="722" y="119"/>
                </a:cubicBezTo>
                <a:cubicBezTo>
                  <a:pt x="725" y="116"/>
                  <a:pt x="725" y="116"/>
                  <a:pt x="725" y="116"/>
                </a:cubicBezTo>
                <a:cubicBezTo>
                  <a:pt x="729" y="110"/>
                  <a:pt x="733" y="104"/>
                  <a:pt x="736" y="99"/>
                </a:cubicBezTo>
                <a:cubicBezTo>
                  <a:pt x="740" y="94"/>
                  <a:pt x="744" y="89"/>
                  <a:pt x="748" y="83"/>
                </a:cubicBezTo>
                <a:cubicBezTo>
                  <a:pt x="748" y="82"/>
                  <a:pt x="749" y="81"/>
                  <a:pt x="749" y="80"/>
                </a:cubicBezTo>
                <a:cubicBezTo>
                  <a:pt x="750" y="79"/>
                  <a:pt x="750" y="79"/>
                  <a:pt x="750" y="79"/>
                </a:cubicBezTo>
                <a:cubicBezTo>
                  <a:pt x="751" y="78"/>
                  <a:pt x="752" y="77"/>
                  <a:pt x="752" y="76"/>
                </a:cubicBezTo>
                <a:cubicBezTo>
                  <a:pt x="732" y="93"/>
                  <a:pt x="707" y="107"/>
                  <a:pt x="681" y="117"/>
                </a:cubicBezTo>
                <a:cubicBezTo>
                  <a:pt x="634" y="135"/>
                  <a:pt x="559" y="146"/>
                  <a:pt x="468" y="101"/>
                </a:cubicBezTo>
                <a:cubicBezTo>
                  <a:pt x="465" y="99"/>
                  <a:pt x="462" y="98"/>
                  <a:pt x="459" y="97"/>
                </a:cubicBezTo>
                <a:cubicBezTo>
                  <a:pt x="459" y="96"/>
                  <a:pt x="459" y="96"/>
                  <a:pt x="459" y="96"/>
                </a:cubicBezTo>
                <a:cubicBezTo>
                  <a:pt x="456" y="95"/>
                  <a:pt x="453" y="93"/>
                  <a:pt x="450" y="92"/>
                </a:cubicBezTo>
                <a:cubicBezTo>
                  <a:pt x="447" y="90"/>
                  <a:pt x="447" y="90"/>
                  <a:pt x="447" y="90"/>
                </a:cubicBezTo>
                <a:cubicBezTo>
                  <a:pt x="443" y="87"/>
                  <a:pt x="438" y="84"/>
                  <a:pt x="432" y="80"/>
                </a:cubicBezTo>
                <a:cubicBezTo>
                  <a:pt x="425" y="76"/>
                  <a:pt x="418" y="71"/>
                  <a:pt x="411" y="66"/>
                </a:cubicBezTo>
                <a:cubicBezTo>
                  <a:pt x="402" y="60"/>
                  <a:pt x="393" y="53"/>
                  <a:pt x="383" y="47"/>
                </a:cubicBezTo>
                <a:cubicBezTo>
                  <a:pt x="382" y="46"/>
                  <a:pt x="381" y="45"/>
                  <a:pt x="380" y="44"/>
                </a:cubicBezTo>
                <a:cubicBezTo>
                  <a:pt x="379" y="44"/>
                  <a:pt x="379" y="44"/>
                  <a:pt x="379" y="44"/>
                </a:cubicBezTo>
                <a:cubicBezTo>
                  <a:pt x="379" y="44"/>
                  <a:pt x="379" y="44"/>
                  <a:pt x="379" y="44"/>
                </a:cubicBezTo>
                <a:cubicBezTo>
                  <a:pt x="378" y="43"/>
                  <a:pt x="378" y="43"/>
                  <a:pt x="378" y="43"/>
                </a:cubicBezTo>
                <a:cubicBezTo>
                  <a:pt x="377" y="43"/>
                  <a:pt x="376" y="42"/>
                  <a:pt x="375" y="41"/>
                </a:cubicBezTo>
                <a:cubicBezTo>
                  <a:pt x="374" y="41"/>
                  <a:pt x="374" y="41"/>
                  <a:pt x="374" y="41"/>
                </a:cubicBezTo>
                <a:cubicBezTo>
                  <a:pt x="373" y="40"/>
                  <a:pt x="372" y="39"/>
                  <a:pt x="371" y="39"/>
                </a:cubicBezTo>
                <a:cubicBezTo>
                  <a:pt x="370" y="38"/>
                  <a:pt x="370" y="38"/>
                  <a:pt x="370" y="38"/>
                </a:cubicBezTo>
                <a:cubicBezTo>
                  <a:pt x="369" y="37"/>
                  <a:pt x="367" y="37"/>
                  <a:pt x="366" y="36"/>
                </a:cubicBezTo>
                <a:cubicBezTo>
                  <a:pt x="365" y="35"/>
                  <a:pt x="365" y="35"/>
                  <a:pt x="365" y="35"/>
                </a:cubicBezTo>
                <a:cubicBezTo>
                  <a:pt x="364" y="35"/>
                  <a:pt x="363" y="34"/>
                  <a:pt x="361" y="33"/>
                </a:cubicBezTo>
                <a:cubicBezTo>
                  <a:pt x="361" y="33"/>
                  <a:pt x="361" y="33"/>
                  <a:pt x="361" y="33"/>
                </a:cubicBezTo>
                <a:cubicBezTo>
                  <a:pt x="359" y="32"/>
                  <a:pt x="358" y="31"/>
                  <a:pt x="357" y="30"/>
                </a:cubicBezTo>
                <a:cubicBezTo>
                  <a:pt x="350" y="27"/>
                  <a:pt x="344" y="23"/>
                  <a:pt x="337" y="20"/>
                </a:cubicBezTo>
                <a:cubicBezTo>
                  <a:pt x="336" y="20"/>
                  <a:pt x="334" y="19"/>
                  <a:pt x="333" y="18"/>
                </a:cubicBezTo>
                <a:cubicBezTo>
                  <a:pt x="332" y="18"/>
                  <a:pt x="332" y="18"/>
                  <a:pt x="332" y="18"/>
                </a:cubicBezTo>
                <a:cubicBezTo>
                  <a:pt x="330" y="17"/>
                  <a:pt x="329" y="17"/>
                  <a:pt x="328" y="16"/>
                </a:cubicBezTo>
                <a:cubicBezTo>
                  <a:pt x="327" y="16"/>
                  <a:pt x="327" y="16"/>
                  <a:pt x="327" y="16"/>
                </a:cubicBezTo>
                <a:cubicBezTo>
                  <a:pt x="325" y="15"/>
                  <a:pt x="324" y="15"/>
                  <a:pt x="323" y="14"/>
                </a:cubicBezTo>
                <a:cubicBezTo>
                  <a:pt x="321" y="14"/>
                  <a:pt x="321" y="14"/>
                  <a:pt x="321" y="14"/>
                </a:cubicBezTo>
                <a:cubicBezTo>
                  <a:pt x="320" y="13"/>
                  <a:pt x="319" y="13"/>
                  <a:pt x="318" y="12"/>
                </a:cubicBezTo>
                <a:cubicBezTo>
                  <a:pt x="316" y="12"/>
                  <a:pt x="316" y="12"/>
                  <a:pt x="316" y="12"/>
                </a:cubicBezTo>
                <a:cubicBezTo>
                  <a:pt x="315" y="11"/>
                  <a:pt x="314" y="11"/>
                  <a:pt x="313" y="10"/>
                </a:cubicBezTo>
                <a:cubicBezTo>
                  <a:pt x="311" y="10"/>
                  <a:pt x="311" y="10"/>
                  <a:pt x="311" y="10"/>
                </a:cubicBezTo>
                <a:cubicBezTo>
                  <a:pt x="310" y="10"/>
                  <a:pt x="309" y="9"/>
                  <a:pt x="308" y="9"/>
                </a:cubicBezTo>
                <a:cubicBezTo>
                  <a:pt x="306" y="8"/>
                  <a:pt x="306" y="8"/>
                  <a:pt x="306" y="8"/>
                </a:cubicBezTo>
                <a:cubicBezTo>
                  <a:pt x="305" y="8"/>
                  <a:pt x="304" y="8"/>
                  <a:pt x="303" y="7"/>
                </a:cubicBezTo>
                <a:cubicBezTo>
                  <a:pt x="301" y="7"/>
                  <a:pt x="301" y="7"/>
                  <a:pt x="301" y="7"/>
                </a:cubicBezTo>
                <a:cubicBezTo>
                  <a:pt x="300" y="6"/>
                  <a:pt x="299" y="6"/>
                  <a:pt x="297" y="6"/>
                </a:cubicBezTo>
                <a:cubicBezTo>
                  <a:pt x="296" y="5"/>
                  <a:pt x="296" y="5"/>
                  <a:pt x="296" y="5"/>
                </a:cubicBezTo>
                <a:cubicBezTo>
                  <a:pt x="295" y="5"/>
                  <a:pt x="293" y="5"/>
                  <a:pt x="292" y="5"/>
                </a:cubicBezTo>
                <a:cubicBezTo>
                  <a:pt x="291" y="4"/>
                  <a:pt x="291" y="4"/>
                  <a:pt x="291" y="4"/>
                </a:cubicBezTo>
                <a:cubicBezTo>
                  <a:pt x="289" y="4"/>
                  <a:pt x="288" y="4"/>
                  <a:pt x="286" y="3"/>
                </a:cubicBezTo>
                <a:cubicBezTo>
                  <a:pt x="286" y="3"/>
                  <a:pt x="286" y="3"/>
                  <a:pt x="286" y="3"/>
                </a:cubicBezTo>
                <a:cubicBezTo>
                  <a:pt x="282" y="3"/>
                  <a:pt x="278" y="2"/>
                  <a:pt x="274" y="2"/>
                </a:cubicBezTo>
                <a:cubicBezTo>
                  <a:pt x="272" y="1"/>
                  <a:pt x="271" y="1"/>
                  <a:pt x="269" y="1"/>
                </a:cubicBezTo>
                <a:cubicBezTo>
                  <a:pt x="268" y="1"/>
                  <a:pt x="268" y="1"/>
                  <a:pt x="268" y="1"/>
                </a:cubicBezTo>
                <a:cubicBezTo>
                  <a:pt x="266" y="1"/>
                  <a:pt x="265" y="1"/>
                  <a:pt x="263" y="1"/>
                </a:cubicBezTo>
                <a:cubicBezTo>
                  <a:pt x="262" y="1"/>
                  <a:pt x="262" y="1"/>
                  <a:pt x="262" y="1"/>
                </a:cubicBezTo>
                <a:cubicBezTo>
                  <a:pt x="260" y="0"/>
                  <a:pt x="259" y="0"/>
                  <a:pt x="258" y="0"/>
                </a:cubicBezTo>
                <a:cubicBezTo>
                  <a:pt x="256" y="0"/>
                  <a:pt x="256" y="0"/>
                  <a:pt x="256" y="0"/>
                </a:cubicBezTo>
                <a:cubicBezTo>
                  <a:pt x="255" y="0"/>
                  <a:pt x="253" y="0"/>
                  <a:pt x="252" y="0"/>
                </a:cubicBezTo>
                <a:cubicBezTo>
                  <a:pt x="250" y="0"/>
                  <a:pt x="250" y="0"/>
                  <a:pt x="250" y="0"/>
                </a:cubicBezTo>
                <a:cubicBezTo>
                  <a:pt x="249" y="0"/>
                  <a:pt x="248" y="1"/>
                  <a:pt x="246" y="1"/>
                </a:cubicBezTo>
                <a:cubicBezTo>
                  <a:pt x="244" y="1"/>
                  <a:pt x="244" y="1"/>
                  <a:pt x="244" y="1"/>
                </a:cubicBezTo>
                <a:cubicBezTo>
                  <a:pt x="243" y="1"/>
                  <a:pt x="242" y="1"/>
                  <a:pt x="241" y="1"/>
                </a:cubicBezTo>
                <a:cubicBezTo>
                  <a:pt x="238" y="1"/>
                  <a:pt x="238" y="1"/>
                  <a:pt x="238" y="1"/>
                </a:cubicBezTo>
                <a:cubicBezTo>
                  <a:pt x="237" y="1"/>
                  <a:pt x="236" y="1"/>
                  <a:pt x="235" y="2"/>
                </a:cubicBezTo>
                <a:cubicBezTo>
                  <a:pt x="232" y="2"/>
                  <a:pt x="232" y="2"/>
                  <a:pt x="232" y="2"/>
                </a:cubicBezTo>
                <a:cubicBezTo>
                  <a:pt x="231" y="2"/>
                  <a:pt x="230" y="2"/>
                  <a:pt x="229" y="2"/>
                </a:cubicBezTo>
                <a:cubicBezTo>
                  <a:pt x="226" y="3"/>
                  <a:pt x="226" y="3"/>
                  <a:pt x="226" y="3"/>
                </a:cubicBezTo>
                <a:cubicBezTo>
                  <a:pt x="225" y="3"/>
                  <a:pt x="224" y="3"/>
                  <a:pt x="223" y="3"/>
                </a:cubicBezTo>
                <a:cubicBezTo>
                  <a:pt x="220" y="4"/>
                  <a:pt x="220" y="4"/>
                  <a:pt x="220" y="4"/>
                </a:cubicBezTo>
                <a:cubicBezTo>
                  <a:pt x="219" y="4"/>
                  <a:pt x="218" y="5"/>
                  <a:pt x="217" y="5"/>
                </a:cubicBezTo>
                <a:cubicBezTo>
                  <a:pt x="214" y="5"/>
                  <a:pt x="214" y="5"/>
                  <a:pt x="214" y="5"/>
                </a:cubicBezTo>
                <a:cubicBezTo>
                  <a:pt x="213" y="6"/>
                  <a:pt x="211" y="6"/>
                  <a:pt x="210" y="6"/>
                </a:cubicBezTo>
                <a:cubicBezTo>
                  <a:pt x="208" y="7"/>
                  <a:pt x="208" y="7"/>
                  <a:pt x="208" y="7"/>
                </a:cubicBezTo>
                <a:cubicBezTo>
                  <a:pt x="204" y="8"/>
                  <a:pt x="200" y="9"/>
                  <a:pt x="196" y="11"/>
                </a:cubicBezTo>
                <a:cubicBezTo>
                  <a:pt x="194" y="12"/>
                  <a:pt x="194" y="12"/>
                  <a:pt x="194" y="12"/>
                </a:cubicBezTo>
                <a:cubicBezTo>
                  <a:pt x="193" y="12"/>
                  <a:pt x="191" y="13"/>
                  <a:pt x="189" y="13"/>
                </a:cubicBezTo>
                <a:cubicBezTo>
                  <a:pt x="187" y="14"/>
                  <a:pt x="187" y="14"/>
                  <a:pt x="187" y="14"/>
                </a:cubicBezTo>
                <a:cubicBezTo>
                  <a:pt x="186" y="15"/>
                  <a:pt x="184" y="16"/>
                  <a:pt x="183" y="16"/>
                </a:cubicBezTo>
                <a:cubicBezTo>
                  <a:pt x="181" y="17"/>
                  <a:pt x="181" y="17"/>
                  <a:pt x="181" y="17"/>
                </a:cubicBezTo>
                <a:cubicBezTo>
                  <a:pt x="179" y="18"/>
                  <a:pt x="178" y="18"/>
                  <a:pt x="177" y="19"/>
                </a:cubicBezTo>
                <a:cubicBezTo>
                  <a:pt x="176" y="19"/>
                  <a:pt x="175" y="20"/>
                  <a:pt x="174" y="20"/>
                </a:cubicBezTo>
                <a:cubicBezTo>
                  <a:pt x="173" y="21"/>
                  <a:pt x="171" y="22"/>
                  <a:pt x="170" y="22"/>
                </a:cubicBezTo>
                <a:cubicBezTo>
                  <a:pt x="169" y="23"/>
                  <a:pt x="168" y="23"/>
                  <a:pt x="167" y="24"/>
                </a:cubicBezTo>
                <a:cubicBezTo>
                  <a:pt x="166" y="24"/>
                  <a:pt x="165" y="25"/>
                  <a:pt x="163" y="26"/>
                </a:cubicBezTo>
                <a:cubicBezTo>
                  <a:pt x="162" y="26"/>
                  <a:pt x="162" y="27"/>
                  <a:pt x="161" y="28"/>
                </a:cubicBezTo>
                <a:cubicBezTo>
                  <a:pt x="159" y="28"/>
                  <a:pt x="158" y="29"/>
                  <a:pt x="157" y="30"/>
                </a:cubicBezTo>
                <a:cubicBezTo>
                  <a:pt x="154" y="32"/>
                  <a:pt x="154" y="32"/>
                  <a:pt x="154" y="32"/>
                </a:cubicBezTo>
                <a:cubicBezTo>
                  <a:pt x="153" y="32"/>
                  <a:pt x="151" y="33"/>
                  <a:pt x="150" y="34"/>
                </a:cubicBezTo>
                <a:cubicBezTo>
                  <a:pt x="149" y="35"/>
                  <a:pt x="148" y="35"/>
                  <a:pt x="147" y="36"/>
                </a:cubicBezTo>
                <a:cubicBezTo>
                  <a:pt x="146" y="37"/>
                  <a:pt x="144" y="38"/>
                  <a:pt x="143" y="38"/>
                </a:cubicBezTo>
                <a:cubicBezTo>
                  <a:pt x="142" y="39"/>
                  <a:pt x="141" y="40"/>
                  <a:pt x="140" y="41"/>
                </a:cubicBezTo>
                <a:cubicBezTo>
                  <a:pt x="139" y="41"/>
                  <a:pt x="137" y="42"/>
                  <a:pt x="136" y="43"/>
                </a:cubicBezTo>
                <a:cubicBezTo>
                  <a:pt x="133" y="45"/>
                  <a:pt x="133" y="45"/>
                  <a:pt x="133" y="45"/>
                </a:cubicBezTo>
                <a:cubicBezTo>
                  <a:pt x="132" y="47"/>
                  <a:pt x="130" y="48"/>
                  <a:pt x="129" y="49"/>
                </a:cubicBezTo>
                <a:cubicBezTo>
                  <a:pt x="126" y="51"/>
                  <a:pt x="126" y="51"/>
                  <a:pt x="126" y="51"/>
                </a:cubicBezTo>
                <a:cubicBezTo>
                  <a:pt x="125" y="52"/>
                  <a:pt x="123" y="53"/>
                  <a:pt x="121" y="55"/>
                </a:cubicBezTo>
                <a:cubicBezTo>
                  <a:pt x="119" y="56"/>
                  <a:pt x="119" y="56"/>
                  <a:pt x="119" y="56"/>
                </a:cubicBezTo>
                <a:cubicBezTo>
                  <a:pt x="117" y="58"/>
                  <a:pt x="114" y="60"/>
                  <a:pt x="112" y="62"/>
                </a:cubicBezTo>
                <a:cubicBezTo>
                  <a:pt x="106" y="68"/>
                  <a:pt x="100" y="72"/>
                  <a:pt x="95" y="76"/>
                </a:cubicBezTo>
                <a:cubicBezTo>
                  <a:pt x="70" y="94"/>
                  <a:pt x="49" y="101"/>
                  <a:pt x="33" y="97"/>
                </a:cubicBezTo>
                <a:cubicBezTo>
                  <a:pt x="26" y="95"/>
                  <a:pt x="20" y="91"/>
                  <a:pt x="15" y="85"/>
                </a:cubicBezTo>
                <a:cubicBezTo>
                  <a:pt x="0" y="245"/>
                  <a:pt x="115" y="326"/>
                  <a:pt x="171" y="339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46078" tIns="73039" rIns="146078" bIns="73039" numCol="1" anchor="t" anchorCtr="0" compatLnSpc="1">
            <a:prstTxWarp prst="textNoShape">
              <a:avLst/>
            </a:prstTxWarp>
          </a:bodyPr>
          <a:lstStyle/>
          <a:p>
            <a:endParaRPr lang="en-US" sz="1200" dirty="0">
              <a:latin typeface="Montserrat ExtraLight" panose="00000300000000000000" pitchFamily="50" charset="0"/>
            </a:endParaRPr>
          </a:p>
        </p:txBody>
      </p:sp>
      <p:sp>
        <p:nvSpPr>
          <p:cNvPr id="27" name="Freeform 9">
            <a:extLst>
              <a:ext uri="{FF2B5EF4-FFF2-40B4-BE49-F238E27FC236}">
                <a16:creationId xmlns:a16="http://schemas.microsoft.com/office/drawing/2014/main" id="{B9B51E50-2EA9-4DE8-ADDC-43379E62C7FE}"/>
              </a:ext>
            </a:extLst>
          </p:cNvPr>
          <p:cNvSpPr>
            <a:spLocks/>
          </p:cNvSpPr>
          <p:nvPr/>
        </p:nvSpPr>
        <p:spPr bwMode="auto">
          <a:xfrm>
            <a:off x="8993298" y="2419965"/>
            <a:ext cx="1099962" cy="2175039"/>
          </a:xfrm>
          <a:custGeom>
            <a:avLst/>
            <a:gdLst>
              <a:gd name="T0" fmla="*/ 339 w 387"/>
              <a:gd name="T1" fmla="*/ 192 h 768"/>
              <a:gd name="T2" fmla="*/ 288 w 387"/>
              <a:gd name="T3" fmla="*/ 77 h 768"/>
              <a:gd name="T4" fmla="*/ 277 w 387"/>
              <a:gd name="T5" fmla="*/ 60 h 768"/>
              <a:gd name="T6" fmla="*/ 266 w 387"/>
              <a:gd name="T7" fmla="*/ 43 h 768"/>
              <a:gd name="T8" fmla="*/ 251 w 387"/>
              <a:gd name="T9" fmla="*/ 23 h 768"/>
              <a:gd name="T10" fmla="*/ 237 w 387"/>
              <a:gd name="T11" fmla="*/ 5 h 768"/>
              <a:gd name="T12" fmla="*/ 234 w 387"/>
              <a:gd name="T13" fmla="*/ 0 h 768"/>
              <a:gd name="T14" fmla="*/ 170 w 387"/>
              <a:gd name="T15" fmla="*/ 279 h 768"/>
              <a:gd name="T16" fmla="*/ 163 w 387"/>
              <a:gd name="T17" fmla="*/ 286 h 768"/>
              <a:gd name="T18" fmla="*/ 153 w 387"/>
              <a:gd name="T19" fmla="*/ 295 h 768"/>
              <a:gd name="T20" fmla="*/ 119 w 387"/>
              <a:gd name="T21" fmla="*/ 322 h 768"/>
              <a:gd name="T22" fmla="*/ 89 w 387"/>
              <a:gd name="T23" fmla="*/ 345 h 768"/>
              <a:gd name="T24" fmla="*/ 88 w 387"/>
              <a:gd name="T25" fmla="*/ 345 h 768"/>
              <a:gd name="T26" fmla="*/ 84 w 387"/>
              <a:gd name="T27" fmla="*/ 349 h 768"/>
              <a:gd name="T28" fmla="*/ 80 w 387"/>
              <a:gd name="T29" fmla="*/ 352 h 768"/>
              <a:gd name="T30" fmla="*/ 76 w 387"/>
              <a:gd name="T31" fmla="*/ 355 h 768"/>
              <a:gd name="T32" fmla="*/ 72 w 387"/>
              <a:gd name="T33" fmla="*/ 359 h 768"/>
              <a:gd name="T34" fmla="*/ 68 w 387"/>
              <a:gd name="T35" fmla="*/ 363 h 768"/>
              <a:gd name="T36" fmla="*/ 49 w 387"/>
              <a:gd name="T37" fmla="*/ 382 h 768"/>
              <a:gd name="T38" fmla="*/ 46 w 387"/>
              <a:gd name="T39" fmla="*/ 386 h 768"/>
              <a:gd name="T40" fmla="*/ 43 w 387"/>
              <a:gd name="T41" fmla="*/ 390 h 768"/>
              <a:gd name="T42" fmla="*/ 39 w 387"/>
              <a:gd name="T43" fmla="*/ 394 h 768"/>
              <a:gd name="T44" fmla="*/ 36 w 387"/>
              <a:gd name="T45" fmla="*/ 398 h 768"/>
              <a:gd name="T46" fmla="*/ 33 w 387"/>
              <a:gd name="T47" fmla="*/ 402 h 768"/>
              <a:gd name="T48" fmla="*/ 30 w 387"/>
              <a:gd name="T49" fmla="*/ 407 h 768"/>
              <a:gd name="T50" fmla="*/ 27 w 387"/>
              <a:gd name="T51" fmla="*/ 411 h 768"/>
              <a:gd name="T52" fmla="*/ 24 w 387"/>
              <a:gd name="T53" fmla="*/ 416 h 768"/>
              <a:gd name="T54" fmla="*/ 21 w 387"/>
              <a:gd name="T55" fmla="*/ 421 h 768"/>
              <a:gd name="T56" fmla="*/ 15 w 387"/>
              <a:gd name="T57" fmla="*/ 432 h 768"/>
              <a:gd name="T58" fmla="*/ 13 w 387"/>
              <a:gd name="T59" fmla="*/ 438 h 768"/>
              <a:gd name="T60" fmla="*/ 11 w 387"/>
              <a:gd name="T61" fmla="*/ 444 h 768"/>
              <a:gd name="T62" fmla="*/ 9 w 387"/>
              <a:gd name="T63" fmla="*/ 449 h 768"/>
              <a:gd name="T64" fmla="*/ 7 w 387"/>
              <a:gd name="T65" fmla="*/ 455 h 768"/>
              <a:gd name="T66" fmla="*/ 5 w 387"/>
              <a:gd name="T67" fmla="*/ 460 h 768"/>
              <a:gd name="T68" fmla="*/ 4 w 387"/>
              <a:gd name="T69" fmla="*/ 466 h 768"/>
              <a:gd name="T70" fmla="*/ 3 w 387"/>
              <a:gd name="T71" fmla="*/ 472 h 768"/>
              <a:gd name="T72" fmla="*/ 2 w 387"/>
              <a:gd name="T73" fmla="*/ 478 h 768"/>
              <a:gd name="T74" fmla="*/ 1 w 387"/>
              <a:gd name="T75" fmla="*/ 484 h 768"/>
              <a:gd name="T76" fmla="*/ 1 w 387"/>
              <a:gd name="T77" fmla="*/ 490 h 768"/>
              <a:gd name="T78" fmla="*/ 0 w 387"/>
              <a:gd name="T79" fmla="*/ 496 h 768"/>
              <a:gd name="T80" fmla="*/ 0 w 387"/>
              <a:gd name="T81" fmla="*/ 511 h 768"/>
              <a:gd name="T82" fmla="*/ 1 w 387"/>
              <a:gd name="T83" fmla="*/ 519 h 768"/>
              <a:gd name="T84" fmla="*/ 1 w 387"/>
              <a:gd name="T85" fmla="*/ 526 h 768"/>
              <a:gd name="T86" fmla="*/ 2 w 387"/>
              <a:gd name="T87" fmla="*/ 533 h 768"/>
              <a:gd name="T88" fmla="*/ 4 w 387"/>
              <a:gd name="T89" fmla="*/ 541 h 768"/>
              <a:gd name="T90" fmla="*/ 5 w 387"/>
              <a:gd name="T91" fmla="*/ 548 h 768"/>
              <a:gd name="T92" fmla="*/ 7 w 387"/>
              <a:gd name="T93" fmla="*/ 556 h 768"/>
              <a:gd name="T94" fmla="*/ 9 w 387"/>
              <a:gd name="T95" fmla="*/ 564 h 768"/>
              <a:gd name="T96" fmla="*/ 11 w 387"/>
              <a:gd name="T97" fmla="*/ 572 h 768"/>
              <a:gd name="T98" fmla="*/ 14 w 387"/>
              <a:gd name="T99" fmla="*/ 580 h 768"/>
              <a:gd name="T100" fmla="*/ 17 w 387"/>
              <a:gd name="T101" fmla="*/ 588 h 768"/>
              <a:gd name="T102" fmla="*/ 20 w 387"/>
              <a:gd name="T103" fmla="*/ 597 h 768"/>
              <a:gd name="T104" fmla="*/ 31 w 387"/>
              <a:gd name="T105" fmla="*/ 626 h 768"/>
              <a:gd name="T106" fmla="*/ 15 w 387"/>
              <a:gd name="T107" fmla="*/ 705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87" h="768">
                <a:moveTo>
                  <a:pt x="305" y="634"/>
                </a:moveTo>
                <a:cubicBezTo>
                  <a:pt x="375" y="496"/>
                  <a:pt x="387" y="339"/>
                  <a:pt x="339" y="192"/>
                </a:cubicBezTo>
                <a:cubicBezTo>
                  <a:pt x="337" y="186"/>
                  <a:pt x="335" y="180"/>
                  <a:pt x="333" y="174"/>
                </a:cubicBezTo>
                <a:cubicBezTo>
                  <a:pt x="321" y="140"/>
                  <a:pt x="305" y="108"/>
                  <a:pt x="288" y="77"/>
                </a:cubicBezTo>
                <a:cubicBezTo>
                  <a:pt x="287" y="76"/>
                  <a:pt x="287" y="76"/>
                  <a:pt x="287" y="76"/>
                </a:cubicBezTo>
                <a:cubicBezTo>
                  <a:pt x="284" y="71"/>
                  <a:pt x="281" y="65"/>
                  <a:pt x="277" y="60"/>
                </a:cubicBezTo>
                <a:cubicBezTo>
                  <a:pt x="275" y="56"/>
                  <a:pt x="275" y="56"/>
                  <a:pt x="275" y="56"/>
                </a:cubicBezTo>
                <a:cubicBezTo>
                  <a:pt x="272" y="52"/>
                  <a:pt x="269" y="47"/>
                  <a:pt x="266" y="43"/>
                </a:cubicBezTo>
                <a:cubicBezTo>
                  <a:pt x="263" y="39"/>
                  <a:pt x="263" y="39"/>
                  <a:pt x="263" y="39"/>
                </a:cubicBezTo>
                <a:cubicBezTo>
                  <a:pt x="259" y="33"/>
                  <a:pt x="255" y="28"/>
                  <a:pt x="251" y="23"/>
                </a:cubicBezTo>
                <a:cubicBezTo>
                  <a:pt x="248" y="18"/>
                  <a:pt x="243" y="12"/>
                  <a:pt x="239" y="7"/>
                </a:cubicBezTo>
                <a:cubicBezTo>
                  <a:pt x="238" y="6"/>
                  <a:pt x="238" y="5"/>
                  <a:pt x="237" y="5"/>
                </a:cubicBezTo>
                <a:cubicBezTo>
                  <a:pt x="236" y="3"/>
                  <a:pt x="236" y="3"/>
                  <a:pt x="236" y="3"/>
                </a:cubicBezTo>
                <a:cubicBezTo>
                  <a:pt x="235" y="2"/>
                  <a:pt x="234" y="1"/>
                  <a:pt x="234" y="0"/>
                </a:cubicBezTo>
                <a:cubicBezTo>
                  <a:pt x="244" y="25"/>
                  <a:pt x="250" y="54"/>
                  <a:pt x="251" y="81"/>
                </a:cubicBezTo>
                <a:cubicBezTo>
                  <a:pt x="253" y="131"/>
                  <a:pt x="241" y="206"/>
                  <a:pt x="170" y="279"/>
                </a:cubicBezTo>
                <a:cubicBezTo>
                  <a:pt x="167" y="281"/>
                  <a:pt x="165" y="283"/>
                  <a:pt x="163" y="285"/>
                </a:cubicBezTo>
                <a:cubicBezTo>
                  <a:pt x="163" y="286"/>
                  <a:pt x="163" y="286"/>
                  <a:pt x="163" y="286"/>
                </a:cubicBezTo>
                <a:cubicBezTo>
                  <a:pt x="160" y="288"/>
                  <a:pt x="158" y="290"/>
                  <a:pt x="156" y="292"/>
                </a:cubicBezTo>
                <a:cubicBezTo>
                  <a:pt x="153" y="295"/>
                  <a:pt x="153" y="295"/>
                  <a:pt x="153" y="295"/>
                </a:cubicBezTo>
                <a:cubicBezTo>
                  <a:pt x="149" y="298"/>
                  <a:pt x="145" y="302"/>
                  <a:pt x="139" y="307"/>
                </a:cubicBezTo>
                <a:cubicBezTo>
                  <a:pt x="133" y="312"/>
                  <a:pt x="126" y="317"/>
                  <a:pt x="119" y="322"/>
                </a:cubicBezTo>
                <a:cubicBezTo>
                  <a:pt x="110" y="328"/>
                  <a:pt x="101" y="335"/>
                  <a:pt x="92" y="342"/>
                </a:cubicBezTo>
                <a:cubicBezTo>
                  <a:pt x="91" y="343"/>
                  <a:pt x="90" y="344"/>
                  <a:pt x="89" y="345"/>
                </a:cubicBezTo>
                <a:cubicBezTo>
                  <a:pt x="88" y="345"/>
                  <a:pt x="88" y="345"/>
                  <a:pt x="88" y="345"/>
                </a:cubicBezTo>
                <a:cubicBezTo>
                  <a:pt x="88" y="345"/>
                  <a:pt x="88" y="345"/>
                  <a:pt x="88" y="345"/>
                </a:cubicBezTo>
                <a:cubicBezTo>
                  <a:pt x="87" y="346"/>
                  <a:pt x="87" y="346"/>
                  <a:pt x="87" y="346"/>
                </a:cubicBezTo>
                <a:cubicBezTo>
                  <a:pt x="86" y="347"/>
                  <a:pt x="85" y="348"/>
                  <a:pt x="84" y="349"/>
                </a:cubicBezTo>
                <a:cubicBezTo>
                  <a:pt x="84" y="349"/>
                  <a:pt x="84" y="349"/>
                  <a:pt x="84" y="349"/>
                </a:cubicBezTo>
                <a:cubicBezTo>
                  <a:pt x="83" y="350"/>
                  <a:pt x="82" y="351"/>
                  <a:pt x="80" y="352"/>
                </a:cubicBezTo>
                <a:cubicBezTo>
                  <a:pt x="80" y="352"/>
                  <a:pt x="80" y="352"/>
                  <a:pt x="80" y="352"/>
                </a:cubicBezTo>
                <a:cubicBezTo>
                  <a:pt x="79" y="353"/>
                  <a:pt x="78" y="354"/>
                  <a:pt x="76" y="355"/>
                </a:cubicBezTo>
                <a:cubicBezTo>
                  <a:pt x="76" y="356"/>
                  <a:pt x="76" y="356"/>
                  <a:pt x="76" y="356"/>
                </a:cubicBezTo>
                <a:cubicBezTo>
                  <a:pt x="75" y="357"/>
                  <a:pt x="74" y="358"/>
                  <a:pt x="72" y="359"/>
                </a:cubicBezTo>
                <a:cubicBezTo>
                  <a:pt x="72" y="359"/>
                  <a:pt x="72" y="359"/>
                  <a:pt x="72" y="359"/>
                </a:cubicBezTo>
                <a:cubicBezTo>
                  <a:pt x="71" y="360"/>
                  <a:pt x="70" y="361"/>
                  <a:pt x="68" y="363"/>
                </a:cubicBezTo>
                <a:cubicBezTo>
                  <a:pt x="63" y="368"/>
                  <a:pt x="58" y="373"/>
                  <a:pt x="53" y="378"/>
                </a:cubicBezTo>
                <a:cubicBezTo>
                  <a:pt x="52" y="379"/>
                  <a:pt x="50" y="380"/>
                  <a:pt x="49" y="382"/>
                </a:cubicBezTo>
                <a:cubicBezTo>
                  <a:pt x="49" y="382"/>
                  <a:pt x="49" y="382"/>
                  <a:pt x="49" y="382"/>
                </a:cubicBezTo>
                <a:cubicBezTo>
                  <a:pt x="48" y="383"/>
                  <a:pt x="47" y="385"/>
                  <a:pt x="46" y="386"/>
                </a:cubicBezTo>
                <a:cubicBezTo>
                  <a:pt x="45" y="387"/>
                  <a:pt x="45" y="387"/>
                  <a:pt x="45" y="387"/>
                </a:cubicBezTo>
                <a:cubicBezTo>
                  <a:pt x="44" y="388"/>
                  <a:pt x="43" y="389"/>
                  <a:pt x="43" y="390"/>
                </a:cubicBezTo>
                <a:cubicBezTo>
                  <a:pt x="42" y="391"/>
                  <a:pt x="42" y="391"/>
                  <a:pt x="42" y="391"/>
                </a:cubicBezTo>
                <a:cubicBezTo>
                  <a:pt x="41" y="392"/>
                  <a:pt x="40" y="393"/>
                  <a:pt x="39" y="394"/>
                </a:cubicBezTo>
                <a:cubicBezTo>
                  <a:pt x="38" y="395"/>
                  <a:pt x="38" y="395"/>
                  <a:pt x="38" y="395"/>
                </a:cubicBezTo>
                <a:cubicBezTo>
                  <a:pt x="37" y="396"/>
                  <a:pt x="37" y="397"/>
                  <a:pt x="36" y="398"/>
                </a:cubicBezTo>
                <a:cubicBezTo>
                  <a:pt x="35" y="399"/>
                  <a:pt x="35" y="399"/>
                  <a:pt x="35" y="399"/>
                </a:cubicBezTo>
                <a:cubicBezTo>
                  <a:pt x="34" y="400"/>
                  <a:pt x="33" y="401"/>
                  <a:pt x="33" y="402"/>
                </a:cubicBezTo>
                <a:cubicBezTo>
                  <a:pt x="32" y="404"/>
                  <a:pt x="32" y="404"/>
                  <a:pt x="32" y="404"/>
                </a:cubicBezTo>
                <a:cubicBezTo>
                  <a:pt x="31" y="405"/>
                  <a:pt x="30" y="406"/>
                  <a:pt x="30" y="407"/>
                </a:cubicBezTo>
                <a:cubicBezTo>
                  <a:pt x="29" y="408"/>
                  <a:pt x="29" y="408"/>
                  <a:pt x="29" y="408"/>
                </a:cubicBezTo>
                <a:cubicBezTo>
                  <a:pt x="28" y="409"/>
                  <a:pt x="27" y="410"/>
                  <a:pt x="27" y="411"/>
                </a:cubicBezTo>
                <a:cubicBezTo>
                  <a:pt x="26" y="413"/>
                  <a:pt x="26" y="413"/>
                  <a:pt x="26" y="413"/>
                </a:cubicBezTo>
                <a:cubicBezTo>
                  <a:pt x="25" y="414"/>
                  <a:pt x="24" y="415"/>
                  <a:pt x="24" y="416"/>
                </a:cubicBezTo>
                <a:cubicBezTo>
                  <a:pt x="23" y="417"/>
                  <a:pt x="23" y="417"/>
                  <a:pt x="23" y="417"/>
                </a:cubicBezTo>
                <a:cubicBezTo>
                  <a:pt x="22" y="419"/>
                  <a:pt x="22" y="420"/>
                  <a:pt x="21" y="421"/>
                </a:cubicBezTo>
                <a:cubicBezTo>
                  <a:pt x="21" y="422"/>
                  <a:pt x="21" y="422"/>
                  <a:pt x="21" y="422"/>
                </a:cubicBezTo>
                <a:cubicBezTo>
                  <a:pt x="19" y="425"/>
                  <a:pt x="17" y="429"/>
                  <a:pt x="15" y="432"/>
                </a:cubicBezTo>
                <a:cubicBezTo>
                  <a:pt x="15" y="434"/>
                  <a:pt x="14" y="435"/>
                  <a:pt x="13" y="437"/>
                </a:cubicBezTo>
                <a:cubicBezTo>
                  <a:pt x="13" y="438"/>
                  <a:pt x="13" y="438"/>
                  <a:pt x="13" y="438"/>
                </a:cubicBezTo>
                <a:cubicBezTo>
                  <a:pt x="12" y="440"/>
                  <a:pt x="12" y="441"/>
                  <a:pt x="11" y="442"/>
                </a:cubicBezTo>
                <a:cubicBezTo>
                  <a:pt x="11" y="444"/>
                  <a:pt x="11" y="444"/>
                  <a:pt x="11" y="444"/>
                </a:cubicBezTo>
                <a:cubicBezTo>
                  <a:pt x="10" y="445"/>
                  <a:pt x="10" y="446"/>
                  <a:pt x="9" y="447"/>
                </a:cubicBezTo>
                <a:cubicBezTo>
                  <a:pt x="9" y="449"/>
                  <a:pt x="9" y="449"/>
                  <a:pt x="9" y="449"/>
                </a:cubicBezTo>
                <a:cubicBezTo>
                  <a:pt x="8" y="450"/>
                  <a:pt x="8" y="452"/>
                  <a:pt x="8" y="453"/>
                </a:cubicBezTo>
                <a:cubicBezTo>
                  <a:pt x="7" y="455"/>
                  <a:pt x="7" y="455"/>
                  <a:pt x="7" y="455"/>
                </a:cubicBezTo>
                <a:cubicBezTo>
                  <a:pt x="7" y="456"/>
                  <a:pt x="6" y="457"/>
                  <a:pt x="6" y="458"/>
                </a:cubicBezTo>
                <a:cubicBezTo>
                  <a:pt x="5" y="460"/>
                  <a:pt x="5" y="460"/>
                  <a:pt x="5" y="460"/>
                </a:cubicBezTo>
                <a:cubicBezTo>
                  <a:pt x="5" y="462"/>
                  <a:pt x="5" y="463"/>
                  <a:pt x="5" y="464"/>
                </a:cubicBezTo>
                <a:cubicBezTo>
                  <a:pt x="4" y="466"/>
                  <a:pt x="4" y="466"/>
                  <a:pt x="4" y="466"/>
                </a:cubicBezTo>
                <a:cubicBezTo>
                  <a:pt x="4" y="467"/>
                  <a:pt x="4" y="468"/>
                  <a:pt x="3" y="470"/>
                </a:cubicBezTo>
                <a:cubicBezTo>
                  <a:pt x="3" y="472"/>
                  <a:pt x="3" y="472"/>
                  <a:pt x="3" y="472"/>
                </a:cubicBezTo>
                <a:cubicBezTo>
                  <a:pt x="3" y="473"/>
                  <a:pt x="2" y="474"/>
                  <a:pt x="2" y="476"/>
                </a:cubicBezTo>
                <a:cubicBezTo>
                  <a:pt x="2" y="478"/>
                  <a:pt x="2" y="478"/>
                  <a:pt x="2" y="478"/>
                </a:cubicBezTo>
                <a:cubicBezTo>
                  <a:pt x="2" y="479"/>
                  <a:pt x="2" y="480"/>
                  <a:pt x="1" y="482"/>
                </a:cubicBezTo>
                <a:cubicBezTo>
                  <a:pt x="1" y="484"/>
                  <a:pt x="1" y="484"/>
                  <a:pt x="1" y="484"/>
                </a:cubicBezTo>
                <a:cubicBezTo>
                  <a:pt x="1" y="485"/>
                  <a:pt x="1" y="487"/>
                  <a:pt x="1" y="488"/>
                </a:cubicBezTo>
                <a:cubicBezTo>
                  <a:pt x="1" y="490"/>
                  <a:pt x="1" y="490"/>
                  <a:pt x="1" y="490"/>
                </a:cubicBezTo>
                <a:cubicBezTo>
                  <a:pt x="0" y="492"/>
                  <a:pt x="0" y="493"/>
                  <a:pt x="0" y="495"/>
                </a:cubicBezTo>
                <a:cubicBezTo>
                  <a:pt x="0" y="496"/>
                  <a:pt x="0" y="496"/>
                  <a:pt x="0" y="496"/>
                </a:cubicBezTo>
                <a:cubicBezTo>
                  <a:pt x="0" y="501"/>
                  <a:pt x="0" y="505"/>
                  <a:pt x="0" y="510"/>
                </a:cubicBezTo>
                <a:cubicBezTo>
                  <a:pt x="0" y="511"/>
                  <a:pt x="0" y="511"/>
                  <a:pt x="0" y="511"/>
                </a:cubicBezTo>
                <a:cubicBezTo>
                  <a:pt x="0" y="513"/>
                  <a:pt x="0" y="515"/>
                  <a:pt x="1" y="516"/>
                </a:cubicBezTo>
                <a:cubicBezTo>
                  <a:pt x="1" y="519"/>
                  <a:pt x="1" y="519"/>
                  <a:pt x="1" y="519"/>
                </a:cubicBezTo>
                <a:cubicBezTo>
                  <a:pt x="1" y="521"/>
                  <a:pt x="1" y="522"/>
                  <a:pt x="1" y="523"/>
                </a:cubicBezTo>
                <a:cubicBezTo>
                  <a:pt x="1" y="526"/>
                  <a:pt x="1" y="526"/>
                  <a:pt x="1" y="526"/>
                </a:cubicBezTo>
                <a:cubicBezTo>
                  <a:pt x="2" y="527"/>
                  <a:pt x="2" y="529"/>
                  <a:pt x="2" y="530"/>
                </a:cubicBezTo>
                <a:cubicBezTo>
                  <a:pt x="2" y="531"/>
                  <a:pt x="2" y="532"/>
                  <a:pt x="2" y="533"/>
                </a:cubicBezTo>
                <a:cubicBezTo>
                  <a:pt x="3" y="535"/>
                  <a:pt x="3" y="536"/>
                  <a:pt x="3" y="538"/>
                </a:cubicBezTo>
                <a:cubicBezTo>
                  <a:pt x="3" y="539"/>
                  <a:pt x="3" y="540"/>
                  <a:pt x="4" y="541"/>
                </a:cubicBezTo>
                <a:cubicBezTo>
                  <a:pt x="4" y="542"/>
                  <a:pt x="4" y="543"/>
                  <a:pt x="4" y="545"/>
                </a:cubicBezTo>
                <a:cubicBezTo>
                  <a:pt x="5" y="546"/>
                  <a:pt x="5" y="547"/>
                  <a:pt x="5" y="548"/>
                </a:cubicBezTo>
                <a:cubicBezTo>
                  <a:pt x="5" y="550"/>
                  <a:pt x="6" y="551"/>
                  <a:pt x="6" y="552"/>
                </a:cubicBezTo>
                <a:cubicBezTo>
                  <a:pt x="7" y="556"/>
                  <a:pt x="7" y="556"/>
                  <a:pt x="7" y="556"/>
                </a:cubicBezTo>
                <a:cubicBezTo>
                  <a:pt x="7" y="557"/>
                  <a:pt x="7" y="559"/>
                  <a:pt x="8" y="560"/>
                </a:cubicBezTo>
                <a:cubicBezTo>
                  <a:pt x="8" y="561"/>
                  <a:pt x="8" y="562"/>
                  <a:pt x="9" y="564"/>
                </a:cubicBezTo>
                <a:cubicBezTo>
                  <a:pt x="9" y="565"/>
                  <a:pt x="10" y="567"/>
                  <a:pt x="10" y="568"/>
                </a:cubicBezTo>
                <a:cubicBezTo>
                  <a:pt x="10" y="569"/>
                  <a:pt x="11" y="571"/>
                  <a:pt x="11" y="572"/>
                </a:cubicBezTo>
                <a:cubicBezTo>
                  <a:pt x="12" y="573"/>
                  <a:pt x="12" y="575"/>
                  <a:pt x="13" y="576"/>
                </a:cubicBezTo>
                <a:cubicBezTo>
                  <a:pt x="14" y="580"/>
                  <a:pt x="14" y="580"/>
                  <a:pt x="14" y="580"/>
                </a:cubicBezTo>
                <a:cubicBezTo>
                  <a:pt x="14" y="581"/>
                  <a:pt x="15" y="583"/>
                  <a:pt x="15" y="585"/>
                </a:cubicBezTo>
                <a:cubicBezTo>
                  <a:pt x="17" y="588"/>
                  <a:pt x="17" y="588"/>
                  <a:pt x="17" y="588"/>
                </a:cubicBezTo>
                <a:cubicBezTo>
                  <a:pt x="17" y="590"/>
                  <a:pt x="18" y="592"/>
                  <a:pt x="19" y="594"/>
                </a:cubicBezTo>
                <a:cubicBezTo>
                  <a:pt x="20" y="597"/>
                  <a:pt x="20" y="597"/>
                  <a:pt x="20" y="597"/>
                </a:cubicBezTo>
                <a:cubicBezTo>
                  <a:pt x="21" y="599"/>
                  <a:pt x="22" y="602"/>
                  <a:pt x="23" y="605"/>
                </a:cubicBezTo>
                <a:cubicBezTo>
                  <a:pt x="26" y="612"/>
                  <a:pt x="29" y="619"/>
                  <a:pt x="31" y="626"/>
                </a:cubicBezTo>
                <a:cubicBezTo>
                  <a:pt x="41" y="655"/>
                  <a:pt x="41" y="677"/>
                  <a:pt x="31" y="691"/>
                </a:cubicBezTo>
                <a:cubicBezTo>
                  <a:pt x="27" y="697"/>
                  <a:pt x="22" y="702"/>
                  <a:pt x="15" y="705"/>
                </a:cubicBezTo>
                <a:cubicBezTo>
                  <a:pt x="162" y="768"/>
                  <a:pt x="275" y="683"/>
                  <a:pt x="305" y="63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46078" tIns="73039" rIns="146078" bIns="73039" numCol="1" anchor="t" anchorCtr="0" compatLnSpc="1">
            <a:prstTxWarp prst="textNoShape">
              <a:avLst/>
            </a:prstTxWarp>
          </a:bodyPr>
          <a:lstStyle/>
          <a:p>
            <a:endParaRPr lang="en-US" sz="1200" dirty="0">
              <a:latin typeface="Montserrat ExtraLight" panose="00000300000000000000" pitchFamily="50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9C2DFDB-2A6B-409B-803A-1DAE883D11EA}"/>
              </a:ext>
            </a:extLst>
          </p:cNvPr>
          <p:cNvSpPr/>
          <p:nvPr/>
        </p:nvSpPr>
        <p:spPr>
          <a:xfrm>
            <a:off x="6983201" y="3525550"/>
            <a:ext cx="509432" cy="259675"/>
          </a:xfrm>
          <a:prstGeom prst="ellipse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Montserrat ExtraLight" panose="00000300000000000000" pitchFamily="50" charset="0"/>
                <a:cs typeface="Montserrat" panose="02000000000000000000" pitchFamily="2" charset="0"/>
              </a:rPr>
              <a:t>Start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CA8E0DB-8E5C-4D72-A933-B36676467153}"/>
              </a:ext>
            </a:extLst>
          </p:cNvPr>
          <p:cNvSpPr/>
          <p:nvPr/>
        </p:nvSpPr>
        <p:spPr>
          <a:xfrm>
            <a:off x="8667064" y="2205683"/>
            <a:ext cx="933208" cy="660008"/>
          </a:xfrm>
          <a:prstGeom prst="ellipse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Montserrat ExtraLight" panose="00000300000000000000" pitchFamily="50" charset="0"/>
                <a:cs typeface="Montserrat" panose="02000000000000000000" pitchFamily="2" charset="0"/>
              </a:rPr>
              <a:t>02</a:t>
            </a:r>
          </a:p>
          <a:p>
            <a:pPr algn="ctr"/>
            <a:r>
              <a:rPr lang="en-US" sz="1050" dirty="0">
                <a:solidFill>
                  <a:srgbClr val="FFFFFF"/>
                </a:solidFill>
                <a:latin typeface="Montserrat ExtraLight" panose="00000300000000000000" pitchFamily="50" charset="0"/>
                <a:cs typeface="Montserrat" panose="02000000000000000000" pitchFamily="2" charset="0"/>
              </a:rPr>
              <a:t>Insert title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7B00F9C-D79C-41E6-B7AB-98D0D37CE14C}"/>
              </a:ext>
            </a:extLst>
          </p:cNvPr>
          <p:cNvSpPr/>
          <p:nvPr/>
        </p:nvSpPr>
        <p:spPr>
          <a:xfrm>
            <a:off x="7137873" y="2227372"/>
            <a:ext cx="933208" cy="660008"/>
          </a:xfrm>
          <a:prstGeom prst="ellipse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Montserrat ExtraLight" panose="00000300000000000000" pitchFamily="50" charset="0"/>
                <a:cs typeface="Montserrat" panose="02000000000000000000" pitchFamily="2" charset="0"/>
              </a:rPr>
              <a:t>01</a:t>
            </a:r>
          </a:p>
          <a:p>
            <a:pPr algn="ctr"/>
            <a:r>
              <a:rPr lang="en-US" sz="1050" dirty="0">
                <a:solidFill>
                  <a:srgbClr val="FFFFFF"/>
                </a:solidFill>
                <a:latin typeface="Montserrat ExtraLight" panose="00000300000000000000" pitchFamily="50" charset="0"/>
                <a:cs typeface="Montserrat" panose="02000000000000000000" pitchFamily="2" charset="0"/>
              </a:rPr>
              <a:t>Insert title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E311D88-DDA8-4E34-AD34-950FEB3D61E6}"/>
              </a:ext>
            </a:extLst>
          </p:cNvPr>
          <p:cNvSpPr/>
          <p:nvPr/>
        </p:nvSpPr>
        <p:spPr>
          <a:xfrm>
            <a:off x="9009928" y="3444818"/>
            <a:ext cx="933208" cy="660008"/>
          </a:xfrm>
          <a:prstGeom prst="ellipse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Montserrat ExtraLight" panose="00000300000000000000" pitchFamily="50" charset="0"/>
                <a:cs typeface="Montserrat" panose="02000000000000000000" pitchFamily="2" charset="0"/>
              </a:rPr>
              <a:t>03</a:t>
            </a:r>
          </a:p>
          <a:p>
            <a:pPr algn="ctr"/>
            <a:r>
              <a:rPr lang="en-US" sz="1050" dirty="0">
                <a:solidFill>
                  <a:srgbClr val="FFFFFF"/>
                </a:solidFill>
                <a:latin typeface="Montserrat ExtraLight" panose="00000300000000000000" pitchFamily="50" charset="0"/>
                <a:cs typeface="Montserrat" panose="02000000000000000000" pitchFamily="2" charset="0"/>
              </a:rPr>
              <a:t>Insert title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77D6A19-493D-40D6-9FB4-50A9B387F520}"/>
              </a:ext>
            </a:extLst>
          </p:cNvPr>
          <p:cNvSpPr/>
          <p:nvPr/>
        </p:nvSpPr>
        <p:spPr>
          <a:xfrm>
            <a:off x="7874699" y="4269616"/>
            <a:ext cx="933208" cy="660008"/>
          </a:xfrm>
          <a:prstGeom prst="ellipse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Montserrat ExtraLight" panose="00000300000000000000" pitchFamily="50" charset="0"/>
                <a:cs typeface="Montserrat" panose="02000000000000000000" pitchFamily="2" charset="0"/>
              </a:rPr>
              <a:t>04</a:t>
            </a:r>
          </a:p>
          <a:p>
            <a:pPr algn="ctr"/>
            <a:r>
              <a:rPr lang="en-US" sz="1050" dirty="0">
                <a:solidFill>
                  <a:srgbClr val="FFFFFF"/>
                </a:solidFill>
                <a:latin typeface="Montserrat ExtraLight" panose="00000300000000000000" pitchFamily="50" charset="0"/>
                <a:cs typeface="Montserrat" panose="02000000000000000000" pitchFamily="2" charset="0"/>
              </a:rPr>
              <a:t>Insert title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0D047892-CA6A-4743-A937-9DEEAEEE109C}"/>
              </a:ext>
            </a:extLst>
          </p:cNvPr>
          <p:cNvSpPr txBox="1">
            <a:spLocks/>
          </p:cNvSpPr>
          <p:nvPr/>
        </p:nvSpPr>
        <p:spPr>
          <a:xfrm>
            <a:off x="1824696" y="5437086"/>
            <a:ext cx="4052003" cy="1042933"/>
          </a:xfrm>
          <a:prstGeom prst="rect">
            <a:avLst/>
          </a:prstGeom>
        </p:spPr>
        <p:txBody>
          <a:bodyPr vert="horz" lIns="146078" tIns="73039" rIns="146078" bIns="73039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Lorem Ipsum has been the industry's standard dummy text ever since the 1500s, when an unknown printer took galley of type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A301FFCE-31A2-4D26-8FCC-62037C4842DA}"/>
              </a:ext>
            </a:extLst>
          </p:cNvPr>
          <p:cNvSpPr txBox="1">
            <a:spLocks/>
          </p:cNvSpPr>
          <p:nvPr/>
        </p:nvSpPr>
        <p:spPr>
          <a:xfrm>
            <a:off x="6315301" y="5447410"/>
            <a:ext cx="4052003" cy="1042933"/>
          </a:xfrm>
          <a:prstGeom prst="rect">
            <a:avLst/>
          </a:prstGeom>
        </p:spPr>
        <p:txBody>
          <a:bodyPr vert="horz" lIns="146078" tIns="73039" rIns="146078" bIns="73039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Lorem Ipsum has been the industry's standard dummy text ever since the 1500s, when an unknown printer took galley of type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4BCFB1B-39EF-46AA-B689-8B8F83BAE272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A6C038E-84E4-4A11-A86A-E28F97294345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86A38532-5D28-40AE-BBEC-55F68830464D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AC0C0A93-E92E-42F2-81AF-9B8EBB189BDD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A437DA91-52E9-4A5E-95D5-283E8EEBF884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8B0E7BC5-84A2-4A80-9834-E6DFE7A987B2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5F65973-8E2C-4D21-A08F-0AD4A44698B3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COLLA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BORATION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FDCFE59-E4B5-46ED-939D-B8B3F426D126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</p:spTree>
    <p:extLst>
      <p:ext uri="{BB962C8B-B14F-4D97-AF65-F5344CB8AC3E}">
        <p14:creationId xmlns:p14="http://schemas.microsoft.com/office/powerpoint/2010/main" val="2719995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352B327-D71A-4A39-B809-A074B571C3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4171649"/>
              </p:ext>
            </p:extLst>
          </p:nvPr>
        </p:nvGraphicFramePr>
        <p:xfrm>
          <a:off x="1438893" y="1744308"/>
          <a:ext cx="9314214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FBDA7D44-649A-4D40-A07C-0D92D4BBB49F}"/>
              </a:ext>
            </a:extLst>
          </p:cNvPr>
          <p:cNvSpPr/>
          <p:nvPr/>
        </p:nvSpPr>
        <p:spPr>
          <a:xfrm>
            <a:off x="1674040" y="5316944"/>
            <a:ext cx="2496128" cy="690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cs typeface="Poppins Light" panose="00000400000000000000" pitchFamily="50" charset="0"/>
              </a:rPr>
              <a:t>A wonderful serenity has taken possession of my entire soul, like these sweet mornings of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905E757-B0FC-4F7E-A7E6-22C2EA18DB64}"/>
              </a:ext>
            </a:extLst>
          </p:cNvPr>
          <p:cNvSpPr/>
          <p:nvPr/>
        </p:nvSpPr>
        <p:spPr>
          <a:xfrm>
            <a:off x="1674040" y="4837140"/>
            <a:ext cx="2380296" cy="395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b="1" dirty="0">
                <a:solidFill>
                  <a:schemeClr val="accent4"/>
                </a:solidFill>
                <a:latin typeface="Montserrat" panose="00000500000000000000" pitchFamily="50" charset="0"/>
                <a:cs typeface="Poppins Light" panose="00000400000000000000" pitchFamily="50" charset="0"/>
              </a:rPr>
              <a:t>First Option</a:t>
            </a:r>
            <a:endParaRPr lang="en-US" b="1" dirty="0">
              <a:solidFill>
                <a:schemeClr val="accent4"/>
              </a:solidFill>
              <a:latin typeface="Montserrat" panose="000005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05ADFA-6E02-41BE-B8AF-BCE57A959A19}"/>
              </a:ext>
            </a:extLst>
          </p:cNvPr>
          <p:cNvSpPr/>
          <p:nvPr/>
        </p:nvSpPr>
        <p:spPr>
          <a:xfrm>
            <a:off x="4847936" y="5316944"/>
            <a:ext cx="2496128" cy="690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cs typeface="Poppins Light" panose="00000400000000000000" pitchFamily="50" charset="0"/>
              </a:rPr>
              <a:t>A wonderful serenity has taken possession of my entire soul, like these sweet mornings of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4D7BC75-28EF-4BD7-8802-7A4CEB958D44}"/>
              </a:ext>
            </a:extLst>
          </p:cNvPr>
          <p:cNvSpPr/>
          <p:nvPr/>
        </p:nvSpPr>
        <p:spPr>
          <a:xfrm>
            <a:off x="4847936" y="4837140"/>
            <a:ext cx="2380296" cy="395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b="1" dirty="0">
                <a:solidFill>
                  <a:schemeClr val="accent2"/>
                </a:solidFill>
                <a:latin typeface="Montserrat" panose="00000500000000000000" pitchFamily="50" charset="0"/>
                <a:cs typeface="Poppins Light" panose="00000400000000000000" pitchFamily="50" charset="0"/>
              </a:rPr>
              <a:t>Second Option</a:t>
            </a:r>
            <a:endParaRPr lang="en-US" b="1" dirty="0">
              <a:solidFill>
                <a:schemeClr val="accent2"/>
              </a:solidFill>
              <a:latin typeface="Montserrat" panose="000005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FD361E-0ABD-43F2-8584-43EC19BFC3D6}"/>
              </a:ext>
            </a:extLst>
          </p:cNvPr>
          <p:cNvSpPr/>
          <p:nvPr/>
        </p:nvSpPr>
        <p:spPr>
          <a:xfrm>
            <a:off x="8021832" y="5316944"/>
            <a:ext cx="2496128" cy="690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cs typeface="Poppins Light" panose="00000400000000000000" pitchFamily="50" charset="0"/>
              </a:rPr>
              <a:t>A wonderful serenity has taken possession of my entire soul, like these sweet mornings of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BF1C9A-76A8-4895-A642-E5FAD9230FA5}"/>
              </a:ext>
            </a:extLst>
          </p:cNvPr>
          <p:cNvSpPr/>
          <p:nvPr/>
        </p:nvSpPr>
        <p:spPr>
          <a:xfrm>
            <a:off x="8021832" y="4837140"/>
            <a:ext cx="2380296" cy="395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b="1" dirty="0">
                <a:solidFill>
                  <a:schemeClr val="accent6"/>
                </a:solidFill>
                <a:latin typeface="Montserrat" panose="00000500000000000000" pitchFamily="50" charset="0"/>
                <a:cs typeface="Poppins Light" panose="00000400000000000000" pitchFamily="50" charset="0"/>
              </a:rPr>
              <a:t>Third Option</a:t>
            </a:r>
            <a:endParaRPr lang="en-US" b="1" dirty="0">
              <a:solidFill>
                <a:schemeClr val="accent6"/>
              </a:solidFill>
              <a:latin typeface="Montserrat" panose="000005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97B441-8578-47E4-B95C-DCDEC1D064CC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C43542-1FA4-47FD-8B66-C9512DD2E766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BDCE2B09-5A72-4E45-BC8C-C0FF04ABF5DF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03E3711-1D93-454F-9224-04CB2774B611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277DBA3-0B74-41E1-A4F5-A92DA09992C1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CF35768-1A67-4F86-B876-B16C8252043B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A25DF1-1480-4AD6-8453-EEC5E481FE95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COLLA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BORATION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3AA31E3-2CD1-4585-A8F8-716D30BD8B15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</p:spTree>
    <p:extLst>
      <p:ext uri="{BB962C8B-B14F-4D97-AF65-F5344CB8AC3E}">
        <p14:creationId xmlns:p14="http://schemas.microsoft.com/office/powerpoint/2010/main" val="2476923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492D035B-3D87-403A-ABA9-DBA7A55C2526}"/>
              </a:ext>
            </a:extLst>
          </p:cNvPr>
          <p:cNvGrpSpPr/>
          <p:nvPr/>
        </p:nvGrpSpPr>
        <p:grpSpPr>
          <a:xfrm>
            <a:off x="1098982" y="2761536"/>
            <a:ext cx="2173581" cy="667464"/>
            <a:chOff x="772404" y="3615618"/>
            <a:chExt cx="2384333" cy="732182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81858F5-769F-4911-9CF0-0AFF340A187B}"/>
                </a:ext>
              </a:extLst>
            </p:cNvPr>
            <p:cNvGrpSpPr/>
            <p:nvPr/>
          </p:nvGrpSpPr>
          <p:grpSpPr>
            <a:xfrm>
              <a:off x="772404" y="3615618"/>
              <a:ext cx="2384333" cy="732182"/>
              <a:chOff x="772404" y="3615618"/>
              <a:chExt cx="2384333" cy="732182"/>
            </a:xfrm>
          </p:grpSpPr>
          <p:sp>
            <p:nvSpPr>
              <p:cNvPr id="21" name="Shape 4592">
                <a:extLst>
                  <a:ext uri="{FF2B5EF4-FFF2-40B4-BE49-F238E27FC236}">
                    <a16:creationId xmlns:a16="http://schemas.microsoft.com/office/drawing/2014/main" id="{A15DDF55-FBD8-49FA-894B-DB6B123A1B7B}"/>
                  </a:ext>
                </a:extLst>
              </p:cNvPr>
              <p:cNvSpPr/>
              <p:nvPr/>
            </p:nvSpPr>
            <p:spPr>
              <a:xfrm>
                <a:off x="772404" y="4111833"/>
                <a:ext cx="1907464" cy="23596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Shape 4593">
                <a:extLst>
                  <a:ext uri="{FF2B5EF4-FFF2-40B4-BE49-F238E27FC236}">
                    <a16:creationId xmlns:a16="http://schemas.microsoft.com/office/drawing/2014/main" id="{A09ABC3F-37AC-4611-B2A6-A3E3C4DCCFA1}"/>
                  </a:ext>
                </a:extLst>
              </p:cNvPr>
              <p:cNvSpPr/>
              <p:nvPr/>
            </p:nvSpPr>
            <p:spPr>
              <a:xfrm>
                <a:off x="2673658" y="3865603"/>
                <a:ext cx="476868" cy="48219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44520"/>
                    </a:moveTo>
                    <a:lnTo>
                      <a:pt x="0" y="120000"/>
                    </a:lnTo>
                    <a:lnTo>
                      <a:pt x="120000" y="55776"/>
                    </a:lnTo>
                    <a:lnTo>
                      <a:pt x="120000" y="0"/>
                    </a:lnTo>
                    <a:lnTo>
                      <a:pt x="0" y="4452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Shape 4594">
                <a:extLst>
                  <a:ext uri="{FF2B5EF4-FFF2-40B4-BE49-F238E27FC236}">
                    <a16:creationId xmlns:a16="http://schemas.microsoft.com/office/drawing/2014/main" id="{BF88C582-8976-414C-A449-6A8B5E4BF0F8}"/>
                  </a:ext>
                </a:extLst>
              </p:cNvPr>
              <p:cNvSpPr/>
              <p:nvPr/>
            </p:nvSpPr>
            <p:spPr>
              <a:xfrm>
                <a:off x="1010107" y="3615618"/>
                <a:ext cx="248374" cy="34933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628" y="0"/>
                    </a:moveTo>
                    <a:lnTo>
                      <a:pt x="120000" y="85225"/>
                    </a:lnTo>
                    <a:lnTo>
                      <a:pt x="57012" y="120000"/>
                    </a:lnTo>
                    <a:lnTo>
                      <a:pt x="0" y="77330"/>
                    </a:lnTo>
                    <a:lnTo>
                      <a:pt x="2628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Shape 4595">
                <a:extLst>
                  <a:ext uri="{FF2B5EF4-FFF2-40B4-BE49-F238E27FC236}">
                    <a16:creationId xmlns:a16="http://schemas.microsoft.com/office/drawing/2014/main" id="{EC0D644F-A29F-439E-B195-0F1634159FB4}"/>
                  </a:ext>
                </a:extLst>
              </p:cNvPr>
              <p:cNvSpPr/>
              <p:nvPr/>
            </p:nvSpPr>
            <p:spPr>
              <a:xfrm>
                <a:off x="772404" y="3615618"/>
                <a:ext cx="2384333" cy="4962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226" y="0"/>
                    </a:moveTo>
                    <a:lnTo>
                      <a:pt x="24452" y="60000"/>
                    </a:lnTo>
                    <a:lnTo>
                      <a:pt x="0" y="120000"/>
                    </a:lnTo>
                    <a:lnTo>
                      <a:pt x="96000" y="120000"/>
                    </a:lnTo>
                    <a:lnTo>
                      <a:pt x="120000" y="60000"/>
                    </a:lnTo>
                    <a:lnTo>
                      <a:pt x="107773" y="0"/>
                    </a:lnTo>
                    <a:lnTo>
                      <a:pt x="1222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" name="Shape 4596">
              <a:extLst>
                <a:ext uri="{FF2B5EF4-FFF2-40B4-BE49-F238E27FC236}">
                  <a16:creationId xmlns:a16="http://schemas.microsoft.com/office/drawing/2014/main" id="{844F58C6-64CD-46A4-9156-5052E7D74678}"/>
                </a:ext>
              </a:extLst>
            </p:cNvPr>
            <p:cNvSpPr/>
            <p:nvPr/>
          </p:nvSpPr>
          <p:spPr>
            <a:xfrm>
              <a:off x="1541703" y="3615618"/>
              <a:ext cx="968427" cy="26025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99" y="0"/>
                  </a:lnTo>
                  <a:lnTo>
                    <a:pt x="5955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>
                <a:alpha val="20000"/>
              </a:schemeClr>
            </a:solidFill>
            <a:ln>
              <a:noFill/>
            </a:ln>
          </p:spPr>
          <p:txBody>
            <a:bodyPr lIns="81254" tIns="40627" rIns="81254" bIns="40627" anchor="t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3200">
                <a:solidFill>
                  <a:schemeClr val="dk1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FD5B464-04C9-49EC-B198-81ED87546B3F}"/>
              </a:ext>
            </a:extLst>
          </p:cNvPr>
          <p:cNvGrpSpPr/>
          <p:nvPr/>
        </p:nvGrpSpPr>
        <p:grpSpPr>
          <a:xfrm>
            <a:off x="3720624" y="2201627"/>
            <a:ext cx="2173581" cy="667464"/>
            <a:chOff x="2943027" y="3615618"/>
            <a:chExt cx="2384333" cy="73218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EF5C399-9B21-4CBD-B4BA-65D92DA0DA66}"/>
                </a:ext>
              </a:extLst>
            </p:cNvPr>
            <p:cNvGrpSpPr/>
            <p:nvPr/>
          </p:nvGrpSpPr>
          <p:grpSpPr>
            <a:xfrm>
              <a:off x="2943027" y="3615618"/>
              <a:ext cx="2384333" cy="732182"/>
              <a:chOff x="2943027" y="3615618"/>
              <a:chExt cx="2384333" cy="732182"/>
            </a:xfrm>
          </p:grpSpPr>
          <p:sp>
            <p:nvSpPr>
              <p:cNvPr id="28" name="Shape 4598">
                <a:extLst>
                  <a:ext uri="{FF2B5EF4-FFF2-40B4-BE49-F238E27FC236}">
                    <a16:creationId xmlns:a16="http://schemas.microsoft.com/office/drawing/2014/main" id="{3A9F86A4-4C7C-47E7-AEAD-34D4EEAB2001}"/>
                  </a:ext>
                </a:extLst>
              </p:cNvPr>
              <p:cNvSpPr/>
              <p:nvPr/>
            </p:nvSpPr>
            <p:spPr>
              <a:xfrm>
                <a:off x="2943027" y="4111833"/>
                <a:ext cx="1907464" cy="235967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Shape 4599">
                <a:extLst>
                  <a:ext uri="{FF2B5EF4-FFF2-40B4-BE49-F238E27FC236}">
                    <a16:creationId xmlns:a16="http://schemas.microsoft.com/office/drawing/2014/main" id="{FE6AB4F7-E5F2-4F95-AA52-5AF9396DC05F}"/>
                  </a:ext>
                </a:extLst>
              </p:cNvPr>
              <p:cNvSpPr/>
              <p:nvPr/>
            </p:nvSpPr>
            <p:spPr>
              <a:xfrm>
                <a:off x="4844282" y="3865603"/>
                <a:ext cx="476868" cy="48219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44520"/>
                    </a:moveTo>
                    <a:lnTo>
                      <a:pt x="0" y="120000"/>
                    </a:lnTo>
                    <a:lnTo>
                      <a:pt x="120000" y="55776"/>
                    </a:lnTo>
                    <a:lnTo>
                      <a:pt x="120000" y="0"/>
                    </a:lnTo>
                    <a:lnTo>
                      <a:pt x="0" y="44520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Shape 4600">
                <a:extLst>
                  <a:ext uri="{FF2B5EF4-FFF2-40B4-BE49-F238E27FC236}">
                    <a16:creationId xmlns:a16="http://schemas.microsoft.com/office/drawing/2014/main" id="{BBFB087B-0489-47E5-9028-AE521B952237}"/>
                  </a:ext>
                </a:extLst>
              </p:cNvPr>
              <p:cNvSpPr/>
              <p:nvPr/>
            </p:nvSpPr>
            <p:spPr>
              <a:xfrm>
                <a:off x="3180731" y="3615618"/>
                <a:ext cx="248374" cy="34933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628" y="0"/>
                    </a:moveTo>
                    <a:lnTo>
                      <a:pt x="120000" y="85225"/>
                    </a:lnTo>
                    <a:lnTo>
                      <a:pt x="57012" y="120000"/>
                    </a:lnTo>
                    <a:lnTo>
                      <a:pt x="0" y="77330"/>
                    </a:lnTo>
                    <a:lnTo>
                      <a:pt x="2628" y="0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Shape 4601">
                <a:extLst>
                  <a:ext uri="{FF2B5EF4-FFF2-40B4-BE49-F238E27FC236}">
                    <a16:creationId xmlns:a16="http://schemas.microsoft.com/office/drawing/2014/main" id="{CBAADABE-9D98-428C-B773-82F431498C49}"/>
                  </a:ext>
                </a:extLst>
              </p:cNvPr>
              <p:cNvSpPr/>
              <p:nvPr/>
            </p:nvSpPr>
            <p:spPr>
              <a:xfrm>
                <a:off x="2943027" y="3615618"/>
                <a:ext cx="2384333" cy="4962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226" y="0"/>
                    </a:moveTo>
                    <a:lnTo>
                      <a:pt x="24452" y="60000"/>
                    </a:lnTo>
                    <a:lnTo>
                      <a:pt x="0" y="120000"/>
                    </a:lnTo>
                    <a:lnTo>
                      <a:pt x="96000" y="120000"/>
                    </a:lnTo>
                    <a:lnTo>
                      <a:pt x="120000" y="60000"/>
                    </a:lnTo>
                    <a:lnTo>
                      <a:pt x="107773" y="0"/>
                    </a:lnTo>
                    <a:lnTo>
                      <a:pt x="1222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7" name="Shape 4610">
              <a:extLst>
                <a:ext uri="{FF2B5EF4-FFF2-40B4-BE49-F238E27FC236}">
                  <a16:creationId xmlns:a16="http://schemas.microsoft.com/office/drawing/2014/main" id="{5292A855-AF87-40DC-986A-A26740253B9D}"/>
                </a:ext>
              </a:extLst>
            </p:cNvPr>
            <p:cNvSpPr/>
            <p:nvPr/>
          </p:nvSpPr>
          <p:spPr>
            <a:xfrm>
              <a:off x="3698967" y="3615618"/>
              <a:ext cx="968427" cy="26025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99" y="0"/>
                  </a:lnTo>
                  <a:lnTo>
                    <a:pt x="5955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>
                <a:alpha val="20000"/>
              </a:schemeClr>
            </a:solidFill>
            <a:ln>
              <a:noFill/>
            </a:ln>
          </p:spPr>
          <p:txBody>
            <a:bodyPr lIns="81254" tIns="40627" rIns="81254" bIns="40627" anchor="t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3200">
                <a:solidFill>
                  <a:schemeClr val="dk1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8CF96B1-18A7-4F1A-92C9-B26142881661}"/>
              </a:ext>
            </a:extLst>
          </p:cNvPr>
          <p:cNvGrpSpPr/>
          <p:nvPr/>
        </p:nvGrpSpPr>
        <p:grpSpPr>
          <a:xfrm>
            <a:off x="6333330" y="2761536"/>
            <a:ext cx="2173581" cy="667464"/>
            <a:chOff x="5113649" y="3615618"/>
            <a:chExt cx="2384333" cy="732182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2493CA5-7B6B-4FF4-B603-E8246CC70037}"/>
                </a:ext>
              </a:extLst>
            </p:cNvPr>
            <p:cNvGrpSpPr/>
            <p:nvPr/>
          </p:nvGrpSpPr>
          <p:grpSpPr>
            <a:xfrm>
              <a:off x="5113649" y="3615618"/>
              <a:ext cx="2384333" cy="732182"/>
              <a:chOff x="5113649" y="3615618"/>
              <a:chExt cx="2384333" cy="732182"/>
            </a:xfrm>
          </p:grpSpPr>
          <p:sp>
            <p:nvSpPr>
              <p:cNvPr id="35" name="Shape 4602">
                <a:extLst>
                  <a:ext uri="{FF2B5EF4-FFF2-40B4-BE49-F238E27FC236}">
                    <a16:creationId xmlns:a16="http://schemas.microsoft.com/office/drawing/2014/main" id="{551D1325-03EC-4633-9681-76DFB081BA21}"/>
                  </a:ext>
                </a:extLst>
              </p:cNvPr>
              <p:cNvSpPr/>
              <p:nvPr/>
            </p:nvSpPr>
            <p:spPr>
              <a:xfrm>
                <a:off x="5113649" y="4111833"/>
                <a:ext cx="1907464" cy="23596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Shape 4603">
                <a:extLst>
                  <a:ext uri="{FF2B5EF4-FFF2-40B4-BE49-F238E27FC236}">
                    <a16:creationId xmlns:a16="http://schemas.microsoft.com/office/drawing/2014/main" id="{4DB13B36-BF24-41BD-B432-E1D0620BCBEF}"/>
                  </a:ext>
                </a:extLst>
              </p:cNvPr>
              <p:cNvSpPr/>
              <p:nvPr/>
            </p:nvSpPr>
            <p:spPr>
              <a:xfrm>
                <a:off x="7014903" y="3865603"/>
                <a:ext cx="476868" cy="48219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44520"/>
                    </a:moveTo>
                    <a:lnTo>
                      <a:pt x="0" y="120000"/>
                    </a:lnTo>
                    <a:lnTo>
                      <a:pt x="120000" y="55776"/>
                    </a:lnTo>
                    <a:lnTo>
                      <a:pt x="120000" y="0"/>
                    </a:lnTo>
                    <a:lnTo>
                      <a:pt x="0" y="44520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Shape 4604">
                <a:extLst>
                  <a:ext uri="{FF2B5EF4-FFF2-40B4-BE49-F238E27FC236}">
                    <a16:creationId xmlns:a16="http://schemas.microsoft.com/office/drawing/2014/main" id="{07D51F0F-CA1B-4798-8347-CCC2E530A676}"/>
                  </a:ext>
                </a:extLst>
              </p:cNvPr>
              <p:cNvSpPr/>
              <p:nvPr/>
            </p:nvSpPr>
            <p:spPr>
              <a:xfrm>
                <a:off x="5351355" y="3615618"/>
                <a:ext cx="248374" cy="34933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628" y="0"/>
                    </a:moveTo>
                    <a:lnTo>
                      <a:pt x="120000" y="85225"/>
                    </a:lnTo>
                    <a:lnTo>
                      <a:pt x="57012" y="120000"/>
                    </a:lnTo>
                    <a:lnTo>
                      <a:pt x="0" y="77330"/>
                    </a:lnTo>
                    <a:lnTo>
                      <a:pt x="2628" y="0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" name="Shape 4605">
                <a:extLst>
                  <a:ext uri="{FF2B5EF4-FFF2-40B4-BE49-F238E27FC236}">
                    <a16:creationId xmlns:a16="http://schemas.microsoft.com/office/drawing/2014/main" id="{CCBBDE45-8CC6-423F-99A6-68D402267AB5}"/>
                  </a:ext>
                </a:extLst>
              </p:cNvPr>
              <p:cNvSpPr/>
              <p:nvPr/>
            </p:nvSpPr>
            <p:spPr>
              <a:xfrm>
                <a:off x="5113649" y="3615618"/>
                <a:ext cx="2384333" cy="4962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226" y="0"/>
                    </a:moveTo>
                    <a:lnTo>
                      <a:pt x="24452" y="60000"/>
                    </a:lnTo>
                    <a:lnTo>
                      <a:pt x="0" y="120000"/>
                    </a:lnTo>
                    <a:lnTo>
                      <a:pt x="96000" y="120000"/>
                    </a:lnTo>
                    <a:lnTo>
                      <a:pt x="120000" y="60000"/>
                    </a:lnTo>
                    <a:lnTo>
                      <a:pt x="107773" y="0"/>
                    </a:lnTo>
                    <a:lnTo>
                      <a:pt x="1222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4" name="Shape 4612">
              <a:extLst>
                <a:ext uri="{FF2B5EF4-FFF2-40B4-BE49-F238E27FC236}">
                  <a16:creationId xmlns:a16="http://schemas.microsoft.com/office/drawing/2014/main" id="{78DF70EC-7689-41CA-8F4A-449EDF3A826D}"/>
                </a:ext>
              </a:extLst>
            </p:cNvPr>
            <p:cNvSpPr/>
            <p:nvPr/>
          </p:nvSpPr>
          <p:spPr>
            <a:xfrm>
              <a:off x="5806446" y="3615618"/>
              <a:ext cx="968427" cy="26025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99" y="0"/>
                  </a:lnTo>
                  <a:lnTo>
                    <a:pt x="5955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>
                <a:alpha val="20000"/>
              </a:schemeClr>
            </a:solidFill>
            <a:ln>
              <a:noFill/>
            </a:ln>
          </p:spPr>
          <p:txBody>
            <a:bodyPr lIns="81254" tIns="40627" rIns="81254" bIns="40627" anchor="t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3200">
                <a:solidFill>
                  <a:schemeClr val="dk1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7EFED50-C9E4-46BB-8157-5C65BB324A87}"/>
              </a:ext>
            </a:extLst>
          </p:cNvPr>
          <p:cNvGrpSpPr/>
          <p:nvPr/>
        </p:nvGrpSpPr>
        <p:grpSpPr>
          <a:xfrm>
            <a:off x="8919436" y="2201627"/>
            <a:ext cx="2173581" cy="667464"/>
            <a:chOff x="7284271" y="3615618"/>
            <a:chExt cx="2384333" cy="732182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35ABA1A-F009-4E3F-9306-7DF57D4A7D16}"/>
                </a:ext>
              </a:extLst>
            </p:cNvPr>
            <p:cNvGrpSpPr/>
            <p:nvPr/>
          </p:nvGrpSpPr>
          <p:grpSpPr>
            <a:xfrm>
              <a:off x="7284271" y="3615618"/>
              <a:ext cx="2384333" cy="732182"/>
              <a:chOff x="7284271" y="3615618"/>
              <a:chExt cx="2384333" cy="732182"/>
            </a:xfrm>
          </p:grpSpPr>
          <p:sp>
            <p:nvSpPr>
              <p:cNvPr id="42" name="Shape 4606">
                <a:extLst>
                  <a:ext uri="{FF2B5EF4-FFF2-40B4-BE49-F238E27FC236}">
                    <a16:creationId xmlns:a16="http://schemas.microsoft.com/office/drawing/2014/main" id="{2C4C63B3-75E4-4BF3-A854-EB2D5AE5AA6B}"/>
                  </a:ext>
                </a:extLst>
              </p:cNvPr>
              <p:cNvSpPr/>
              <p:nvPr/>
            </p:nvSpPr>
            <p:spPr>
              <a:xfrm>
                <a:off x="7284271" y="4111833"/>
                <a:ext cx="1907464" cy="235967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Shape 4607">
                <a:extLst>
                  <a:ext uri="{FF2B5EF4-FFF2-40B4-BE49-F238E27FC236}">
                    <a16:creationId xmlns:a16="http://schemas.microsoft.com/office/drawing/2014/main" id="{A4E0C83B-5D8E-48CE-AD2B-17B0DC0E8CC7}"/>
                  </a:ext>
                </a:extLst>
              </p:cNvPr>
              <p:cNvSpPr/>
              <p:nvPr/>
            </p:nvSpPr>
            <p:spPr>
              <a:xfrm>
                <a:off x="9185526" y="3865603"/>
                <a:ext cx="476868" cy="48219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44520"/>
                    </a:moveTo>
                    <a:lnTo>
                      <a:pt x="0" y="120000"/>
                    </a:lnTo>
                    <a:lnTo>
                      <a:pt x="120000" y="55776"/>
                    </a:lnTo>
                    <a:lnTo>
                      <a:pt x="120000" y="0"/>
                    </a:lnTo>
                    <a:lnTo>
                      <a:pt x="0" y="4452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" name="Shape 4608">
                <a:extLst>
                  <a:ext uri="{FF2B5EF4-FFF2-40B4-BE49-F238E27FC236}">
                    <a16:creationId xmlns:a16="http://schemas.microsoft.com/office/drawing/2014/main" id="{14FBC2E1-9CB4-4850-A900-746BD2919A6C}"/>
                  </a:ext>
                </a:extLst>
              </p:cNvPr>
              <p:cNvSpPr/>
              <p:nvPr/>
            </p:nvSpPr>
            <p:spPr>
              <a:xfrm>
                <a:off x="7521975" y="3615618"/>
                <a:ext cx="248374" cy="34933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628" y="0"/>
                    </a:moveTo>
                    <a:lnTo>
                      <a:pt x="120000" y="85225"/>
                    </a:lnTo>
                    <a:lnTo>
                      <a:pt x="57012" y="120000"/>
                    </a:lnTo>
                    <a:lnTo>
                      <a:pt x="0" y="77330"/>
                    </a:lnTo>
                    <a:lnTo>
                      <a:pt x="2628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Shape 4609">
                <a:extLst>
                  <a:ext uri="{FF2B5EF4-FFF2-40B4-BE49-F238E27FC236}">
                    <a16:creationId xmlns:a16="http://schemas.microsoft.com/office/drawing/2014/main" id="{28BC4353-48F9-4903-974A-7E87EEA2C0FB}"/>
                  </a:ext>
                </a:extLst>
              </p:cNvPr>
              <p:cNvSpPr/>
              <p:nvPr/>
            </p:nvSpPr>
            <p:spPr>
              <a:xfrm>
                <a:off x="7284271" y="3615618"/>
                <a:ext cx="2384333" cy="4962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226" y="0"/>
                    </a:moveTo>
                    <a:lnTo>
                      <a:pt x="24452" y="60000"/>
                    </a:lnTo>
                    <a:lnTo>
                      <a:pt x="0" y="120000"/>
                    </a:lnTo>
                    <a:lnTo>
                      <a:pt x="96000" y="120000"/>
                    </a:lnTo>
                    <a:lnTo>
                      <a:pt x="120000" y="60000"/>
                    </a:lnTo>
                    <a:lnTo>
                      <a:pt x="107773" y="0"/>
                    </a:lnTo>
                    <a:lnTo>
                      <a:pt x="12226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 sz="1600" b="1">
                  <a:solidFill>
                    <a:srgbClr val="FFFFFF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1" name="Shape 4614">
              <a:extLst>
                <a:ext uri="{FF2B5EF4-FFF2-40B4-BE49-F238E27FC236}">
                  <a16:creationId xmlns:a16="http://schemas.microsoft.com/office/drawing/2014/main" id="{D57182FB-17E8-4845-BA3A-BB3D1A0570AF}"/>
                </a:ext>
              </a:extLst>
            </p:cNvPr>
            <p:cNvSpPr/>
            <p:nvPr/>
          </p:nvSpPr>
          <p:spPr>
            <a:xfrm>
              <a:off x="7993457" y="3615618"/>
              <a:ext cx="968427" cy="26025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99" y="0"/>
                  </a:lnTo>
                  <a:lnTo>
                    <a:pt x="5955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>
                <a:alpha val="20000"/>
              </a:schemeClr>
            </a:solidFill>
            <a:ln>
              <a:noFill/>
            </a:ln>
          </p:spPr>
          <p:txBody>
            <a:bodyPr lIns="81254" tIns="40627" rIns="81254" bIns="40627" anchor="t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3200">
                <a:solidFill>
                  <a:schemeClr val="dk1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25AE8D5B-2320-465F-B8C8-42AE74DEAF33}"/>
              </a:ext>
            </a:extLst>
          </p:cNvPr>
          <p:cNvSpPr txBox="1"/>
          <p:nvPr/>
        </p:nvSpPr>
        <p:spPr>
          <a:xfrm>
            <a:off x="1082409" y="3830826"/>
            <a:ext cx="2184492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Sed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Ut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Iste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Natus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endParaRPr lang="en-US" sz="1400" dirty="0">
              <a:solidFill>
                <a:schemeClr val="tx2">
                  <a:lumMod val="50000"/>
                </a:schemeClr>
              </a:solidFill>
              <a:ea typeface="Lora" charset="0"/>
              <a:cs typeface="Lora" charset="0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0501E118-0C28-4667-A33E-1651E55EC397}"/>
              </a:ext>
            </a:extLst>
          </p:cNvPr>
          <p:cNvSpPr/>
          <p:nvPr/>
        </p:nvSpPr>
        <p:spPr>
          <a:xfrm>
            <a:off x="1315674" y="5311599"/>
            <a:ext cx="1717963" cy="38792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spc="300" dirty="0"/>
              <a:t>Download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D576F96-0986-4D9C-8B14-5D9CEA6ADF32}"/>
              </a:ext>
            </a:extLst>
          </p:cNvPr>
          <p:cNvSpPr txBox="1"/>
          <p:nvPr/>
        </p:nvSpPr>
        <p:spPr>
          <a:xfrm>
            <a:off x="3704051" y="3275173"/>
            <a:ext cx="2184492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Sed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Ut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Iste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Natus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endParaRPr lang="en-US" sz="1400" dirty="0">
              <a:solidFill>
                <a:schemeClr val="tx2">
                  <a:lumMod val="50000"/>
                </a:schemeClr>
              </a:solidFill>
              <a:ea typeface="Lora" charset="0"/>
              <a:cs typeface="Lora" charset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B0D237E9-3D40-4A11-8059-56B1B0BCF74B}"/>
              </a:ext>
            </a:extLst>
          </p:cNvPr>
          <p:cNvSpPr/>
          <p:nvPr/>
        </p:nvSpPr>
        <p:spPr>
          <a:xfrm>
            <a:off x="3973323" y="4730822"/>
            <a:ext cx="1717963" cy="387927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spc="300" dirty="0"/>
              <a:t>Download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9DE0866-A2BB-4316-A39D-7DF3E9B024B7}"/>
              </a:ext>
            </a:extLst>
          </p:cNvPr>
          <p:cNvSpPr txBox="1"/>
          <p:nvPr/>
        </p:nvSpPr>
        <p:spPr>
          <a:xfrm>
            <a:off x="6346431" y="3855950"/>
            <a:ext cx="2184492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Sed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Ut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Iste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Natus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endParaRPr lang="en-US" sz="1400" dirty="0">
              <a:solidFill>
                <a:schemeClr val="tx2">
                  <a:lumMod val="50000"/>
                </a:schemeClr>
              </a:solidFill>
              <a:ea typeface="Lora" charset="0"/>
              <a:cs typeface="Lora" charset="0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A02BF986-416C-478C-8839-BF445C51F84B}"/>
              </a:ext>
            </a:extLst>
          </p:cNvPr>
          <p:cNvSpPr/>
          <p:nvPr/>
        </p:nvSpPr>
        <p:spPr>
          <a:xfrm>
            <a:off x="6615703" y="5311599"/>
            <a:ext cx="1717963" cy="38792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spc="300" dirty="0"/>
              <a:t>Download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B9F31E2-F2A7-4129-BC37-84D0DBED3CDA}"/>
              </a:ext>
            </a:extLst>
          </p:cNvPr>
          <p:cNvSpPr txBox="1"/>
          <p:nvPr/>
        </p:nvSpPr>
        <p:spPr>
          <a:xfrm>
            <a:off x="8948468" y="3273494"/>
            <a:ext cx="2184492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Sed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Ut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Iste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Natus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endParaRPr lang="en-US" sz="1400" dirty="0">
              <a:solidFill>
                <a:schemeClr val="tx2">
                  <a:lumMod val="50000"/>
                </a:schemeClr>
              </a:solidFill>
              <a:ea typeface="Lora" charset="0"/>
              <a:cs typeface="Lora" charset="0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B5CA681C-9BCA-4EB5-8A12-A7A225979DD8}"/>
              </a:ext>
            </a:extLst>
          </p:cNvPr>
          <p:cNvSpPr/>
          <p:nvPr/>
        </p:nvSpPr>
        <p:spPr>
          <a:xfrm>
            <a:off x="9217740" y="4729143"/>
            <a:ext cx="1717963" cy="38792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spc="300" dirty="0"/>
              <a:t>Download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E8355C6-5BD6-4CEB-BF9B-9DC534838D6A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E1B4D39-5936-4C37-B587-A5889C541CD3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4AEFBE38-8B45-46BE-A547-4F7FA0EA8B03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94C0C16E-F61D-490A-9E1C-E8A05853C6FA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65B4843B-2981-481E-B937-96CE5B2A3DB3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55073A67-02A0-442E-AF16-71BF006FD937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187D99C-A84D-433D-AE4F-D6635FBBB99F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COLLA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BORATION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327F88D-B921-43E7-9146-65A288F4A1AD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</p:spTree>
    <p:extLst>
      <p:ext uri="{BB962C8B-B14F-4D97-AF65-F5344CB8AC3E}">
        <p14:creationId xmlns:p14="http://schemas.microsoft.com/office/powerpoint/2010/main" val="1308311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8">
            <a:extLst>
              <a:ext uri="{FF2B5EF4-FFF2-40B4-BE49-F238E27FC236}">
                <a16:creationId xmlns:a16="http://schemas.microsoft.com/office/drawing/2014/main" id="{DE7C7FD5-90F6-45BF-ABA9-CDB571EC6F5A}"/>
              </a:ext>
            </a:extLst>
          </p:cNvPr>
          <p:cNvSpPr>
            <a:spLocks/>
          </p:cNvSpPr>
          <p:nvPr/>
        </p:nvSpPr>
        <p:spPr bwMode="auto">
          <a:xfrm>
            <a:off x="1415394" y="2095977"/>
            <a:ext cx="2003846" cy="1867482"/>
          </a:xfrm>
          <a:custGeom>
            <a:avLst/>
            <a:gdLst>
              <a:gd name="T0" fmla="*/ 0 w 120"/>
              <a:gd name="T1" fmla="*/ 121 h 121"/>
              <a:gd name="T2" fmla="*/ 120 w 120"/>
              <a:gd name="T3" fmla="*/ 121 h 121"/>
              <a:gd name="T4" fmla="*/ 120 w 120"/>
              <a:gd name="T5" fmla="*/ 0 h 121"/>
              <a:gd name="T6" fmla="*/ 0 w 120"/>
              <a:gd name="T7" fmla="*/ 121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121">
                <a:moveTo>
                  <a:pt x="0" y="121"/>
                </a:moveTo>
                <a:cubicBezTo>
                  <a:pt x="120" y="121"/>
                  <a:pt x="120" y="121"/>
                  <a:pt x="120" y="121"/>
                </a:cubicBezTo>
                <a:cubicBezTo>
                  <a:pt x="120" y="0"/>
                  <a:pt x="120" y="0"/>
                  <a:pt x="120" y="0"/>
                </a:cubicBezTo>
                <a:cubicBezTo>
                  <a:pt x="54" y="0"/>
                  <a:pt x="0" y="54"/>
                  <a:pt x="0" y="12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/>
          </a:p>
        </p:txBody>
      </p:sp>
      <p:sp>
        <p:nvSpPr>
          <p:cNvPr id="20" name="Freeform 9">
            <a:extLst>
              <a:ext uri="{FF2B5EF4-FFF2-40B4-BE49-F238E27FC236}">
                <a16:creationId xmlns:a16="http://schemas.microsoft.com/office/drawing/2014/main" id="{66D1D8D4-8FB0-478C-80D6-B4070C203D33}"/>
              </a:ext>
            </a:extLst>
          </p:cNvPr>
          <p:cNvSpPr>
            <a:spLocks/>
          </p:cNvSpPr>
          <p:nvPr/>
        </p:nvSpPr>
        <p:spPr bwMode="auto">
          <a:xfrm>
            <a:off x="8755990" y="2095977"/>
            <a:ext cx="2020616" cy="1867482"/>
          </a:xfrm>
          <a:custGeom>
            <a:avLst/>
            <a:gdLst>
              <a:gd name="T0" fmla="*/ 0 w 121"/>
              <a:gd name="T1" fmla="*/ 121 h 121"/>
              <a:gd name="T2" fmla="*/ 121 w 121"/>
              <a:gd name="T3" fmla="*/ 0 h 121"/>
              <a:gd name="T4" fmla="*/ 0 w 121"/>
              <a:gd name="T5" fmla="*/ 0 h 121"/>
              <a:gd name="T6" fmla="*/ 0 w 121"/>
              <a:gd name="T7" fmla="*/ 121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121">
                <a:moveTo>
                  <a:pt x="0" y="121"/>
                </a:moveTo>
                <a:cubicBezTo>
                  <a:pt x="67" y="121"/>
                  <a:pt x="121" y="67"/>
                  <a:pt x="121" y="0"/>
                </a:cubicBezTo>
                <a:cubicBezTo>
                  <a:pt x="0" y="0"/>
                  <a:pt x="0" y="0"/>
                  <a:pt x="0" y="0"/>
                </a:cubicBezTo>
                <a:lnTo>
                  <a:pt x="0" y="1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6CD11D-845E-415B-8FD8-6B0627DFF73B}"/>
              </a:ext>
            </a:extLst>
          </p:cNvPr>
          <p:cNvSpPr/>
          <p:nvPr/>
        </p:nvSpPr>
        <p:spPr>
          <a:xfrm>
            <a:off x="3850944" y="2095882"/>
            <a:ext cx="2020819" cy="18676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9948451-BCBD-4118-BC1A-D9B523CAB65A}"/>
              </a:ext>
            </a:extLst>
          </p:cNvPr>
          <p:cNvSpPr/>
          <p:nvPr/>
        </p:nvSpPr>
        <p:spPr>
          <a:xfrm>
            <a:off x="6303467" y="2095882"/>
            <a:ext cx="2020819" cy="18676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27C7F59-9D35-4E3B-BEA8-1D7E97800889}"/>
              </a:ext>
            </a:extLst>
          </p:cNvPr>
          <p:cNvSpPr/>
          <p:nvPr/>
        </p:nvSpPr>
        <p:spPr>
          <a:xfrm>
            <a:off x="1991548" y="4246773"/>
            <a:ext cx="966419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id-ID" sz="1600" b="1" dirty="0">
                <a:solidFill>
                  <a:schemeClr val="tx2">
                    <a:lumMod val="50000"/>
                  </a:schemeClr>
                </a:solidFill>
              </a:rPr>
              <a:t>CATALOG</a:t>
            </a:r>
            <a:endParaRPr lang="id-ID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98CE8C-6C9B-4F5C-A6ED-AE4E3E7B6D71}"/>
              </a:ext>
            </a:extLst>
          </p:cNvPr>
          <p:cNvSpPr txBox="1"/>
          <p:nvPr/>
        </p:nvSpPr>
        <p:spPr>
          <a:xfrm>
            <a:off x="1415394" y="4517483"/>
            <a:ext cx="2118715" cy="918595"/>
          </a:xfrm>
          <a:prstGeom prst="rect">
            <a:avLst/>
          </a:prstGeom>
          <a:noFill/>
          <a:ln>
            <a:noFill/>
          </a:ln>
        </p:spPr>
        <p:txBody>
          <a:bodyPr wrap="square" lIns="109710" tIns="54855" rIns="109710" bIns="5485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vim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euponderum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 Maldives sally inside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hoven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84209B6-2A95-4674-9C1E-C0B5DDFEE9AF}"/>
              </a:ext>
            </a:extLst>
          </p:cNvPr>
          <p:cNvSpPr/>
          <p:nvPr/>
        </p:nvSpPr>
        <p:spPr>
          <a:xfrm>
            <a:off x="4429868" y="4246773"/>
            <a:ext cx="906916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id-ID" sz="1600" b="1" dirty="0">
                <a:solidFill>
                  <a:schemeClr val="tx2">
                    <a:lumMod val="50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SETTING</a:t>
            </a:r>
            <a:endParaRPr lang="id-ID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09A5344-D1A2-43C9-9A92-A33D454A837A}"/>
              </a:ext>
            </a:extLst>
          </p:cNvPr>
          <p:cNvSpPr txBox="1"/>
          <p:nvPr/>
        </p:nvSpPr>
        <p:spPr>
          <a:xfrm>
            <a:off x="3823969" y="4517483"/>
            <a:ext cx="2118715" cy="918595"/>
          </a:xfrm>
          <a:prstGeom prst="rect">
            <a:avLst/>
          </a:prstGeom>
          <a:noFill/>
          <a:ln>
            <a:noFill/>
          </a:ln>
        </p:spPr>
        <p:txBody>
          <a:bodyPr wrap="square" lIns="109710" tIns="54855" rIns="109710" bIns="5485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vim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euponderum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 Maldives sally inside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hoven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1452F5D-12EA-4EDE-8046-1B7C1A5C61A7}"/>
              </a:ext>
            </a:extLst>
          </p:cNvPr>
          <p:cNvSpPr/>
          <p:nvPr/>
        </p:nvSpPr>
        <p:spPr>
          <a:xfrm>
            <a:off x="6436541" y="4246773"/>
            <a:ext cx="1710725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id-ID" sz="1600" b="1" dirty="0">
                <a:solidFill>
                  <a:schemeClr val="tx2">
                    <a:lumMod val="50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ANNOUNCEMENT</a:t>
            </a:r>
            <a:endParaRPr lang="id-ID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9ABA28-30DF-4ACF-A411-242728603B23}"/>
              </a:ext>
            </a:extLst>
          </p:cNvPr>
          <p:cNvSpPr txBox="1"/>
          <p:nvPr/>
        </p:nvSpPr>
        <p:spPr>
          <a:xfrm>
            <a:off x="6232544" y="4517483"/>
            <a:ext cx="2118715" cy="918595"/>
          </a:xfrm>
          <a:prstGeom prst="rect">
            <a:avLst/>
          </a:prstGeom>
          <a:noFill/>
          <a:ln>
            <a:noFill/>
          </a:ln>
        </p:spPr>
        <p:txBody>
          <a:bodyPr wrap="square" lIns="109710" tIns="54855" rIns="109710" bIns="5485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vim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euponderum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 Maldives sally inside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hoven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73D9BF4-2CD0-4A75-8D9F-0D8CD44DB3BC}"/>
              </a:ext>
            </a:extLst>
          </p:cNvPr>
          <p:cNvSpPr/>
          <p:nvPr/>
        </p:nvSpPr>
        <p:spPr>
          <a:xfrm>
            <a:off x="9239101" y="4246773"/>
            <a:ext cx="922753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id-ID" sz="1600" b="1" dirty="0">
                <a:solidFill>
                  <a:schemeClr val="tx2">
                    <a:lumMod val="50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AGENDA</a:t>
            </a:r>
            <a:endParaRPr lang="id-ID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DA068A-73A1-4A7B-91E3-111E6BD7EBCA}"/>
              </a:ext>
            </a:extLst>
          </p:cNvPr>
          <p:cNvSpPr txBox="1"/>
          <p:nvPr/>
        </p:nvSpPr>
        <p:spPr>
          <a:xfrm>
            <a:off x="8641119" y="4517483"/>
            <a:ext cx="2118715" cy="918595"/>
          </a:xfrm>
          <a:prstGeom prst="rect">
            <a:avLst/>
          </a:prstGeom>
          <a:noFill/>
          <a:ln>
            <a:noFill/>
          </a:ln>
        </p:spPr>
        <p:txBody>
          <a:bodyPr wrap="square" lIns="109710" tIns="54855" rIns="109710" bIns="5485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vim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euponderum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 Maldives sally inside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incorrupte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hoven 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899EB0-34E9-4D55-9CA2-6310484CA142}"/>
              </a:ext>
            </a:extLst>
          </p:cNvPr>
          <p:cNvSpPr/>
          <p:nvPr/>
        </p:nvSpPr>
        <p:spPr>
          <a:xfrm>
            <a:off x="2199676" y="5391290"/>
            <a:ext cx="550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800" b="1" dirty="0">
                <a:solidFill>
                  <a:schemeClr val="tx2">
                    <a:lumMod val="50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id-ID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3FFE58E-5854-4B6F-9C79-B7A8C126288A}"/>
              </a:ext>
            </a:extLst>
          </p:cNvPr>
          <p:cNvSpPr/>
          <p:nvPr/>
        </p:nvSpPr>
        <p:spPr>
          <a:xfrm>
            <a:off x="4608251" y="5396144"/>
            <a:ext cx="550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800" b="1" dirty="0">
                <a:solidFill>
                  <a:schemeClr val="tx2">
                    <a:lumMod val="50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id-ID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7CCD083-A505-474B-BB1D-3B366B4C2223}"/>
              </a:ext>
            </a:extLst>
          </p:cNvPr>
          <p:cNvSpPr/>
          <p:nvPr/>
        </p:nvSpPr>
        <p:spPr>
          <a:xfrm>
            <a:off x="7016826" y="5400998"/>
            <a:ext cx="550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800" b="1" dirty="0">
                <a:solidFill>
                  <a:schemeClr val="tx2">
                    <a:lumMod val="50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id-ID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4B5C832-C8F3-426F-8211-BF8189AB7088}"/>
              </a:ext>
            </a:extLst>
          </p:cNvPr>
          <p:cNvSpPr/>
          <p:nvPr/>
        </p:nvSpPr>
        <p:spPr>
          <a:xfrm>
            <a:off x="9425401" y="5405852"/>
            <a:ext cx="550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800" b="1" dirty="0">
                <a:solidFill>
                  <a:schemeClr val="tx2">
                    <a:lumMod val="50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lang="id-ID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3" name="Group 82">
            <a:extLst>
              <a:ext uri="{FF2B5EF4-FFF2-40B4-BE49-F238E27FC236}">
                <a16:creationId xmlns:a16="http://schemas.microsoft.com/office/drawing/2014/main" id="{E1632C1D-D16E-44BE-9916-2F73C2134E9D}"/>
              </a:ext>
            </a:extLst>
          </p:cNvPr>
          <p:cNvGrpSpPr/>
          <p:nvPr/>
        </p:nvGrpSpPr>
        <p:grpSpPr>
          <a:xfrm>
            <a:off x="9244560" y="2661840"/>
            <a:ext cx="703300" cy="657524"/>
            <a:chOff x="4067683" y="3042772"/>
            <a:chExt cx="350901" cy="328061"/>
          </a:xfrm>
          <a:solidFill>
            <a:schemeClr val="bg1"/>
          </a:solidFill>
        </p:grpSpPr>
        <p:sp>
          <p:nvSpPr>
            <p:cNvPr id="25" name="Freeform 33">
              <a:extLst>
                <a:ext uri="{FF2B5EF4-FFF2-40B4-BE49-F238E27FC236}">
                  <a16:creationId xmlns:a16="http://schemas.microsoft.com/office/drawing/2014/main" id="{E428E945-57FB-41B3-AE40-006D0A5422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56966" y="3260787"/>
              <a:ext cx="174412" cy="110046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107"/>
                </a:cxn>
                <a:cxn ang="0">
                  <a:pos x="169" y="107"/>
                </a:cxn>
                <a:cxn ang="0">
                  <a:pos x="169" y="44"/>
                </a:cxn>
                <a:cxn ang="0">
                  <a:pos x="169" y="0"/>
                </a:cxn>
                <a:cxn ang="0">
                  <a:pos x="0" y="0"/>
                </a:cxn>
                <a:cxn ang="0">
                  <a:pos x="0" y="44"/>
                </a:cxn>
                <a:cxn ang="0">
                  <a:pos x="20" y="22"/>
                </a:cxn>
                <a:cxn ang="0">
                  <a:pos x="147" y="22"/>
                </a:cxn>
                <a:cxn ang="0">
                  <a:pos x="147" y="44"/>
                </a:cxn>
                <a:cxn ang="0">
                  <a:pos x="20" y="44"/>
                </a:cxn>
                <a:cxn ang="0">
                  <a:pos x="20" y="22"/>
                </a:cxn>
                <a:cxn ang="0">
                  <a:pos x="20" y="64"/>
                </a:cxn>
                <a:cxn ang="0">
                  <a:pos x="147" y="64"/>
                </a:cxn>
                <a:cxn ang="0">
                  <a:pos x="147" y="86"/>
                </a:cxn>
                <a:cxn ang="0">
                  <a:pos x="20" y="86"/>
                </a:cxn>
                <a:cxn ang="0">
                  <a:pos x="20" y="64"/>
                </a:cxn>
              </a:cxnLst>
              <a:rect l="0" t="0" r="r" b="b"/>
              <a:pathLst>
                <a:path w="169" h="107">
                  <a:moveTo>
                    <a:pt x="0" y="44"/>
                  </a:moveTo>
                  <a:lnTo>
                    <a:pt x="0" y="107"/>
                  </a:lnTo>
                  <a:lnTo>
                    <a:pt x="169" y="107"/>
                  </a:lnTo>
                  <a:lnTo>
                    <a:pt x="169" y="44"/>
                  </a:lnTo>
                  <a:lnTo>
                    <a:pt x="169" y="0"/>
                  </a:lnTo>
                  <a:lnTo>
                    <a:pt x="0" y="0"/>
                  </a:lnTo>
                  <a:lnTo>
                    <a:pt x="0" y="44"/>
                  </a:lnTo>
                  <a:close/>
                  <a:moveTo>
                    <a:pt x="20" y="22"/>
                  </a:moveTo>
                  <a:lnTo>
                    <a:pt x="147" y="22"/>
                  </a:lnTo>
                  <a:lnTo>
                    <a:pt x="147" y="44"/>
                  </a:lnTo>
                  <a:lnTo>
                    <a:pt x="20" y="44"/>
                  </a:lnTo>
                  <a:lnTo>
                    <a:pt x="20" y="22"/>
                  </a:lnTo>
                  <a:close/>
                  <a:moveTo>
                    <a:pt x="20" y="64"/>
                  </a:moveTo>
                  <a:lnTo>
                    <a:pt x="147" y="64"/>
                  </a:lnTo>
                  <a:lnTo>
                    <a:pt x="147" y="86"/>
                  </a:lnTo>
                  <a:lnTo>
                    <a:pt x="20" y="86"/>
                  </a:lnTo>
                  <a:lnTo>
                    <a:pt x="20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F3E79A3A-C745-4F89-A45D-A8569072E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6966" y="3042772"/>
              <a:ext cx="174412" cy="107969"/>
            </a:xfrm>
            <a:custGeom>
              <a:avLst/>
              <a:gdLst/>
              <a:ahLst/>
              <a:cxnLst>
                <a:cxn ang="0">
                  <a:pos x="169" y="64"/>
                </a:cxn>
                <a:cxn ang="0">
                  <a:pos x="169" y="0"/>
                </a:cxn>
                <a:cxn ang="0">
                  <a:pos x="0" y="0"/>
                </a:cxn>
                <a:cxn ang="0">
                  <a:pos x="0" y="64"/>
                </a:cxn>
                <a:cxn ang="0">
                  <a:pos x="0" y="105"/>
                </a:cxn>
                <a:cxn ang="0">
                  <a:pos x="169" y="105"/>
                </a:cxn>
                <a:cxn ang="0">
                  <a:pos x="169" y="64"/>
                </a:cxn>
              </a:cxnLst>
              <a:rect l="0" t="0" r="r" b="b"/>
              <a:pathLst>
                <a:path w="169" h="105">
                  <a:moveTo>
                    <a:pt x="169" y="64"/>
                  </a:moveTo>
                  <a:lnTo>
                    <a:pt x="169" y="0"/>
                  </a:lnTo>
                  <a:lnTo>
                    <a:pt x="0" y="0"/>
                  </a:lnTo>
                  <a:lnTo>
                    <a:pt x="0" y="64"/>
                  </a:lnTo>
                  <a:lnTo>
                    <a:pt x="0" y="105"/>
                  </a:lnTo>
                  <a:lnTo>
                    <a:pt x="169" y="105"/>
                  </a:lnTo>
                  <a:lnTo>
                    <a:pt x="169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17719306-5A22-448B-9921-DCBF4261D4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683" y="3107139"/>
              <a:ext cx="350901" cy="197252"/>
            </a:xfrm>
            <a:custGeom>
              <a:avLst/>
              <a:gdLst/>
              <a:ahLst/>
              <a:cxnLst>
                <a:cxn ang="0">
                  <a:pos x="295" y="0"/>
                </a:cxn>
                <a:cxn ang="0">
                  <a:pos x="274" y="0"/>
                </a:cxn>
                <a:cxn ang="0">
                  <a:pos x="274" y="41"/>
                </a:cxn>
                <a:cxn ang="0">
                  <a:pos x="274" y="63"/>
                </a:cxn>
                <a:cxn ang="0">
                  <a:pos x="63" y="63"/>
                </a:cxn>
                <a:cxn ang="0">
                  <a:pos x="63" y="41"/>
                </a:cxn>
                <a:cxn ang="0">
                  <a:pos x="63" y="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4" y="1"/>
                </a:cxn>
                <a:cxn ang="0">
                  <a:pos x="27" y="3"/>
                </a:cxn>
                <a:cxn ang="0">
                  <a:pos x="20" y="7"/>
                </a:cxn>
                <a:cxn ang="0">
                  <a:pos x="13" y="12"/>
                </a:cxn>
                <a:cxn ang="0">
                  <a:pos x="7" y="20"/>
                </a:cxn>
                <a:cxn ang="0">
                  <a:pos x="4" y="27"/>
                </a:cxn>
                <a:cxn ang="0">
                  <a:pos x="2" y="34"/>
                </a:cxn>
                <a:cxn ang="0">
                  <a:pos x="0" y="41"/>
                </a:cxn>
                <a:cxn ang="0">
                  <a:pos x="0" y="146"/>
                </a:cxn>
                <a:cxn ang="0">
                  <a:pos x="0" y="146"/>
                </a:cxn>
                <a:cxn ang="0">
                  <a:pos x="2" y="156"/>
                </a:cxn>
                <a:cxn ang="0">
                  <a:pos x="4" y="163"/>
                </a:cxn>
                <a:cxn ang="0">
                  <a:pos x="7" y="170"/>
                </a:cxn>
                <a:cxn ang="0">
                  <a:pos x="13" y="175"/>
                </a:cxn>
                <a:cxn ang="0">
                  <a:pos x="20" y="181"/>
                </a:cxn>
                <a:cxn ang="0">
                  <a:pos x="27" y="186"/>
                </a:cxn>
                <a:cxn ang="0">
                  <a:pos x="34" y="188"/>
                </a:cxn>
                <a:cxn ang="0">
                  <a:pos x="42" y="190"/>
                </a:cxn>
                <a:cxn ang="0">
                  <a:pos x="63" y="190"/>
                </a:cxn>
                <a:cxn ang="0">
                  <a:pos x="63" y="146"/>
                </a:cxn>
                <a:cxn ang="0">
                  <a:pos x="63" y="127"/>
                </a:cxn>
                <a:cxn ang="0">
                  <a:pos x="274" y="127"/>
                </a:cxn>
                <a:cxn ang="0">
                  <a:pos x="274" y="146"/>
                </a:cxn>
                <a:cxn ang="0">
                  <a:pos x="274" y="190"/>
                </a:cxn>
                <a:cxn ang="0">
                  <a:pos x="295" y="190"/>
                </a:cxn>
                <a:cxn ang="0">
                  <a:pos x="295" y="190"/>
                </a:cxn>
                <a:cxn ang="0">
                  <a:pos x="303" y="188"/>
                </a:cxn>
                <a:cxn ang="0">
                  <a:pos x="310" y="186"/>
                </a:cxn>
                <a:cxn ang="0">
                  <a:pos x="317" y="181"/>
                </a:cxn>
                <a:cxn ang="0">
                  <a:pos x="324" y="175"/>
                </a:cxn>
                <a:cxn ang="0">
                  <a:pos x="330" y="170"/>
                </a:cxn>
                <a:cxn ang="0">
                  <a:pos x="334" y="163"/>
                </a:cxn>
                <a:cxn ang="0">
                  <a:pos x="337" y="156"/>
                </a:cxn>
                <a:cxn ang="0">
                  <a:pos x="337" y="146"/>
                </a:cxn>
                <a:cxn ang="0">
                  <a:pos x="337" y="41"/>
                </a:cxn>
                <a:cxn ang="0">
                  <a:pos x="337" y="41"/>
                </a:cxn>
                <a:cxn ang="0">
                  <a:pos x="337" y="34"/>
                </a:cxn>
                <a:cxn ang="0">
                  <a:pos x="334" y="27"/>
                </a:cxn>
                <a:cxn ang="0">
                  <a:pos x="330" y="20"/>
                </a:cxn>
                <a:cxn ang="0">
                  <a:pos x="324" y="12"/>
                </a:cxn>
                <a:cxn ang="0">
                  <a:pos x="317" y="7"/>
                </a:cxn>
                <a:cxn ang="0">
                  <a:pos x="310" y="3"/>
                </a:cxn>
                <a:cxn ang="0">
                  <a:pos x="303" y="1"/>
                </a:cxn>
                <a:cxn ang="0">
                  <a:pos x="295" y="0"/>
                </a:cxn>
                <a:cxn ang="0">
                  <a:pos x="295" y="0"/>
                </a:cxn>
              </a:cxnLst>
              <a:rect l="0" t="0" r="r" b="b"/>
              <a:pathLst>
                <a:path w="337" h="190">
                  <a:moveTo>
                    <a:pt x="295" y="0"/>
                  </a:moveTo>
                  <a:lnTo>
                    <a:pt x="274" y="0"/>
                  </a:lnTo>
                  <a:lnTo>
                    <a:pt x="274" y="41"/>
                  </a:lnTo>
                  <a:lnTo>
                    <a:pt x="274" y="63"/>
                  </a:lnTo>
                  <a:lnTo>
                    <a:pt x="63" y="63"/>
                  </a:lnTo>
                  <a:lnTo>
                    <a:pt x="63" y="41"/>
                  </a:lnTo>
                  <a:lnTo>
                    <a:pt x="63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4" y="1"/>
                  </a:lnTo>
                  <a:lnTo>
                    <a:pt x="27" y="3"/>
                  </a:lnTo>
                  <a:lnTo>
                    <a:pt x="20" y="7"/>
                  </a:lnTo>
                  <a:lnTo>
                    <a:pt x="13" y="12"/>
                  </a:lnTo>
                  <a:lnTo>
                    <a:pt x="7" y="20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1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2" y="156"/>
                  </a:lnTo>
                  <a:lnTo>
                    <a:pt x="4" y="163"/>
                  </a:lnTo>
                  <a:lnTo>
                    <a:pt x="7" y="170"/>
                  </a:lnTo>
                  <a:lnTo>
                    <a:pt x="13" y="175"/>
                  </a:lnTo>
                  <a:lnTo>
                    <a:pt x="20" y="181"/>
                  </a:lnTo>
                  <a:lnTo>
                    <a:pt x="27" y="186"/>
                  </a:lnTo>
                  <a:lnTo>
                    <a:pt x="34" y="188"/>
                  </a:lnTo>
                  <a:lnTo>
                    <a:pt x="42" y="190"/>
                  </a:lnTo>
                  <a:lnTo>
                    <a:pt x="63" y="190"/>
                  </a:lnTo>
                  <a:lnTo>
                    <a:pt x="63" y="146"/>
                  </a:lnTo>
                  <a:lnTo>
                    <a:pt x="63" y="127"/>
                  </a:lnTo>
                  <a:lnTo>
                    <a:pt x="274" y="127"/>
                  </a:lnTo>
                  <a:lnTo>
                    <a:pt x="274" y="146"/>
                  </a:lnTo>
                  <a:lnTo>
                    <a:pt x="274" y="190"/>
                  </a:lnTo>
                  <a:lnTo>
                    <a:pt x="295" y="190"/>
                  </a:lnTo>
                  <a:lnTo>
                    <a:pt x="295" y="190"/>
                  </a:lnTo>
                  <a:lnTo>
                    <a:pt x="303" y="188"/>
                  </a:lnTo>
                  <a:lnTo>
                    <a:pt x="310" y="186"/>
                  </a:lnTo>
                  <a:lnTo>
                    <a:pt x="317" y="181"/>
                  </a:lnTo>
                  <a:lnTo>
                    <a:pt x="324" y="175"/>
                  </a:lnTo>
                  <a:lnTo>
                    <a:pt x="330" y="170"/>
                  </a:lnTo>
                  <a:lnTo>
                    <a:pt x="334" y="163"/>
                  </a:lnTo>
                  <a:lnTo>
                    <a:pt x="337" y="156"/>
                  </a:lnTo>
                  <a:lnTo>
                    <a:pt x="337" y="146"/>
                  </a:lnTo>
                  <a:lnTo>
                    <a:pt x="337" y="41"/>
                  </a:lnTo>
                  <a:lnTo>
                    <a:pt x="337" y="41"/>
                  </a:lnTo>
                  <a:lnTo>
                    <a:pt x="337" y="34"/>
                  </a:lnTo>
                  <a:lnTo>
                    <a:pt x="334" y="27"/>
                  </a:lnTo>
                  <a:lnTo>
                    <a:pt x="330" y="20"/>
                  </a:lnTo>
                  <a:lnTo>
                    <a:pt x="324" y="12"/>
                  </a:lnTo>
                  <a:lnTo>
                    <a:pt x="317" y="7"/>
                  </a:lnTo>
                  <a:lnTo>
                    <a:pt x="310" y="3"/>
                  </a:lnTo>
                  <a:lnTo>
                    <a:pt x="303" y="1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40" name="Group 80">
            <a:extLst>
              <a:ext uri="{FF2B5EF4-FFF2-40B4-BE49-F238E27FC236}">
                <a16:creationId xmlns:a16="http://schemas.microsoft.com/office/drawing/2014/main" id="{4D07EB69-2C32-4780-BC14-62AA6A5B78CA}"/>
              </a:ext>
            </a:extLst>
          </p:cNvPr>
          <p:cNvGrpSpPr/>
          <p:nvPr/>
        </p:nvGrpSpPr>
        <p:grpSpPr>
          <a:xfrm>
            <a:off x="6902000" y="2734760"/>
            <a:ext cx="823754" cy="589918"/>
            <a:chOff x="2566497" y="2332666"/>
            <a:chExt cx="321832" cy="230473"/>
          </a:xfrm>
          <a:solidFill>
            <a:schemeClr val="bg1"/>
          </a:solidFill>
        </p:grpSpPr>
        <p:sp>
          <p:nvSpPr>
            <p:cNvPr id="41" name="Freeform 49">
              <a:extLst>
                <a:ext uri="{FF2B5EF4-FFF2-40B4-BE49-F238E27FC236}">
                  <a16:creationId xmlns:a16="http://schemas.microsoft.com/office/drawing/2014/main" id="{10CE8221-9F0E-44FC-8802-EE8DF3AA2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497" y="2332666"/>
              <a:ext cx="180641" cy="230473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60" y="0"/>
                </a:cxn>
                <a:cxn ang="0">
                  <a:pos x="155" y="1"/>
                </a:cxn>
                <a:cxn ang="0">
                  <a:pos x="151" y="5"/>
                </a:cxn>
                <a:cxn ang="0">
                  <a:pos x="75" y="52"/>
                </a:cxn>
                <a:cxn ang="0">
                  <a:pos x="15" y="52"/>
                </a:cxn>
                <a:cxn ang="0">
                  <a:pos x="15" y="52"/>
                </a:cxn>
                <a:cxn ang="0">
                  <a:pos x="10" y="54"/>
                </a:cxn>
                <a:cxn ang="0">
                  <a:pos x="4" y="58"/>
                </a:cxn>
                <a:cxn ang="0">
                  <a:pos x="4" y="58"/>
                </a:cxn>
                <a:cxn ang="0">
                  <a:pos x="2" y="61"/>
                </a:cxn>
                <a:cxn ang="0">
                  <a:pos x="0" y="67"/>
                </a:cxn>
                <a:cxn ang="0">
                  <a:pos x="0" y="156"/>
                </a:cxn>
                <a:cxn ang="0">
                  <a:pos x="0" y="156"/>
                </a:cxn>
                <a:cxn ang="0">
                  <a:pos x="2" y="161"/>
                </a:cxn>
                <a:cxn ang="0">
                  <a:pos x="4" y="165"/>
                </a:cxn>
                <a:cxn ang="0">
                  <a:pos x="4" y="165"/>
                </a:cxn>
                <a:cxn ang="0">
                  <a:pos x="10" y="168"/>
                </a:cxn>
                <a:cxn ang="0">
                  <a:pos x="15" y="170"/>
                </a:cxn>
                <a:cxn ang="0">
                  <a:pos x="75" y="170"/>
                </a:cxn>
                <a:cxn ang="0">
                  <a:pos x="151" y="217"/>
                </a:cxn>
                <a:cxn ang="0">
                  <a:pos x="151" y="217"/>
                </a:cxn>
                <a:cxn ang="0">
                  <a:pos x="155" y="221"/>
                </a:cxn>
                <a:cxn ang="0">
                  <a:pos x="160" y="223"/>
                </a:cxn>
                <a:cxn ang="0">
                  <a:pos x="160" y="223"/>
                </a:cxn>
                <a:cxn ang="0">
                  <a:pos x="165" y="221"/>
                </a:cxn>
                <a:cxn ang="0">
                  <a:pos x="171" y="217"/>
                </a:cxn>
                <a:cxn ang="0">
                  <a:pos x="171" y="217"/>
                </a:cxn>
                <a:cxn ang="0">
                  <a:pos x="174" y="214"/>
                </a:cxn>
                <a:cxn ang="0">
                  <a:pos x="174" y="208"/>
                </a:cxn>
                <a:cxn ang="0">
                  <a:pos x="174" y="14"/>
                </a:cxn>
                <a:cxn ang="0">
                  <a:pos x="174" y="14"/>
                </a:cxn>
                <a:cxn ang="0">
                  <a:pos x="174" y="9"/>
                </a:cxn>
                <a:cxn ang="0">
                  <a:pos x="171" y="5"/>
                </a:cxn>
                <a:cxn ang="0">
                  <a:pos x="171" y="5"/>
                </a:cxn>
                <a:cxn ang="0">
                  <a:pos x="165" y="1"/>
                </a:cxn>
                <a:cxn ang="0">
                  <a:pos x="160" y="0"/>
                </a:cxn>
                <a:cxn ang="0">
                  <a:pos x="160" y="0"/>
                </a:cxn>
              </a:cxnLst>
              <a:rect l="0" t="0" r="r" b="b"/>
              <a:pathLst>
                <a:path w="174" h="223">
                  <a:moveTo>
                    <a:pt x="160" y="0"/>
                  </a:moveTo>
                  <a:lnTo>
                    <a:pt x="160" y="0"/>
                  </a:lnTo>
                  <a:lnTo>
                    <a:pt x="155" y="1"/>
                  </a:lnTo>
                  <a:lnTo>
                    <a:pt x="151" y="5"/>
                  </a:lnTo>
                  <a:lnTo>
                    <a:pt x="75" y="52"/>
                  </a:lnTo>
                  <a:lnTo>
                    <a:pt x="15" y="52"/>
                  </a:lnTo>
                  <a:lnTo>
                    <a:pt x="15" y="52"/>
                  </a:lnTo>
                  <a:lnTo>
                    <a:pt x="10" y="54"/>
                  </a:lnTo>
                  <a:lnTo>
                    <a:pt x="4" y="58"/>
                  </a:lnTo>
                  <a:lnTo>
                    <a:pt x="4" y="58"/>
                  </a:lnTo>
                  <a:lnTo>
                    <a:pt x="2" y="61"/>
                  </a:lnTo>
                  <a:lnTo>
                    <a:pt x="0" y="67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61"/>
                  </a:lnTo>
                  <a:lnTo>
                    <a:pt x="4" y="165"/>
                  </a:lnTo>
                  <a:lnTo>
                    <a:pt x="4" y="165"/>
                  </a:lnTo>
                  <a:lnTo>
                    <a:pt x="10" y="168"/>
                  </a:lnTo>
                  <a:lnTo>
                    <a:pt x="15" y="170"/>
                  </a:lnTo>
                  <a:lnTo>
                    <a:pt x="75" y="170"/>
                  </a:lnTo>
                  <a:lnTo>
                    <a:pt x="151" y="217"/>
                  </a:lnTo>
                  <a:lnTo>
                    <a:pt x="151" y="217"/>
                  </a:lnTo>
                  <a:lnTo>
                    <a:pt x="155" y="221"/>
                  </a:lnTo>
                  <a:lnTo>
                    <a:pt x="160" y="223"/>
                  </a:lnTo>
                  <a:lnTo>
                    <a:pt x="160" y="223"/>
                  </a:lnTo>
                  <a:lnTo>
                    <a:pt x="165" y="221"/>
                  </a:lnTo>
                  <a:lnTo>
                    <a:pt x="171" y="217"/>
                  </a:lnTo>
                  <a:lnTo>
                    <a:pt x="171" y="217"/>
                  </a:lnTo>
                  <a:lnTo>
                    <a:pt x="174" y="214"/>
                  </a:lnTo>
                  <a:lnTo>
                    <a:pt x="174" y="208"/>
                  </a:lnTo>
                  <a:lnTo>
                    <a:pt x="174" y="14"/>
                  </a:lnTo>
                  <a:lnTo>
                    <a:pt x="174" y="14"/>
                  </a:lnTo>
                  <a:lnTo>
                    <a:pt x="174" y="9"/>
                  </a:lnTo>
                  <a:lnTo>
                    <a:pt x="171" y="5"/>
                  </a:lnTo>
                  <a:lnTo>
                    <a:pt x="171" y="5"/>
                  </a:lnTo>
                  <a:lnTo>
                    <a:pt x="165" y="1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42" name="Freeform 50">
              <a:extLst>
                <a:ext uri="{FF2B5EF4-FFF2-40B4-BE49-F238E27FC236}">
                  <a16:creationId xmlns:a16="http://schemas.microsoft.com/office/drawing/2014/main" id="{C0C08AE0-1ED7-4588-9122-A9FA8C9829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9977" y="2390804"/>
              <a:ext cx="58137" cy="114199"/>
            </a:xfrm>
            <a:custGeom>
              <a:avLst/>
              <a:gdLst/>
              <a:ahLst/>
              <a:cxnLst>
                <a:cxn ang="0">
                  <a:pos x="46" y="87"/>
                </a:cxn>
                <a:cxn ang="0">
                  <a:pos x="53" y="72"/>
                </a:cxn>
                <a:cxn ang="0">
                  <a:pos x="56" y="56"/>
                </a:cxn>
                <a:cxn ang="0">
                  <a:pos x="55" y="47"/>
                </a:cxn>
                <a:cxn ang="0">
                  <a:pos x="51" y="31"/>
                </a:cxn>
                <a:cxn ang="0">
                  <a:pos x="46" y="23"/>
                </a:cxn>
                <a:cxn ang="0">
                  <a:pos x="35" y="11"/>
                </a:cxn>
                <a:cxn ang="0">
                  <a:pos x="20" y="2"/>
                </a:cxn>
                <a:cxn ang="0">
                  <a:pos x="15" y="0"/>
                </a:cxn>
                <a:cxn ang="0">
                  <a:pos x="9" y="2"/>
                </a:cxn>
                <a:cxn ang="0">
                  <a:pos x="4" y="5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2" y="23"/>
                </a:cxn>
                <a:cxn ang="0">
                  <a:pos x="9" y="29"/>
                </a:cxn>
                <a:cxn ang="0">
                  <a:pos x="17" y="34"/>
                </a:cxn>
                <a:cxn ang="0">
                  <a:pos x="24" y="42"/>
                </a:cxn>
                <a:cxn ang="0">
                  <a:pos x="26" y="49"/>
                </a:cxn>
                <a:cxn ang="0">
                  <a:pos x="27" y="56"/>
                </a:cxn>
                <a:cxn ang="0">
                  <a:pos x="24" y="69"/>
                </a:cxn>
                <a:cxn ang="0">
                  <a:pos x="20" y="72"/>
                </a:cxn>
                <a:cxn ang="0">
                  <a:pos x="17" y="76"/>
                </a:cxn>
                <a:cxn ang="0">
                  <a:pos x="9" y="81"/>
                </a:cxn>
                <a:cxn ang="0">
                  <a:pos x="2" y="87"/>
                </a:cxn>
                <a:cxn ang="0">
                  <a:pos x="0" y="96"/>
                </a:cxn>
                <a:cxn ang="0">
                  <a:pos x="2" y="101"/>
                </a:cxn>
                <a:cxn ang="0">
                  <a:pos x="4" y="105"/>
                </a:cxn>
                <a:cxn ang="0">
                  <a:pos x="15" y="110"/>
                </a:cxn>
                <a:cxn ang="0">
                  <a:pos x="20" y="109"/>
                </a:cxn>
                <a:cxn ang="0">
                  <a:pos x="27" y="105"/>
                </a:cxn>
                <a:cxn ang="0">
                  <a:pos x="40" y="94"/>
                </a:cxn>
                <a:cxn ang="0">
                  <a:pos x="46" y="87"/>
                </a:cxn>
              </a:cxnLst>
              <a:rect l="0" t="0" r="r" b="b"/>
              <a:pathLst>
                <a:path w="56" h="110">
                  <a:moveTo>
                    <a:pt x="46" y="87"/>
                  </a:moveTo>
                  <a:lnTo>
                    <a:pt x="46" y="87"/>
                  </a:lnTo>
                  <a:lnTo>
                    <a:pt x="51" y="80"/>
                  </a:lnTo>
                  <a:lnTo>
                    <a:pt x="53" y="72"/>
                  </a:lnTo>
                  <a:lnTo>
                    <a:pt x="55" y="63"/>
                  </a:lnTo>
                  <a:lnTo>
                    <a:pt x="56" y="56"/>
                  </a:lnTo>
                  <a:lnTo>
                    <a:pt x="56" y="56"/>
                  </a:lnTo>
                  <a:lnTo>
                    <a:pt x="55" y="47"/>
                  </a:lnTo>
                  <a:lnTo>
                    <a:pt x="53" y="38"/>
                  </a:lnTo>
                  <a:lnTo>
                    <a:pt x="51" y="31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0" y="16"/>
                  </a:lnTo>
                  <a:lnTo>
                    <a:pt x="35" y="11"/>
                  </a:lnTo>
                  <a:lnTo>
                    <a:pt x="27" y="5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4" y="5"/>
                  </a:lnTo>
                  <a:lnTo>
                    <a:pt x="2" y="9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9" y="29"/>
                  </a:lnTo>
                  <a:lnTo>
                    <a:pt x="9" y="29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20" y="38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6" y="49"/>
                  </a:lnTo>
                  <a:lnTo>
                    <a:pt x="27" y="56"/>
                  </a:lnTo>
                  <a:lnTo>
                    <a:pt x="27" y="56"/>
                  </a:lnTo>
                  <a:lnTo>
                    <a:pt x="26" y="62"/>
                  </a:lnTo>
                  <a:lnTo>
                    <a:pt x="24" y="69"/>
                  </a:lnTo>
                  <a:lnTo>
                    <a:pt x="24" y="69"/>
                  </a:lnTo>
                  <a:lnTo>
                    <a:pt x="20" y="72"/>
                  </a:lnTo>
                  <a:lnTo>
                    <a:pt x="17" y="76"/>
                  </a:lnTo>
                  <a:lnTo>
                    <a:pt x="17" y="76"/>
                  </a:lnTo>
                  <a:lnTo>
                    <a:pt x="9" y="81"/>
                  </a:lnTo>
                  <a:lnTo>
                    <a:pt x="9" y="81"/>
                  </a:lnTo>
                  <a:lnTo>
                    <a:pt x="2" y="87"/>
                  </a:lnTo>
                  <a:lnTo>
                    <a:pt x="2" y="87"/>
                  </a:lnTo>
                  <a:lnTo>
                    <a:pt x="0" y="91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01"/>
                  </a:lnTo>
                  <a:lnTo>
                    <a:pt x="4" y="105"/>
                  </a:lnTo>
                  <a:lnTo>
                    <a:pt x="4" y="105"/>
                  </a:lnTo>
                  <a:lnTo>
                    <a:pt x="9" y="109"/>
                  </a:lnTo>
                  <a:lnTo>
                    <a:pt x="15" y="110"/>
                  </a:lnTo>
                  <a:lnTo>
                    <a:pt x="15" y="110"/>
                  </a:lnTo>
                  <a:lnTo>
                    <a:pt x="20" y="109"/>
                  </a:lnTo>
                  <a:lnTo>
                    <a:pt x="20" y="109"/>
                  </a:lnTo>
                  <a:lnTo>
                    <a:pt x="27" y="105"/>
                  </a:lnTo>
                  <a:lnTo>
                    <a:pt x="35" y="100"/>
                  </a:lnTo>
                  <a:lnTo>
                    <a:pt x="40" y="94"/>
                  </a:lnTo>
                  <a:lnTo>
                    <a:pt x="46" y="87"/>
                  </a:lnTo>
                  <a:lnTo>
                    <a:pt x="46" y="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43" name="Freeform 51">
              <a:extLst>
                <a:ext uri="{FF2B5EF4-FFF2-40B4-BE49-F238E27FC236}">
                  <a16:creationId xmlns:a16="http://schemas.microsoft.com/office/drawing/2014/main" id="{16C46D8C-8F68-40C1-8637-B3A25C9FE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4893" y="2336819"/>
              <a:ext cx="93436" cy="224244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14" y="0"/>
                </a:cxn>
                <a:cxn ang="0">
                  <a:pos x="3" y="4"/>
                </a:cxn>
                <a:cxn ang="0">
                  <a:pos x="0" y="9"/>
                </a:cxn>
                <a:cxn ang="0">
                  <a:pos x="0" y="15"/>
                </a:cxn>
                <a:cxn ang="0">
                  <a:pos x="2" y="22"/>
                </a:cxn>
                <a:cxn ang="0">
                  <a:pos x="7" y="27"/>
                </a:cxn>
                <a:cxn ang="0">
                  <a:pos x="25" y="38"/>
                </a:cxn>
                <a:cxn ang="0">
                  <a:pos x="32" y="44"/>
                </a:cxn>
                <a:cxn ang="0">
                  <a:pos x="47" y="60"/>
                </a:cxn>
                <a:cxn ang="0">
                  <a:pos x="51" y="69"/>
                </a:cxn>
                <a:cxn ang="0">
                  <a:pos x="58" y="87"/>
                </a:cxn>
                <a:cxn ang="0">
                  <a:pos x="61" y="109"/>
                </a:cxn>
                <a:cxn ang="0">
                  <a:pos x="60" y="118"/>
                </a:cxn>
                <a:cxn ang="0">
                  <a:pos x="56" y="138"/>
                </a:cxn>
                <a:cxn ang="0">
                  <a:pos x="51" y="147"/>
                </a:cxn>
                <a:cxn ang="0">
                  <a:pos x="40" y="165"/>
                </a:cxn>
                <a:cxn ang="0">
                  <a:pos x="25" y="178"/>
                </a:cxn>
                <a:cxn ang="0">
                  <a:pos x="7" y="189"/>
                </a:cxn>
                <a:cxn ang="0">
                  <a:pos x="3" y="191"/>
                </a:cxn>
                <a:cxn ang="0">
                  <a:pos x="0" y="198"/>
                </a:cxn>
                <a:cxn ang="0">
                  <a:pos x="0" y="202"/>
                </a:cxn>
                <a:cxn ang="0">
                  <a:pos x="3" y="212"/>
                </a:cxn>
                <a:cxn ang="0">
                  <a:pos x="9" y="216"/>
                </a:cxn>
                <a:cxn ang="0">
                  <a:pos x="14" y="216"/>
                </a:cxn>
                <a:cxn ang="0">
                  <a:pos x="20" y="214"/>
                </a:cxn>
                <a:cxn ang="0">
                  <a:pos x="49" y="198"/>
                </a:cxn>
                <a:cxn ang="0">
                  <a:pos x="71" y="173"/>
                </a:cxn>
                <a:cxn ang="0">
                  <a:pos x="80" y="158"/>
                </a:cxn>
                <a:cxn ang="0">
                  <a:pos x="89" y="125"/>
                </a:cxn>
                <a:cxn ang="0">
                  <a:pos x="90" y="109"/>
                </a:cxn>
                <a:cxn ang="0">
                  <a:pos x="85" y="75"/>
                </a:cxn>
                <a:cxn ang="0">
                  <a:pos x="71" y="44"/>
                </a:cxn>
                <a:cxn ang="0">
                  <a:pos x="60" y="31"/>
                </a:cxn>
                <a:cxn ang="0">
                  <a:pos x="34" y="9"/>
                </a:cxn>
                <a:cxn ang="0">
                  <a:pos x="20" y="2"/>
                </a:cxn>
              </a:cxnLst>
              <a:rect l="0" t="0" r="r" b="b"/>
              <a:pathLst>
                <a:path w="90" h="216">
                  <a:moveTo>
                    <a:pt x="20" y="2"/>
                  </a:move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9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3" y="26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25" y="38"/>
                  </a:lnTo>
                  <a:lnTo>
                    <a:pt x="25" y="38"/>
                  </a:lnTo>
                  <a:lnTo>
                    <a:pt x="32" y="44"/>
                  </a:lnTo>
                  <a:lnTo>
                    <a:pt x="40" y="51"/>
                  </a:lnTo>
                  <a:lnTo>
                    <a:pt x="47" y="60"/>
                  </a:lnTo>
                  <a:lnTo>
                    <a:pt x="51" y="69"/>
                  </a:lnTo>
                  <a:lnTo>
                    <a:pt x="51" y="69"/>
                  </a:lnTo>
                  <a:lnTo>
                    <a:pt x="56" y="78"/>
                  </a:lnTo>
                  <a:lnTo>
                    <a:pt x="58" y="87"/>
                  </a:lnTo>
                  <a:lnTo>
                    <a:pt x="60" y="98"/>
                  </a:lnTo>
                  <a:lnTo>
                    <a:pt x="61" y="109"/>
                  </a:lnTo>
                  <a:lnTo>
                    <a:pt x="61" y="109"/>
                  </a:lnTo>
                  <a:lnTo>
                    <a:pt x="60" y="118"/>
                  </a:lnTo>
                  <a:lnTo>
                    <a:pt x="58" y="129"/>
                  </a:lnTo>
                  <a:lnTo>
                    <a:pt x="56" y="138"/>
                  </a:lnTo>
                  <a:lnTo>
                    <a:pt x="51" y="147"/>
                  </a:lnTo>
                  <a:lnTo>
                    <a:pt x="51" y="147"/>
                  </a:lnTo>
                  <a:lnTo>
                    <a:pt x="47" y="156"/>
                  </a:lnTo>
                  <a:lnTo>
                    <a:pt x="40" y="165"/>
                  </a:lnTo>
                  <a:lnTo>
                    <a:pt x="32" y="173"/>
                  </a:lnTo>
                  <a:lnTo>
                    <a:pt x="25" y="178"/>
                  </a:lnTo>
                  <a:lnTo>
                    <a:pt x="25" y="178"/>
                  </a:lnTo>
                  <a:lnTo>
                    <a:pt x="7" y="189"/>
                  </a:lnTo>
                  <a:lnTo>
                    <a:pt x="7" y="189"/>
                  </a:lnTo>
                  <a:lnTo>
                    <a:pt x="3" y="191"/>
                  </a:lnTo>
                  <a:lnTo>
                    <a:pt x="2" y="194"/>
                  </a:lnTo>
                  <a:lnTo>
                    <a:pt x="0" y="198"/>
                  </a:lnTo>
                  <a:lnTo>
                    <a:pt x="0" y="202"/>
                  </a:lnTo>
                  <a:lnTo>
                    <a:pt x="0" y="202"/>
                  </a:lnTo>
                  <a:lnTo>
                    <a:pt x="0" y="207"/>
                  </a:lnTo>
                  <a:lnTo>
                    <a:pt x="3" y="212"/>
                  </a:lnTo>
                  <a:lnTo>
                    <a:pt x="3" y="212"/>
                  </a:lnTo>
                  <a:lnTo>
                    <a:pt x="9" y="216"/>
                  </a:lnTo>
                  <a:lnTo>
                    <a:pt x="14" y="216"/>
                  </a:lnTo>
                  <a:lnTo>
                    <a:pt x="14" y="216"/>
                  </a:lnTo>
                  <a:lnTo>
                    <a:pt x="20" y="214"/>
                  </a:lnTo>
                  <a:lnTo>
                    <a:pt x="20" y="214"/>
                  </a:lnTo>
                  <a:lnTo>
                    <a:pt x="34" y="207"/>
                  </a:lnTo>
                  <a:lnTo>
                    <a:pt x="49" y="198"/>
                  </a:lnTo>
                  <a:lnTo>
                    <a:pt x="60" y="185"/>
                  </a:lnTo>
                  <a:lnTo>
                    <a:pt x="71" y="173"/>
                  </a:lnTo>
                  <a:lnTo>
                    <a:pt x="71" y="173"/>
                  </a:lnTo>
                  <a:lnTo>
                    <a:pt x="80" y="158"/>
                  </a:lnTo>
                  <a:lnTo>
                    <a:pt x="85" y="142"/>
                  </a:lnTo>
                  <a:lnTo>
                    <a:pt x="89" y="125"/>
                  </a:lnTo>
                  <a:lnTo>
                    <a:pt x="90" y="109"/>
                  </a:lnTo>
                  <a:lnTo>
                    <a:pt x="90" y="109"/>
                  </a:lnTo>
                  <a:lnTo>
                    <a:pt x="89" y="91"/>
                  </a:lnTo>
                  <a:lnTo>
                    <a:pt x="85" y="75"/>
                  </a:lnTo>
                  <a:lnTo>
                    <a:pt x="80" y="58"/>
                  </a:lnTo>
                  <a:lnTo>
                    <a:pt x="71" y="44"/>
                  </a:lnTo>
                  <a:lnTo>
                    <a:pt x="71" y="44"/>
                  </a:lnTo>
                  <a:lnTo>
                    <a:pt x="60" y="31"/>
                  </a:lnTo>
                  <a:lnTo>
                    <a:pt x="49" y="18"/>
                  </a:lnTo>
                  <a:lnTo>
                    <a:pt x="34" y="9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44" name="Freeform 95">
            <a:extLst>
              <a:ext uri="{FF2B5EF4-FFF2-40B4-BE49-F238E27FC236}">
                <a16:creationId xmlns:a16="http://schemas.microsoft.com/office/drawing/2014/main" id="{4F77064B-9CB2-4DE0-8F1C-9491ABA1B55A}"/>
              </a:ext>
            </a:extLst>
          </p:cNvPr>
          <p:cNvSpPr>
            <a:spLocks noEditPoints="1"/>
          </p:cNvSpPr>
          <p:nvPr/>
        </p:nvSpPr>
        <p:spPr bwMode="auto">
          <a:xfrm>
            <a:off x="4425560" y="2644411"/>
            <a:ext cx="871588" cy="770616"/>
          </a:xfrm>
          <a:custGeom>
            <a:avLst/>
            <a:gdLst/>
            <a:ahLst/>
            <a:cxnLst>
              <a:cxn ang="0">
                <a:pos x="296" y="7"/>
              </a:cxn>
              <a:cxn ang="0">
                <a:pos x="285" y="5"/>
              </a:cxn>
              <a:cxn ang="0">
                <a:pos x="279" y="11"/>
              </a:cxn>
              <a:cxn ang="0">
                <a:pos x="276" y="16"/>
              </a:cxn>
              <a:cxn ang="0">
                <a:pos x="196" y="94"/>
              </a:cxn>
              <a:cxn ang="0">
                <a:pos x="192" y="112"/>
              </a:cxn>
              <a:cxn ang="0">
                <a:pos x="200" y="121"/>
              </a:cxn>
              <a:cxn ang="0">
                <a:pos x="129" y="83"/>
              </a:cxn>
              <a:cxn ang="0">
                <a:pos x="131" y="58"/>
              </a:cxn>
              <a:cxn ang="0">
                <a:pos x="124" y="33"/>
              </a:cxn>
              <a:cxn ang="0">
                <a:pos x="113" y="18"/>
              </a:cxn>
              <a:cxn ang="0">
                <a:pos x="91" y="4"/>
              </a:cxn>
              <a:cxn ang="0">
                <a:pos x="66" y="0"/>
              </a:cxn>
              <a:cxn ang="0">
                <a:pos x="86" y="40"/>
              </a:cxn>
              <a:cxn ang="0">
                <a:pos x="2" y="49"/>
              </a:cxn>
              <a:cxn ang="0">
                <a:pos x="0" y="65"/>
              </a:cxn>
              <a:cxn ang="0">
                <a:pos x="4" y="91"/>
              </a:cxn>
              <a:cxn ang="0">
                <a:pos x="18" y="112"/>
              </a:cxn>
              <a:cxn ang="0">
                <a:pos x="35" y="123"/>
              </a:cxn>
              <a:cxn ang="0">
                <a:pos x="60" y="131"/>
              </a:cxn>
              <a:cxn ang="0">
                <a:pos x="86" y="129"/>
              </a:cxn>
              <a:cxn ang="0">
                <a:pos x="89" y="234"/>
              </a:cxn>
              <a:cxn ang="0">
                <a:pos x="47" y="281"/>
              </a:cxn>
              <a:cxn ang="0">
                <a:pos x="104" y="248"/>
              </a:cxn>
              <a:cxn ang="0">
                <a:pos x="240" y="281"/>
              </a:cxn>
              <a:cxn ang="0">
                <a:pos x="250" y="288"/>
              </a:cxn>
              <a:cxn ang="0">
                <a:pos x="261" y="290"/>
              </a:cxn>
              <a:cxn ang="0">
                <a:pos x="278" y="285"/>
              </a:cxn>
              <a:cxn ang="0">
                <a:pos x="287" y="277"/>
              </a:cxn>
              <a:cxn ang="0">
                <a:pos x="292" y="259"/>
              </a:cxn>
              <a:cxn ang="0">
                <a:pos x="287" y="243"/>
              </a:cxn>
              <a:cxn ang="0">
                <a:pos x="212" y="134"/>
              </a:cxn>
              <a:cxn ang="0">
                <a:pos x="229" y="136"/>
              </a:cxn>
              <a:cxn ang="0">
                <a:pos x="314" y="60"/>
              </a:cxn>
              <a:cxn ang="0">
                <a:pos x="316" y="56"/>
              </a:cxn>
              <a:cxn ang="0">
                <a:pos x="321" y="53"/>
              </a:cxn>
              <a:cxn ang="0">
                <a:pos x="328" y="47"/>
              </a:cxn>
              <a:cxn ang="0">
                <a:pos x="325" y="36"/>
              </a:cxn>
              <a:cxn ang="0">
                <a:pos x="263" y="252"/>
              </a:cxn>
              <a:cxn ang="0">
                <a:pos x="276" y="259"/>
              </a:cxn>
              <a:cxn ang="0">
                <a:pos x="276" y="268"/>
              </a:cxn>
              <a:cxn ang="0">
                <a:pos x="263" y="276"/>
              </a:cxn>
              <a:cxn ang="0">
                <a:pos x="256" y="272"/>
              </a:cxn>
              <a:cxn ang="0">
                <a:pos x="252" y="265"/>
              </a:cxn>
              <a:cxn ang="0">
                <a:pos x="260" y="254"/>
              </a:cxn>
              <a:cxn ang="0">
                <a:pos x="221" y="98"/>
              </a:cxn>
              <a:cxn ang="0">
                <a:pos x="278" y="42"/>
              </a:cxn>
              <a:cxn ang="0">
                <a:pos x="234" y="111"/>
              </a:cxn>
              <a:cxn ang="0">
                <a:pos x="240" y="116"/>
              </a:cxn>
            </a:cxnLst>
            <a:rect l="0" t="0" r="r" b="b"/>
            <a:pathLst>
              <a:path w="328" h="290">
                <a:moveTo>
                  <a:pt x="325" y="36"/>
                </a:moveTo>
                <a:lnTo>
                  <a:pt x="296" y="7"/>
                </a:lnTo>
                <a:lnTo>
                  <a:pt x="296" y="7"/>
                </a:lnTo>
                <a:lnTo>
                  <a:pt x="292" y="5"/>
                </a:lnTo>
                <a:lnTo>
                  <a:pt x="289" y="4"/>
                </a:lnTo>
                <a:lnTo>
                  <a:pt x="285" y="5"/>
                </a:lnTo>
                <a:lnTo>
                  <a:pt x="281" y="7"/>
                </a:lnTo>
                <a:lnTo>
                  <a:pt x="281" y="7"/>
                </a:lnTo>
                <a:lnTo>
                  <a:pt x="279" y="11"/>
                </a:lnTo>
                <a:lnTo>
                  <a:pt x="279" y="16"/>
                </a:lnTo>
                <a:lnTo>
                  <a:pt x="279" y="16"/>
                </a:lnTo>
                <a:lnTo>
                  <a:pt x="276" y="16"/>
                </a:lnTo>
                <a:lnTo>
                  <a:pt x="272" y="18"/>
                </a:lnTo>
                <a:lnTo>
                  <a:pt x="272" y="18"/>
                </a:lnTo>
                <a:lnTo>
                  <a:pt x="196" y="94"/>
                </a:lnTo>
                <a:lnTo>
                  <a:pt x="196" y="94"/>
                </a:lnTo>
                <a:lnTo>
                  <a:pt x="196" y="103"/>
                </a:lnTo>
                <a:lnTo>
                  <a:pt x="192" y="112"/>
                </a:lnTo>
                <a:lnTo>
                  <a:pt x="200" y="121"/>
                </a:lnTo>
                <a:lnTo>
                  <a:pt x="200" y="121"/>
                </a:lnTo>
                <a:lnTo>
                  <a:pt x="200" y="121"/>
                </a:lnTo>
                <a:lnTo>
                  <a:pt x="183" y="138"/>
                </a:lnTo>
                <a:lnTo>
                  <a:pt x="129" y="83"/>
                </a:lnTo>
                <a:lnTo>
                  <a:pt x="129" y="83"/>
                </a:lnTo>
                <a:lnTo>
                  <a:pt x="131" y="74"/>
                </a:lnTo>
                <a:lnTo>
                  <a:pt x="131" y="67"/>
                </a:lnTo>
                <a:lnTo>
                  <a:pt x="131" y="58"/>
                </a:lnTo>
                <a:lnTo>
                  <a:pt x="129" y="49"/>
                </a:lnTo>
                <a:lnTo>
                  <a:pt x="127" y="42"/>
                </a:lnTo>
                <a:lnTo>
                  <a:pt x="124" y="33"/>
                </a:lnTo>
                <a:lnTo>
                  <a:pt x="118" y="25"/>
                </a:lnTo>
                <a:lnTo>
                  <a:pt x="113" y="18"/>
                </a:lnTo>
                <a:lnTo>
                  <a:pt x="113" y="18"/>
                </a:lnTo>
                <a:lnTo>
                  <a:pt x="105" y="13"/>
                </a:lnTo>
                <a:lnTo>
                  <a:pt x="98" y="9"/>
                </a:lnTo>
                <a:lnTo>
                  <a:pt x="91" y="4"/>
                </a:lnTo>
                <a:lnTo>
                  <a:pt x="82" y="2"/>
                </a:lnTo>
                <a:lnTo>
                  <a:pt x="73" y="0"/>
                </a:lnTo>
                <a:lnTo>
                  <a:pt x="66" y="0"/>
                </a:lnTo>
                <a:lnTo>
                  <a:pt x="57" y="0"/>
                </a:lnTo>
                <a:lnTo>
                  <a:pt x="47" y="2"/>
                </a:lnTo>
                <a:lnTo>
                  <a:pt x="86" y="40"/>
                </a:lnTo>
                <a:lnTo>
                  <a:pt x="76" y="76"/>
                </a:lnTo>
                <a:lnTo>
                  <a:pt x="38" y="85"/>
                </a:lnTo>
                <a:lnTo>
                  <a:pt x="2" y="49"/>
                </a:lnTo>
                <a:lnTo>
                  <a:pt x="2" y="49"/>
                </a:lnTo>
                <a:lnTo>
                  <a:pt x="0" y="56"/>
                </a:lnTo>
                <a:lnTo>
                  <a:pt x="0" y="65"/>
                </a:lnTo>
                <a:lnTo>
                  <a:pt x="0" y="74"/>
                </a:lnTo>
                <a:lnTo>
                  <a:pt x="2" y="82"/>
                </a:lnTo>
                <a:lnTo>
                  <a:pt x="4" y="91"/>
                </a:lnTo>
                <a:lnTo>
                  <a:pt x="8" y="98"/>
                </a:lnTo>
                <a:lnTo>
                  <a:pt x="13" y="105"/>
                </a:lnTo>
                <a:lnTo>
                  <a:pt x="18" y="112"/>
                </a:lnTo>
                <a:lnTo>
                  <a:pt x="18" y="112"/>
                </a:lnTo>
                <a:lnTo>
                  <a:pt x="26" y="118"/>
                </a:lnTo>
                <a:lnTo>
                  <a:pt x="35" y="123"/>
                </a:lnTo>
                <a:lnTo>
                  <a:pt x="42" y="127"/>
                </a:lnTo>
                <a:lnTo>
                  <a:pt x="51" y="129"/>
                </a:lnTo>
                <a:lnTo>
                  <a:pt x="60" y="131"/>
                </a:lnTo>
                <a:lnTo>
                  <a:pt x="69" y="131"/>
                </a:lnTo>
                <a:lnTo>
                  <a:pt x="76" y="131"/>
                </a:lnTo>
                <a:lnTo>
                  <a:pt x="86" y="129"/>
                </a:lnTo>
                <a:lnTo>
                  <a:pt x="86" y="129"/>
                </a:lnTo>
                <a:lnTo>
                  <a:pt x="140" y="181"/>
                </a:lnTo>
                <a:lnTo>
                  <a:pt x="89" y="234"/>
                </a:lnTo>
                <a:lnTo>
                  <a:pt x="86" y="230"/>
                </a:lnTo>
                <a:lnTo>
                  <a:pt x="71" y="243"/>
                </a:lnTo>
                <a:lnTo>
                  <a:pt x="47" y="281"/>
                </a:lnTo>
                <a:lnTo>
                  <a:pt x="53" y="286"/>
                </a:lnTo>
                <a:lnTo>
                  <a:pt x="91" y="263"/>
                </a:lnTo>
                <a:lnTo>
                  <a:pt x="104" y="248"/>
                </a:lnTo>
                <a:lnTo>
                  <a:pt x="100" y="245"/>
                </a:lnTo>
                <a:lnTo>
                  <a:pt x="153" y="194"/>
                </a:lnTo>
                <a:lnTo>
                  <a:pt x="240" y="281"/>
                </a:lnTo>
                <a:lnTo>
                  <a:pt x="240" y="281"/>
                </a:lnTo>
                <a:lnTo>
                  <a:pt x="245" y="285"/>
                </a:lnTo>
                <a:lnTo>
                  <a:pt x="250" y="288"/>
                </a:lnTo>
                <a:lnTo>
                  <a:pt x="256" y="290"/>
                </a:lnTo>
                <a:lnTo>
                  <a:pt x="261" y="290"/>
                </a:lnTo>
                <a:lnTo>
                  <a:pt x="261" y="290"/>
                </a:lnTo>
                <a:lnTo>
                  <a:pt x="267" y="290"/>
                </a:lnTo>
                <a:lnTo>
                  <a:pt x="272" y="288"/>
                </a:lnTo>
                <a:lnTo>
                  <a:pt x="278" y="285"/>
                </a:lnTo>
                <a:lnTo>
                  <a:pt x="283" y="281"/>
                </a:lnTo>
                <a:lnTo>
                  <a:pt x="283" y="281"/>
                </a:lnTo>
                <a:lnTo>
                  <a:pt x="287" y="277"/>
                </a:lnTo>
                <a:lnTo>
                  <a:pt x="290" y="272"/>
                </a:lnTo>
                <a:lnTo>
                  <a:pt x="292" y="265"/>
                </a:lnTo>
                <a:lnTo>
                  <a:pt x="292" y="259"/>
                </a:lnTo>
                <a:lnTo>
                  <a:pt x="292" y="254"/>
                </a:lnTo>
                <a:lnTo>
                  <a:pt x="290" y="248"/>
                </a:lnTo>
                <a:lnTo>
                  <a:pt x="287" y="243"/>
                </a:lnTo>
                <a:lnTo>
                  <a:pt x="283" y="237"/>
                </a:lnTo>
                <a:lnTo>
                  <a:pt x="196" y="150"/>
                </a:lnTo>
                <a:lnTo>
                  <a:pt x="212" y="134"/>
                </a:lnTo>
                <a:lnTo>
                  <a:pt x="220" y="141"/>
                </a:lnTo>
                <a:lnTo>
                  <a:pt x="220" y="141"/>
                </a:lnTo>
                <a:lnTo>
                  <a:pt x="229" y="136"/>
                </a:lnTo>
                <a:lnTo>
                  <a:pt x="240" y="136"/>
                </a:lnTo>
                <a:lnTo>
                  <a:pt x="314" y="62"/>
                </a:lnTo>
                <a:lnTo>
                  <a:pt x="314" y="60"/>
                </a:lnTo>
                <a:lnTo>
                  <a:pt x="314" y="60"/>
                </a:lnTo>
                <a:lnTo>
                  <a:pt x="314" y="60"/>
                </a:lnTo>
                <a:lnTo>
                  <a:pt x="316" y="56"/>
                </a:lnTo>
                <a:lnTo>
                  <a:pt x="318" y="54"/>
                </a:lnTo>
                <a:lnTo>
                  <a:pt x="318" y="54"/>
                </a:lnTo>
                <a:lnTo>
                  <a:pt x="321" y="53"/>
                </a:lnTo>
                <a:lnTo>
                  <a:pt x="325" y="51"/>
                </a:lnTo>
                <a:lnTo>
                  <a:pt x="325" y="51"/>
                </a:lnTo>
                <a:lnTo>
                  <a:pt x="328" y="47"/>
                </a:lnTo>
                <a:lnTo>
                  <a:pt x="328" y="44"/>
                </a:lnTo>
                <a:lnTo>
                  <a:pt x="328" y="40"/>
                </a:lnTo>
                <a:lnTo>
                  <a:pt x="325" y="36"/>
                </a:lnTo>
                <a:lnTo>
                  <a:pt x="325" y="36"/>
                </a:lnTo>
                <a:close/>
                <a:moveTo>
                  <a:pt x="263" y="252"/>
                </a:moveTo>
                <a:lnTo>
                  <a:pt x="263" y="252"/>
                </a:lnTo>
                <a:lnTo>
                  <a:pt x="269" y="254"/>
                </a:lnTo>
                <a:lnTo>
                  <a:pt x="272" y="256"/>
                </a:lnTo>
                <a:lnTo>
                  <a:pt x="276" y="259"/>
                </a:lnTo>
                <a:lnTo>
                  <a:pt x="276" y="265"/>
                </a:lnTo>
                <a:lnTo>
                  <a:pt x="276" y="265"/>
                </a:lnTo>
                <a:lnTo>
                  <a:pt x="276" y="268"/>
                </a:lnTo>
                <a:lnTo>
                  <a:pt x="272" y="272"/>
                </a:lnTo>
                <a:lnTo>
                  <a:pt x="269" y="276"/>
                </a:lnTo>
                <a:lnTo>
                  <a:pt x="263" y="276"/>
                </a:lnTo>
                <a:lnTo>
                  <a:pt x="263" y="276"/>
                </a:lnTo>
                <a:lnTo>
                  <a:pt x="260" y="276"/>
                </a:lnTo>
                <a:lnTo>
                  <a:pt x="256" y="272"/>
                </a:lnTo>
                <a:lnTo>
                  <a:pt x="252" y="268"/>
                </a:lnTo>
                <a:lnTo>
                  <a:pt x="252" y="265"/>
                </a:lnTo>
                <a:lnTo>
                  <a:pt x="252" y="265"/>
                </a:lnTo>
                <a:lnTo>
                  <a:pt x="252" y="259"/>
                </a:lnTo>
                <a:lnTo>
                  <a:pt x="256" y="256"/>
                </a:lnTo>
                <a:lnTo>
                  <a:pt x="260" y="254"/>
                </a:lnTo>
                <a:lnTo>
                  <a:pt x="263" y="252"/>
                </a:lnTo>
                <a:lnTo>
                  <a:pt x="263" y="252"/>
                </a:lnTo>
                <a:close/>
                <a:moveTo>
                  <a:pt x="221" y="98"/>
                </a:moveTo>
                <a:lnTo>
                  <a:pt x="216" y="92"/>
                </a:lnTo>
                <a:lnTo>
                  <a:pt x="272" y="36"/>
                </a:lnTo>
                <a:lnTo>
                  <a:pt x="278" y="42"/>
                </a:lnTo>
                <a:lnTo>
                  <a:pt x="221" y="98"/>
                </a:lnTo>
                <a:close/>
                <a:moveTo>
                  <a:pt x="240" y="116"/>
                </a:moveTo>
                <a:lnTo>
                  <a:pt x="234" y="111"/>
                </a:lnTo>
                <a:lnTo>
                  <a:pt x="290" y="54"/>
                </a:lnTo>
                <a:lnTo>
                  <a:pt x="296" y="60"/>
                </a:lnTo>
                <a:lnTo>
                  <a:pt x="240" y="11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5" name="Freeform 111">
            <a:extLst>
              <a:ext uri="{FF2B5EF4-FFF2-40B4-BE49-F238E27FC236}">
                <a16:creationId xmlns:a16="http://schemas.microsoft.com/office/drawing/2014/main" id="{0FDB15A3-7885-4ACE-96A1-56F11CB3E13D}"/>
              </a:ext>
            </a:extLst>
          </p:cNvPr>
          <p:cNvSpPr>
            <a:spLocks noEditPoints="1"/>
          </p:cNvSpPr>
          <p:nvPr/>
        </p:nvSpPr>
        <p:spPr bwMode="auto">
          <a:xfrm>
            <a:off x="2144782" y="2721344"/>
            <a:ext cx="702632" cy="707656"/>
          </a:xfrm>
          <a:custGeom>
            <a:avLst/>
            <a:gdLst/>
            <a:ahLst/>
            <a:cxnLst>
              <a:cxn ang="0">
                <a:pos x="36" y="38"/>
              </a:cxn>
              <a:cxn ang="0">
                <a:pos x="5" y="38"/>
              </a:cxn>
              <a:cxn ang="0">
                <a:pos x="0" y="45"/>
              </a:cxn>
              <a:cxn ang="0">
                <a:pos x="0" y="69"/>
              </a:cxn>
              <a:cxn ang="0">
                <a:pos x="9" y="74"/>
              </a:cxn>
              <a:cxn ang="0">
                <a:pos x="9" y="94"/>
              </a:cxn>
              <a:cxn ang="0">
                <a:pos x="1" y="96"/>
              </a:cxn>
              <a:cxn ang="0">
                <a:pos x="0" y="121"/>
              </a:cxn>
              <a:cxn ang="0">
                <a:pos x="1" y="128"/>
              </a:cxn>
              <a:cxn ang="0">
                <a:pos x="36" y="130"/>
              </a:cxn>
              <a:cxn ang="0">
                <a:pos x="9" y="150"/>
              </a:cxn>
              <a:cxn ang="0">
                <a:pos x="0" y="156"/>
              </a:cxn>
              <a:cxn ang="0">
                <a:pos x="0" y="177"/>
              </a:cxn>
              <a:cxn ang="0">
                <a:pos x="5" y="186"/>
              </a:cxn>
              <a:cxn ang="0">
                <a:pos x="36" y="206"/>
              </a:cxn>
              <a:cxn ang="0">
                <a:pos x="5" y="206"/>
              </a:cxn>
              <a:cxn ang="0">
                <a:pos x="0" y="215"/>
              </a:cxn>
              <a:cxn ang="0">
                <a:pos x="0" y="237"/>
              </a:cxn>
              <a:cxn ang="0">
                <a:pos x="9" y="243"/>
              </a:cxn>
              <a:cxn ang="0">
                <a:pos x="262" y="281"/>
              </a:cxn>
              <a:cxn ang="0">
                <a:pos x="275" y="275"/>
              </a:cxn>
              <a:cxn ang="0">
                <a:pos x="281" y="18"/>
              </a:cxn>
              <a:cxn ang="0">
                <a:pos x="275" y="5"/>
              </a:cxn>
              <a:cxn ang="0">
                <a:pos x="262" y="0"/>
              </a:cxn>
              <a:cxn ang="0">
                <a:pos x="56" y="243"/>
              </a:cxn>
              <a:cxn ang="0">
                <a:pos x="69" y="243"/>
              </a:cxn>
              <a:cxn ang="0">
                <a:pos x="74" y="234"/>
              </a:cxn>
              <a:cxn ang="0">
                <a:pos x="74" y="212"/>
              </a:cxn>
              <a:cxn ang="0">
                <a:pos x="65" y="206"/>
              </a:cxn>
              <a:cxn ang="0">
                <a:pos x="65" y="186"/>
              </a:cxn>
              <a:cxn ang="0">
                <a:pos x="72" y="185"/>
              </a:cxn>
              <a:cxn ang="0">
                <a:pos x="74" y="159"/>
              </a:cxn>
              <a:cxn ang="0">
                <a:pos x="72" y="152"/>
              </a:cxn>
              <a:cxn ang="0">
                <a:pos x="56" y="150"/>
              </a:cxn>
              <a:cxn ang="0">
                <a:pos x="65" y="130"/>
              </a:cxn>
              <a:cxn ang="0">
                <a:pos x="74" y="125"/>
              </a:cxn>
              <a:cxn ang="0">
                <a:pos x="74" y="103"/>
              </a:cxn>
              <a:cxn ang="0">
                <a:pos x="69" y="94"/>
              </a:cxn>
              <a:cxn ang="0">
                <a:pos x="56" y="74"/>
              </a:cxn>
              <a:cxn ang="0">
                <a:pos x="69" y="74"/>
              </a:cxn>
              <a:cxn ang="0">
                <a:pos x="74" y="65"/>
              </a:cxn>
              <a:cxn ang="0">
                <a:pos x="74" y="41"/>
              </a:cxn>
              <a:cxn ang="0">
                <a:pos x="65" y="38"/>
              </a:cxn>
              <a:cxn ang="0">
                <a:pos x="92" y="18"/>
              </a:cxn>
            </a:cxnLst>
            <a:rect l="0" t="0" r="r" b="b"/>
            <a:pathLst>
              <a:path w="281" h="281">
                <a:moveTo>
                  <a:pt x="262" y="0"/>
                </a:moveTo>
                <a:lnTo>
                  <a:pt x="36" y="0"/>
                </a:lnTo>
                <a:lnTo>
                  <a:pt x="36" y="38"/>
                </a:lnTo>
                <a:lnTo>
                  <a:pt x="9" y="38"/>
                </a:lnTo>
                <a:lnTo>
                  <a:pt x="9" y="38"/>
                </a:lnTo>
                <a:lnTo>
                  <a:pt x="5" y="38"/>
                </a:lnTo>
                <a:lnTo>
                  <a:pt x="1" y="40"/>
                </a:lnTo>
                <a:lnTo>
                  <a:pt x="0" y="41"/>
                </a:lnTo>
                <a:lnTo>
                  <a:pt x="0" y="45"/>
                </a:lnTo>
                <a:lnTo>
                  <a:pt x="0" y="65"/>
                </a:lnTo>
                <a:lnTo>
                  <a:pt x="0" y="65"/>
                </a:lnTo>
                <a:lnTo>
                  <a:pt x="0" y="69"/>
                </a:lnTo>
                <a:lnTo>
                  <a:pt x="1" y="72"/>
                </a:lnTo>
                <a:lnTo>
                  <a:pt x="5" y="74"/>
                </a:lnTo>
                <a:lnTo>
                  <a:pt x="9" y="74"/>
                </a:lnTo>
                <a:lnTo>
                  <a:pt x="36" y="74"/>
                </a:lnTo>
                <a:lnTo>
                  <a:pt x="36" y="94"/>
                </a:lnTo>
                <a:lnTo>
                  <a:pt x="9" y="94"/>
                </a:lnTo>
                <a:lnTo>
                  <a:pt x="9" y="94"/>
                </a:lnTo>
                <a:lnTo>
                  <a:pt x="5" y="94"/>
                </a:lnTo>
                <a:lnTo>
                  <a:pt x="1" y="96"/>
                </a:lnTo>
                <a:lnTo>
                  <a:pt x="0" y="99"/>
                </a:lnTo>
                <a:lnTo>
                  <a:pt x="0" y="103"/>
                </a:lnTo>
                <a:lnTo>
                  <a:pt x="0" y="121"/>
                </a:lnTo>
                <a:lnTo>
                  <a:pt x="0" y="121"/>
                </a:lnTo>
                <a:lnTo>
                  <a:pt x="0" y="125"/>
                </a:lnTo>
                <a:lnTo>
                  <a:pt x="1" y="128"/>
                </a:lnTo>
                <a:lnTo>
                  <a:pt x="5" y="130"/>
                </a:lnTo>
                <a:lnTo>
                  <a:pt x="9" y="130"/>
                </a:lnTo>
                <a:lnTo>
                  <a:pt x="36" y="130"/>
                </a:lnTo>
                <a:lnTo>
                  <a:pt x="36" y="150"/>
                </a:lnTo>
                <a:lnTo>
                  <a:pt x="9" y="150"/>
                </a:lnTo>
                <a:lnTo>
                  <a:pt x="9" y="150"/>
                </a:lnTo>
                <a:lnTo>
                  <a:pt x="5" y="150"/>
                </a:lnTo>
                <a:lnTo>
                  <a:pt x="1" y="152"/>
                </a:lnTo>
                <a:lnTo>
                  <a:pt x="0" y="156"/>
                </a:lnTo>
                <a:lnTo>
                  <a:pt x="0" y="159"/>
                </a:lnTo>
                <a:lnTo>
                  <a:pt x="0" y="177"/>
                </a:lnTo>
                <a:lnTo>
                  <a:pt x="0" y="177"/>
                </a:lnTo>
                <a:lnTo>
                  <a:pt x="0" y="181"/>
                </a:lnTo>
                <a:lnTo>
                  <a:pt x="1" y="185"/>
                </a:lnTo>
                <a:lnTo>
                  <a:pt x="5" y="186"/>
                </a:lnTo>
                <a:lnTo>
                  <a:pt x="9" y="186"/>
                </a:lnTo>
                <a:lnTo>
                  <a:pt x="36" y="186"/>
                </a:lnTo>
                <a:lnTo>
                  <a:pt x="36" y="206"/>
                </a:lnTo>
                <a:lnTo>
                  <a:pt x="9" y="206"/>
                </a:lnTo>
                <a:lnTo>
                  <a:pt x="9" y="206"/>
                </a:lnTo>
                <a:lnTo>
                  <a:pt x="5" y="206"/>
                </a:lnTo>
                <a:lnTo>
                  <a:pt x="1" y="208"/>
                </a:lnTo>
                <a:lnTo>
                  <a:pt x="0" y="212"/>
                </a:lnTo>
                <a:lnTo>
                  <a:pt x="0" y="215"/>
                </a:lnTo>
                <a:lnTo>
                  <a:pt x="0" y="234"/>
                </a:lnTo>
                <a:lnTo>
                  <a:pt x="0" y="234"/>
                </a:lnTo>
                <a:lnTo>
                  <a:pt x="0" y="237"/>
                </a:lnTo>
                <a:lnTo>
                  <a:pt x="1" y="241"/>
                </a:lnTo>
                <a:lnTo>
                  <a:pt x="5" y="243"/>
                </a:lnTo>
                <a:lnTo>
                  <a:pt x="9" y="243"/>
                </a:lnTo>
                <a:lnTo>
                  <a:pt x="36" y="243"/>
                </a:lnTo>
                <a:lnTo>
                  <a:pt x="36" y="281"/>
                </a:lnTo>
                <a:lnTo>
                  <a:pt x="262" y="281"/>
                </a:lnTo>
                <a:lnTo>
                  <a:pt x="262" y="281"/>
                </a:lnTo>
                <a:lnTo>
                  <a:pt x="270" y="279"/>
                </a:lnTo>
                <a:lnTo>
                  <a:pt x="275" y="275"/>
                </a:lnTo>
                <a:lnTo>
                  <a:pt x="279" y="270"/>
                </a:lnTo>
                <a:lnTo>
                  <a:pt x="281" y="261"/>
                </a:lnTo>
                <a:lnTo>
                  <a:pt x="281" y="18"/>
                </a:lnTo>
                <a:lnTo>
                  <a:pt x="281" y="18"/>
                </a:lnTo>
                <a:lnTo>
                  <a:pt x="279" y="11"/>
                </a:lnTo>
                <a:lnTo>
                  <a:pt x="275" y="5"/>
                </a:lnTo>
                <a:lnTo>
                  <a:pt x="270" y="1"/>
                </a:lnTo>
                <a:lnTo>
                  <a:pt x="262" y="0"/>
                </a:lnTo>
                <a:lnTo>
                  <a:pt x="262" y="0"/>
                </a:lnTo>
                <a:close/>
                <a:moveTo>
                  <a:pt x="92" y="263"/>
                </a:moveTo>
                <a:lnTo>
                  <a:pt x="56" y="263"/>
                </a:lnTo>
                <a:lnTo>
                  <a:pt x="56" y="243"/>
                </a:lnTo>
                <a:lnTo>
                  <a:pt x="65" y="243"/>
                </a:lnTo>
                <a:lnTo>
                  <a:pt x="65" y="243"/>
                </a:lnTo>
                <a:lnTo>
                  <a:pt x="69" y="243"/>
                </a:lnTo>
                <a:lnTo>
                  <a:pt x="72" y="241"/>
                </a:lnTo>
                <a:lnTo>
                  <a:pt x="74" y="237"/>
                </a:lnTo>
                <a:lnTo>
                  <a:pt x="74" y="234"/>
                </a:lnTo>
                <a:lnTo>
                  <a:pt x="74" y="215"/>
                </a:lnTo>
                <a:lnTo>
                  <a:pt x="74" y="215"/>
                </a:lnTo>
                <a:lnTo>
                  <a:pt x="74" y="212"/>
                </a:lnTo>
                <a:lnTo>
                  <a:pt x="72" y="208"/>
                </a:lnTo>
                <a:lnTo>
                  <a:pt x="69" y="206"/>
                </a:lnTo>
                <a:lnTo>
                  <a:pt x="65" y="206"/>
                </a:lnTo>
                <a:lnTo>
                  <a:pt x="56" y="206"/>
                </a:lnTo>
                <a:lnTo>
                  <a:pt x="56" y="186"/>
                </a:lnTo>
                <a:lnTo>
                  <a:pt x="65" y="186"/>
                </a:lnTo>
                <a:lnTo>
                  <a:pt x="65" y="186"/>
                </a:lnTo>
                <a:lnTo>
                  <a:pt x="69" y="186"/>
                </a:lnTo>
                <a:lnTo>
                  <a:pt x="72" y="185"/>
                </a:lnTo>
                <a:lnTo>
                  <a:pt x="74" y="181"/>
                </a:lnTo>
                <a:lnTo>
                  <a:pt x="74" y="177"/>
                </a:lnTo>
                <a:lnTo>
                  <a:pt x="74" y="159"/>
                </a:lnTo>
                <a:lnTo>
                  <a:pt x="74" y="159"/>
                </a:lnTo>
                <a:lnTo>
                  <a:pt x="74" y="156"/>
                </a:lnTo>
                <a:lnTo>
                  <a:pt x="72" y="152"/>
                </a:lnTo>
                <a:lnTo>
                  <a:pt x="69" y="150"/>
                </a:lnTo>
                <a:lnTo>
                  <a:pt x="65" y="150"/>
                </a:lnTo>
                <a:lnTo>
                  <a:pt x="56" y="150"/>
                </a:lnTo>
                <a:lnTo>
                  <a:pt x="56" y="130"/>
                </a:lnTo>
                <a:lnTo>
                  <a:pt x="65" y="130"/>
                </a:lnTo>
                <a:lnTo>
                  <a:pt x="65" y="130"/>
                </a:lnTo>
                <a:lnTo>
                  <a:pt x="69" y="130"/>
                </a:lnTo>
                <a:lnTo>
                  <a:pt x="72" y="128"/>
                </a:lnTo>
                <a:lnTo>
                  <a:pt x="74" y="125"/>
                </a:lnTo>
                <a:lnTo>
                  <a:pt x="74" y="121"/>
                </a:lnTo>
                <a:lnTo>
                  <a:pt x="74" y="103"/>
                </a:lnTo>
                <a:lnTo>
                  <a:pt x="74" y="103"/>
                </a:lnTo>
                <a:lnTo>
                  <a:pt x="74" y="99"/>
                </a:lnTo>
                <a:lnTo>
                  <a:pt x="72" y="96"/>
                </a:lnTo>
                <a:lnTo>
                  <a:pt x="69" y="94"/>
                </a:lnTo>
                <a:lnTo>
                  <a:pt x="65" y="94"/>
                </a:lnTo>
                <a:lnTo>
                  <a:pt x="56" y="94"/>
                </a:lnTo>
                <a:lnTo>
                  <a:pt x="56" y="74"/>
                </a:lnTo>
                <a:lnTo>
                  <a:pt x="65" y="74"/>
                </a:lnTo>
                <a:lnTo>
                  <a:pt x="65" y="74"/>
                </a:lnTo>
                <a:lnTo>
                  <a:pt x="69" y="74"/>
                </a:lnTo>
                <a:lnTo>
                  <a:pt x="72" y="72"/>
                </a:lnTo>
                <a:lnTo>
                  <a:pt x="74" y="69"/>
                </a:lnTo>
                <a:lnTo>
                  <a:pt x="74" y="65"/>
                </a:lnTo>
                <a:lnTo>
                  <a:pt x="74" y="45"/>
                </a:lnTo>
                <a:lnTo>
                  <a:pt x="74" y="45"/>
                </a:lnTo>
                <a:lnTo>
                  <a:pt x="74" y="41"/>
                </a:lnTo>
                <a:lnTo>
                  <a:pt x="72" y="40"/>
                </a:lnTo>
                <a:lnTo>
                  <a:pt x="69" y="38"/>
                </a:lnTo>
                <a:lnTo>
                  <a:pt x="65" y="38"/>
                </a:lnTo>
                <a:lnTo>
                  <a:pt x="56" y="38"/>
                </a:lnTo>
                <a:lnTo>
                  <a:pt x="56" y="18"/>
                </a:lnTo>
                <a:lnTo>
                  <a:pt x="92" y="18"/>
                </a:lnTo>
                <a:lnTo>
                  <a:pt x="92" y="263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2346E39-B190-4AF7-B4D0-479C3C4A3092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1DF6DA92-380A-41B6-8B0B-78746913A4BE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C9AB91AC-72A5-403E-9F34-8FD6A17C7444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130E699D-44B1-4A56-80EA-1BF9758EF6F5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F213B8FC-AED4-4A8C-B944-90295279DABC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395D94BA-5E29-4C29-9A8A-E0C0506041FA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707BD45-4222-460D-B8F8-AC29B2FFDEBD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COLLA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BORATION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C025FEC-2DAF-4ABC-B4DD-B41AA827D9B6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</p:spTree>
    <p:extLst>
      <p:ext uri="{BB962C8B-B14F-4D97-AF65-F5344CB8AC3E}">
        <p14:creationId xmlns:p14="http://schemas.microsoft.com/office/powerpoint/2010/main" val="3397779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FF0E57F-720E-4039-9A52-5B20A680DD47}"/>
              </a:ext>
            </a:extLst>
          </p:cNvPr>
          <p:cNvGrpSpPr/>
          <p:nvPr/>
        </p:nvGrpSpPr>
        <p:grpSpPr>
          <a:xfrm>
            <a:off x="4381493" y="2153374"/>
            <a:ext cx="3429014" cy="3429010"/>
            <a:chOff x="3949241" y="2033546"/>
            <a:chExt cx="2159905" cy="2159905"/>
          </a:xfrm>
        </p:grpSpPr>
        <p:sp>
          <p:nvSpPr>
            <p:cNvPr id="18" name="Shape 3963">
              <a:extLst>
                <a:ext uri="{FF2B5EF4-FFF2-40B4-BE49-F238E27FC236}">
                  <a16:creationId xmlns:a16="http://schemas.microsoft.com/office/drawing/2014/main" id="{E0BB23F0-2C77-48C9-8A0F-C624149E92DF}"/>
                </a:ext>
              </a:extLst>
            </p:cNvPr>
            <p:cNvSpPr/>
            <p:nvPr/>
          </p:nvSpPr>
          <p:spPr>
            <a:xfrm>
              <a:off x="3949241" y="2033546"/>
              <a:ext cx="2159905" cy="2159905"/>
            </a:xfrm>
            <a:prstGeom prst="ellipse">
              <a:avLst/>
            </a:prstGeom>
            <a:noFill/>
            <a:ln w="69850" cap="flat" cmpd="sng">
              <a:solidFill>
                <a:schemeClr val="tx2">
                  <a:lumMod val="20000"/>
                  <a:lumOff val="80000"/>
                  <a:alpha val="29411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60941" tIns="30462" rIns="60941" bIns="30462" anchor="ctr" anchorCtr="0">
              <a:noAutofit/>
            </a:bodyPr>
            <a:lstStyle/>
            <a:p>
              <a:pPr algn="ctr">
                <a:buClr>
                  <a:srgbClr val="000000"/>
                </a:buClr>
              </a:pPr>
              <a:endParaRPr>
                <a:solidFill>
                  <a:schemeClr val="lt1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3964">
              <a:extLst>
                <a:ext uri="{FF2B5EF4-FFF2-40B4-BE49-F238E27FC236}">
                  <a16:creationId xmlns:a16="http://schemas.microsoft.com/office/drawing/2014/main" id="{8F04A60D-570B-4D6F-BF04-7F0D9864E1A1}"/>
                </a:ext>
              </a:extLst>
            </p:cNvPr>
            <p:cNvSpPr/>
            <p:nvPr/>
          </p:nvSpPr>
          <p:spPr>
            <a:xfrm rot="10800000">
              <a:off x="3950368" y="2034675"/>
              <a:ext cx="2157651" cy="2157651"/>
            </a:xfrm>
            <a:prstGeom prst="arc">
              <a:avLst>
                <a:gd name="adj1" fmla="val 10766207"/>
                <a:gd name="adj2" fmla="val 0"/>
              </a:avLst>
            </a:prstGeom>
            <a:noFill/>
            <a:ln w="190500" cap="rnd" cmpd="sng">
              <a:solidFill>
                <a:schemeClr val="accent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25400" dir="5400000" algn="ctr" rotWithShape="0">
                <a:srgbClr val="000000">
                  <a:alpha val="14509"/>
                </a:srgbClr>
              </a:outerShdw>
            </a:effectLst>
          </p:spPr>
          <p:txBody>
            <a:bodyPr lIns="60941" tIns="30462" rIns="60941" bIns="30462" anchor="ctr" anchorCtr="0">
              <a:noAutofit/>
            </a:bodyPr>
            <a:lstStyle/>
            <a:p>
              <a:pPr algn="ctr">
                <a:buClr>
                  <a:srgbClr val="000000"/>
                </a:buClr>
              </a:pPr>
              <a:endParaRPr>
                <a:solidFill>
                  <a:schemeClr val="dk1"/>
                </a:solidFill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44B0997-B80A-4E7E-A468-F536D1E99BFF}"/>
                </a:ext>
              </a:extLst>
            </p:cNvPr>
            <p:cNvGrpSpPr/>
            <p:nvPr/>
          </p:nvGrpSpPr>
          <p:grpSpPr>
            <a:xfrm>
              <a:off x="4569808" y="2656370"/>
              <a:ext cx="914258" cy="914258"/>
              <a:chOff x="4569808" y="3142145"/>
              <a:chExt cx="914258" cy="914258"/>
            </a:xfrm>
          </p:grpSpPr>
          <p:sp>
            <p:nvSpPr>
              <p:cNvPr id="21" name="Shape 3970">
                <a:extLst>
                  <a:ext uri="{FF2B5EF4-FFF2-40B4-BE49-F238E27FC236}">
                    <a16:creationId xmlns:a16="http://schemas.microsoft.com/office/drawing/2014/main" id="{72ED74B9-4A14-4EAC-ACBB-452A8C181F0C}"/>
                  </a:ext>
                </a:extLst>
              </p:cNvPr>
              <p:cNvSpPr/>
              <p:nvPr/>
            </p:nvSpPr>
            <p:spPr>
              <a:xfrm>
                <a:off x="4569808" y="3142145"/>
                <a:ext cx="914258" cy="914258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lIns="60941" tIns="30462" rIns="60941" bIns="30462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</a:pPr>
                <a:endParaRPr>
                  <a:solidFill>
                    <a:schemeClr val="dk1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Shape 2543">
                <a:extLst>
                  <a:ext uri="{FF2B5EF4-FFF2-40B4-BE49-F238E27FC236}">
                    <a16:creationId xmlns:a16="http://schemas.microsoft.com/office/drawing/2014/main" id="{50313879-0B9C-403D-9515-1FB468E4FA40}"/>
                  </a:ext>
                </a:extLst>
              </p:cNvPr>
              <p:cNvSpPr/>
              <p:nvPr/>
            </p:nvSpPr>
            <p:spPr>
              <a:xfrm>
                <a:off x="4885641" y="3455586"/>
                <a:ext cx="279328" cy="279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709" y="18655"/>
                    </a:moveTo>
                    <a:lnTo>
                      <a:pt x="14727" y="18655"/>
                    </a:lnTo>
                    <a:lnTo>
                      <a:pt x="14727" y="19636"/>
                    </a:lnTo>
                    <a:lnTo>
                      <a:pt x="15709" y="19636"/>
                    </a:lnTo>
                    <a:cubicBezTo>
                      <a:pt x="15709" y="19636"/>
                      <a:pt x="15709" y="18655"/>
                      <a:pt x="15709" y="18655"/>
                    </a:cubicBezTo>
                    <a:close/>
                    <a:moveTo>
                      <a:pt x="15709" y="14727"/>
                    </a:moveTo>
                    <a:lnTo>
                      <a:pt x="14727" y="14727"/>
                    </a:lnTo>
                    <a:lnTo>
                      <a:pt x="14727" y="15709"/>
                    </a:lnTo>
                    <a:lnTo>
                      <a:pt x="15709" y="15709"/>
                    </a:lnTo>
                    <a:cubicBezTo>
                      <a:pt x="15709" y="15709"/>
                      <a:pt x="15709" y="14727"/>
                      <a:pt x="15709" y="14727"/>
                    </a:cubicBezTo>
                    <a:close/>
                    <a:moveTo>
                      <a:pt x="14727" y="10800"/>
                    </a:moveTo>
                    <a:lnTo>
                      <a:pt x="15709" y="10800"/>
                    </a:lnTo>
                    <a:lnTo>
                      <a:pt x="15709" y="9818"/>
                    </a:lnTo>
                    <a:lnTo>
                      <a:pt x="14727" y="9818"/>
                    </a:lnTo>
                    <a:cubicBezTo>
                      <a:pt x="14727" y="9818"/>
                      <a:pt x="14727" y="10800"/>
                      <a:pt x="14727" y="10800"/>
                    </a:cubicBezTo>
                    <a:close/>
                    <a:moveTo>
                      <a:pt x="15709" y="16691"/>
                    </a:moveTo>
                    <a:lnTo>
                      <a:pt x="14727" y="16691"/>
                    </a:lnTo>
                    <a:lnTo>
                      <a:pt x="14727" y="17673"/>
                    </a:lnTo>
                    <a:lnTo>
                      <a:pt x="15709" y="17673"/>
                    </a:lnTo>
                    <a:cubicBezTo>
                      <a:pt x="15709" y="17673"/>
                      <a:pt x="15709" y="16691"/>
                      <a:pt x="15709" y="16691"/>
                    </a:cubicBezTo>
                    <a:close/>
                    <a:moveTo>
                      <a:pt x="14727" y="8836"/>
                    </a:moveTo>
                    <a:lnTo>
                      <a:pt x="15709" y="8836"/>
                    </a:lnTo>
                    <a:lnTo>
                      <a:pt x="15709" y="7855"/>
                    </a:lnTo>
                    <a:lnTo>
                      <a:pt x="14727" y="7855"/>
                    </a:lnTo>
                    <a:cubicBezTo>
                      <a:pt x="14727" y="7855"/>
                      <a:pt x="14727" y="8836"/>
                      <a:pt x="14727" y="8836"/>
                    </a:cubicBezTo>
                    <a:close/>
                    <a:moveTo>
                      <a:pt x="19636" y="0"/>
                    </a:moveTo>
                    <a:lnTo>
                      <a:pt x="5891" y="0"/>
                    </a:lnTo>
                    <a:cubicBezTo>
                      <a:pt x="4806" y="0"/>
                      <a:pt x="3927" y="879"/>
                      <a:pt x="3927" y="1964"/>
                    </a:cubicBezTo>
                    <a:lnTo>
                      <a:pt x="3927" y="2455"/>
                    </a:lnTo>
                    <a:cubicBezTo>
                      <a:pt x="3927" y="2726"/>
                      <a:pt x="4147" y="2945"/>
                      <a:pt x="4418" y="2945"/>
                    </a:cubicBezTo>
                    <a:cubicBezTo>
                      <a:pt x="4690" y="2945"/>
                      <a:pt x="4909" y="2726"/>
                      <a:pt x="4909" y="2455"/>
                    </a:cubicBezTo>
                    <a:lnTo>
                      <a:pt x="4909" y="1964"/>
                    </a:lnTo>
                    <a:cubicBezTo>
                      <a:pt x="4909" y="1422"/>
                      <a:pt x="5349" y="982"/>
                      <a:pt x="5891" y="982"/>
                    </a:cubicBezTo>
                    <a:lnTo>
                      <a:pt x="19636" y="982"/>
                    </a:lnTo>
                    <a:cubicBezTo>
                      <a:pt x="20178" y="982"/>
                      <a:pt x="20618" y="1422"/>
                      <a:pt x="20618" y="1964"/>
                    </a:cubicBezTo>
                    <a:lnTo>
                      <a:pt x="20618" y="15709"/>
                    </a:lnTo>
                    <a:cubicBezTo>
                      <a:pt x="20618" y="16251"/>
                      <a:pt x="20178" y="16691"/>
                      <a:pt x="19636" y="16691"/>
                    </a:cubicBezTo>
                    <a:lnTo>
                      <a:pt x="19145" y="16691"/>
                    </a:lnTo>
                    <a:cubicBezTo>
                      <a:pt x="18874" y="16691"/>
                      <a:pt x="18655" y="16911"/>
                      <a:pt x="18655" y="17182"/>
                    </a:cubicBezTo>
                    <a:cubicBezTo>
                      <a:pt x="18655" y="17453"/>
                      <a:pt x="18874" y="17673"/>
                      <a:pt x="19145" y="17673"/>
                    </a:cubicBezTo>
                    <a:lnTo>
                      <a:pt x="19636" y="17673"/>
                    </a:lnTo>
                    <a:cubicBezTo>
                      <a:pt x="20721" y="17673"/>
                      <a:pt x="21600" y="16794"/>
                      <a:pt x="21600" y="15709"/>
                    </a:cubicBezTo>
                    <a:lnTo>
                      <a:pt x="21600" y="1964"/>
                    </a:lnTo>
                    <a:cubicBezTo>
                      <a:pt x="21600" y="879"/>
                      <a:pt x="20721" y="0"/>
                      <a:pt x="19636" y="0"/>
                    </a:cubicBezTo>
                    <a:moveTo>
                      <a:pt x="14727" y="6873"/>
                    </a:moveTo>
                    <a:lnTo>
                      <a:pt x="15709" y="6873"/>
                    </a:lnTo>
                    <a:lnTo>
                      <a:pt x="15709" y="5891"/>
                    </a:lnTo>
                    <a:lnTo>
                      <a:pt x="14727" y="5891"/>
                    </a:lnTo>
                    <a:cubicBezTo>
                      <a:pt x="14727" y="5891"/>
                      <a:pt x="14727" y="6873"/>
                      <a:pt x="14727" y="6873"/>
                    </a:cubicBezTo>
                    <a:close/>
                    <a:moveTo>
                      <a:pt x="16691" y="12273"/>
                    </a:moveTo>
                    <a:lnTo>
                      <a:pt x="13745" y="12273"/>
                    </a:lnTo>
                    <a:lnTo>
                      <a:pt x="13745" y="4909"/>
                    </a:lnTo>
                    <a:lnTo>
                      <a:pt x="15709" y="4909"/>
                    </a:lnTo>
                    <a:cubicBezTo>
                      <a:pt x="16251" y="4909"/>
                      <a:pt x="16691" y="5349"/>
                      <a:pt x="16691" y="5891"/>
                    </a:cubicBezTo>
                    <a:cubicBezTo>
                      <a:pt x="16691" y="5891"/>
                      <a:pt x="16691" y="12273"/>
                      <a:pt x="16691" y="12273"/>
                    </a:cubicBezTo>
                    <a:close/>
                    <a:moveTo>
                      <a:pt x="16691" y="19636"/>
                    </a:moveTo>
                    <a:cubicBezTo>
                      <a:pt x="16691" y="20178"/>
                      <a:pt x="16251" y="20618"/>
                      <a:pt x="15709" y="20618"/>
                    </a:cubicBezTo>
                    <a:lnTo>
                      <a:pt x="13745" y="20618"/>
                    </a:lnTo>
                    <a:lnTo>
                      <a:pt x="13745" y="13255"/>
                    </a:lnTo>
                    <a:lnTo>
                      <a:pt x="16691" y="13255"/>
                    </a:lnTo>
                    <a:cubicBezTo>
                      <a:pt x="16691" y="13255"/>
                      <a:pt x="16691" y="19636"/>
                      <a:pt x="16691" y="19636"/>
                    </a:cubicBezTo>
                    <a:close/>
                    <a:moveTo>
                      <a:pt x="12764" y="12273"/>
                    </a:moveTo>
                    <a:lnTo>
                      <a:pt x="4909" y="12273"/>
                    </a:lnTo>
                    <a:lnTo>
                      <a:pt x="4909" y="4909"/>
                    </a:lnTo>
                    <a:lnTo>
                      <a:pt x="12764" y="4909"/>
                    </a:lnTo>
                    <a:cubicBezTo>
                      <a:pt x="12764" y="4909"/>
                      <a:pt x="12764" y="12273"/>
                      <a:pt x="12764" y="12273"/>
                    </a:cubicBezTo>
                    <a:close/>
                    <a:moveTo>
                      <a:pt x="12764" y="20618"/>
                    </a:moveTo>
                    <a:lnTo>
                      <a:pt x="4909" y="20618"/>
                    </a:lnTo>
                    <a:lnTo>
                      <a:pt x="4909" y="13255"/>
                    </a:lnTo>
                    <a:lnTo>
                      <a:pt x="12764" y="13255"/>
                    </a:lnTo>
                    <a:cubicBezTo>
                      <a:pt x="12764" y="13255"/>
                      <a:pt x="12764" y="20618"/>
                      <a:pt x="12764" y="20618"/>
                    </a:cubicBezTo>
                    <a:close/>
                    <a:moveTo>
                      <a:pt x="3927" y="12273"/>
                    </a:moveTo>
                    <a:lnTo>
                      <a:pt x="982" y="12273"/>
                    </a:lnTo>
                    <a:lnTo>
                      <a:pt x="982" y="5891"/>
                    </a:lnTo>
                    <a:cubicBezTo>
                      <a:pt x="982" y="5349"/>
                      <a:pt x="1422" y="4909"/>
                      <a:pt x="1964" y="4909"/>
                    </a:cubicBezTo>
                    <a:lnTo>
                      <a:pt x="3927" y="4909"/>
                    </a:lnTo>
                    <a:cubicBezTo>
                      <a:pt x="3927" y="4909"/>
                      <a:pt x="3927" y="12273"/>
                      <a:pt x="3927" y="12273"/>
                    </a:cubicBezTo>
                    <a:close/>
                    <a:moveTo>
                      <a:pt x="3927" y="20618"/>
                    </a:moveTo>
                    <a:lnTo>
                      <a:pt x="1964" y="20618"/>
                    </a:lnTo>
                    <a:cubicBezTo>
                      <a:pt x="1422" y="20618"/>
                      <a:pt x="982" y="20178"/>
                      <a:pt x="982" y="19636"/>
                    </a:cubicBezTo>
                    <a:lnTo>
                      <a:pt x="982" y="13255"/>
                    </a:lnTo>
                    <a:lnTo>
                      <a:pt x="3927" y="13255"/>
                    </a:lnTo>
                    <a:cubicBezTo>
                      <a:pt x="3927" y="13255"/>
                      <a:pt x="3927" y="20618"/>
                      <a:pt x="3927" y="20618"/>
                    </a:cubicBezTo>
                    <a:close/>
                    <a:moveTo>
                      <a:pt x="15709" y="3927"/>
                    </a:moveTo>
                    <a:lnTo>
                      <a:pt x="1964" y="3927"/>
                    </a:lnTo>
                    <a:cubicBezTo>
                      <a:pt x="879" y="3927"/>
                      <a:pt x="0" y="4806"/>
                      <a:pt x="0" y="5891"/>
                    </a:cubicBezTo>
                    <a:lnTo>
                      <a:pt x="0" y="19636"/>
                    </a:lnTo>
                    <a:cubicBezTo>
                      <a:pt x="0" y="20721"/>
                      <a:pt x="879" y="21600"/>
                      <a:pt x="1964" y="21600"/>
                    </a:cubicBezTo>
                    <a:lnTo>
                      <a:pt x="15709" y="21600"/>
                    </a:lnTo>
                    <a:cubicBezTo>
                      <a:pt x="16794" y="21600"/>
                      <a:pt x="17673" y="20721"/>
                      <a:pt x="17673" y="19636"/>
                    </a:cubicBezTo>
                    <a:lnTo>
                      <a:pt x="17673" y="5891"/>
                    </a:lnTo>
                    <a:cubicBezTo>
                      <a:pt x="17673" y="4806"/>
                      <a:pt x="16794" y="3927"/>
                      <a:pt x="15709" y="3927"/>
                    </a:cubicBezTo>
                    <a:moveTo>
                      <a:pt x="1964" y="8836"/>
                    </a:moveTo>
                    <a:lnTo>
                      <a:pt x="2945" y="8836"/>
                    </a:lnTo>
                    <a:lnTo>
                      <a:pt x="2945" y="7855"/>
                    </a:lnTo>
                    <a:lnTo>
                      <a:pt x="1964" y="7855"/>
                    </a:lnTo>
                    <a:cubicBezTo>
                      <a:pt x="1964" y="7855"/>
                      <a:pt x="1964" y="8836"/>
                      <a:pt x="1964" y="8836"/>
                    </a:cubicBezTo>
                    <a:close/>
                    <a:moveTo>
                      <a:pt x="1964" y="10800"/>
                    </a:moveTo>
                    <a:lnTo>
                      <a:pt x="2945" y="10800"/>
                    </a:lnTo>
                    <a:lnTo>
                      <a:pt x="2945" y="9818"/>
                    </a:lnTo>
                    <a:lnTo>
                      <a:pt x="1964" y="9818"/>
                    </a:lnTo>
                    <a:cubicBezTo>
                      <a:pt x="1964" y="9818"/>
                      <a:pt x="1964" y="10800"/>
                      <a:pt x="1964" y="10800"/>
                    </a:cubicBezTo>
                    <a:close/>
                    <a:moveTo>
                      <a:pt x="2945" y="16691"/>
                    </a:moveTo>
                    <a:lnTo>
                      <a:pt x="1964" y="16691"/>
                    </a:lnTo>
                    <a:lnTo>
                      <a:pt x="1964" y="17673"/>
                    </a:lnTo>
                    <a:lnTo>
                      <a:pt x="2945" y="17673"/>
                    </a:lnTo>
                    <a:cubicBezTo>
                      <a:pt x="2945" y="17673"/>
                      <a:pt x="2945" y="16691"/>
                      <a:pt x="2945" y="16691"/>
                    </a:cubicBezTo>
                    <a:close/>
                    <a:moveTo>
                      <a:pt x="1964" y="6873"/>
                    </a:moveTo>
                    <a:lnTo>
                      <a:pt x="2945" y="6873"/>
                    </a:lnTo>
                    <a:lnTo>
                      <a:pt x="2945" y="5891"/>
                    </a:lnTo>
                    <a:lnTo>
                      <a:pt x="1964" y="5891"/>
                    </a:lnTo>
                    <a:cubicBezTo>
                      <a:pt x="1964" y="5891"/>
                      <a:pt x="1964" y="6873"/>
                      <a:pt x="1964" y="6873"/>
                    </a:cubicBezTo>
                    <a:close/>
                    <a:moveTo>
                      <a:pt x="2945" y="14727"/>
                    </a:moveTo>
                    <a:lnTo>
                      <a:pt x="1964" y="14727"/>
                    </a:lnTo>
                    <a:lnTo>
                      <a:pt x="1964" y="15709"/>
                    </a:lnTo>
                    <a:lnTo>
                      <a:pt x="2945" y="15709"/>
                    </a:lnTo>
                    <a:cubicBezTo>
                      <a:pt x="2945" y="15709"/>
                      <a:pt x="2945" y="14727"/>
                      <a:pt x="2945" y="14727"/>
                    </a:cubicBezTo>
                    <a:close/>
                    <a:moveTo>
                      <a:pt x="2945" y="18655"/>
                    </a:moveTo>
                    <a:lnTo>
                      <a:pt x="1964" y="18655"/>
                    </a:lnTo>
                    <a:lnTo>
                      <a:pt x="1964" y="19636"/>
                    </a:lnTo>
                    <a:lnTo>
                      <a:pt x="2945" y="19636"/>
                    </a:lnTo>
                    <a:cubicBezTo>
                      <a:pt x="2945" y="19636"/>
                      <a:pt x="2945" y="18655"/>
                      <a:pt x="2945" y="1865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532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>
                  <a:ea typeface="Source Sans Pro Light" charset="0"/>
                  <a:cs typeface="Source Sans Pro Light" charset="0"/>
                </a:endParaRPr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CFCDF079-0BB6-4E25-9748-4C0F14ECF556}"/>
              </a:ext>
            </a:extLst>
          </p:cNvPr>
          <p:cNvSpPr txBox="1"/>
          <p:nvPr/>
        </p:nvSpPr>
        <p:spPr>
          <a:xfrm>
            <a:off x="916712" y="2397603"/>
            <a:ext cx="2799516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D" sz="1400" dirty="0" err="1">
                <a:ea typeface="Lora" charset="0"/>
                <a:cs typeface="Lora" charset="0"/>
              </a:rPr>
              <a:t>Sed</a:t>
            </a:r>
            <a:r>
              <a:rPr lang="en-ID" sz="1400" dirty="0">
                <a:ea typeface="Lora" charset="0"/>
                <a:cs typeface="Lora" charset="0"/>
              </a:rPr>
              <a:t> Ut </a:t>
            </a:r>
            <a:r>
              <a:rPr lang="en-ID" sz="1400" dirty="0" err="1">
                <a:ea typeface="Lora" charset="0"/>
                <a:cs typeface="Lora" charset="0"/>
              </a:rPr>
              <a:t>Perspiciatis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Unde</a:t>
            </a:r>
            <a:r>
              <a:rPr lang="en-ID" sz="1400" dirty="0"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ea typeface="Lora" charset="0"/>
                <a:cs typeface="Lora" charset="0"/>
              </a:rPr>
              <a:t>Iste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Natus</a:t>
            </a:r>
            <a:r>
              <a:rPr lang="en-ID" sz="1400" dirty="0"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ea typeface="Lora" charset="0"/>
                <a:cs typeface="Lora" charset="0"/>
              </a:rPr>
              <a:t>Perspiciatis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Unde</a:t>
            </a:r>
            <a:r>
              <a:rPr lang="en-ID" sz="1400" dirty="0"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ea typeface="Lora" charset="0"/>
                <a:cs typeface="Lora" charset="0"/>
              </a:rPr>
              <a:t>Iste</a:t>
            </a:r>
            <a:endParaRPr lang="en-US" sz="1400" dirty="0">
              <a:ea typeface="Lora" charset="0"/>
              <a:cs typeface="Lora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BC467A-C7A2-4B51-8293-D784B03EBD28}"/>
              </a:ext>
            </a:extLst>
          </p:cNvPr>
          <p:cNvSpPr txBox="1"/>
          <p:nvPr/>
        </p:nvSpPr>
        <p:spPr>
          <a:xfrm>
            <a:off x="916712" y="4350631"/>
            <a:ext cx="2799516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D" sz="1400" dirty="0" err="1">
                <a:ea typeface="Lora" charset="0"/>
                <a:cs typeface="Lora" charset="0"/>
              </a:rPr>
              <a:t>Sed</a:t>
            </a:r>
            <a:r>
              <a:rPr lang="en-ID" sz="1400" dirty="0">
                <a:ea typeface="Lora" charset="0"/>
                <a:cs typeface="Lora" charset="0"/>
              </a:rPr>
              <a:t> Ut </a:t>
            </a:r>
            <a:r>
              <a:rPr lang="en-ID" sz="1400" dirty="0" err="1">
                <a:ea typeface="Lora" charset="0"/>
                <a:cs typeface="Lora" charset="0"/>
              </a:rPr>
              <a:t>Perspiciatis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Unde</a:t>
            </a:r>
            <a:r>
              <a:rPr lang="en-ID" sz="1400" dirty="0"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ea typeface="Lora" charset="0"/>
                <a:cs typeface="Lora" charset="0"/>
              </a:rPr>
              <a:t>Iste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Natus</a:t>
            </a:r>
            <a:r>
              <a:rPr lang="en-ID" sz="1400" dirty="0"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ea typeface="Lora" charset="0"/>
                <a:cs typeface="Lora" charset="0"/>
              </a:rPr>
              <a:t>Perspiciatis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Unde</a:t>
            </a:r>
            <a:r>
              <a:rPr lang="en-ID" sz="1400" dirty="0"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ea typeface="Lora" charset="0"/>
                <a:cs typeface="Lora" charset="0"/>
              </a:rPr>
              <a:t>Iste</a:t>
            </a:r>
            <a:endParaRPr lang="en-US" sz="1400" dirty="0">
              <a:ea typeface="Lora" charset="0"/>
              <a:cs typeface="Lora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E362BD-B1B9-46E6-8355-A4B00A81F106}"/>
              </a:ext>
            </a:extLst>
          </p:cNvPr>
          <p:cNvSpPr txBox="1"/>
          <p:nvPr/>
        </p:nvSpPr>
        <p:spPr>
          <a:xfrm>
            <a:off x="8475772" y="2397603"/>
            <a:ext cx="2799516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D" sz="1400" dirty="0" err="1">
                <a:ea typeface="Lora" charset="0"/>
                <a:cs typeface="Lora" charset="0"/>
              </a:rPr>
              <a:t>Sed</a:t>
            </a:r>
            <a:r>
              <a:rPr lang="en-ID" sz="1400" dirty="0">
                <a:ea typeface="Lora" charset="0"/>
                <a:cs typeface="Lora" charset="0"/>
              </a:rPr>
              <a:t> Ut </a:t>
            </a:r>
            <a:r>
              <a:rPr lang="en-ID" sz="1400" dirty="0" err="1">
                <a:ea typeface="Lora" charset="0"/>
                <a:cs typeface="Lora" charset="0"/>
              </a:rPr>
              <a:t>Perspiciatis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Unde</a:t>
            </a:r>
            <a:r>
              <a:rPr lang="en-ID" sz="1400" dirty="0"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ea typeface="Lora" charset="0"/>
                <a:cs typeface="Lora" charset="0"/>
              </a:rPr>
              <a:t>Iste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Natus</a:t>
            </a:r>
            <a:r>
              <a:rPr lang="en-ID" sz="1400" dirty="0"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ea typeface="Lora" charset="0"/>
                <a:cs typeface="Lora" charset="0"/>
              </a:rPr>
              <a:t>Perspiciatis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Unde</a:t>
            </a:r>
            <a:r>
              <a:rPr lang="en-ID" sz="1400" dirty="0"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ea typeface="Lora" charset="0"/>
                <a:cs typeface="Lora" charset="0"/>
              </a:rPr>
              <a:t>Iste</a:t>
            </a:r>
            <a:endParaRPr lang="en-US" sz="1400" dirty="0">
              <a:ea typeface="Lora" charset="0"/>
              <a:cs typeface="Lora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609CD4-51BE-4401-AB84-F3A2C723FCC6}"/>
              </a:ext>
            </a:extLst>
          </p:cNvPr>
          <p:cNvSpPr txBox="1"/>
          <p:nvPr/>
        </p:nvSpPr>
        <p:spPr>
          <a:xfrm>
            <a:off x="8475772" y="4350631"/>
            <a:ext cx="2799516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D" sz="1400" dirty="0" err="1">
                <a:ea typeface="Lora" charset="0"/>
                <a:cs typeface="Lora" charset="0"/>
              </a:rPr>
              <a:t>Sed</a:t>
            </a:r>
            <a:r>
              <a:rPr lang="en-ID" sz="1400" dirty="0">
                <a:ea typeface="Lora" charset="0"/>
                <a:cs typeface="Lora" charset="0"/>
              </a:rPr>
              <a:t> Ut </a:t>
            </a:r>
            <a:r>
              <a:rPr lang="en-ID" sz="1400" dirty="0" err="1">
                <a:ea typeface="Lora" charset="0"/>
                <a:cs typeface="Lora" charset="0"/>
              </a:rPr>
              <a:t>Perspiciatis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Unde</a:t>
            </a:r>
            <a:r>
              <a:rPr lang="en-ID" sz="1400" dirty="0"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ea typeface="Lora" charset="0"/>
                <a:cs typeface="Lora" charset="0"/>
              </a:rPr>
              <a:t>Iste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Natus</a:t>
            </a:r>
            <a:r>
              <a:rPr lang="en-ID" sz="1400" dirty="0"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ea typeface="Lora" charset="0"/>
                <a:cs typeface="Lora" charset="0"/>
              </a:rPr>
              <a:t>Perspiciatis</a:t>
            </a:r>
            <a:r>
              <a:rPr lang="en-ID" sz="1400" dirty="0">
                <a:ea typeface="Lora" charset="0"/>
                <a:cs typeface="Lora" charset="0"/>
              </a:rPr>
              <a:t> </a:t>
            </a:r>
            <a:r>
              <a:rPr lang="en-ID" sz="1400" dirty="0" err="1">
                <a:ea typeface="Lora" charset="0"/>
                <a:cs typeface="Lora" charset="0"/>
              </a:rPr>
              <a:t>Unde</a:t>
            </a:r>
            <a:r>
              <a:rPr lang="en-ID" sz="1400" dirty="0"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ea typeface="Lora" charset="0"/>
                <a:cs typeface="Lora" charset="0"/>
              </a:rPr>
              <a:t>Iste</a:t>
            </a:r>
            <a:endParaRPr lang="en-US" sz="1400" dirty="0">
              <a:ea typeface="Lora" charset="0"/>
              <a:cs typeface="Lora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26BB34-48F2-40FA-BE8F-0FDCD26615E9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9A1413C-1CCD-48C5-87BC-407E36FA1A21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935DA271-8946-439A-BE9C-6382B33DA158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DFAFE73-3A7F-4913-8FEF-ED6E4612769F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D2959B73-5F4F-4129-B6AE-6261F191D4F1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588F763A-EA30-48F6-AAE1-E77C090CCBEA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FB1E10F-64FD-46AC-98B1-0169816DC9F5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COLLA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BORATION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0689A3-E685-4966-8722-7B7284285674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</p:spTree>
    <p:extLst>
      <p:ext uri="{BB962C8B-B14F-4D97-AF65-F5344CB8AC3E}">
        <p14:creationId xmlns:p14="http://schemas.microsoft.com/office/powerpoint/2010/main" val="1537066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9">
            <a:extLst>
              <a:ext uri="{FF2B5EF4-FFF2-40B4-BE49-F238E27FC236}">
                <a16:creationId xmlns:a16="http://schemas.microsoft.com/office/drawing/2014/main" id="{6DF91B4F-6793-42DD-AC88-3F8055B35D04}"/>
              </a:ext>
            </a:extLst>
          </p:cNvPr>
          <p:cNvSpPr/>
          <p:nvPr/>
        </p:nvSpPr>
        <p:spPr>
          <a:xfrm flipV="1">
            <a:off x="610294" y="2435739"/>
            <a:ext cx="3200400" cy="6096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41D116A1-3F2E-429C-B1EF-A5807C2BBC24}"/>
              </a:ext>
            </a:extLst>
          </p:cNvPr>
          <p:cNvSpPr/>
          <p:nvPr/>
        </p:nvSpPr>
        <p:spPr>
          <a:xfrm flipV="1">
            <a:off x="2087815" y="3045339"/>
            <a:ext cx="237067" cy="17517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5A338215-58B0-42E7-BEEE-7C4A47D2ED91}"/>
              </a:ext>
            </a:extLst>
          </p:cNvPr>
          <p:cNvSpPr txBox="1">
            <a:spLocks/>
          </p:cNvSpPr>
          <p:nvPr/>
        </p:nvSpPr>
        <p:spPr>
          <a:xfrm>
            <a:off x="1020782" y="2567464"/>
            <a:ext cx="2371135" cy="367351"/>
          </a:xfrm>
          <a:prstGeom prst="rect">
            <a:avLst/>
          </a:prstGeom>
          <a:solidFill>
            <a:schemeClr val="accent2"/>
          </a:solidFill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67" b="1" dirty="0">
                <a:solidFill>
                  <a:schemeClr val="bg1"/>
                </a:solidFill>
                <a:ea typeface="Roboto Black" panose="02000000000000000000" pitchFamily="2" charset="0"/>
                <a:cs typeface="Roboto Black" panose="02000000000000000000" pitchFamily="2" charset="0"/>
              </a:rPr>
              <a:t>Step Number One</a:t>
            </a:r>
            <a:endParaRPr lang="en-US" sz="1067" b="1" dirty="0">
              <a:solidFill>
                <a:schemeClr val="bg1"/>
              </a:solidFill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51" name="Rounded Rectangle 13">
            <a:extLst>
              <a:ext uri="{FF2B5EF4-FFF2-40B4-BE49-F238E27FC236}">
                <a16:creationId xmlns:a16="http://schemas.microsoft.com/office/drawing/2014/main" id="{E5707A5B-BE43-442B-A1A3-768839D97F1A}"/>
              </a:ext>
            </a:extLst>
          </p:cNvPr>
          <p:cNvSpPr/>
          <p:nvPr/>
        </p:nvSpPr>
        <p:spPr>
          <a:xfrm>
            <a:off x="3144106" y="2435739"/>
            <a:ext cx="3200400" cy="6096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51D4D91E-F0EE-4256-A2E1-1378002B144F}"/>
              </a:ext>
            </a:extLst>
          </p:cNvPr>
          <p:cNvSpPr txBox="1">
            <a:spLocks/>
          </p:cNvSpPr>
          <p:nvPr/>
        </p:nvSpPr>
        <p:spPr>
          <a:xfrm>
            <a:off x="3552559" y="2567464"/>
            <a:ext cx="2371135" cy="367351"/>
          </a:xfrm>
          <a:prstGeom prst="rect">
            <a:avLst/>
          </a:prstGeom>
          <a:solidFill>
            <a:schemeClr val="accent3"/>
          </a:solidFill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67" b="1" dirty="0">
                <a:solidFill>
                  <a:schemeClr val="bg1"/>
                </a:solidFill>
                <a:ea typeface="Roboto Black" panose="02000000000000000000" pitchFamily="2" charset="0"/>
                <a:cs typeface="Roboto Black" panose="02000000000000000000" pitchFamily="2" charset="0"/>
              </a:rPr>
              <a:t>Step Number Two</a:t>
            </a:r>
            <a:endParaRPr lang="en-US" sz="1067" b="1" dirty="0">
              <a:solidFill>
                <a:schemeClr val="bg1"/>
              </a:solidFill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76B9F86C-5BB5-405F-AF85-B36A5E27B856}"/>
              </a:ext>
            </a:extLst>
          </p:cNvPr>
          <p:cNvSpPr/>
          <p:nvPr/>
        </p:nvSpPr>
        <p:spPr>
          <a:xfrm flipV="1">
            <a:off x="4620557" y="3048088"/>
            <a:ext cx="237067" cy="17517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55" name="Rounded Rectangle 25">
            <a:extLst>
              <a:ext uri="{FF2B5EF4-FFF2-40B4-BE49-F238E27FC236}">
                <a16:creationId xmlns:a16="http://schemas.microsoft.com/office/drawing/2014/main" id="{BC618791-5BCF-44EB-B996-C7FDAC3E1BC6}"/>
              </a:ext>
            </a:extLst>
          </p:cNvPr>
          <p:cNvSpPr/>
          <p:nvPr/>
        </p:nvSpPr>
        <p:spPr>
          <a:xfrm flipV="1">
            <a:off x="5783426" y="2435739"/>
            <a:ext cx="3200400" cy="6096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25B67739-1EB3-4953-9E16-A35711F36356}"/>
              </a:ext>
            </a:extLst>
          </p:cNvPr>
          <p:cNvSpPr/>
          <p:nvPr/>
        </p:nvSpPr>
        <p:spPr>
          <a:xfrm flipV="1">
            <a:off x="7166548" y="3045339"/>
            <a:ext cx="237067" cy="175172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87CF0FD5-D783-4D20-B613-55B8AB100DD7}"/>
              </a:ext>
            </a:extLst>
          </p:cNvPr>
          <p:cNvSpPr txBox="1">
            <a:spLocks/>
          </p:cNvSpPr>
          <p:nvPr/>
        </p:nvSpPr>
        <p:spPr>
          <a:xfrm>
            <a:off x="6095950" y="2554100"/>
            <a:ext cx="2392682" cy="367351"/>
          </a:xfrm>
          <a:prstGeom prst="rect">
            <a:avLst/>
          </a:prstGeom>
          <a:solidFill>
            <a:schemeClr val="accent4"/>
          </a:solidFill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67" b="1" dirty="0">
                <a:solidFill>
                  <a:schemeClr val="bg1"/>
                </a:solidFill>
                <a:ea typeface="Roboto Black" panose="02000000000000000000" pitchFamily="2" charset="0"/>
                <a:cs typeface="Roboto Black" panose="02000000000000000000" pitchFamily="2" charset="0"/>
              </a:rPr>
              <a:t>Step Number Three</a:t>
            </a:r>
            <a:endParaRPr lang="en-US" sz="1067" b="1" dirty="0">
              <a:solidFill>
                <a:schemeClr val="bg1"/>
              </a:solidFill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59" name="Rounded Rectangle 29">
            <a:extLst>
              <a:ext uri="{FF2B5EF4-FFF2-40B4-BE49-F238E27FC236}">
                <a16:creationId xmlns:a16="http://schemas.microsoft.com/office/drawing/2014/main" id="{227722D2-5C68-49C4-B40A-6D89F2B2F419}"/>
              </a:ext>
            </a:extLst>
          </p:cNvPr>
          <p:cNvSpPr/>
          <p:nvPr/>
        </p:nvSpPr>
        <p:spPr>
          <a:xfrm>
            <a:off x="8387575" y="2435739"/>
            <a:ext cx="3200400" cy="6096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9E6491B-1A21-4141-83F2-F76FD76C319D}"/>
              </a:ext>
            </a:extLst>
          </p:cNvPr>
          <p:cNvSpPr txBox="1">
            <a:spLocks/>
          </p:cNvSpPr>
          <p:nvPr/>
        </p:nvSpPr>
        <p:spPr>
          <a:xfrm>
            <a:off x="8822838" y="2567464"/>
            <a:ext cx="2371135" cy="367351"/>
          </a:xfrm>
          <a:prstGeom prst="rect">
            <a:avLst/>
          </a:prstGeom>
          <a:solidFill>
            <a:schemeClr val="accent5"/>
          </a:solidFill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67" b="1" dirty="0">
                <a:solidFill>
                  <a:schemeClr val="bg1"/>
                </a:solidFill>
                <a:ea typeface="Roboto Black" panose="02000000000000000000" pitchFamily="2" charset="0"/>
                <a:cs typeface="Roboto Black" panose="02000000000000000000" pitchFamily="2" charset="0"/>
              </a:rPr>
              <a:t>Step Number Four</a:t>
            </a:r>
            <a:endParaRPr lang="en-US" sz="1067" b="1" dirty="0">
              <a:solidFill>
                <a:schemeClr val="bg1"/>
              </a:solidFill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61" name="Isosceles Triangle 60">
            <a:extLst>
              <a:ext uri="{FF2B5EF4-FFF2-40B4-BE49-F238E27FC236}">
                <a16:creationId xmlns:a16="http://schemas.microsoft.com/office/drawing/2014/main" id="{C1F785D4-89E5-4592-A806-3C4CAADE42A7}"/>
              </a:ext>
            </a:extLst>
          </p:cNvPr>
          <p:cNvSpPr/>
          <p:nvPr/>
        </p:nvSpPr>
        <p:spPr>
          <a:xfrm flipV="1">
            <a:off x="9869242" y="3048088"/>
            <a:ext cx="237067" cy="175172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2CB1A79-B1EE-4FFA-85C5-64F0149ED5C5}"/>
              </a:ext>
            </a:extLst>
          </p:cNvPr>
          <p:cNvSpPr txBox="1"/>
          <p:nvPr/>
        </p:nvSpPr>
        <p:spPr>
          <a:xfrm>
            <a:off x="1082409" y="3587582"/>
            <a:ext cx="2184492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Sed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Ut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Iste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Natus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endParaRPr lang="en-US" sz="1400" dirty="0">
              <a:solidFill>
                <a:schemeClr val="tx2">
                  <a:lumMod val="50000"/>
                </a:schemeClr>
              </a:solidFill>
              <a:ea typeface="Lora" charset="0"/>
              <a:cs typeface="Lora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03E93F5-5004-41CF-B85A-F28ED897E3CB}"/>
              </a:ext>
            </a:extLst>
          </p:cNvPr>
          <p:cNvSpPr txBox="1"/>
          <p:nvPr/>
        </p:nvSpPr>
        <p:spPr>
          <a:xfrm>
            <a:off x="3704051" y="3587582"/>
            <a:ext cx="2184492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Sed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Ut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Iste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Natus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endParaRPr lang="en-US" sz="1400" dirty="0">
              <a:solidFill>
                <a:schemeClr val="tx2">
                  <a:lumMod val="50000"/>
                </a:schemeClr>
              </a:solidFill>
              <a:ea typeface="Lora" charset="0"/>
              <a:cs typeface="Lora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A7BE466-F9CE-4B03-BB33-8B9997A665A4}"/>
              </a:ext>
            </a:extLst>
          </p:cNvPr>
          <p:cNvSpPr txBox="1"/>
          <p:nvPr/>
        </p:nvSpPr>
        <p:spPr>
          <a:xfrm>
            <a:off x="6346431" y="3587582"/>
            <a:ext cx="2184492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Sed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Ut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Iste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Natus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endParaRPr lang="en-US" sz="1400" dirty="0">
              <a:solidFill>
                <a:schemeClr val="tx2">
                  <a:lumMod val="50000"/>
                </a:schemeClr>
              </a:solidFill>
              <a:ea typeface="Lora" charset="0"/>
              <a:cs typeface="Lora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0DD6742-FB59-45A1-8910-1BFD3F34F0A4}"/>
              </a:ext>
            </a:extLst>
          </p:cNvPr>
          <p:cNvSpPr txBox="1"/>
          <p:nvPr/>
        </p:nvSpPr>
        <p:spPr>
          <a:xfrm>
            <a:off x="8948468" y="3587582"/>
            <a:ext cx="2184492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Sed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Ut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Omnis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Iste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Natus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Error Sit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Perspiciatis</a:t>
            </a:r>
            <a:r>
              <a:rPr lang="en-ID" sz="1400" dirty="0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 </a:t>
            </a:r>
            <a:r>
              <a:rPr lang="en-ID" sz="1400" dirty="0" err="1">
                <a:solidFill>
                  <a:schemeClr val="tx2">
                    <a:lumMod val="50000"/>
                  </a:schemeClr>
                </a:solidFill>
                <a:ea typeface="Lora" charset="0"/>
                <a:cs typeface="Lora" charset="0"/>
              </a:rPr>
              <a:t>Unde</a:t>
            </a:r>
            <a:endParaRPr lang="en-US" sz="1400" dirty="0">
              <a:solidFill>
                <a:schemeClr val="tx2">
                  <a:lumMod val="50000"/>
                </a:schemeClr>
              </a:solidFill>
              <a:ea typeface="Lora" charset="0"/>
              <a:cs typeface="Lora" charset="0"/>
            </a:endParaRP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94672A8A-2B1E-4550-A546-67CB40F1D178}"/>
              </a:ext>
            </a:extLst>
          </p:cNvPr>
          <p:cNvSpPr/>
          <p:nvPr/>
        </p:nvSpPr>
        <p:spPr>
          <a:xfrm>
            <a:off x="1315674" y="5163207"/>
            <a:ext cx="1717963" cy="38792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spc="300" dirty="0"/>
              <a:t>Download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911EFEBA-C75A-46D9-8C57-555FB7538E5B}"/>
              </a:ext>
            </a:extLst>
          </p:cNvPr>
          <p:cNvSpPr/>
          <p:nvPr/>
        </p:nvSpPr>
        <p:spPr>
          <a:xfrm>
            <a:off x="3973323" y="5163207"/>
            <a:ext cx="1717963" cy="387927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spc="300" dirty="0"/>
              <a:t>Download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05D7EE3C-8FFC-4720-98A4-44CA14256D4C}"/>
              </a:ext>
            </a:extLst>
          </p:cNvPr>
          <p:cNvSpPr/>
          <p:nvPr/>
        </p:nvSpPr>
        <p:spPr>
          <a:xfrm>
            <a:off x="6615703" y="5163207"/>
            <a:ext cx="1717963" cy="387927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spc="300" dirty="0"/>
              <a:t>Download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F01BAB82-E35E-4475-B8E2-EBDDB533CCA7}"/>
              </a:ext>
            </a:extLst>
          </p:cNvPr>
          <p:cNvSpPr/>
          <p:nvPr/>
        </p:nvSpPr>
        <p:spPr>
          <a:xfrm>
            <a:off x="9217740" y="5163207"/>
            <a:ext cx="1717963" cy="38792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spc="300" dirty="0"/>
              <a:t>Download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3236250-D8F1-46C2-91EB-7AFB839F8CDF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E007F07-E800-4D48-A4D6-ACFF8F6E5287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0FB3681E-52A7-4B9B-AEF4-B0114208BBA0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32B08CFF-DA3D-4DF6-B245-3053E59F00C4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BEA11977-F1B8-4C11-ADE9-60FC64C977C3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03992CD6-7140-48EF-A157-1BA926EE272F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1DFE6B4-25C2-47EF-AD71-908061C6B5F5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COLLA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BORATION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4A976C6-6C1A-4996-9BAF-6B94F87F4293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</p:spTree>
    <p:extLst>
      <p:ext uri="{BB962C8B-B14F-4D97-AF65-F5344CB8AC3E}">
        <p14:creationId xmlns:p14="http://schemas.microsoft.com/office/powerpoint/2010/main" val="15501848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628BAB5A-7297-4826-B402-08053289F01E}"/>
              </a:ext>
            </a:extLst>
          </p:cNvPr>
          <p:cNvGrpSpPr/>
          <p:nvPr/>
        </p:nvGrpSpPr>
        <p:grpSpPr>
          <a:xfrm>
            <a:off x="2043761" y="3333273"/>
            <a:ext cx="2622434" cy="1644870"/>
            <a:chOff x="2872293" y="3661956"/>
            <a:chExt cx="2087005" cy="1309033"/>
          </a:xfrm>
        </p:grpSpPr>
        <p:sp>
          <p:nvSpPr>
            <p:cNvPr id="14" name="Freeform 99">
              <a:extLst>
                <a:ext uri="{FF2B5EF4-FFF2-40B4-BE49-F238E27FC236}">
                  <a16:creationId xmlns:a16="http://schemas.microsoft.com/office/drawing/2014/main" id="{82FC54FF-B0D0-4BF5-A26E-AE9B12E1C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293" y="3661956"/>
              <a:ext cx="2087005" cy="1162060"/>
            </a:xfrm>
            <a:custGeom>
              <a:avLst/>
              <a:gdLst>
                <a:gd name="T0" fmla="*/ 468 w 484"/>
                <a:gd name="T1" fmla="*/ 118 h 269"/>
                <a:gd name="T2" fmla="*/ 468 w 484"/>
                <a:gd name="T3" fmla="*/ 151 h 269"/>
                <a:gd name="T4" fmla="*/ 272 w 484"/>
                <a:gd name="T5" fmla="*/ 260 h 269"/>
                <a:gd name="T6" fmla="*/ 212 w 484"/>
                <a:gd name="T7" fmla="*/ 260 h 269"/>
                <a:gd name="T8" fmla="*/ 16 w 484"/>
                <a:gd name="T9" fmla="*/ 151 h 269"/>
                <a:gd name="T10" fmla="*/ 16 w 484"/>
                <a:gd name="T11" fmla="*/ 118 h 269"/>
                <a:gd name="T12" fmla="*/ 212 w 484"/>
                <a:gd name="T13" fmla="*/ 9 h 269"/>
                <a:gd name="T14" fmla="*/ 272 w 484"/>
                <a:gd name="T15" fmla="*/ 9 h 269"/>
                <a:gd name="T16" fmla="*/ 468 w 484"/>
                <a:gd name="T17" fmla="*/ 11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4" h="269">
                  <a:moveTo>
                    <a:pt x="468" y="118"/>
                  </a:moveTo>
                  <a:cubicBezTo>
                    <a:pt x="484" y="127"/>
                    <a:pt x="484" y="142"/>
                    <a:pt x="468" y="151"/>
                  </a:cubicBezTo>
                  <a:cubicBezTo>
                    <a:pt x="272" y="260"/>
                    <a:pt x="272" y="260"/>
                    <a:pt x="272" y="260"/>
                  </a:cubicBezTo>
                  <a:cubicBezTo>
                    <a:pt x="256" y="269"/>
                    <a:pt x="229" y="269"/>
                    <a:pt x="212" y="260"/>
                  </a:cubicBezTo>
                  <a:cubicBezTo>
                    <a:pt x="16" y="151"/>
                    <a:pt x="16" y="151"/>
                    <a:pt x="16" y="151"/>
                  </a:cubicBezTo>
                  <a:cubicBezTo>
                    <a:pt x="0" y="142"/>
                    <a:pt x="0" y="127"/>
                    <a:pt x="16" y="118"/>
                  </a:cubicBezTo>
                  <a:cubicBezTo>
                    <a:pt x="212" y="9"/>
                    <a:pt x="212" y="9"/>
                    <a:pt x="212" y="9"/>
                  </a:cubicBezTo>
                  <a:cubicBezTo>
                    <a:pt x="229" y="0"/>
                    <a:pt x="256" y="0"/>
                    <a:pt x="272" y="9"/>
                  </a:cubicBezTo>
                  <a:lnTo>
                    <a:pt x="468" y="11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0">
              <a:extLst>
                <a:ext uri="{FF2B5EF4-FFF2-40B4-BE49-F238E27FC236}">
                  <a16:creationId xmlns:a16="http://schemas.microsoft.com/office/drawing/2014/main" id="{4833E5E1-2EA2-4B38-BC8B-53D9CFFE0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929" y="4240047"/>
              <a:ext cx="2051732" cy="730942"/>
            </a:xfrm>
            <a:custGeom>
              <a:avLst/>
              <a:gdLst>
                <a:gd name="T0" fmla="*/ 476 w 476"/>
                <a:gd name="T1" fmla="*/ 0 h 169"/>
                <a:gd name="T2" fmla="*/ 464 w 476"/>
                <a:gd name="T3" fmla="*/ 17 h 169"/>
                <a:gd name="T4" fmla="*/ 268 w 476"/>
                <a:gd name="T5" fmla="*/ 126 h 169"/>
                <a:gd name="T6" fmla="*/ 208 w 476"/>
                <a:gd name="T7" fmla="*/ 126 h 169"/>
                <a:gd name="T8" fmla="*/ 12 w 476"/>
                <a:gd name="T9" fmla="*/ 17 h 169"/>
                <a:gd name="T10" fmla="*/ 0 w 476"/>
                <a:gd name="T11" fmla="*/ 0 h 169"/>
                <a:gd name="T12" fmla="*/ 0 w 476"/>
                <a:gd name="T13" fmla="*/ 34 h 169"/>
                <a:gd name="T14" fmla="*/ 12 w 476"/>
                <a:gd name="T15" fmla="*/ 51 h 169"/>
                <a:gd name="T16" fmla="*/ 208 w 476"/>
                <a:gd name="T17" fmla="*/ 160 h 169"/>
                <a:gd name="T18" fmla="*/ 268 w 476"/>
                <a:gd name="T19" fmla="*/ 160 h 169"/>
                <a:gd name="T20" fmla="*/ 464 w 476"/>
                <a:gd name="T21" fmla="*/ 51 h 169"/>
                <a:gd name="T22" fmla="*/ 476 w 476"/>
                <a:gd name="T23" fmla="*/ 34 h 169"/>
                <a:gd name="T24" fmla="*/ 476 w 476"/>
                <a:gd name="T25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6" h="169">
                  <a:moveTo>
                    <a:pt x="476" y="0"/>
                  </a:moveTo>
                  <a:cubicBezTo>
                    <a:pt x="476" y="6"/>
                    <a:pt x="472" y="12"/>
                    <a:pt x="464" y="17"/>
                  </a:cubicBezTo>
                  <a:cubicBezTo>
                    <a:pt x="268" y="126"/>
                    <a:pt x="268" y="126"/>
                    <a:pt x="268" y="126"/>
                  </a:cubicBezTo>
                  <a:cubicBezTo>
                    <a:pt x="252" y="135"/>
                    <a:pt x="225" y="135"/>
                    <a:pt x="208" y="126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4" y="12"/>
                    <a:pt x="0" y="6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4" y="46"/>
                    <a:pt x="12" y="51"/>
                  </a:cubicBezTo>
                  <a:cubicBezTo>
                    <a:pt x="208" y="160"/>
                    <a:pt x="208" y="160"/>
                    <a:pt x="208" y="160"/>
                  </a:cubicBezTo>
                  <a:cubicBezTo>
                    <a:pt x="225" y="169"/>
                    <a:pt x="252" y="169"/>
                    <a:pt x="268" y="160"/>
                  </a:cubicBezTo>
                  <a:cubicBezTo>
                    <a:pt x="464" y="51"/>
                    <a:pt x="464" y="51"/>
                    <a:pt x="464" y="51"/>
                  </a:cubicBezTo>
                  <a:cubicBezTo>
                    <a:pt x="472" y="46"/>
                    <a:pt x="476" y="40"/>
                    <a:pt x="476" y="34"/>
                  </a:cubicBezTo>
                  <a:lnTo>
                    <a:pt x="47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526DE1C-DE5E-4799-93FA-8204087CE3E2}"/>
              </a:ext>
            </a:extLst>
          </p:cNvPr>
          <p:cNvGrpSpPr/>
          <p:nvPr/>
        </p:nvGrpSpPr>
        <p:grpSpPr>
          <a:xfrm>
            <a:off x="4791776" y="4842712"/>
            <a:ext cx="2619972" cy="1644868"/>
            <a:chOff x="5059239" y="4863209"/>
            <a:chExt cx="2085046" cy="1309032"/>
          </a:xfrm>
        </p:grpSpPr>
        <p:sp>
          <p:nvSpPr>
            <p:cNvPr id="17" name="Freeform 103">
              <a:extLst>
                <a:ext uri="{FF2B5EF4-FFF2-40B4-BE49-F238E27FC236}">
                  <a16:creationId xmlns:a16="http://schemas.microsoft.com/office/drawing/2014/main" id="{F6556A27-3472-424A-8624-44ABCCF66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9239" y="4863209"/>
              <a:ext cx="2085046" cy="1162060"/>
            </a:xfrm>
            <a:custGeom>
              <a:avLst/>
              <a:gdLst>
                <a:gd name="T0" fmla="*/ 468 w 484"/>
                <a:gd name="T1" fmla="*/ 118 h 269"/>
                <a:gd name="T2" fmla="*/ 468 w 484"/>
                <a:gd name="T3" fmla="*/ 151 h 269"/>
                <a:gd name="T4" fmla="*/ 272 w 484"/>
                <a:gd name="T5" fmla="*/ 260 h 269"/>
                <a:gd name="T6" fmla="*/ 212 w 484"/>
                <a:gd name="T7" fmla="*/ 260 h 269"/>
                <a:gd name="T8" fmla="*/ 16 w 484"/>
                <a:gd name="T9" fmla="*/ 151 h 269"/>
                <a:gd name="T10" fmla="*/ 16 w 484"/>
                <a:gd name="T11" fmla="*/ 118 h 269"/>
                <a:gd name="T12" fmla="*/ 212 w 484"/>
                <a:gd name="T13" fmla="*/ 9 h 269"/>
                <a:gd name="T14" fmla="*/ 272 w 484"/>
                <a:gd name="T15" fmla="*/ 9 h 269"/>
                <a:gd name="T16" fmla="*/ 468 w 484"/>
                <a:gd name="T17" fmla="*/ 11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4" h="269">
                  <a:moveTo>
                    <a:pt x="468" y="118"/>
                  </a:moveTo>
                  <a:cubicBezTo>
                    <a:pt x="484" y="127"/>
                    <a:pt x="484" y="142"/>
                    <a:pt x="468" y="151"/>
                  </a:cubicBezTo>
                  <a:cubicBezTo>
                    <a:pt x="272" y="260"/>
                    <a:pt x="272" y="260"/>
                    <a:pt x="272" y="260"/>
                  </a:cubicBezTo>
                  <a:cubicBezTo>
                    <a:pt x="255" y="269"/>
                    <a:pt x="229" y="269"/>
                    <a:pt x="212" y="260"/>
                  </a:cubicBezTo>
                  <a:cubicBezTo>
                    <a:pt x="16" y="151"/>
                    <a:pt x="16" y="151"/>
                    <a:pt x="16" y="151"/>
                  </a:cubicBezTo>
                  <a:cubicBezTo>
                    <a:pt x="0" y="142"/>
                    <a:pt x="0" y="127"/>
                    <a:pt x="16" y="118"/>
                  </a:cubicBezTo>
                  <a:cubicBezTo>
                    <a:pt x="212" y="9"/>
                    <a:pt x="212" y="9"/>
                    <a:pt x="212" y="9"/>
                  </a:cubicBezTo>
                  <a:cubicBezTo>
                    <a:pt x="229" y="0"/>
                    <a:pt x="255" y="0"/>
                    <a:pt x="272" y="9"/>
                  </a:cubicBezTo>
                  <a:lnTo>
                    <a:pt x="468" y="11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04">
              <a:extLst>
                <a:ext uri="{FF2B5EF4-FFF2-40B4-BE49-F238E27FC236}">
                  <a16:creationId xmlns:a16="http://schemas.microsoft.com/office/drawing/2014/main" id="{F71DF17E-5E9D-4812-A85B-709F9BE33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4916" y="5445219"/>
              <a:ext cx="2053692" cy="727022"/>
            </a:xfrm>
            <a:custGeom>
              <a:avLst/>
              <a:gdLst>
                <a:gd name="T0" fmla="*/ 476 w 476"/>
                <a:gd name="T1" fmla="*/ 0 h 168"/>
                <a:gd name="T2" fmla="*/ 464 w 476"/>
                <a:gd name="T3" fmla="*/ 16 h 168"/>
                <a:gd name="T4" fmla="*/ 268 w 476"/>
                <a:gd name="T5" fmla="*/ 125 h 168"/>
                <a:gd name="T6" fmla="*/ 208 w 476"/>
                <a:gd name="T7" fmla="*/ 125 h 168"/>
                <a:gd name="T8" fmla="*/ 12 w 476"/>
                <a:gd name="T9" fmla="*/ 16 h 168"/>
                <a:gd name="T10" fmla="*/ 0 w 476"/>
                <a:gd name="T11" fmla="*/ 0 h 168"/>
                <a:gd name="T12" fmla="*/ 0 w 476"/>
                <a:gd name="T13" fmla="*/ 34 h 168"/>
                <a:gd name="T14" fmla="*/ 12 w 476"/>
                <a:gd name="T15" fmla="*/ 50 h 168"/>
                <a:gd name="T16" fmla="*/ 208 w 476"/>
                <a:gd name="T17" fmla="*/ 159 h 168"/>
                <a:gd name="T18" fmla="*/ 268 w 476"/>
                <a:gd name="T19" fmla="*/ 159 h 168"/>
                <a:gd name="T20" fmla="*/ 464 w 476"/>
                <a:gd name="T21" fmla="*/ 50 h 168"/>
                <a:gd name="T22" fmla="*/ 476 w 476"/>
                <a:gd name="T23" fmla="*/ 34 h 168"/>
                <a:gd name="T24" fmla="*/ 476 w 476"/>
                <a:gd name="T2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6" h="168">
                  <a:moveTo>
                    <a:pt x="476" y="0"/>
                  </a:moveTo>
                  <a:cubicBezTo>
                    <a:pt x="476" y="6"/>
                    <a:pt x="472" y="12"/>
                    <a:pt x="464" y="16"/>
                  </a:cubicBezTo>
                  <a:cubicBezTo>
                    <a:pt x="268" y="125"/>
                    <a:pt x="268" y="125"/>
                    <a:pt x="268" y="125"/>
                  </a:cubicBezTo>
                  <a:cubicBezTo>
                    <a:pt x="251" y="134"/>
                    <a:pt x="225" y="134"/>
                    <a:pt x="208" y="125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4" y="12"/>
                    <a:pt x="0" y="6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4" y="46"/>
                    <a:pt x="12" y="50"/>
                  </a:cubicBezTo>
                  <a:cubicBezTo>
                    <a:pt x="208" y="159"/>
                    <a:pt x="208" y="159"/>
                    <a:pt x="208" y="159"/>
                  </a:cubicBezTo>
                  <a:cubicBezTo>
                    <a:pt x="225" y="168"/>
                    <a:pt x="251" y="168"/>
                    <a:pt x="268" y="159"/>
                  </a:cubicBezTo>
                  <a:cubicBezTo>
                    <a:pt x="464" y="50"/>
                    <a:pt x="464" y="50"/>
                    <a:pt x="464" y="50"/>
                  </a:cubicBezTo>
                  <a:cubicBezTo>
                    <a:pt x="472" y="46"/>
                    <a:pt x="476" y="40"/>
                    <a:pt x="476" y="34"/>
                  </a:cubicBezTo>
                  <a:lnTo>
                    <a:pt x="476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DC066D9-31C3-428F-9A7F-E3A4FB6D2446}"/>
              </a:ext>
            </a:extLst>
          </p:cNvPr>
          <p:cNvGrpSpPr/>
          <p:nvPr/>
        </p:nvGrpSpPr>
        <p:grpSpPr>
          <a:xfrm>
            <a:off x="7532406" y="3333273"/>
            <a:ext cx="2627360" cy="1644870"/>
            <a:chOff x="7240307" y="3661956"/>
            <a:chExt cx="2090925" cy="1309033"/>
          </a:xfrm>
        </p:grpSpPr>
        <p:sp>
          <p:nvSpPr>
            <p:cNvPr id="29" name="Freeform 107">
              <a:extLst>
                <a:ext uri="{FF2B5EF4-FFF2-40B4-BE49-F238E27FC236}">
                  <a16:creationId xmlns:a16="http://schemas.microsoft.com/office/drawing/2014/main" id="{66AEA136-1760-44A9-86C3-97869C960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0307" y="3661956"/>
              <a:ext cx="2090925" cy="1162060"/>
            </a:xfrm>
            <a:custGeom>
              <a:avLst/>
              <a:gdLst>
                <a:gd name="T0" fmla="*/ 469 w 485"/>
                <a:gd name="T1" fmla="*/ 118 h 269"/>
                <a:gd name="T2" fmla="*/ 469 w 485"/>
                <a:gd name="T3" fmla="*/ 151 h 269"/>
                <a:gd name="T4" fmla="*/ 272 w 485"/>
                <a:gd name="T5" fmla="*/ 260 h 269"/>
                <a:gd name="T6" fmla="*/ 213 w 485"/>
                <a:gd name="T7" fmla="*/ 260 h 269"/>
                <a:gd name="T8" fmla="*/ 17 w 485"/>
                <a:gd name="T9" fmla="*/ 151 h 269"/>
                <a:gd name="T10" fmla="*/ 17 w 485"/>
                <a:gd name="T11" fmla="*/ 118 h 269"/>
                <a:gd name="T12" fmla="*/ 213 w 485"/>
                <a:gd name="T13" fmla="*/ 9 h 269"/>
                <a:gd name="T14" fmla="*/ 272 w 485"/>
                <a:gd name="T15" fmla="*/ 9 h 269"/>
                <a:gd name="T16" fmla="*/ 469 w 485"/>
                <a:gd name="T17" fmla="*/ 11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5" h="269">
                  <a:moveTo>
                    <a:pt x="469" y="118"/>
                  </a:moveTo>
                  <a:cubicBezTo>
                    <a:pt x="485" y="127"/>
                    <a:pt x="485" y="142"/>
                    <a:pt x="469" y="151"/>
                  </a:cubicBezTo>
                  <a:cubicBezTo>
                    <a:pt x="272" y="260"/>
                    <a:pt x="272" y="260"/>
                    <a:pt x="272" y="260"/>
                  </a:cubicBezTo>
                  <a:cubicBezTo>
                    <a:pt x="256" y="269"/>
                    <a:pt x="229" y="269"/>
                    <a:pt x="213" y="260"/>
                  </a:cubicBezTo>
                  <a:cubicBezTo>
                    <a:pt x="17" y="151"/>
                    <a:pt x="17" y="151"/>
                    <a:pt x="17" y="151"/>
                  </a:cubicBezTo>
                  <a:cubicBezTo>
                    <a:pt x="1" y="142"/>
                    <a:pt x="0" y="127"/>
                    <a:pt x="17" y="118"/>
                  </a:cubicBezTo>
                  <a:cubicBezTo>
                    <a:pt x="213" y="9"/>
                    <a:pt x="213" y="9"/>
                    <a:pt x="213" y="9"/>
                  </a:cubicBezTo>
                  <a:cubicBezTo>
                    <a:pt x="229" y="0"/>
                    <a:pt x="256" y="0"/>
                    <a:pt x="272" y="9"/>
                  </a:cubicBezTo>
                  <a:lnTo>
                    <a:pt x="469" y="11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08">
              <a:extLst>
                <a:ext uri="{FF2B5EF4-FFF2-40B4-BE49-F238E27FC236}">
                  <a16:creationId xmlns:a16="http://schemas.microsoft.com/office/drawing/2014/main" id="{6ECA0FCD-BA7D-4BF3-9DC4-CE78ED55E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1863" y="4240047"/>
              <a:ext cx="2051732" cy="730942"/>
            </a:xfrm>
            <a:custGeom>
              <a:avLst/>
              <a:gdLst>
                <a:gd name="T0" fmla="*/ 476 w 476"/>
                <a:gd name="T1" fmla="*/ 0 h 169"/>
                <a:gd name="T2" fmla="*/ 464 w 476"/>
                <a:gd name="T3" fmla="*/ 17 h 169"/>
                <a:gd name="T4" fmla="*/ 267 w 476"/>
                <a:gd name="T5" fmla="*/ 126 h 169"/>
                <a:gd name="T6" fmla="*/ 208 w 476"/>
                <a:gd name="T7" fmla="*/ 126 h 169"/>
                <a:gd name="T8" fmla="*/ 12 w 476"/>
                <a:gd name="T9" fmla="*/ 17 h 169"/>
                <a:gd name="T10" fmla="*/ 0 w 476"/>
                <a:gd name="T11" fmla="*/ 0 h 169"/>
                <a:gd name="T12" fmla="*/ 0 w 476"/>
                <a:gd name="T13" fmla="*/ 34 h 169"/>
                <a:gd name="T14" fmla="*/ 12 w 476"/>
                <a:gd name="T15" fmla="*/ 51 h 169"/>
                <a:gd name="T16" fmla="*/ 208 w 476"/>
                <a:gd name="T17" fmla="*/ 160 h 169"/>
                <a:gd name="T18" fmla="*/ 267 w 476"/>
                <a:gd name="T19" fmla="*/ 160 h 169"/>
                <a:gd name="T20" fmla="*/ 464 w 476"/>
                <a:gd name="T21" fmla="*/ 51 h 169"/>
                <a:gd name="T22" fmla="*/ 476 w 476"/>
                <a:gd name="T23" fmla="*/ 34 h 169"/>
                <a:gd name="T24" fmla="*/ 476 w 476"/>
                <a:gd name="T25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6" h="169">
                  <a:moveTo>
                    <a:pt x="476" y="0"/>
                  </a:moveTo>
                  <a:cubicBezTo>
                    <a:pt x="476" y="6"/>
                    <a:pt x="472" y="12"/>
                    <a:pt x="464" y="17"/>
                  </a:cubicBezTo>
                  <a:cubicBezTo>
                    <a:pt x="267" y="126"/>
                    <a:pt x="267" y="126"/>
                    <a:pt x="267" y="126"/>
                  </a:cubicBezTo>
                  <a:cubicBezTo>
                    <a:pt x="251" y="135"/>
                    <a:pt x="224" y="135"/>
                    <a:pt x="208" y="126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4" y="12"/>
                    <a:pt x="0" y="6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4" y="46"/>
                    <a:pt x="12" y="51"/>
                  </a:cubicBezTo>
                  <a:cubicBezTo>
                    <a:pt x="208" y="160"/>
                    <a:pt x="208" y="160"/>
                    <a:pt x="208" y="160"/>
                  </a:cubicBezTo>
                  <a:cubicBezTo>
                    <a:pt x="224" y="169"/>
                    <a:pt x="251" y="169"/>
                    <a:pt x="267" y="160"/>
                  </a:cubicBezTo>
                  <a:cubicBezTo>
                    <a:pt x="464" y="51"/>
                    <a:pt x="464" y="51"/>
                    <a:pt x="464" y="51"/>
                  </a:cubicBezTo>
                  <a:cubicBezTo>
                    <a:pt x="472" y="46"/>
                    <a:pt x="476" y="40"/>
                    <a:pt x="476" y="34"/>
                  </a:cubicBezTo>
                  <a:lnTo>
                    <a:pt x="476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E56B752-488C-43B5-80CF-AABEFA2B7E3A}"/>
              </a:ext>
            </a:extLst>
          </p:cNvPr>
          <p:cNvGrpSpPr/>
          <p:nvPr/>
        </p:nvGrpSpPr>
        <p:grpSpPr>
          <a:xfrm>
            <a:off x="2661818" y="2648732"/>
            <a:ext cx="1391245" cy="1396169"/>
            <a:chOff x="3364160" y="3117179"/>
            <a:chExt cx="1107191" cy="1111110"/>
          </a:xfrm>
        </p:grpSpPr>
        <p:sp>
          <p:nvSpPr>
            <p:cNvPr id="32" name="Oval 101">
              <a:extLst>
                <a:ext uri="{FF2B5EF4-FFF2-40B4-BE49-F238E27FC236}">
                  <a16:creationId xmlns:a16="http://schemas.microsoft.com/office/drawing/2014/main" id="{DAEF2E73-0034-4C61-A62C-FA81C839A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1796" y="3134816"/>
              <a:ext cx="1073877" cy="10758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2">
              <a:extLst>
                <a:ext uri="{FF2B5EF4-FFF2-40B4-BE49-F238E27FC236}">
                  <a16:creationId xmlns:a16="http://schemas.microsoft.com/office/drawing/2014/main" id="{8AF26379-3D44-4C37-8D46-E2A3AB16B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160" y="3117179"/>
              <a:ext cx="1107191" cy="1111110"/>
            </a:xfrm>
            <a:custGeom>
              <a:avLst/>
              <a:gdLst>
                <a:gd name="T0" fmla="*/ 128 w 257"/>
                <a:gd name="T1" fmla="*/ 253 h 257"/>
                <a:gd name="T2" fmla="*/ 128 w 257"/>
                <a:gd name="T3" fmla="*/ 257 h 257"/>
                <a:gd name="T4" fmla="*/ 257 w 257"/>
                <a:gd name="T5" fmla="*/ 128 h 257"/>
                <a:gd name="T6" fmla="*/ 128 w 257"/>
                <a:gd name="T7" fmla="*/ 0 h 257"/>
                <a:gd name="T8" fmla="*/ 0 w 257"/>
                <a:gd name="T9" fmla="*/ 128 h 257"/>
                <a:gd name="T10" fmla="*/ 128 w 257"/>
                <a:gd name="T11" fmla="*/ 257 h 257"/>
                <a:gd name="T12" fmla="*/ 128 w 257"/>
                <a:gd name="T13" fmla="*/ 253 h 257"/>
                <a:gd name="T14" fmla="*/ 128 w 257"/>
                <a:gd name="T15" fmla="*/ 249 h 257"/>
                <a:gd name="T16" fmla="*/ 43 w 257"/>
                <a:gd name="T17" fmla="*/ 214 h 257"/>
                <a:gd name="T18" fmla="*/ 8 w 257"/>
                <a:gd name="T19" fmla="*/ 128 h 257"/>
                <a:gd name="T20" fmla="*/ 43 w 257"/>
                <a:gd name="T21" fmla="*/ 43 h 257"/>
                <a:gd name="T22" fmla="*/ 128 w 257"/>
                <a:gd name="T23" fmla="*/ 8 h 257"/>
                <a:gd name="T24" fmla="*/ 214 w 257"/>
                <a:gd name="T25" fmla="*/ 43 h 257"/>
                <a:gd name="T26" fmla="*/ 249 w 257"/>
                <a:gd name="T27" fmla="*/ 128 h 257"/>
                <a:gd name="T28" fmla="*/ 214 w 257"/>
                <a:gd name="T29" fmla="*/ 214 h 257"/>
                <a:gd name="T30" fmla="*/ 128 w 257"/>
                <a:gd name="T31" fmla="*/ 249 h 257"/>
                <a:gd name="T32" fmla="*/ 128 w 257"/>
                <a:gd name="T33" fmla="*/ 253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7" h="257">
                  <a:moveTo>
                    <a:pt x="128" y="253"/>
                  </a:moveTo>
                  <a:cubicBezTo>
                    <a:pt x="128" y="257"/>
                    <a:pt x="128" y="257"/>
                    <a:pt x="128" y="257"/>
                  </a:cubicBezTo>
                  <a:cubicBezTo>
                    <a:pt x="199" y="257"/>
                    <a:pt x="257" y="200"/>
                    <a:pt x="257" y="128"/>
                  </a:cubicBezTo>
                  <a:cubicBezTo>
                    <a:pt x="257" y="57"/>
                    <a:pt x="199" y="0"/>
                    <a:pt x="128" y="0"/>
                  </a:cubicBezTo>
                  <a:cubicBezTo>
                    <a:pt x="57" y="0"/>
                    <a:pt x="0" y="57"/>
                    <a:pt x="0" y="128"/>
                  </a:cubicBezTo>
                  <a:cubicBezTo>
                    <a:pt x="0" y="200"/>
                    <a:pt x="57" y="257"/>
                    <a:pt x="128" y="257"/>
                  </a:cubicBezTo>
                  <a:cubicBezTo>
                    <a:pt x="128" y="253"/>
                    <a:pt x="128" y="253"/>
                    <a:pt x="128" y="253"/>
                  </a:cubicBezTo>
                  <a:cubicBezTo>
                    <a:pt x="128" y="249"/>
                    <a:pt x="128" y="249"/>
                    <a:pt x="128" y="249"/>
                  </a:cubicBezTo>
                  <a:cubicBezTo>
                    <a:pt x="95" y="249"/>
                    <a:pt x="65" y="236"/>
                    <a:pt x="43" y="214"/>
                  </a:cubicBezTo>
                  <a:cubicBezTo>
                    <a:pt x="21" y="192"/>
                    <a:pt x="8" y="162"/>
                    <a:pt x="8" y="128"/>
                  </a:cubicBezTo>
                  <a:cubicBezTo>
                    <a:pt x="8" y="95"/>
                    <a:pt x="21" y="65"/>
                    <a:pt x="43" y="43"/>
                  </a:cubicBezTo>
                  <a:cubicBezTo>
                    <a:pt x="65" y="21"/>
                    <a:pt x="95" y="8"/>
                    <a:pt x="128" y="8"/>
                  </a:cubicBezTo>
                  <a:cubicBezTo>
                    <a:pt x="162" y="8"/>
                    <a:pt x="192" y="21"/>
                    <a:pt x="214" y="43"/>
                  </a:cubicBezTo>
                  <a:cubicBezTo>
                    <a:pt x="236" y="65"/>
                    <a:pt x="249" y="95"/>
                    <a:pt x="249" y="128"/>
                  </a:cubicBezTo>
                  <a:cubicBezTo>
                    <a:pt x="249" y="162"/>
                    <a:pt x="236" y="192"/>
                    <a:pt x="214" y="214"/>
                  </a:cubicBezTo>
                  <a:cubicBezTo>
                    <a:pt x="192" y="236"/>
                    <a:pt x="162" y="249"/>
                    <a:pt x="128" y="249"/>
                  </a:cubicBezTo>
                  <a:lnTo>
                    <a:pt x="128" y="25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Shape 2563">
              <a:extLst>
                <a:ext uri="{FF2B5EF4-FFF2-40B4-BE49-F238E27FC236}">
                  <a16:creationId xmlns:a16="http://schemas.microsoft.com/office/drawing/2014/main" id="{DFA100EB-C2CB-4F3C-88BB-8B36D88D97D0}"/>
                </a:ext>
              </a:extLst>
            </p:cNvPr>
            <p:cNvSpPr/>
            <p:nvPr/>
          </p:nvSpPr>
          <p:spPr>
            <a:xfrm>
              <a:off x="3790177" y="3539637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36" y="0"/>
                  </a:moveTo>
                  <a:lnTo>
                    <a:pt x="5891" y="0"/>
                  </a:lnTo>
                  <a:cubicBezTo>
                    <a:pt x="4806" y="0"/>
                    <a:pt x="3927" y="879"/>
                    <a:pt x="3927" y="1964"/>
                  </a:cubicBezTo>
                  <a:lnTo>
                    <a:pt x="3927" y="2455"/>
                  </a:lnTo>
                  <a:cubicBezTo>
                    <a:pt x="3927" y="2726"/>
                    <a:pt x="4147" y="2945"/>
                    <a:pt x="4418" y="2945"/>
                  </a:cubicBezTo>
                  <a:cubicBezTo>
                    <a:pt x="4690" y="2945"/>
                    <a:pt x="4909" y="2726"/>
                    <a:pt x="4909" y="2455"/>
                  </a:cubicBezTo>
                  <a:lnTo>
                    <a:pt x="4909" y="1964"/>
                  </a:lnTo>
                  <a:cubicBezTo>
                    <a:pt x="4909" y="1422"/>
                    <a:pt x="5349" y="982"/>
                    <a:pt x="5891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lnTo>
                    <a:pt x="20618" y="15709"/>
                  </a:lnTo>
                  <a:cubicBezTo>
                    <a:pt x="20618" y="16252"/>
                    <a:pt x="20178" y="16691"/>
                    <a:pt x="19636" y="16691"/>
                  </a:cubicBezTo>
                  <a:lnTo>
                    <a:pt x="19145" y="16691"/>
                  </a:lnTo>
                  <a:cubicBezTo>
                    <a:pt x="18874" y="16691"/>
                    <a:pt x="18655" y="16911"/>
                    <a:pt x="18655" y="17182"/>
                  </a:cubicBezTo>
                  <a:cubicBezTo>
                    <a:pt x="18655" y="17453"/>
                    <a:pt x="18874" y="17673"/>
                    <a:pt x="19145" y="17673"/>
                  </a:cubicBezTo>
                  <a:lnTo>
                    <a:pt x="19636" y="17673"/>
                  </a:lnTo>
                  <a:cubicBezTo>
                    <a:pt x="20721" y="17673"/>
                    <a:pt x="21600" y="16794"/>
                    <a:pt x="21600" y="15709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  <a:moveTo>
                    <a:pt x="4354" y="17673"/>
                  </a:moveTo>
                  <a:lnTo>
                    <a:pt x="7369" y="13149"/>
                  </a:lnTo>
                  <a:lnTo>
                    <a:pt x="8875" y="15407"/>
                  </a:lnTo>
                  <a:cubicBezTo>
                    <a:pt x="8949" y="15584"/>
                    <a:pt x="9123" y="15709"/>
                    <a:pt x="9327" y="15709"/>
                  </a:cubicBezTo>
                  <a:cubicBezTo>
                    <a:pt x="9463" y="15709"/>
                    <a:pt x="9586" y="15655"/>
                    <a:pt x="9674" y="15565"/>
                  </a:cubicBezTo>
                  <a:lnTo>
                    <a:pt x="11198" y="14042"/>
                  </a:lnTo>
                  <a:lnTo>
                    <a:pt x="13376" y="17673"/>
                  </a:lnTo>
                  <a:cubicBezTo>
                    <a:pt x="13376" y="17673"/>
                    <a:pt x="4354" y="17673"/>
                    <a:pt x="4354" y="17673"/>
                  </a:cubicBezTo>
                  <a:close/>
                  <a:moveTo>
                    <a:pt x="14692" y="17982"/>
                  </a:moveTo>
                  <a:lnTo>
                    <a:pt x="14690" y="17977"/>
                  </a:lnTo>
                  <a:cubicBezTo>
                    <a:pt x="14685" y="17967"/>
                    <a:pt x="14677" y="17959"/>
                    <a:pt x="14673" y="17949"/>
                  </a:cubicBezTo>
                  <a:lnTo>
                    <a:pt x="11747" y="13073"/>
                  </a:lnTo>
                  <a:lnTo>
                    <a:pt x="11745" y="13073"/>
                  </a:lnTo>
                  <a:cubicBezTo>
                    <a:pt x="11673" y="12892"/>
                    <a:pt x="11498" y="12764"/>
                    <a:pt x="11291" y="12764"/>
                  </a:cubicBezTo>
                  <a:cubicBezTo>
                    <a:pt x="11155" y="12764"/>
                    <a:pt x="11033" y="12819"/>
                    <a:pt x="10944" y="12908"/>
                  </a:cubicBezTo>
                  <a:lnTo>
                    <a:pt x="9397" y="14454"/>
                  </a:lnTo>
                  <a:lnTo>
                    <a:pt x="7816" y="12084"/>
                  </a:lnTo>
                  <a:cubicBezTo>
                    <a:pt x="7742" y="11907"/>
                    <a:pt x="7568" y="11782"/>
                    <a:pt x="7364" y="11782"/>
                  </a:cubicBezTo>
                  <a:cubicBezTo>
                    <a:pt x="7193" y="11782"/>
                    <a:pt x="7051" y="11874"/>
                    <a:pt x="6963" y="12006"/>
                  </a:cubicBezTo>
                  <a:lnTo>
                    <a:pt x="6955" y="12000"/>
                  </a:lnTo>
                  <a:lnTo>
                    <a:pt x="3028" y="17891"/>
                  </a:lnTo>
                  <a:lnTo>
                    <a:pt x="3036" y="17897"/>
                  </a:lnTo>
                  <a:cubicBezTo>
                    <a:pt x="2983" y="17974"/>
                    <a:pt x="2945" y="18063"/>
                    <a:pt x="2945" y="18164"/>
                  </a:cubicBezTo>
                  <a:cubicBezTo>
                    <a:pt x="2945" y="18435"/>
                    <a:pt x="3165" y="18655"/>
                    <a:pt x="3436" y="18655"/>
                  </a:cubicBezTo>
                  <a:lnTo>
                    <a:pt x="14236" y="18655"/>
                  </a:lnTo>
                  <a:cubicBezTo>
                    <a:pt x="14508" y="18655"/>
                    <a:pt x="14727" y="18435"/>
                    <a:pt x="14727" y="18164"/>
                  </a:cubicBezTo>
                  <a:cubicBezTo>
                    <a:pt x="14727" y="18099"/>
                    <a:pt x="14713" y="18039"/>
                    <a:pt x="14691" y="17983"/>
                  </a:cubicBezTo>
                  <a:cubicBezTo>
                    <a:pt x="14691" y="17983"/>
                    <a:pt x="14692" y="17982"/>
                    <a:pt x="14692" y="17982"/>
                  </a:cubicBezTo>
                  <a:close/>
                  <a:moveTo>
                    <a:pt x="4909" y="7855"/>
                  </a:moveTo>
                  <a:cubicBezTo>
                    <a:pt x="5451" y="7855"/>
                    <a:pt x="5891" y="8295"/>
                    <a:pt x="5891" y="8836"/>
                  </a:cubicBezTo>
                  <a:cubicBezTo>
                    <a:pt x="5891" y="9379"/>
                    <a:pt x="5451" y="9818"/>
                    <a:pt x="4909" y="9818"/>
                  </a:cubicBezTo>
                  <a:cubicBezTo>
                    <a:pt x="4367" y="9818"/>
                    <a:pt x="3927" y="9379"/>
                    <a:pt x="3927" y="8836"/>
                  </a:cubicBezTo>
                  <a:cubicBezTo>
                    <a:pt x="3927" y="8295"/>
                    <a:pt x="4367" y="7855"/>
                    <a:pt x="4909" y="7855"/>
                  </a:cubicBezTo>
                  <a:moveTo>
                    <a:pt x="4909" y="10800"/>
                  </a:moveTo>
                  <a:cubicBezTo>
                    <a:pt x="5994" y="10800"/>
                    <a:pt x="6873" y="9921"/>
                    <a:pt x="6873" y="8836"/>
                  </a:cubicBezTo>
                  <a:cubicBezTo>
                    <a:pt x="6873" y="7752"/>
                    <a:pt x="5994" y="6873"/>
                    <a:pt x="4909" y="6873"/>
                  </a:cubicBezTo>
                  <a:cubicBezTo>
                    <a:pt x="3825" y="6873"/>
                    <a:pt x="2945" y="7752"/>
                    <a:pt x="2945" y="8836"/>
                  </a:cubicBezTo>
                  <a:cubicBezTo>
                    <a:pt x="2945" y="9921"/>
                    <a:pt x="3825" y="10800"/>
                    <a:pt x="4909" y="10800"/>
                  </a:cubicBezTo>
                  <a:moveTo>
                    <a:pt x="16691" y="19636"/>
                  </a:moveTo>
                  <a:cubicBezTo>
                    <a:pt x="16691" y="20179"/>
                    <a:pt x="16251" y="20619"/>
                    <a:pt x="15709" y="20619"/>
                  </a:cubicBezTo>
                  <a:lnTo>
                    <a:pt x="1964" y="20619"/>
                  </a:lnTo>
                  <a:cubicBezTo>
                    <a:pt x="1422" y="20619"/>
                    <a:pt x="982" y="20179"/>
                    <a:pt x="982" y="19636"/>
                  </a:cubicBezTo>
                  <a:lnTo>
                    <a:pt x="982" y="5891"/>
                  </a:lnTo>
                  <a:cubicBezTo>
                    <a:pt x="982" y="5349"/>
                    <a:pt x="1422" y="4909"/>
                    <a:pt x="1964" y="4909"/>
                  </a:cubicBezTo>
                  <a:lnTo>
                    <a:pt x="15709" y="4909"/>
                  </a:lnTo>
                  <a:cubicBezTo>
                    <a:pt x="16251" y="4909"/>
                    <a:pt x="16691" y="5349"/>
                    <a:pt x="16691" y="5891"/>
                  </a:cubicBezTo>
                  <a:cubicBezTo>
                    <a:pt x="16691" y="5891"/>
                    <a:pt x="16691" y="19636"/>
                    <a:pt x="16691" y="19636"/>
                  </a:cubicBezTo>
                  <a:close/>
                  <a:moveTo>
                    <a:pt x="15709" y="3927"/>
                  </a:moveTo>
                  <a:lnTo>
                    <a:pt x="1964" y="3927"/>
                  </a:lnTo>
                  <a:cubicBezTo>
                    <a:pt x="879" y="3927"/>
                    <a:pt x="0" y="4806"/>
                    <a:pt x="0" y="5891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5709" y="21600"/>
                  </a:lnTo>
                  <a:cubicBezTo>
                    <a:pt x="16794" y="21600"/>
                    <a:pt x="17673" y="20721"/>
                    <a:pt x="17673" y="19636"/>
                  </a:cubicBezTo>
                  <a:lnTo>
                    <a:pt x="17673" y="5891"/>
                  </a:lnTo>
                  <a:cubicBezTo>
                    <a:pt x="17673" y="4806"/>
                    <a:pt x="16794" y="3927"/>
                    <a:pt x="15709" y="3927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1F9A9C9-5241-4649-A75E-9D12A94A79C6}"/>
              </a:ext>
            </a:extLst>
          </p:cNvPr>
          <p:cNvGrpSpPr/>
          <p:nvPr/>
        </p:nvGrpSpPr>
        <p:grpSpPr>
          <a:xfrm>
            <a:off x="5402446" y="4158170"/>
            <a:ext cx="1398632" cy="1401093"/>
            <a:chOff x="5545227" y="4318432"/>
            <a:chExt cx="1113070" cy="1115029"/>
          </a:xfrm>
        </p:grpSpPr>
        <p:sp>
          <p:nvSpPr>
            <p:cNvPr id="36" name="Oval 105">
              <a:extLst>
                <a:ext uri="{FF2B5EF4-FFF2-40B4-BE49-F238E27FC236}">
                  <a16:creationId xmlns:a16="http://schemas.microsoft.com/office/drawing/2014/main" id="{26137605-52CC-454E-8C92-6D39BBC8E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864" y="4336068"/>
              <a:ext cx="1077796" cy="10797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06">
              <a:extLst>
                <a:ext uri="{FF2B5EF4-FFF2-40B4-BE49-F238E27FC236}">
                  <a16:creationId xmlns:a16="http://schemas.microsoft.com/office/drawing/2014/main" id="{16853D86-ADC3-4B75-A9E8-AEAEEB987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5227" y="4318432"/>
              <a:ext cx="1113070" cy="1115029"/>
            </a:xfrm>
            <a:custGeom>
              <a:avLst/>
              <a:gdLst>
                <a:gd name="T0" fmla="*/ 129 w 258"/>
                <a:gd name="T1" fmla="*/ 254 h 258"/>
                <a:gd name="T2" fmla="*/ 129 w 258"/>
                <a:gd name="T3" fmla="*/ 258 h 258"/>
                <a:gd name="T4" fmla="*/ 258 w 258"/>
                <a:gd name="T5" fmla="*/ 129 h 258"/>
                <a:gd name="T6" fmla="*/ 129 w 258"/>
                <a:gd name="T7" fmla="*/ 0 h 258"/>
                <a:gd name="T8" fmla="*/ 0 w 258"/>
                <a:gd name="T9" fmla="*/ 129 h 258"/>
                <a:gd name="T10" fmla="*/ 129 w 258"/>
                <a:gd name="T11" fmla="*/ 258 h 258"/>
                <a:gd name="T12" fmla="*/ 129 w 258"/>
                <a:gd name="T13" fmla="*/ 254 h 258"/>
                <a:gd name="T14" fmla="*/ 129 w 258"/>
                <a:gd name="T15" fmla="*/ 250 h 258"/>
                <a:gd name="T16" fmla="*/ 44 w 258"/>
                <a:gd name="T17" fmla="*/ 214 h 258"/>
                <a:gd name="T18" fmla="*/ 8 w 258"/>
                <a:gd name="T19" fmla="*/ 129 h 258"/>
                <a:gd name="T20" fmla="*/ 44 w 258"/>
                <a:gd name="T21" fmla="*/ 44 h 258"/>
                <a:gd name="T22" fmla="*/ 129 w 258"/>
                <a:gd name="T23" fmla="*/ 8 h 258"/>
                <a:gd name="T24" fmla="*/ 214 w 258"/>
                <a:gd name="T25" fmla="*/ 44 h 258"/>
                <a:gd name="T26" fmla="*/ 250 w 258"/>
                <a:gd name="T27" fmla="*/ 129 h 258"/>
                <a:gd name="T28" fmla="*/ 214 w 258"/>
                <a:gd name="T29" fmla="*/ 214 h 258"/>
                <a:gd name="T30" fmla="*/ 129 w 258"/>
                <a:gd name="T31" fmla="*/ 250 h 258"/>
                <a:gd name="T32" fmla="*/ 129 w 258"/>
                <a:gd name="T33" fmla="*/ 254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8" h="258">
                  <a:moveTo>
                    <a:pt x="129" y="254"/>
                  </a:moveTo>
                  <a:cubicBezTo>
                    <a:pt x="129" y="258"/>
                    <a:pt x="129" y="258"/>
                    <a:pt x="129" y="258"/>
                  </a:cubicBezTo>
                  <a:cubicBezTo>
                    <a:pt x="200" y="258"/>
                    <a:pt x="258" y="200"/>
                    <a:pt x="258" y="129"/>
                  </a:cubicBezTo>
                  <a:cubicBezTo>
                    <a:pt x="258" y="58"/>
                    <a:pt x="200" y="0"/>
                    <a:pt x="129" y="0"/>
                  </a:cubicBezTo>
                  <a:cubicBezTo>
                    <a:pt x="58" y="0"/>
                    <a:pt x="0" y="58"/>
                    <a:pt x="0" y="129"/>
                  </a:cubicBezTo>
                  <a:cubicBezTo>
                    <a:pt x="0" y="200"/>
                    <a:pt x="58" y="258"/>
                    <a:pt x="129" y="258"/>
                  </a:cubicBezTo>
                  <a:cubicBezTo>
                    <a:pt x="129" y="254"/>
                    <a:pt x="129" y="254"/>
                    <a:pt x="129" y="254"/>
                  </a:cubicBezTo>
                  <a:cubicBezTo>
                    <a:pt x="129" y="250"/>
                    <a:pt x="129" y="250"/>
                    <a:pt x="129" y="250"/>
                  </a:cubicBezTo>
                  <a:cubicBezTo>
                    <a:pt x="96" y="250"/>
                    <a:pt x="66" y="236"/>
                    <a:pt x="44" y="214"/>
                  </a:cubicBezTo>
                  <a:cubicBezTo>
                    <a:pt x="22" y="192"/>
                    <a:pt x="8" y="162"/>
                    <a:pt x="8" y="129"/>
                  </a:cubicBezTo>
                  <a:cubicBezTo>
                    <a:pt x="8" y="96"/>
                    <a:pt x="22" y="65"/>
                    <a:pt x="44" y="44"/>
                  </a:cubicBezTo>
                  <a:cubicBezTo>
                    <a:pt x="66" y="22"/>
                    <a:pt x="96" y="8"/>
                    <a:pt x="129" y="8"/>
                  </a:cubicBezTo>
                  <a:cubicBezTo>
                    <a:pt x="162" y="8"/>
                    <a:pt x="193" y="22"/>
                    <a:pt x="214" y="44"/>
                  </a:cubicBezTo>
                  <a:cubicBezTo>
                    <a:pt x="236" y="65"/>
                    <a:pt x="250" y="96"/>
                    <a:pt x="250" y="129"/>
                  </a:cubicBezTo>
                  <a:cubicBezTo>
                    <a:pt x="250" y="162"/>
                    <a:pt x="236" y="192"/>
                    <a:pt x="214" y="214"/>
                  </a:cubicBezTo>
                  <a:cubicBezTo>
                    <a:pt x="193" y="236"/>
                    <a:pt x="162" y="250"/>
                    <a:pt x="129" y="250"/>
                  </a:cubicBezTo>
                  <a:lnTo>
                    <a:pt x="129" y="254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Shape 2619">
              <a:extLst>
                <a:ext uri="{FF2B5EF4-FFF2-40B4-BE49-F238E27FC236}">
                  <a16:creationId xmlns:a16="http://schemas.microsoft.com/office/drawing/2014/main" id="{ABE8FB13-04F1-47F3-BC8E-3DB4EC377846}"/>
                </a:ext>
              </a:extLst>
            </p:cNvPr>
            <p:cNvSpPr/>
            <p:nvPr/>
          </p:nvSpPr>
          <p:spPr>
            <a:xfrm>
              <a:off x="5960138" y="4737845"/>
              <a:ext cx="279328" cy="279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extrusionOk="0">
                  <a:moveTo>
                    <a:pt x="12364" y="11941"/>
                  </a:moveTo>
                  <a:lnTo>
                    <a:pt x="13062" y="14033"/>
                  </a:lnTo>
                  <a:lnTo>
                    <a:pt x="11365" y="12790"/>
                  </a:lnTo>
                  <a:lnTo>
                    <a:pt x="10785" y="12365"/>
                  </a:lnTo>
                  <a:lnTo>
                    <a:pt x="10205" y="12790"/>
                  </a:lnTo>
                  <a:lnTo>
                    <a:pt x="8508" y="14033"/>
                  </a:lnTo>
                  <a:lnTo>
                    <a:pt x="9206" y="11941"/>
                  </a:lnTo>
                  <a:lnTo>
                    <a:pt x="9426" y="11282"/>
                  </a:lnTo>
                  <a:lnTo>
                    <a:pt x="8877" y="10856"/>
                  </a:lnTo>
                  <a:lnTo>
                    <a:pt x="7511" y="9794"/>
                  </a:lnTo>
                  <a:lnTo>
                    <a:pt x="9790" y="9794"/>
                  </a:lnTo>
                  <a:lnTo>
                    <a:pt x="10030" y="9160"/>
                  </a:lnTo>
                  <a:lnTo>
                    <a:pt x="10785" y="7162"/>
                  </a:lnTo>
                  <a:lnTo>
                    <a:pt x="11540" y="9160"/>
                  </a:lnTo>
                  <a:lnTo>
                    <a:pt x="11779" y="9794"/>
                  </a:lnTo>
                  <a:lnTo>
                    <a:pt x="14059" y="9794"/>
                  </a:lnTo>
                  <a:lnTo>
                    <a:pt x="12692" y="10856"/>
                  </a:lnTo>
                  <a:lnTo>
                    <a:pt x="12144" y="11282"/>
                  </a:lnTo>
                  <a:cubicBezTo>
                    <a:pt x="12144" y="11282"/>
                    <a:pt x="12364" y="11941"/>
                    <a:pt x="12364" y="11941"/>
                  </a:cubicBezTo>
                  <a:close/>
                  <a:moveTo>
                    <a:pt x="12458" y="8813"/>
                  </a:moveTo>
                  <a:lnTo>
                    <a:pt x="10785" y="4384"/>
                  </a:lnTo>
                  <a:lnTo>
                    <a:pt x="9111" y="8813"/>
                  </a:lnTo>
                  <a:lnTo>
                    <a:pt x="4649" y="8813"/>
                  </a:lnTo>
                  <a:lnTo>
                    <a:pt x="8275" y="11631"/>
                  </a:lnTo>
                  <a:lnTo>
                    <a:pt x="6601" y="16647"/>
                  </a:lnTo>
                  <a:lnTo>
                    <a:pt x="10785" y="13582"/>
                  </a:lnTo>
                  <a:lnTo>
                    <a:pt x="14969" y="16647"/>
                  </a:lnTo>
                  <a:lnTo>
                    <a:pt x="13295" y="11631"/>
                  </a:lnTo>
                  <a:lnTo>
                    <a:pt x="16921" y="8813"/>
                  </a:lnTo>
                  <a:cubicBezTo>
                    <a:pt x="16921" y="8813"/>
                    <a:pt x="12458" y="8813"/>
                    <a:pt x="12458" y="8813"/>
                  </a:cubicBezTo>
                  <a:close/>
                  <a:moveTo>
                    <a:pt x="10800" y="20592"/>
                  </a:moveTo>
                  <a:cubicBezTo>
                    <a:pt x="9796" y="20381"/>
                    <a:pt x="982" y="17399"/>
                    <a:pt x="982" y="12263"/>
                  </a:cubicBezTo>
                  <a:cubicBezTo>
                    <a:pt x="982" y="7469"/>
                    <a:pt x="2322" y="2919"/>
                    <a:pt x="2778" y="1179"/>
                  </a:cubicBezTo>
                  <a:cubicBezTo>
                    <a:pt x="4022" y="1719"/>
                    <a:pt x="7232" y="2943"/>
                    <a:pt x="10800" y="2943"/>
                  </a:cubicBezTo>
                  <a:cubicBezTo>
                    <a:pt x="14368" y="2943"/>
                    <a:pt x="17579" y="1719"/>
                    <a:pt x="18823" y="1179"/>
                  </a:cubicBezTo>
                  <a:cubicBezTo>
                    <a:pt x="19278" y="2918"/>
                    <a:pt x="20618" y="7466"/>
                    <a:pt x="20618" y="12263"/>
                  </a:cubicBezTo>
                  <a:cubicBezTo>
                    <a:pt x="20618" y="17393"/>
                    <a:pt x="11803" y="20381"/>
                    <a:pt x="10800" y="20592"/>
                  </a:cubicBezTo>
                  <a:moveTo>
                    <a:pt x="19618" y="356"/>
                  </a:moveTo>
                  <a:cubicBezTo>
                    <a:pt x="19577" y="216"/>
                    <a:pt x="19477" y="101"/>
                    <a:pt x="19343" y="42"/>
                  </a:cubicBezTo>
                  <a:cubicBezTo>
                    <a:pt x="19210" y="-17"/>
                    <a:pt x="19057" y="-13"/>
                    <a:pt x="18926" y="52"/>
                  </a:cubicBezTo>
                  <a:cubicBezTo>
                    <a:pt x="18888" y="71"/>
                    <a:pt x="15053" y="1962"/>
                    <a:pt x="10800" y="1962"/>
                  </a:cubicBezTo>
                  <a:cubicBezTo>
                    <a:pt x="6556" y="1962"/>
                    <a:pt x="2712" y="71"/>
                    <a:pt x="2674" y="52"/>
                  </a:cubicBezTo>
                  <a:cubicBezTo>
                    <a:pt x="2543" y="-13"/>
                    <a:pt x="2391" y="-17"/>
                    <a:pt x="2257" y="42"/>
                  </a:cubicBezTo>
                  <a:cubicBezTo>
                    <a:pt x="2124" y="101"/>
                    <a:pt x="2023" y="216"/>
                    <a:pt x="1983" y="356"/>
                  </a:cubicBezTo>
                  <a:cubicBezTo>
                    <a:pt x="1963" y="426"/>
                    <a:pt x="0" y="6376"/>
                    <a:pt x="0" y="12263"/>
                  </a:cubicBezTo>
                  <a:cubicBezTo>
                    <a:pt x="0" y="18484"/>
                    <a:pt x="10271" y="21491"/>
                    <a:pt x="10708" y="21575"/>
                  </a:cubicBezTo>
                  <a:cubicBezTo>
                    <a:pt x="10739" y="21580"/>
                    <a:pt x="10770" y="21583"/>
                    <a:pt x="10800" y="21583"/>
                  </a:cubicBezTo>
                  <a:cubicBezTo>
                    <a:pt x="10831" y="21583"/>
                    <a:pt x="10862" y="21580"/>
                    <a:pt x="10892" y="21575"/>
                  </a:cubicBezTo>
                  <a:cubicBezTo>
                    <a:pt x="11329" y="21491"/>
                    <a:pt x="21600" y="18484"/>
                    <a:pt x="21600" y="12263"/>
                  </a:cubicBezTo>
                  <a:cubicBezTo>
                    <a:pt x="21600" y="6376"/>
                    <a:pt x="19637" y="426"/>
                    <a:pt x="19618" y="356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A658EA8-4157-4D98-9499-8DF054A01AAD}"/>
              </a:ext>
            </a:extLst>
          </p:cNvPr>
          <p:cNvGrpSpPr/>
          <p:nvPr/>
        </p:nvGrpSpPr>
        <p:grpSpPr>
          <a:xfrm>
            <a:off x="8150463" y="2648732"/>
            <a:ext cx="1391245" cy="1396169"/>
            <a:chOff x="7732174" y="3117179"/>
            <a:chExt cx="1107191" cy="1111110"/>
          </a:xfrm>
        </p:grpSpPr>
        <p:sp>
          <p:nvSpPr>
            <p:cNvPr id="40" name="Oval 109">
              <a:extLst>
                <a:ext uri="{FF2B5EF4-FFF2-40B4-BE49-F238E27FC236}">
                  <a16:creationId xmlns:a16="http://schemas.microsoft.com/office/drawing/2014/main" id="{552593FF-725E-471D-8265-0D2ED3BA1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7851" y="3134816"/>
              <a:ext cx="1073877" cy="10758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0">
              <a:extLst>
                <a:ext uri="{FF2B5EF4-FFF2-40B4-BE49-F238E27FC236}">
                  <a16:creationId xmlns:a16="http://schemas.microsoft.com/office/drawing/2014/main" id="{418DB530-D887-49EB-9B03-CED6F6DBF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2174" y="3117179"/>
              <a:ext cx="1107191" cy="1111110"/>
            </a:xfrm>
            <a:custGeom>
              <a:avLst/>
              <a:gdLst>
                <a:gd name="T0" fmla="*/ 129 w 257"/>
                <a:gd name="T1" fmla="*/ 253 h 257"/>
                <a:gd name="T2" fmla="*/ 129 w 257"/>
                <a:gd name="T3" fmla="*/ 257 h 257"/>
                <a:gd name="T4" fmla="*/ 257 w 257"/>
                <a:gd name="T5" fmla="*/ 128 h 257"/>
                <a:gd name="T6" fmla="*/ 129 w 257"/>
                <a:gd name="T7" fmla="*/ 0 h 257"/>
                <a:gd name="T8" fmla="*/ 0 w 257"/>
                <a:gd name="T9" fmla="*/ 128 h 257"/>
                <a:gd name="T10" fmla="*/ 129 w 257"/>
                <a:gd name="T11" fmla="*/ 257 h 257"/>
                <a:gd name="T12" fmla="*/ 129 w 257"/>
                <a:gd name="T13" fmla="*/ 253 h 257"/>
                <a:gd name="T14" fmla="*/ 129 w 257"/>
                <a:gd name="T15" fmla="*/ 249 h 257"/>
                <a:gd name="T16" fmla="*/ 43 w 257"/>
                <a:gd name="T17" fmla="*/ 214 h 257"/>
                <a:gd name="T18" fmla="*/ 8 w 257"/>
                <a:gd name="T19" fmla="*/ 128 h 257"/>
                <a:gd name="T20" fmla="*/ 43 w 257"/>
                <a:gd name="T21" fmla="*/ 43 h 257"/>
                <a:gd name="T22" fmla="*/ 129 w 257"/>
                <a:gd name="T23" fmla="*/ 8 h 257"/>
                <a:gd name="T24" fmla="*/ 214 w 257"/>
                <a:gd name="T25" fmla="*/ 43 h 257"/>
                <a:gd name="T26" fmla="*/ 249 w 257"/>
                <a:gd name="T27" fmla="*/ 128 h 257"/>
                <a:gd name="T28" fmla="*/ 214 w 257"/>
                <a:gd name="T29" fmla="*/ 214 h 257"/>
                <a:gd name="T30" fmla="*/ 129 w 257"/>
                <a:gd name="T31" fmla="*/ 249 h 257"/>
                <a:gd name="T32" fmla="*/ 129 w 257"/>
                <a:gd name="T33" fmla="*/ 253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7" h="257">
                  <a:moveTo>
                    <a:pt x="129" y="253"/>
                  </a:moveTo>
                  <a:cubicBezTo>
                    <a:pt x="129" y="257"/>
                    <a:pt x="129" y="257"/>
                    <a:pt x="129" y="257"/>
                  </a:cubicBezTo>
                  <a:cubicBezTo>
                    <a:pt x="200" y="257"/>
                    <a:pt x="257" y="200"/>
                    <a:pt x="257" y="128"/>
                  </a:cubicBezTo>
                  <a:cubicBezTo>
                    <a:pt x="257" y="57"/>
                    <a:pt x="200" y="0"/>
                    <a:pt x="129" y="0"/>
                  </a:cubicBezTo>
                  <a:cubicBezTo>
                    <a:pt x="58" y="0"/>
                    <a:pt x="0" y="57"/>
                    <a:pt x="0" y="128"/>
                  </a:cubicBezTo>
                  <a:cubicBezTo>
                    <a:pt x="0" y="200"/>
                    <a:pt x="58" y="257"/>
                    <a:pt x="129" y="257"/>
                  </a:cubicBezTo>
                  <a:cubicBezTo>
                    <a:pt x="129" y="253"/>
                    <a:pt x="129" y="253"/>
                    <a:pt x="129" y="253"/>
                  </a:cubicBezTo>
                  <a:cubicBezTo>
                    <a:pt x="129" y="249"/>
                    <a:pt x="129" y="249"/>
                    <a:pt x="129" y="249"/>
                  </a:cubicBezTo>
                  <a:cubicBezTo>
                    <a:pt x="95" y="249"/>
                    <a:pt x="65" y="236"/>
                    <a:pt x="43" y="214"/>
                  </a:cubicBezTo>
                  <a:cubicBezTo>
                    <a:pt x="21" y="192"/>
                    <a:pt x="8" y="162"/>
                    <a:pt x="8" y="128"/>
                  </a:cubicBezTo>
                  <a:cubicBezTo>
                    <a:pt x="8" y="95"/>
                    <a:pt x="21" y="65"/>
                    <a:pt x="43" y="43"/>
                  </a:cubicBezTo>
                  <a:cubicBezTo>
                    <a:pt x="65" y="21"/>
                    <a:pt x="95" y="8"/>
                    <a:pt x="129" y="8"/>
                  </a:cubicBezTo>
                  <a:cubicBezTo>
                    <a:pt x="162" y="8"/>
                    <a:pt x="192" y="21"/>
                    <a:pt x="214" y="43"/>
                  </a:cubicBezTo>
                  <a:cubicBezTo>
                    <a:pt x="236" y="65"/>
                    <a:pt x="249" y="95"/>
                    <a:pt x="249" y="128"/>
                  </a:cubicBezTo>
                  <a:cubicBezTo>
                    <a:pt x="249" y="162"/>
                    <a:pt x="236" y="192"/>
                    <a:pt x="214" y="214"/>
                  </a:cubicBezTo>
                  <a:cubicBezTo>
                    <a:pt x="192" y="236"/>
                    <a:pt x="162" y="249"/>
                    <a:pt x="129" y="249"/>
                  </a:cubicBezTo>
                  <a:lnTo>
                    <a:pt x="129" y="25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Shape 2620">
              <a:extLst>
                <a:ext uri="{FF2B5EF4-FFF2-40B4-BE49-F238E27FC236}">
                  <a16:creationId xmlns:a16="http://schemas.microsoft.com/office/drawing/2014/main" id="{CE714B10-8FEB-4FD6-8A79-0EC61EF6AFC9}"/>
                </a:ext>
              </a:extLst>
            </p:cNvPr>
            <p:cNvSpPr/>
            <p:nvPr/>
          </p:nvSpPr>
          <p:spPr>
            <a:xfrm>
              <a:off x="8145125" y="3530041"/>
              <a:ext cx="279328" cy="254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extrusionOk="0">
                  <a:moveTo>
                    <a:pt x="20618" y="7406"/>
                  </a:moveTo>
                  <a:lnTo>
                    <a:pt x="13580" y="7406"/>
                  </a:lnTo>
                  <a:cubicBezTo>
                    <a:pt x="13156" y="6803"/>
                    <a:pt x="12718" y="6095"/>
                    <a:pt x="12319" y="5293"/>
                  </a:cubicBezTo>
                  <a:lnTo>
                    <a:pt x="20618" y="5293"/>
                  </a:lnTo>
                  <a:cubicBezTo>
                    <a:pt x="20618" y="5293"/>
                    <a:pt x="20618" y="7406"/>
                    <a:pt x="20618" y="7406"/>
                  </a:cubicBezTo>
                  <a:close/>
                  <a:moveTo>
                    <a:pt x="19636" y="13747"/>
                  </a:moveTo>
                  <a:lnTo>
                    <a:pt x="11291" y="13747"/>
                  </a:lnTo>
                  <a:lnTo>
                    <a:pt x="11291" y="8463"/>
                  </a:lnTo>
                  <a:lnTo>
                    <a:pt x="13090" y="8463"/>
                  </a:lnTo>
                  <a:cubicBezTo>
                    <a:pt x="14022" y="9712"/>
                    <a:pt x="14815" y="10437"/>
                    <a:pt x="14882" y="10497"/>
                  </a:cubicBezTo>
                  <a:cubicBezTo>
                    <a:pt x="15009" y="10610"/>
                    <a:pt x="15174" y="10644"/>
                    <a:pt x="15323" y="10601"/>
                  </a:cubicBezTo>
                  <a:cubicBezTo>
                    <a:pt x="15418" y="10574"/>
                    <a:pt x="15505" y="10516"/>
                    <a:pt x="15573" y="10429"/>
                  </a:cubicBezTo>
                  <a:cubicBezTo>
                    <a:pt x="15746" y="10205"/>
                    <a:pt x="15718" y="9871"/>
                    <a:pt x="15510" y="9684"/>
                  </a:cubicBezTo>
                  <a:cubicBezTo>
                    <a:pt x="15498" y="9674"/>
                    <a:pt x="15023" y="9238"/>
                    <a:pt x="14383" y="8463"/>
                  </a:cubicBezTo>
                  <a:lnTo>
                    <a:pt x="19636" y="8463"/>
                  </a:lnTo>
                  <a:cubicBezTo>
                    <a:pt x="19636" y="8463"/>
                    <a:pt x="19636" y="13747"/>
                    <a:pt x="19636" y="13747"/>
                  </a:cubicBezTo>
                  <a:close/>
                  <a:moveTo>
                    <a:pt x="19636" y="20087"/>
                  </a:moveTo>
                  <a:lnTo>
                    <a:pt x="11291" y="20087"/>
                  </a:lnTo>
                  <a:lnTo>
                    <a:pt x="11291" y="14803"/>
                  </a:lnTo>
                  <a:lnTo>
                    <a:pt x="19636" y="14803"/>
                  </a:lnTo>
                  <a:cubicBezTo>
                    <a:pt x="19636" y="14803"/>
                    <a:pt x="19636" y="20087"/>
                    <a:pt x="19636" y="20087"/>
                  </a:cubicBezTo>
                  <a:close/>
                  <a:moveTo>
                    <a:pt x="11291" y="5461"/>
                  </a:moveTo>
                  <a:cubicBezTo>
                    <a:pt x="11626" y="6178"/>
                    <a:pt x="11991" y="6828"/>
                    <a:pt x="12360" y="7406"/>
                  </a:cubicBezTo>
                  <a:lnTo>
                    <a:pt x="11291" y="7406"/>
                  </a:lnTo>
                  <a:cubicBezTo>
                    <a:pt x="11291" y="7406"/>
                    <a:pt x="11291" y="5461"/>
                    <a:pt x="11291" y="5461"/>
                  </a:cubicBezTo>
                  <a:close/>
                  <a:moveTo>
                    <a:pt x="12871" y="1481"/>
                  </a:moveTo>
                  <a:cubicBezTo>
                    <a:pt x="14045" y="751"/>
                    <a:pt x="15436" y="979"/>
                    <a:pt x="15979" y="1990"/>
                  </a:cubicBezTo>
                  <a:cubicBezTo>
                    <a:pt x="16343" y="2668"/>
                    <a:pt x="16223" y="3523"/>
                    <a:pt x="15755" y="4236"/>
                  </a:cubicBezTo>
                  <a:lnTo>
                    <a:pt x="11845" y="4236"/>
                  </a:lnTo>
                  <a:cubicBezTo>
                    <a:pt x="11740" y="3975"/>
                    <a:pt x="11641" y="3708"/>
                    <a:pt x="11550" y="3432"/>
                  </a:cubicBezTo>
                  <a:cubicBezTo>
                    <a:pt x="11653" y="2691"/>
                    <a:pt x="12120" y="1947"/>
                    <a:pt x="12871" y="1481"/>
                  </a:cubicBezTo>
                  <a:moveTo>
                    <a:pt x="10309" y="7406"/>
                  </a:moveTo>
                  <a:lnTo>
                    <a:pt x="9224" y="7406"/>
                  </a:lnTo>
                  <a:cubicBezTo>
                    <a:pt x="9600" y="6819"/>
                    <a:pt x="9970" y="6158"/>
                    <a:pt x="10309" y="5429"/>
                  </a:cubicBezTo>
                  <a:cubicBezTo>
                    <a:pt x="10309" y="5429"/>
                    <a:pt x="10309" y="7406"/>
                    <a:pt x="10309" y="7406"/>
                  </a:cubicBezTo>
                  <a:close/>
                  <a:moveTo>
                    <a:pt x="10309" y="13747"/>
                  </a:moveTo>
                  <a:lnTo>
                    <a:pt x="1964" y="13747"/>
                  </a:lnTo>
                  <a:lnTo>
                    <a:pt x="1964" y="8463"/>
                  </a:lnTo>
                  <a:lnTo>
                    <a:pt x="7202" y="8463"/>
                  </a:lnTo>
                  <a:cubicBezTo>
                    <a:pt x="6563" y="9238"/>
                    <a:pt x="6087" y="9674"/>
                    <a:pt x="6075" y="9684"/>
                  </a:cubicBezTo>
                  <a:cubicBezTo>
                    <a:pt x="5867" y="9871"/>
                    <a:pt x="5839" y="10205"/>
                    <a:pt x="6012" y="10429"/>
                  </a:cubicBezTo>
                  <a:cubicBezTo>
                    <a:pt x="6080" y="10516"/>
                    <a:pt x="6167" y="10574"/>
                    <a:pt x="6261" y="10601"/>
                  </a:cubicBezTo>
                  <a:cubicBezTo>
                    <a:pt x="6411" y="10644"/>
                    <a:pt x="6575" y="10610"/>
                    <a:pt x="6703" y="10497"/>
                  </a:cubicBezTo>
                  <a:cubicBezTo>
                    <a:pt x="6770" y="10437"/>
                    <a:pt x="7563" y="9712"/>
                    <a:pt x="8495" y="8463"/>
                  </a:cubicBezTo>
                  <a:lnTo>
                    <a:pt x="10309" y="8463"/>
                  </a:lnTo>
                  <a:cubicBezTo>
                    <a:pt x="10309" y="8463"/>
                    <a:pt x="10309" y="13747"/>
                    <a:pt x="10309" y="13747"/>
                  </a:cubicBezTo>
                  <a:close/>
                  <a:moveTo>
                    <a:pt x="10309" y="20087"/>
                  </a:moveTo>
                  <a:lnTo>
                    <a:pt x="1964" y="20087"/>
                  </a:lnTo>
                  <a:lnTo>
                    <a:pt x="1964" y="14803"/>
                  </a:lnTo>
                  <a:lnTo>
                    <a:pt x="10309" y="14803"/>
                  </a:lnTo>
                  <a:cubicBezTo>
                    <a:pt x="10309" y="14803"/>
                    <a:pt x="10309" y="20087"/>
                    <a:pt x="10309" y="20087"/>
                  </a:cubicBezTo>
                  <a:close/>
                  <a:moveTo>
                    <a:pt x="982" y="7406"/>
                  </a:moveTo>
                  <a:lnTo>
                    <a:pt x="982" y="5293"/>
                  </a:lnTo>
                  <a:lnTo>
                    <a:pt x="9266" y="5293"/>
                  </a:lnTo>
                  <a:cubicBezTo>
                    <a:pt x="8867" y="6095"/>
                    <a:pt x="8429" y="6803"/>
                    <a:pt x="8005" y="7406"/>
                  </a:cubicBezTo>
                  <a:cubicBezTo>
                    <a:pt x="8005" y="7406"/>
                    <a:pt x="982" y="7406"/>
                    <a:pt x="982" y="7406"/>
                  </a:cubicBezTo>
                  <a:close/>
                  <a:moveTo>
                    <a:pt x="5606" y="1990"/>
                  </a:moveTo>
                  <a:cubicBezTo>
                    <a:pt x="6148" y="980"/>
                    <a:pt x="7540" y="751"/>
                    <a:pt x="8714" y="1481"/>
                  </a:cubicBezTo>
                  <a:cubicBezTo>
                    <a:pt x="9465" y="1948"/>
                    <a:pt x="9931" y="2692"/>
                    <a:pt x="10035" y="3433"/>
                  </a:cubicBezTo>
                  <a:cubicBezTo>
                    <a:pt x="9944" y="3708"/>
                    <a:pt x="9845" y="3975"/>
                    <a:pt x="9740" y="4236"/>
                  </a:cubicBezTo>
                  <a:lnTo>
                    <a:pt x="5830" y="4236"/>
                  </a:lnTo>
                  <a:cubicBezTo>
                    <a:pt x="5362" y="3523"/>
                    <a:pt x="5242" y="2668"/>
                    <a:pt x="5606" y="1990"/>
                  </a:cubicBezTo>
                  <a:moveTo>
                    <a:pt x="20618" y="4236"/>
                  </a:moveTo>
                  <a:lnTo>
                    <a:pt x="16874" y="4236"/>
                  </a:lnTo>
                  <a:cubicBezTo>
                    <a:pt x="17259" y="3325"/>
                    <a:pt x="17284" y="2310"/>
                    <a:pt x="16829" y="1461"/>
                  </a:cubicBezTo>
                  <a:cubicBezTo>
                    <a:pt x="16015" y="-54"/>
                    <a:pt x="14024" y="-456"/>
                    <a:pt x="12380" y="565"/>
                  </a:cubicBezTo>
                  <a:cubicBezTo>
                    <a:pt x="11747" y="959"/>
                    <a:pt x="11277" y="1511"/>
                    <a:pt x="10965" y="2122"/>
                  </a:cubicBezTo>
                  <a:cubicBezTo>
                    <a:pt x="10949" y="2115"/>
                    <a:pt x="10937" y="2103"/>
                    <a:pt x="10920" y="2098"/>
                  </a:cubicBezTo>
                  <a:cubicBezTo>
                    <a:pt x="10909" y="2095"/>
                    <a:pt x="10899" y="2097"/>
                    <a:pt x="10888" y="2095"/>
                  </a:cubicBezTo>
                  <a:cubicBezTo>
                    <a:pt x="10861" y="2089"/>
                    <a:pt x="10834" y="2089"/>
                    <a:pt x="10806" y="2088"/>
                  </a:cubicBezTo>
                  <a:cubicBezTo>
                    <a:pt x="10782" y="2089"/>
                    <a:pt x="10759" y="2089"/>
                    <a:pt x="10735" y="2093"/>
                  </a:cubicBezTo>
                  <a:cubicBezTo>
                    <a:pt x="10712" y="2096"/>
                    <a:pt x="10689" y="2090"/>
                    <a:pt x="10665" y="2098"/>
                  </a:cubicBezTo>
                  <a:cubicBezTo>
                    <a:pt x="10648" y="2103"/>
                    <a:pt x="10636" y="2115"/>
                    <a:pt x="10620" y="2122"/>
                  </a:cubicBezTo>
                  <a:cubicBezTo>
                    <a:pt x="10307" y="1511"/>
                    <a:pt x="9837" y="959"/>
                    <a:pt x="9205" y="566"/>
                  </a:cubicBezTo>
                  <a:cubicBezTo>
                    <a:pt x="7561" y="-456"/>
                    <a:pt x="5569" y="-54"/>
                    <a:pt x="4755" y="1461"/>
                  </a:cubicBezTo>
                  <a:cubicBezTo>
                    <a:pt x="4301" y="2310"/>
                    <a:pt x="4325" y="3325"/>
                    <a:pt x="4711" y="4236"/>
                  </a:cubicBezTo>
                  <a:lnTo>
                    <a:pt x="982" y="4236"/>
                  </a:lnTo>
                  <a:cubicBezTo>
                    <a:pt x="440" y="4236"/>
                    <a:pt x="0" y="4709"/>
                    <a:pt x="0" y="5293"/>
                  </a:cubicBezTo>
                  <a:lnTo>
                    <a:pt x="0" y="7406"/>
                  </a:lnTo>
                  <a:cubicBezTo>
                    <a:pt x="0" y="7990"/>
                    <a:pt x="440" y="8463"/>
                    <a:pt x="982" y="8463"/>
                  </a:cubicBezTo>
                  <a:lnTo>
                    <a:pt x="982" y="20087"/>
                  </a:lnTo>
                  <a:cubicBezTo>
                    <a:pt x="982" y="20671"/>
                    <a:pt x="1422" y="21144"/>
                    <a:pt x="1964" y="21144"/>
                  </a:cubicBezTo>
                  <a:lnTo>
                    <a:pt x="19636" y="21144"/>
                  </a:lnTo>
                  <a:cubicBezTo>
                    <a:pt x="20178" y="21144"/>
                    <a:pt x="20618" y="20671"/>
                    <a:pt x="20618" y="20087"/>
                  </a:cubicBezTo>
                  <a:lnTo>
                    <a:pt x="20618" y="8463"/>
                  </a:lnTo>
                  <a:cubicBezTo>
                    <a:pt x="21160" y="8463"/>
                    <a:pt x="21600" y="7990"/>
                    <a:pt x="21600" y="7406"/>
                  </a:cubicBezTo>
                  <a:lnTo>
                    <a:pt x="21600" y="5293"/>
                  </a:lnTo>
                  <a:cubicBezTo>
                    <a:pt x="21600" y="4709"/>
                    <a:pt x="21160" y="4236"/>
                    <a:pt x="20618" y="4236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ea typeface="Source Sans Pro Light" charset="0"/>
                <a:cs typeface="Source Sans Pro Light" charset="0"/>
              </a:endParaRP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CD9619B9-E5A7-445D-95FF-BCB273594A4B}"/>
              </a:ext>
            </a:extLst>
          </p:cNvPr>
          <p:cNvSpPr/>
          <p:nvPr/>
        </p:nvSpPr>
        <p:spPr>
          <a:xfrm>
            <a:off x="1034565" y="2079805"/>
            <a:ext cx="2338061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200" dirty="0" err="1">
                <a:ea typeface="Lora" charset="0"/>
                <a:cs typeface="Lora" charset="0"/>
              </a:rPr>
              <a:t>Sed</a:t>
            </a:r>
            <a:r>
              <a:rPr lang="en-ID" sz="1200" dirty="0">
                <a:ea typeface="Lora" charset="0"/>
                <a:cs typeface="Lora" charset="0"/>
              </a:rPr>
              <a:t> Ut </a:t>
            </a:r>
            <a:r>
              <a:rPr lang="en-ID" sz="1200" dirty="0" err="1">
                <a:ea typeface="Lora" charset="0"/>
                <a:cs typeface="Lora" charset="0"/>
              </a:rPr>
              <a:t>Perspiciatis</a:t>
            </a:r>
            <a:r>
              <a:rPr lang="en-ID" sz="1200" dirty="0">
                <a:ea typeface="Lora" charset="0"/>
                <a:cs typeface="Lora" charset="0"/>
              </a:rPr>
              <a:t> </a:t>
            </a:r>
            <a:r>
              <a:rPr lang="en-ID" sz="1200" dirty="0" err="1">
                <a:ea typeface="Lora" charset="0"/>
                <a:cs typeface="Lora" charset="0"/>
              </a:rPr>
              <a:t>Unde</a:t>
            </a:r>
            <a:r>
              <a:rPr lang="en-ID" sz="1200" dirty="0">
                <a:ea typeface="Lora" charset="0"/>
                <a:cs typeface="Lora" charset="0"/>
              </a:rPr>
              <a:t> Omnis </a:t>
            </a:r>
            <a:r>
              <a:rPr lang="en-ID" sz="1200" dirty="0" err="1">
                <a:ea typeface="Lora" charset="0"/>
                <a:cs typeface="Lora" charset="0"/>
              </a:rPr>
              <a:t>Iste</a:t>
            </a:r>
            <a:r>
              <a:rPr lang="en-ID" sz="1200" dirty="0">
                <a:ea typeface="Lora" charset="0"/>
                <a:cs typeface="Lora" charset="0"/>
              </a:rPr>
              <a:t> </a:t>
            </a:r>
            <a:r>
              <a:rPr lang="en-ID" sz="1200" dirty="0" err="1">
                <a:ea typeface="Lora" charset="0"/>
                <a:cs typeface="Lora" charset="0"/>
              </a:rPr>
              <a:t>Natus</a:t>
            </a:r>
            <a:r>
              <a:rPr lang="en-ID" sz="1200" dirty="0">
                <a:ea typeface="Lora" charset="0"/>
                <a:cs typeface="Lora" charset="0"/>
              </a:rPr>
              <a:t> Error</a:t>
            </a:r>
            <a:endParaRPr lang="en-US" sz="1200" dirty="0">
              <a:ea typeface="Lora" charset="0"/>
              <a:cs typeface="Lora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304A2C-E14C-4E58-A586-717D439D7DA4}"/>
              </a:ext>
            </a:extLst>
          </p:cNvPr>
          <p:cNvSpPr/>
          <p:nvPr/>
        </p:nvSpPr>
        <p:spPr>
          <a:xfrm>
            <a:off x="4940554" y="2916135"/>
            <a:ext cx="2338061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200" dirty="0" err="1">
                <a:ea typeface="Lora" charset="0"/>
                <a:cs typeface="Lora" charset="0"/>
              </a:rPr>
              <a:t>Sed</a:t>
            </a:r>
            <a:r>
              <a:rPr lang="en-ID" sz="1200" dirty="0">
                <a:ea typeface="Lora" charset="0"/>
                <a:cs typeface="Lora" charset="0"/>
              </a:rPr>
              <a:t> Ut </a:t>
            </a:r>
            <a:r>
              <a:rPr lang="en-ID" sz="1200" dirty="0" err="1">
                <a:ea typeface="Lora" charset="0"/>
                <a:cs typeface="Lora" charset="0"/>
              </a:rPr>
              <a:t>Perspiciatis</a:t>
            </a:r>
            <a:r>
              <a:rPr lang="en-ID" sz="1200" dirty="0">
                <a:ea typeface="Lora" charset="0"/>
                <a:cs typeface="Lora" charset="0"/>
              </a:rPr>
              <a:t> </a:t>
            </a:r>
            <a:r>
              <a:rPr lang="en-ID" sz="1200" dirty="0" err="1">
                <a:ea typeface="Lora" charset="0"/>
                <a:cs typeface="Lora" charset="0"/>
              </a:rPr>
              <a:t>Unde</a:t>
            </a:r>
            <a:r>
              <a:rPr lang="en-ID" sz="1200" dirty="0">
                <a:ea typeface="Lora" charset="0"/>
                <a:cs typeface="Lora" charset="0"/>
              </a:rPr>
              <a:t> Omnis </a:t>
            </a:r>
            <a:r>
              <a:rPr lang="en-ID" sz="1200" dirty="0" err="1">
                <a:ea typeface="Lora" charset="0"/>
                <a:cs typeface="Lora" charset="0"/>
              </a:rPr>
              <a:t>Iste</a:t>
            </a:r>
            <a:r>
              <a:rPr lang="en-ID" sz="1200" dirty="0">
                <a:ea typeface="Lora" charset="0"/>
                <a:cs typeface="Lora" charset="0"/>
              </a:rPr>
              <a:t> </a:t>
            </a:r>
            <a:r>
              <a:rPr lang="en-ID" sz="1200" dirty="0" err="1">
                <a:ea typeface="Lora" charset="0"/>
                <a:cs typeface="Lora" charset="0"/>
              </a:rPr>
              <a:t>Natus</a:t>
            </a:r>
            <a:r>
              <a:rPr lang="en-ID" sz="1200" dirty="0">
                <a:ea typeface="Lora" charset="0"/>
                <a:cs typeface="Lora" charset="0"/>
              </a:rPr>
              <a:t> Error Sit </a:t>
            </a:r>
            <a:r>
              <a:rPr lang="en-ID" sz="1200" dirty="0" err="1">
                <a:ea typeface="Lora" charset="0"/>
                <a:cs typeface="Lora" charset="0"/>
              </a:rPr>
              <a:t>Perspiciatis</a:t>
            </a:r>
            <a:r>
              <a:rPr lang="en-ID" sz="1200" dirty="0">
                <a:ea typeface="Lora" charset="0"/>
                <a:cs typeface="Lora" charset="0"/>
              </a:rPr>
              <a:t> </a:t>
            </a:r>
            <a:r>
              <a:rPr lang="en-ID" sz="1200" dirty="0" err="1">
                <a:ea typeface="Lora" charset="0"/>
                <a:cs typeface="Lora" charset="0"/>
              </a:rPr>
              <a:t>Unde</a:t>
            </a:r>
            <a:r>
              <a:rPr lang="en-ID" sz="1200" dirty="0">
                <a:ea typeface="Lora" charset="0"/>
                <a:cs typeface="Lora" charset="0"/>
              </a:rPr>
              <a:t> Omnis </a:t>
            </a:r>
            <a:r>
              <a:rPr lang="en-ID" sz="1200" dirty="0" err="1">
                <a:ea typeface="Lora" charset="0"/>
                <a:cs typeface="Lora" charset="0"/>
              </a:rPr>
              <a:t>Iste</a:t>
            </a:r>
            <a:endParaRPr lang="en-US" sz="1200" dirty="0">
              <a:ea typeface="Lora" charset="0"/>
              <a:cs typeface="Lora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F15DD80-7A3F-430A-929E-7EFB2F9A0980}"/>
              </a:ext>
            </a:extLst>
          </p:cNvPr>
          <p:cNvSpPr/>
          <p:nvPr/>
        </p:nvSpPr>
        <p:spPr>
          <a:xfrm>
            <a:off x="8819374" y="2079805"/>
            <a:ext cx="2338061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200" dirty="0" err="1">
                <a:ea typeface="Lora" charset="0"/>
                <a:cs typeface="Lora" charset="0"/>
              </a:rPr>
              <a:t>Sed</a:t>
            </a:r>
            <a:r>
              <a:rPr lang="en-ID" sz="1200" dirty="0">
                <a:ea typeface="Lora" charset="0"/>
                <a:cs typeface="Lora" charset="0"/>
              </a:rPr>
              <a:t> Ut </a:t>
            </a:r>
            <a:r>
              <a:rPr lang="en-ID" sz="1200" dirty="0" err="1">
                <a:ea typeface="Lora" charset="0"/>
                <a:cs typeface="Lora" charset="0"/>
              </a:rPr>
              <a:t>Perspiciatis</a:t>
            </a:r>
            <a:r>
              <a:rPr lang="en-ID" sz="1200" dirty="0">
                <a:ea typeface="Lora" charset="0"/>
                <a:cs typeface="Lora" charset="0"/>
              </a:rPr>
              <a:t> </a:t>
            </a:r>
            <a:r>
              <a:rPr lang="en-ID" sz="1200" dirty="0" err="1">
                <a:ea typeface="Lora" charset="0"/>
                <a:cs typeface="Lora" charset="0"/>
              </a:rPr>
              <a:t>Unde</a:t>
            </a:r>
            <a:r>
              <a:rPr lang="en-ID" sz="1200" dirty="0">
                <a:ea typeface="Lora" charset="0"/>
                <a:cs typeface="Lora" charset="0"/>
              </a:rPr>
              <a:t> Omnis </a:t>
            </a:r>
            <a:r>
              <a:rPr lang="en-ID" sz="1200" dirty="0" err="1">
                <a:ea typeface="Lora" charset="0"/>
                <a:cs typeface="Lora" charset="0"/>
              </a:rPr>
              <a:t>Iste</a:t>
            </a:r>
            <a:r>
              <a:rPr lang="en-ID" sz="1200" dirty="0">
                <a:ea typeface="Lora" charset="0"/>
                <a:cs typeface="Lora" charset="0"/>
              </a:rPr>
              <a:t> </a:t>
            </a:r>
            <a:r>
              <a:rPr lang="en-ID" sz="1200" dirty="0" err="1">
                <a:ea typeface="Lora" charset="0"/>
                <a:cs typeface="Lora" charset="0"/>
              </a:rPr>
              <a:t>Natus</a:t>
            </a:r>
            <a:r>
              <a:rPr lang="en-ID" sz="1200" dirty="0">
                <a:ea typeface="Lora" charset="0"/>
                <a:cs typeface="Lora" charset="0"/>
              </a:rPr>
              <a:t> Error Sit</a:t>
            </a:r>
            <a:endParaRPr lang="en-US" sz="1200" dirty="0">
              <a:ea typeface="Lora" charset="0"/>
              <a:cs typeface="Lora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47671F-0674-4EBF-9FE3-6EF4AB493903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BCDD90C-0145-4906-8F47-F7AD3DA401C4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65D91D7A-B735-4CC8-B42C-DE9576DBA07A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82AB5FC7-BA57-42AA-A4A2-C9BE0DDDE598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DA3DF313-32B6-4671-9047-D1FC84DEB80A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B9849104-CF6C-498A-BF31-5A1BE4445F7B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4276119-5588-46E4-B156-364184048F57}"/>
              </a:ext>
            </a:extLst>
          </p:cNvPr>
          <p:cNvSpPr txBox="1"/>
          <p:nvPr/>
        </p:nvSpPr>
        <p:spPr>
          <a:xfrm>
            <a:off x="3130983" y="650941"/>
            <a:ext cx="593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COLLA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BORATION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F923E5-5FF9-4F7B-89EA-07075C224D0A}"/>
              </a:ext>
            </a:extLst>
          </p:cNvPr>
          <p:cNvSpPr/>
          <p:nvPr/>
        </p:nvSpPr>
        <p:spPr>
          <a:xfrm>
            <a:off x="4428263" y="51843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</p:spTree>
    <p:extLst>
      <p:ext uri="{BB962C8B-B14F-4D97-AF65-F5344CB8AC3E}">
        <p14:creationId xmlns:p14="http://schemas.microsoft.com/office/powerpoint/2010/main" val="182693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C124BBC-0712-4803-B416-A05620BE657F}"/>
              </a:ext>
            </a:extLst>
          </p:cNvPr>
          <p:cNvSpPr/>
          <p:nvPr/>
        </p:nvSpPr>
        <p:spPr>
          <a:xfrm>
            <a:off x="1558414" y="2834643"/>
            <a:ext cx="994178" cy="99417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2D8575E-BC66-4A7A-80AD-9BA798382F71}"/>
              </a:ext>
            </a:extLst>
          </p:cNvPr>
          <p:cNvSpPr/>
          <p:nvPr/>
        </p:nvSpPr>
        <p:spPr>
          <a:xfrm>
            <a:off x="4728950" y="2828799"/>
            <a:ext cx="994178" cy="994178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A0FA22-640E-431F-A610-153CEAFDDF41}"/>
              </a:ext>
            </a:extLst>
          </p:cNvPr>
          <p:cNvSpPr/>
          <p:nvPr/>
        </p:nvSpPr>
        <p:spPr>
          <a:xfrm>
            <a:off x="7959915" y="2811577"/>
            <a:ext cx="994178" cy="99417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07D504A-06F2-4E99-A766-0258DAA75621}"/>
              </a:ext>
            </a:extLst>
          </p:cNvPr>
          <p:cNvSpPr/>
          <p:nvPr/>
        </p:nvSpPr>
        <p:spPr>
          <a:xfrm>
            <a:off x="1501254" y="4564106"/>
            <a:ext cx="994178" cy="994178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B0B24C3-E601-4121-A284-6F7749425879}"/>
              </a:ext>
            </a:extLst>
          </p:cNvPr>
          <p:cNvSpPr/>
          <p:nvPr/>
        </p:nvSpPr>
        <p:spPr>
          <a:xfrm>
            <a:off x="4786111" y="4564106"/>
            <a:ext cx="994178" cy="99417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28B0595-84F1-4568-A40C-28817B8DA241}"/>
              </a:ext>
            </a:extLst>
          </p:cNvPr>
          <p:cNvSpPr/>
          <p:nvPr/>
        </p:nvSpPr>
        <p:spPr>
          <a:xfrm>
            <a:off x="8013808" y="4545017"/>
            <a:ext cx="994178" cy="994178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3EF529-D495-4A04-BE80-CE9621457633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FF2B908-07B0-4BA6-9D40-B98EFCD47B67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2A4FC111-4BDD-4528-87CF-4AF867C2FC9B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D94C202B-33F7-44C3-A58C-6D46999E0F38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381B7A0-9951-4939-B894-B71F7510DA42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A682812A-4159-4EAB-920D-821BD225AE05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B9D842-C863-4449-9467-B9196DF36C18}"/>
              </a:ext>
            </a:extLst>
          </p:cNvPr>
          <p:cNvSpPr txBox="1"/>
          <p:nvPr/>
        </p:nvSpPr>
        <p:spPr>
          <a:xfrm>
            <a:off x="3050775" y="977908"/>
            <a:ext cx="6090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PRESE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NTATION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EED3891-39F4-4534-A5C9-6A9C2E33D50E}"/>
              </a:ext>
            </a:extLst>
          </p:cNvPr>
          <p:cNvSpPr/>
          <p:nvPr/>
        </p:nvSpPr>
        <p:spPr>
          <a:xfrm>
            <a:off x="4428263" y="845400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1FED1D-49EC-4469-9169-8F029AE6215D}"/>
              </a:ext>
            </a:extLst>
          </p:cNvPr>
          <p:cNvSpPr txBox="1"/>
          <p:nvPr/>
        </p:nvSpPr>
        <p:spPr>
          <a:xfrm>
            <a:off x="2806440" y="3173851"/>
            <a:ext cx="1777383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284DC8-F188-4741-B3D6-19462AEAF7AD}"/>
              </a:ext>
            </a:extLst>
          </p:cNvPr>
          <p:cNvSpPr txBox="1"/>
          <p:nvPr/>
        </p:nvSpPr>
        <p:spPr>
          <a:xfrm>
            <a:off x="2806440" y="2815859"/>
            <a:ext cx="2476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Discussion</a:t>
            </a:r>
            <a:endParaRPr lang="en-ID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3ABF8A-835F-4917-A95E-C176A125E693}"/>
              </a:ext>
            </a:extLst>
          </p:cNvPr>
          <p:cNvSpPr txBox="1"/>
          <p:nvPr/>
        </p:nvSpPr>
        <p:spPr>
          <a:xfrm>
            <a:off x="6034137" y="3183370"/>
            <a:ext cx="1777383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629E45-152A-4A8E-A0F4-2E7BF5C11C9D}"/>
              </a:ext>
            </a:extLst>
          </p:cNvPr>
          <p:cNvSpPr txBox="1"/>
          <p:nvPr/>
        </p:nvSpPr>
        <p:spPr>
          <a:xfrm>
            <a:off x="6034137" y="2825378"/>
            <a:ext cx="2476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Discussion</a:t>
            </a:r>
            <a:endParaRPr lang="en-ID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0D4EC1B-A359-4B13-AB44-428ED7E26A70}"/>
              </a:ext>
            </a:extLst>
          </p:cNvPr>
          <p:cNvSpPr txBox="1"/>
          <p:nvPr/>
        </p:nvSpPr>
        <p:spPr>
          <a:xfrm>
            <a:off x="9271293" y="3173851"/>
            <a:ext cx="1777383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A9B11ED-421C-49B6-B266-D0A30BC3BEB0}"/>
              </a:ext>
            </a:extLst>
          </p:cNvPr>
          <p:cNvSpPr txBox="1"/>
          <p:nvPr/>
        </p:nvSpPr>
        <p:spPr>
          <a:xfrm>
            <a:off x="9257645" y="2815859"/>
            <a:ext cx="2476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Discussion</a:t>
            </a:r>
            <a:endParaRPr lang="en-ID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9279C11-0254-4530-9809-895FF5CA6FED}"/>
              </a:ext>
            </a:extLst>
          </p:cNvPr>
          <p:cNvSpPr txBox="1"/>
          <p:nvPr/>
        </p:nvSpPr>
        <p:spPr>
          <a:xfrm>
            <a:off x="2806440" y="4922098"/>
            <a:ext cx="1777383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B2EF56-A93C-46B3-BC9A-0836DF69C153}"/>
              </a:ext>
            </a:extLst>
          </p:cNvPr>
          <p:cNvSpPr txBox="1"/>
          <p:nvPr/>
        </p:nvSpPr>
        <p:spPr>
          <a:xfrm>
            <a:off x="2806440" y="4564106"/>
            <a:ext cx="2476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Discussion</a:t>
            </a:r>
            <a:endParaRPr lang="en-ID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440AC2-9C58-4581-B437-79E7C9EE3836}"/>
              </a:ext>
            </a:extLst>
          </p:cNvPr>
          <p:cNvSpPr txBox="1"/>
          <p:nvPr/>
        </p:nvSpPr>
        <p:spPr>
          <a:xfrm>
            <a:off x="6034137" y="4931617"/>
            <a:ext cx="1777383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306DD7F-52B5-4EEC-97D5-4A816A1235A0}"/>
              </a:ext>
            </a:extLst>
          </p:cNvPr>
          <p:cNvSpPr txBox="1"/>
          <p:nvPr/>
        </p:nvSpPr>
        <p:spPr>
          <a:xfrm>
            <a:off x="6034137" y="4573625"/>
            <a:ext cx="2476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Discussion</a:t>
            </a:r>
            <a:endParaRPr lang="en-ID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6B5741-64CF-44F5-B3FB-8B6E2035B1CF}"/>
              </a:ext>
            </a:extLst>
          </p:cNvPr>
          <p:cNvSpPr txBox="1"/>
          <p:nvPr/>
        </p:nvSpPr>
        <p:spPr>
          <a:xfrm>
            <a:off x="9271293" y="4922098"/>
            <a:ext cx="1777383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44CDBC1-6DE1-466D-9354-26A34A5B2F7C}"/>
              </a:ext>
            </a:extLst>
          </p:cNvPr>
          <p:cNvSpPr txBox="1"/>
          <p:nvPr/>
        </p:nvSpPr>
        <p:spPr>
          <a:xfrm>
            <a:off x="9271293" y="4564106"/>
            <a:ext cx="2476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Discussion</a:t>
            </a:r>
            <a:endParaRPr lang="en-ID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grpSp>
        <p:nvGrpSpPr>
          <p:cNvPr id="32" name="Group 84">
            <a:extLst>
              <a:ext uri="{FF2B5EF4-FFF2-40B4-BE49-F238E27FC236}">
                <a16:creationId xmlns:a16="http://schemas.microsoft.com/office/drawing/2014/main" id="{A7369504-FA2D-49FE-A907-33E2A4BFCB2C}"/>
              </a:ext>
            </a:extLst>
          </p:cNvPr>
          <p:cNvGrpSpPr/>
          <p:nvPr/>
        </p:nvGrpSpPr>
        <p:grpSpPr>
          <a:xfrm>
            <a:off x="1783531" y="4841059"/>
            <a:ext cx="429624" cy="405589"/>
            <a:chOff x="2578955" y="3804786"/>
            <a:chExt cx="296915" cy="280306"/>
          </a:xfrm>
          <a:solidFill>
            <a:schemeClr val="bg1"/>
          </a:solidFill>
        </p:grpSpPr>
        <p:sp>
          <p:nvSpPr>
            <p:cNvPr id="33" name="Freeform 14">
              <a:extLst>
                <a:ext uri="{FF2B5EF4-FFF2-40B4-BE49-F238E27FC236}">
                  <a16:creationId xmlns:a16="http://schemas.microsoft.com/office/drawing/2014/main" id="{44582AC1-03DC-429B-8863-E45EC2F618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8955" y="3914831"/>
              <a:ext cx="85130" cy="170259"/>
            </a:xfrm>
            <a:custGeom>
              <a:avLst/>
              <a:gdLst/>
              <a:ahLst/>
              <a:cxnLst>
                <a:cxn ang="0">
                  <a:pos x="64" y="20"/>
                </a:cxn>
                <a:cxn ang="0">
                  <a:pos x="64" y="71"/>
                </a:cxn>
                <a:cxn ang="0">
                  <a:pos x="20" y="71"/>
                </a:cxn>
                <a:cxn ang="0">
                  <a:pos x="20" y="20"/>
                </a:cxn>
                <a:cxn ang="0">
                  <a:pos x="64" y="20"/>
                </a:cxn>
                <a:cxn ang="0">
                  <a:pos x="7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158"/>
                </a:cxn>
                <a:cxn ang="0">
                  <a:pos x="0" y="158"/>
                </a:cxn>
                <a:cxn ang="0">
                  <a:pos x="2" y="162"/>
                </a:cxn>
                <a:cxn ang="0">
                  <a:pos x="8" y="164"/>
                </a:cxn>
                <a:cxn ang="0">
                  <a:pos x="76" y="164"/>
                </a:cxn>
                <a:cxn ang="0">
                  <a:pos x="76" y="164"/>
                </a:cxn>
                <a:cxn ang="0">
                  <a:pos x="82" y="162"/>
                </a:cxn>
                <a:cxn ang="0">
                  <a:pos x="84" y="158"/>
                </a:cxn>
                <a:cxn ang="0">
                  <a:pos x="84" y="8"/>
                </a:cxn>
                <a:cxn ang="0">
                  <a:pos x="84" y="8"/>
                </a:cxn>
                <a:cxn ang="0">
                  <a:pos x="82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4" h="164">
                  <a:moveTo>
                    <a:pt x="64" y="20"/>
                  </a:moveTo>
                  <a:lnTo>
                    <a:pt x="64" y="71"/>
                  </a:lnTo>
                  <a:lnTo>
                    <a:pt x="20" y="71"/>
                  </a:lnTo>
                  <a:lnTo>
                    <a:pt x="20" y="20"/>
                  </a:lnTo>
                  <a:lnTo>
                    <a:pt x="64" y="20"/>
                  </a:lnTo>
                  <a:close/>
                  <a:moveTo>
                    <a:pt x="76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2" y="162"/>
                  </a:lnTo>
                  <a:lnTo>
                    <a:pt x="8" y="164"/>
                  </a:lnTo>
                  <a:lnTo>
                    <a:pt x="76" y="164"/>
                  </a:lnTo>
                  <a:lnTo>
                    <a:pt x="76" y="164"/>
                  </a:lnTo>
                  <a:lnTo>
                    <a:pt x="82" y="162"/>
                  </a:lnTo>
                  <a:lnTo>
                    <a:pt x="84" y="158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4" name="Rectangle 15">
              <a:extLst>
                <a:ext uri="{FF2B5EF4-FFF2-40B4-BE49-F238E27FC236}">
                  <a16:creationId xmlns:a16="http://schemas.microsoft.com/office/drawing/2014/main" id="{0333C4B9-C789-4DA3-88AF-3C4FA3478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9718" y="3935595"/>
              <a:ext cx="43604" cy="5398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5" name="Freeform 16">
              <a:extLst>
                <a:ext uri="{FF2B5EF4-FFF2-40B4-BE49-F238E27FC236}">
                  <a16:creationId xmlns:a16="http://schemas.microsoft.com/office/drawing/2014/main" id="{18B1A798-A10B-4FF4-A7C2-4B045D9747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8955" y="3914831"/>
              <a:ext cx="85130" cy="170259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158"/>
                </a:cxn>
                <a:cxn ang="0">
                  <a:pos x="0" y="158"/>
                </a:cxn>
                <a:cxn ang="0">
                  <a:pos x="2" y="162"/>
                </a:cxn>
                <a:cxn ang="0">
                  <a:pos x="8" y="164"/>
                </a:cxn>
                <a:cxn ang="0">
                  <a:pos x="76" y="164"/>
                </a:cxn>
                <a:cxn ang="0">
                  <a:pos x="76" y="164"/>
                </a:cxn>
                <a:cxn ang="0">
                  <a:pos x="82" y="162"/>
                </a:cxn>
                <a:cxn ang="0">
                  <a:pos x="84" y="158"/>
                </a:cxn>
                <a:cxn ang="0">
                  <a:pos x="84" y="8"/>
                </a:cxn>
                <a:cxn ang="0">
                  <a:pos x="84" y="8"/>
                </a:cxn>
                <a:cxn ang="0">
                  <a:pos x="82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4" h="164">
                  <a:moveTo>
                    <a:pt x="76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2" y="162"/>
                  </a:lnTo>
                  <a:lnTo>
                    <a:pt x="8" y="164"/>
                  </a:lnTo>
                  <a:lnTo>
                    <a:pt x="76" y="164"/>
                  </a:lnTo>
                  <a:lnTo>
                    <a:pt x="76" y="164"/>
                  </a:lnTo>
                  <a:lnTo>
                    <a:pt x="82" y="162"/>
                  </a:lnTo>
                  <a:lnTo>
                    <a:pt x="84" y="158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76" y="0"/>
                  </a:lnTo>
                  <a:lnTo>
                    <a:pt x="7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1000B3C0-D01F-4685-A655-EBDFD55A01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2771" y="3875382"/>
              <a:ext cx="87206" cy="209710"/>
            </a:xfrm>
            <a:custGeom>
              <a:avLst/>
              <a:gdLst/>
              <a:ahLst/>
              <a:cxnLst>
                <a:cxn ang="0">
                  <a:pos x="63" y="18"/>
                </a:cxn>
                <a:cxn ang="0">
                  <a:pos x="63" y="120"/>
                </a:cxn>
                <a:cxn ang="0">
                  <a:pos x="20" y="120"/>
                </a:cxn>
                <a:cxn ang="0">
                  <a:pos x="20" y="18"/>
                </a:cxn>
                <a:cxn ang="0">
                  <a:pos x="63" y="18"/>
                </a:cxn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2" y="200"/>
                </a:cxn>
                <a:cxn ang="0">
                  <a:pos x="7" y="202"/>
                </a:cxn>
                <a:cxn ang="0">
                  <a:pos x="76" y="202"/>
                </a:cxn>
                <a:cxn ang="0">
                  <a:pos x="76" y="202"/>
                </a:cxn>
                <a:cxn ang="0">
                  <a:pos x="81" y="200"/>
                </a:cxn>
                <a:cxn ang="0">
                  <a:pos x="83" y="196"/>
                </a:cxn>
                <a:cxn ang="0">
                  <a:pos x="83" y="6"/>
                </a:cxn>
                <a:cxn ang="0">
                  <a:pos x="83" y="6"/>
                </a:cxn>
                <a:cxn ang="0">
                  <a:pos x="81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3" h="202">
                  <a:moveTo>
                    <a:pt x="63" y="18"/>
                  </a:moveTo>
                  <a:lnTo>
                    <a:pt x="63" y="120"/>
                  </a:lnTo>
                  <a:lnTo>
                    <a:pt x="20" y="120"/>
                  </a:lnTo>
                  <a:lnTo>
                    <a:pt x="20" y="18"/>
                  </a:lnTo>
                  <a:lnTo>
                    <a:pt x="63" y="18"/>
                  </a:lnTo>
                  <a:close/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7" y="202"/>
                  </a:lnTo>
                  <a:lnTo>
                    <a:pt x="76" y="202"/>
                  </a:lnTo>
                  <a:lnTo>
                    <a:pt x="76" y="202"/>
                  </a:lnTo>
                  <a:lnTo>
                    <a:pt x="81" y="200"/>
                  </a:lnTo>
                  <a:lnTo>
                    <a:pt x="83" y="196"/>
                  </a:lnTo>
                  <a:lnTo>
                    <a:pt x="83" y="6"/>
                  </a:lnTo>
                  <a:lnTo>
                    <a:pt x="83" y="6"/>
                  </a:lnTo>
                  <a:lnTo>
                    <a:pt x="81" y="2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7" name="Rectangle 18">
              <a:extLst>
                <a:ext uri="{FF2B5EF4-FFF2-40B4-BE49-F238E27FC236}">
                  <a16:creationId xmlns:a16="http://schemas.microsoft.com/office/drawing/2014/main" id="{EAFDD4F1-FDAD-479B-B470-FAABE4827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3534" y="3894068"/>
              <a:ext cx="45679" cy="10589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8" name="Freeform 19">
              <a:extLst>
                <a:ext uri="{FF2B5EF4-FFF2-40B4-BE49-F238E27FC236}">
                  <a16:creationId xmlns:a16="http://schemas.microsoft.com/office/drawing/2014/main" id="{9FA933BA-E4AC-4D8F-B55F-AA430970EE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771" y="3875382"/>
              <a:ext cx="87206" cy="209710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2" y="200"/>
                </a:cxn>
                <a:cxn ang="0">
                  <a:pos x="7" y="202"/>
                </a:cxn>
                <a:cxn ang="0">
                  <a:pos x="76" y="202"/>
                </a:cxn>
                <a:cxn ang="0">
                  <a:pos x="76" y="202"/>
                </a:cxn>
                <a:cxn ang="0">
                  <a:pos x="81" y="200"/>
                </a:cxn>
                <a:cxn ang="0">
                  <a:pos x="83" y="196"/>
                </a:cxn>
                <a:cxn ang="0">
                  <a:pos x="83" y="6"/>
                </a:cxn>
                <a:cxn ang="0">
                  <a:pos x="83" y="6"/>
                </a:cxn>
                <a:cxn ang="0">
                  <a:pos x="81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3" h="202"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7" y="202"/>
                  </a:lnTo>
                  <a:lnTo>
                    <a:pt x="76" y="202"/>
                  </a:lnTo>
                  <a:lnTo>
                    <a:pt x="76" y="202"/>
                  </a:lnTo>
                  <a:lnTo>
                    <a:pt x="81" y="200"/>
                  </a:lnTo>
                  <a:lnTo>
                    <a:pt x="83" y="196"/>
                  </a:lnTo>
                  <a:lnTo>
                    <a:pt x="83" y="6"/>
                  </a:lnTo>
                  <a:lnTo>
                    <a:pt x="83" y="6"/>
                  </a:lnTo>
                  <a:lnTo>
                    <a:pt x="81" y="2"/>
                  </a:lnTo>
                  <a:lnTo>
                    <a:pt x="76" y="0"/>
                  </a:lnTo>
                  <a:lnTo>
                    <a:pt x="7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9" name="Freeform 20">
              <a:extLst>
                <a:ext uri="{FF2B5EF4-FFF2-40B4-BE49-F238E27FC236}">
                  <a16:creationId xmlns:a16="http://schemas.microsoft.com/office/drawing/2014/main" id="{CA903C2B-1807-4A6E-9015-39D1310C53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90740" y="3804786"/>
              <a:ext cx="85130" cy="280305"/>
            </a:xfrm>
            <a:custGeom>
              <a:avLst/>
              <a:gdLst/>
              <a:ahLst/>
              <a:cxnLst>
                <a:cxn ang="0">
                  <a:pos x="64" y="20"/>
                </a:cxn>
                <a:cxn ang="0">
                  <a:pos x="64" y="145"/>
                </a:cxn>
                <a:cxn ang="0">
                  <a:pos x="20" y="145"/>
                </a:cxn>
                <a:cxn ang="0">
                  <a:pos x="20" y="20"/>
                </a:cxn>
                <a:cxn ang="0">
                  <a:pos x="64" y="20"/>
                </a:cxn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265"/>
                </a:cxn>
                <a:cxn ang="0">
                  <a:pos x="0" y="265"/>
                </a:cxn>
                <a:cxn ang="0">
                  <a:pos x="2" y="269"/>
                </a:cxn>
                <a:cxn ang="0">
                  <a:pos x="7" y="271"/>
                </a:cxn>
                <a:cxn ang="0">
                  <a:pos x="76" y="271"/>
                </a:cxn>
                <a:cxn ang="0">
                  <a:pos x="76" y="271"/>
                </a:cxn>
                <a:cxn ang="0">
                  <a:pos x="80" y="269"/>
                </a:cxn>
                <a:cxn ang="0">
                  <a:pos x="82" y="265"/>
                </a:cxn>
                <a:cxn ang="0">
                  <a:pos x="82" y="6"/>
                </a:cxn>
                <a:cxn ang="0">
                  <a:pos x="82" y="6"/>
                </a:cxn>
                <a:cxn ang="0">
                  <a:pos x="80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2" h="271">
                  <a:moveTo>
                    <a:pt x="64" y="20"/>
                  </a:moveTo>
                  <a:lnTo>
                    <a:pt x="64" y="145"/>
                  </a:lnTo>
                  <a:lnTo>
                    <a:pt x="20" y="145"/>
                  </a:lnTo>
                  <a:lnTo>
                    <a:pt x="20" y="20"/>
                  </a:lnTo>
                  <a:lnTo>
                    <a:pt x="64" y="20"/>
                  </a:lnTo>
                  <a:close/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265"/>
                  </a:lnTo>
                  <a:lnTo>
                    <a:pt x="0" y="265"/>
                  </a:lnTo>
                  <a:lnTo>
                    <a:pt x="2" y="269"/>
                  </a:lnTo>
                  <a:lnTo>
                    <a:pt x="7" y="271"/>
                  </a:lnTo>
                  <a:lnTo>
                    <a:pt x="76" y="271"/>
                  </a:lnTo>
                  <a:lnTo>
                    <a:pt x="76" y="271"/>
                  </a:lnTo>
                  <a:lnTo>
                    <a:pt x="80" y="269"/>
                  </a:lnTo>
                  <a:lnTo>
                    <a:pt x="82" y="265"/>
                  </a:lnTo>
                  <a:lnTo>
                    <a:pt x="82" y="6"/>
                  </a:lnTo>
                  <a:lnTo>
                    <a:pt x="82" y="6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40" name="Rectangle 21">
              <a:extLst>
                <a:ext uri="{FF2B5EF4-FFF2-40B4-BE49-F238E27FC236}">
                  <a16:creationId xmlns:a16="http://schemas.microsoft.com/office/drawing/2014/main" id="{E9EA4EBE-F0E7-4A16-977E-BA977125C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1504" y="3825550"/>
              <a:ext cx="45679" cy="1287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41" name="Freeform 22">
              <a:extLst>
                <a:ext uri="{FF2B5EF4-FFF2-40B4-BE49-F238E27FC236}">
                  <a16:creationId xmlns:a16="http://schemas.microsoft.com/office/drawing/2014/main" id="{8A1D88FF-BE22-4396-B5E4-0DC3614058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0740" y="3804786"/>
              <a:ext cx="85130" cy="280305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265"/>
                </a:cxn>
                <a:cxn ang="0">
                  <a:pos x="0" y="265"/>
                </a:cxn>
                <a:cxn ang="0">
                  <a:pos x="2" y="269"/>
                </a:cxn>
                <a:cxn ang="0">
                  <a:pos x="7" y="271"/>
                </a:cxn>
                <a:cxn ang="0">
                  <a:pos x="76" y="271"/>
                </a:cxn>
                <a:cxn ang="0">
                  <a:pos x="76" y="271"/>
                </a:cxn>
                <a:cxn ang="0">
                  <a:pos x="80" y="269"/>
                </a:cxn>
                <a:cxn ang="0">
                  <a:pos x="82" y="265"/>
                </a:cxn>
                <a:cxn ang="0">
                  <a:pos x="82" y="6"/>
                </a:cxn>
                <a:cxn ang="0">
                  <a:pos x="82" y="6"/>
                </a:cxn>
                <a:cxn ang="0">
                  <a:pos x="80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2" h="271"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265"/>
                  </a:lnTo>
                  <a:lnTo>
                    <a:pt x="0" y="265"/>
                  </a:lnTo>
                  <a:lnTo>
                    <a:pt x="2" y="269"/>
                  </a:lnTo>
                  <a:lnTo>
                    <a:pt x="7" y="271"/>
                  </a:lnTo>
                  <a:lnTo>
                    <a:pt x="76" y="271"/>
                  </a:lnTo>
                  <a:lnTo>
                    <a:pt x="76" y="271"/>
                  </a:lnTo>
                  <a:lnTo>
                    <a:pt x="80" y="269"/>
                  </a:lnTo>
                  <a:lnTo>
                    <a:pt x="82" y="265"/>
                  </a:lnTo>
                  <a:lnTo>
                    <a:pt x="82" y="6"/>
                  </a:lnTo>
                  <a:lnTo>
                    <a:pt x="82" y="6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7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42" name="Freeform 23">
            <a:extLst>
              <a:ext uri="{FF2B5EF4-FFF2-40B4-BE49-F238E27FC236}">
                <a16:creationId xmlns:a16="http://schemas.microsoft.com/office/drawing/2014/main" id="{34B7A78B-1455-4AF7-A482-0D5DECF45063}"/>
              </a:ext>
            </a:extLst>
          </p:cNvPr>
          <p:cNvSpPr>
            <a:spLocks noEditPoints="1"/>
          </p:cNvSpPr>
          <p:nvPr/>
        </p:nvSpPr>
        <p:spPr bwMode="auto">
          <a:xfrm>
            <a:off x="5028740" y="4854461"/>
            <a:ext cx="510749" cy="423755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3" name="Freeform 99">
            <a:extLst>
              <a:ext uri="{FF2B5EF4-FFF2-40B4-BE49-F238E27FC236}">
                <a16:creationId xmlns:a16="http://schemas.microsoft.com/office/drawing/2014/main" id="{8ED3C24A-2007-4B80-B41C-F90D0D31CC95}"/>
              </a:ext>
            </a:extLst>
          </p:cNvPr>
          <p:cNvSpPr>
            <a:spLocks noEditPoints="1"/>
          </p:cNvSpPr>
          <p:nvPr/>
        </p:nvSpPr>
        <p:spPr bwMode="auto">
          <a:xfrm>
            <a:off x="1959849" y="3081267"/>
            <a:ext cx="294427" cy="468683"/>
          </a:xfrm>
          <a:custGeom>
            <a:avLst/>
            <a:gdLst/>
            <a:ahLst/>
            <a:cxnLst>
              <a:cxn ang="0">
                <a:pos x="98" y="0"/>
              </a:cxn>
              <a:cxn ang="0">
                <a:pos x="60" y="7"/>
              </a:cxn>
              <a:cxn ang="0">
                <a:pos x="29" y="27"/>
              </a:cxn>
              <a:cxn ang="0">
                <a:pos x="7" y="59"/>
              </a:cxn>
              <a:cxn ang="0">
                <a:pos x="0" y="98"/>
              </a:cxn>
              <a:cxn ang="0">
                <a:pos x="0" y="116"/>
              </a:cxn>
              <a:cxn ang="0">
                <a:pos x="9" y="154"/>
              </a:cxn>
              <a:cxn ang="0">
                <a:pos x="31" y="208"/>
              </a:cxn>
              <a:cxn ang="0">
                <a:pos x="67" y="270"/>
              </a:cxn>
              <a:cxn ang="0">
                <a:pos x="98" y="311"/>
              </a:cxn>
              <a:cxn ang="0">
                <a:pos x="112" y="291"/>
              </a:cxn>
              <a:cxn ang="0">
                <a:pos x="147" y="241"/>
              </a:cxn>
              <a:cxn ang="0">
                <a:pos x="180" y="172"/>
              </a:cxn>
              <a:cxn ang="0">
                <a:pos x="190" y="134"/>
              </a:cxn>
              <a:cxn ang="0">
                <a:pos x="196" y="98"/>
              </a:cxn>
              <a:cxn ang="0">
                <a:pos x="194" y="78"/>
              </a:cxn>
              <a:cxn ang="0">
                <a:pos x="178" y="41"/>
              </a:cxn>
              <a:cxn ang="0">
                <a:pos x="152" y="16"/>
              </a:cxn>
              <a:cxn ang="0">
                <a:pos x="118" y="1"/>
              </a:cxn>
              <a:cxn ang="0">
                <a:pos x="98" y="0"/>
              </a:cxn>
              <a:cxn ang="0">
                <a:pos x="98" y="157"/>
              </a:cxn>
              <a:cxn ang="0">
                <a:pos x="74" y="152"/>
              </a:cxn>
              <a:cxn ang="0">
                <a:pos x="54" y="139"/>
              </a:cxn>
              <a:cxn ang="0">
                <a:pos x="42" y="119"/>
              </a:cxn>
              <a:cxn ang="0">
                <a:pos x="38" y="98"/>
              </a:cxn>
              <a:cxn ang="0">
                <a:pos x="38" y="85"/>
              </a:cxn>
              <a:cxn ang="0">
                <a:pos x="47" y="63"/>
              </a:cxn>
              <a:cxn ang="0">
                <a:pos x="64" y="47"/>
              </a:cxn>
              <a:cxn ang="0">
                <a:pos x="85" y="38"/>
              </a:cxn>
              <a:cxn ang="0">
                <a:pos x="98" y="36"/>
              </a:cxn>
              <a:cxn ang="0">
                <a:pos x="122" y="41"/>
              </a:cxn>
              <a:cxn ang="0">
                <a:pos x="140" y="54"/>
              </a:cxn>
              <a:cxn ang="0">
                <a:pos x="152" y="74"/>
              </a:cxn>
              <a:cxn ang="0">
                <a:pos x="158" y="98"/>
              </a:cxn>
              <a:cxn ang="0">
                <a:pos x="156" y="108"/>
              </a:cxn>
              <a:cxn ang="0">
                <a:pos x="147" y="130"/>
              </a:cxn>
              <a:cxn ang="0">
                <a:pos x="131" y="146"/>
              </a:cxn>
              <a:cxn ang="0">
                <a:pos x="109" y="156"/>
              </a:cxn>
              <a:cxn ang="0">
                <a:pos x="98" y="157"/>
              </a:cxn>
              <a:cxn ang="0">
                <a:pos x="60" y="98"/>
              </a:cxn>
              <a:cxn ang="0">
                <a:pos x="62" y="112"/>
              </a:cxn>
              <a:cxn ang="0">
                <a:pos x="71" y="123"/>
              </a:cxn>
              <a:cxn ang="0">
                <a:pos x="83" y="132"/>
              </a:cxn>
              <a:cxn ang="0">
                <a:pos x="98" y="134"/>
              </a:cxn>
              <a:cxn ang="0">
                <a:pos x="105" y="134"/>
              </a:cxn>
              <a:cxn ang="0">
                <a:pos x="118" y="128"/>
              </a:cxn>
              <a:cxn ang="0">
                <a:pos x="129" y="117"/>
              </a:cxn>
              <a:cxn ang="0">
                <a:pos x="134" y="105"/>
              </a:cxn>
              <a:cxn ang="0">
                <a:pos x="136" y="98"/>
              </a:cxn>
              <a:cxn ang="0">
                <a:pos x="132" y="81"/>
              </a:cxn>
              <a:cxn ang="0">
                <a:pos x="125" y="70"/>
              </a:cxn>
              <a:cxn ang="0">
                <a:pos x="112" y="61"/>
              </a:cxn>
              <a:cxn ang="0">
                <a:pos x="98" y="59"/>
              </a:cxn>
              <a:cxn ang="0">
                <a:pos x="89" y="59"/>
              </a:cxn>
              <a:cxn ang="0">
                <a:pos x="76" y="65"/>
              </a:cxn>
              <a:cxn ang="0">
                <a:pos x="65" y="76"/>
              </a:cxn>
              <a:cxn ang="0">
                <a:pos x="60" y="88"/>
              </a:cxn>
              <a:cxn ang="0">
                <a:pos x="60" y="98"/>
              </a:cxn>
            </a:cxnLst>
            <a:rect l="0" t="0" r="r" b="b"/>
            <a:pathLst>
              <a:path w="196" h="311">
                <a:moveTo>
                  <a:pt x="98" y="0"/>
                </a:moveTo>
                <a:lnTo>
                  <a:pt x="98" y="0"/>
                </a:lnTo>
                <a:lnTo>
                  <a:pt x="78" y="1"/>
                </a:lnTo>
                <a:lnTo>
                  <a:pt x="60" y="7"/>
                </a:lnTo>
                <a:lnTo>
                  <a:pt x="44" y="16"/>
                </a:lnTo>
                <a:lnTo>
                  <a:pt x="29" y="27"/>
                </a:lnTo>
                <a:lnTo>
                  <a:pt x="16" y="41"/>
                </a:lnTo>
                <a:lnTo>
                  <a:pt x="7" y="59"/>
                </a:lnTo>
                <a:lnTo>
                  <a:pt x="2" y="78"/>
                </a:lnTo>
                <a:lnTo>
                  <a:pt x="0" y="98"/>
                </a:lnTo>
                <a:lnTo>
                  <a:pt x="0" y="98"/>
                </a:lnTo>
                <a:lnTo>
                  <a:pt x="0" y="116"/>
                </a:lnTo>
                <a:lnTo>
                  <a:pt x="4" y="134"/>
                </a:lnTo>
                <a:lnTo>
                  <a:pt x="9" y="154"/>
                </a:lnTo>
                <a:lnTo>
                  <a:pt x="15" y="172"/>
                </a:lnTo>
                <a:lnTo>
                  <a:pt x="31" y="208"/>
                </a:lnTo>
                <a:lnTo>
                  <a:pt x="49" y="241"/>
                </a:lnTo>
                <a:lnTo>
                  <a:pt x="67" y="270"/>
                </a:lnTo>
                <a:lnTo>
                  <a:pt x="82" y="291"/>
                </a:lnTo>
                <a:lnTo>
                  <a:pt x="98" y="311"/>
                </a:lnTo>
                <a:lnTo>
                  <a:pt x="98" y="311"/>
                </a:lnTo>
                <a:lnTo>
                  <a:pt x="112" y="291"/>
                </a:lnTo>
                <a:lnTo>
                  <a:pt x="129" y="270"/>
                </a:lnTo>
                <a:lnTo>
                  <a:pt x="147" y="241"/>
                </a:lnTo>
                <a:lnTo>
                  <a:pt x="165" y="208"/>
                </a:lnTo>
                <a:lnTo>
                  <a:pt x="180" y="172"/>
                </a:lnTo>
                <a:lnTo>
                  <a:pt x="187" y="154"/>
                </a:lnTo>
                <a:lnTo>
                  <a:pt x="190" y="134"/>
                </a:lnTo>
                <a:lnTo>
                  <a:pt x="194" y="116"/>
                </a:lnTo>
                <a:lnTo>
                  <a:pt x="196" y="98"/>
                </a:lnTo>
                <a:lnTo>
                  <a:pt x="196" y="98"/>
                </a:lnTo>
                <a:lnTo>
                  <a:pt x="194" y="78"/>
                </a:lnTo>
                <a:lnTo>
                  <a:pt x="187" y="59"/>
                </a:lnTo>
                <a:lnTo>
                  <a:pt x="178" y="41"/>
                </a:lnTo>
                <a:lnTo>
                  <a:pt x="167" y="27"/>
                </a:lnTo>
                <a:lnTo>
                  <a:pt x="152" y="16"/>
                </a:lnTo>
                <a:lnTo>
                  <a:pt x="136" y="7"/>
                </a:lnTo>
                <a:lnTo>
                  <a:pt x="118" y="1"/>
                </a:lnTo>
                <a:lnTo>
                  <a:pt x="98" y="0"/>
                </a:lnTo>
                <a:lnTo>
                  <a:pt x="98" y="0"/>
                </a:lnTo>
                <a:close/>
                <a:moveTo>
                  <a:pt x="98" y="157"/>
                </a:moveTo>
                <a:lnTo>
                  <a:pt x="98" y="157"/>
                </a:lnTo>
                <a:lnTo>
                  <a:pt x="85" y="156"/>
                </a:lnTo>
                <a:lnTo>
                  <a:pt x="74" y="152"/>
                </a:lnTo>
                <a:lnTo>
                  <a:pt x="64" y="146"/>
                </a:lnTo>
                <a:lnTo>
                  <a:pt x="54" y="139"/>
                </a:lnTo>
                <a:lnTo>
                  <a:pt x="47" y="130"/>
                </a:lnTo>
                <a:lnTo>
                  <a:pt x="42" y="119"/>
                </a:lnTo>
                <a:lnTo>
                  <a:pt x="38" y="108"/>
                </a:lnTo>
                <a:lnTo>
                  <a:pt x="38" y="98"/>
                </a:lnTo>
                <a:lnTo>
                  <a:pt x="38" y="98"/>
                </a:lnTo>
                <a:lnTo>
                  <a:pt x="38" y="85"/>
                </a:lnTo>
                <a:lnTo>
                  <a:pt x="42" y="74"/>
                </a:lnTo>
                <a:lnTo>
                  <a:pt x="47" y="63"/>
                </a:lnTo>
                <a:lnTo>
                  <a:pt x="54" y="54"/>
                </a:lnTo>
                <a:lnTo>
                  <a:pt x="64" y="47"/>
                </a:lnTo>
                <a:lnTo>
                  <a:pt x="74" y="41"/>
                </a:lnTo>
                <a:lnTo>
                  <a:pt x="85" y="38"/>
                </a:lnTo>
                <a:lnTo>
                  <a:pt x="98" y="36"/>
                </a:lnTo>
                <a:lnTo>
                  <a:pt x="98" y="36"/>
                </a:lnTo>
                <a:lnTo>
                  <a:pt x="109" y="38"/>
                </a:lnTo>
                <a:lnTo>
                  <a:pt x="122" y="41"/>
                </a:lnTo>
                <a:lnTo>
                  <a:pt x="131" y="47"/>
                </a:lnTo>
                <a:lnTo>
                  <a:pt x="140" y="54"/>
                </a:lnTo>
                <a:lnTo>
                  <a:pt x="147" y="63"/>
                </a:lnTo>
                <a:lnTo>
                  <a:pt x="152" y="74"/>
                </a:lnTo>
                <a:lnTo>
                  <a:pt x="156" y="85"/>
                </a:lnTo>
                <a:lnTo>
                  <a:pt x="158" y="98"/>
                </a:lnTo>
                <a:lnTo>
                  <a:pt x="158" y="98"/>
                </a:lnTo>
                <a:lnTo>
                  <a:pt x="156" y="108"/>
                </a:lnTo>
                <a:lnTo>
                  <a:pt x="152" y="119"/>
                </a:lnTo>
                <a:lnTo>
                  <a:pt x="147" y="130"/>
                </a:lnTo>
                <a:lnTo>
                  <a:pt x="140" y="139"/>
                </a:lnTo>
                <a:lnTo>
                  <a:pt x="131" y="146"/>
                </a:lnTo>
                <a:lnTo>
                  <a:pt x="122" y="152"/>
                </a:lnTo>
                <a:lnTo>
                  <a:pt x="109" y="156"/>
                </a:lnTo>
                <a:lnTo>
                  <a:pt x="98" y="157"/>
                </a:lnTo>
                <a:lnTo>
                  <a:pt x="98" y="157"/>
                </a:lnTo>
                <a:close/>
                <a:moveTo>
                  <a:pt x="60" y="98"/>
                </a:moveTo>
                <a:lnTo>
                  <a:pt x="60" y="98"/>
                </a:lnTo>
                <a:lnTo>
                  <a:pt x="60" y="105"/>
                </a:lnTo>
                <a:lnTo>
                  <a:pt x="62" y="112"/>
                </a:lnTo>
                <a:lnTo>
                  <a:pt x="65" y="117"/>
                </a:lnTo>
                <a:lnTo>
                  <a:pt x="71" y="123"/>
                </a:lnTo>
                <a:lnTo>
                  <a:pt x="76" y="128"/>
                </a:lnTo>
                <a:lnTo>
                  <a:pt x="83" y="132"/>
                </a:lnTo>
                <a:lnTo>
                  <a:pt x="89" y="134"/>
                </a:lnTo>
                <a:lnTo>
                  <a:pt x="98" y="134"/>
                </a:lnTo>
                <a:lnTo>
                  <a:pt x="98" y="134"/>
                </a:lnTo>
                <a:lnTo>
                  <a:pt x="105" y="134"/>
                </a:lnTo>
                <a:lnTo>
                  <a:pt x="112" y="132"/>
                </a:lnTo>
                <a:lnTo>
                  <a:pt x="118" y="128"/>
                </a:lnTo>
                <a:lnTo>
                  <a:pt x="125" y="123"/>
                </a:lnTo>
                <a:lnTo>
                  <a:pt x="129" y="117"/>
                </a:lnTo>
                <a:lnTo>
                  <a:pt x="132" y="112"/>
                </a:lnTo>
                <a:lnTo>
                  <a:pt x="134" y="105"/>
                </a:lnTo>
                <a:lnTo>
                  <a:pt x="136" y="98"/>
                </a:lnTo>
                <a:lnTo>
                  <a:pt x="136" y="98"/>
                </a:lnTo>
                <a:lnTo>
                  <a:pt x="134" y="88"/>
                </a:lnTo>
                <a:lnTo>
                  <a:pt x="132" y="81"/>
                </a:lnTo>
                <a:lnTo>
                  <a:pt x="129" y="76"/>
                </a:lnTo>
                <a:lnTo>
                  <a:pt x="125" y="70"/>
                </a:lnTo>
                <a:lnTo>
                  <a:pt x="118" y="65"/>
                </a:lnTo>
                <a:lnTo>
                  <a:pt x="112" y="61"/>
                </a:lnTo>
                <a:lnTo>
                  <a:pt x="105" y="59"/>
                </a:lnTo>
                <a:lnTo>
                  <a:pt x="98" y="59"/>
                </a:lnTo>
                <a:lnTo>
                  <a:pt x="98" y="59"/>
                </a:lnTo>
                <a:lnTo>
                  <a:pt x="89" y="59"/>
                </a:lnTo>
                <a:lnTo>
                  <a:pt x="83" y="61"/>
                </a:lnTo>
                <a:lnTo>
                  <a:pt x="76" y="65"/>
                </a:lnTo>
                <a:lnTo>
                  <a:pt x="71" y="70"/>
                </a:lnTo>
                <a:lnTo>
                  <a:pt x="65" y="76"/>
                </a:lnTo>
                <a:lnTo>
                  <a:pt x="62" y="81"/>
                </a:lnTo>
                <a:lnTo>
                  <a:pt x="60" y="88"/>
                </a:lnTo>
                <a:lnTo>
                  <a:pt x="60" y="98"/>
                </a:lnTo>
                <a:lnTo>
                  <a:pt x="60" y="9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44" name="Group 127">
            <a:extLst>
              <a:ext uri="{FF2B5EF4-FFF2-40B4-BE49-F238E27FC236}">
                <a16:creationId xmlns:a16="http://schemas.microsoft.com/office/drawing/2014/main" id="{5C60CBDA-8B23-4256-A9C9-ED3B5C9FEDD9}"/>
              </a:ext>
            </a:extLst>
          </p:cNvPr>
          <p:cNvGrpSpPr/>
          <p:nvPr/>
        </p:nvGrpSpPr>
        <p:grpSpPr>
          <a:xfrm>
            <a:off x="8225690" y="4839743"/>
            <a:ext cx="582598" cy="384513"/>
            <a:chOff x="2141517" y="2373325"/>
            <a:chExt cx="476251" cy="314325"/>
          </a:xfrm>
          <a:solidFill>
            <a:schemeClr val="bg1"/>
          </a:solidFill>
        </p:grpSpPr>
        <p:sp>
          <p:nvSpPr>
            <p:cNvPr id="45" name="Rectangle 22">
              <a:extLst>
                <a:ext uri="{FF2B5EF4-FFF2-40B4-BE49-F238E27FC236}">
                  <a16:creationId xmlns:a16="http://schemas.microsoft.com/office/drawing/2014/main" id="{0FBBF04F-7491-4F0D-B792-C83D62F89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255" y="2678125"/>
              <a:ext cx="387350" cy="95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51CB7C4B-FEC5-4BAC-930A-C433D76DC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755" y="2468575"/>
              <a:ext cx="69850" cy="2095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47" name="Rectangle 24">
              <a:extLst>
                <a:ext uri="{FF2B5EF4-FFF2-40B4-BE49-F238E27FC236}">
                  <a16:creationId xmlns:a16="http://schemas.microsoft.com/office/drawing/2014/main" id="{5BFB6A62-CA0D-484C-BBE0-F1F50F8F4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380" y="2547950"/>
              <a:ext cx="69850" cy="1301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48" name="Rectangle 25">
              <a:extLst>
                <a:ext uri="{FF2B5EF4-FFF2-40B4-BE49-F238E27FC236}">
                  <a16:creationId xmlns:a16="http://schemas.microsoft.com/office/drawing/2014/main" id="{48C1D833-5EF9-4926-AF32-E63FC4179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9005" y="2592400"/>
              <a:ext cx="69850" cy="857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49" name="Rectangle 26">
              <a:extLst>
                <a:ext uri="{FF2B5EF4-FFF2-40B4-BE49-F238E27FC236}">
                  <a16:creationId xmlns:a16="http://schemas.microsoft.com/office/drawing/2014/main" id="{4FA9F3B9-D0A9-48C5-8A7A-A5AAD1CAC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9630" y="2551125"/>
              <a:ext cx="69850" cy="127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0" name="Rectangle 27">
              <a:extLst>
                <a:ext uri="{FF2B5EF4-FFF2-40B4-BE49-F238E27FC236}">
                  <a16:creationId xmlns:a16="http://schemas.microsoft.com/office/drawing/2014/main" id="{19BCCCC9-619B-4ECB-A868-624E21E84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255" y="2587637"/>
              <a:ext cx="68263" cy="904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1" name="Freeform 28">
              <a:extLst>
                <a:ext uri="{FF2B5EF4-FFF2-40B4-BE49-F238E27FC236}">
                  <a16:creationId xmlns:a16="http://schemas.microsoft.com/office/drawing/2014/main" id="{C42B3104-87F9-4C17-B0B3-EA0A26B96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1517" y="2559062"/>
              <a:ext cx="36513" cy="3810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32" y="1"/>
                </a:cxn>
                <a:cxn ang="0">
                  <a:pos x="36" y="3"/>
                </a:cxn>
                <a:cxn ang="0">
                  <a:pos x="40" y="7"/>
                </a:cxn>
                <a:cxn ang="0">
                  <a:pos x="42" y="10"/>
                </a:cxn>
                <a:cxn ang="0">
                  <a:pos x="45" y="15"/>
                </a:cxn>
                <a:cxn ang="0">
                  <a:pos x="46" y="18"/>
                </a:cxn>
                <a:cxn ang="0">
                  <a:pos x="46" y="23"/>
                </a:cxn>
                <a:cxn ang="0">
                  <a:pos x="46" y="23"/>
                </a:cxn>
                <a:cxn ang="0">
                  <a:pos x="46" y="28"/>
                </a:cxn>
                <a:cxn ang="0">
                  <a:pos x="45" y="32"/>
                </a:cxn>
                <a:cxn ang="0">
                  <a:pos x="42" y="36"/>
                </a:cxn>
                <a:cxn ang="0">
                  <a:pos x="40" y="39"/>
                </a:cxn>
                <a:cxn ang="0">
                  <a:pos x="36" y="43"/>
                </a:cxn>
                <a:cxn ang="0">
                  <a:pos x="32" y="44"/>
                </a:cxn>
                <a:cxn ang="0">
                  <a:pos x="27" y="45"/>
                </a:cxn>
                <a:cxn ang="0">
                  <a:pos x="22" y="47"/>
                </a:cxn>
                <a:cxn ang="0">
                  <a:pos x="22" y="47"/>
                </a:cxn>
                <a:cxn ang="0">
                  <a:pos x="19" y="45"/>
                </a:cxn>
                <a:cxn ang="0">
                  <a:pos x="14" y="44"/>
                </a:cxn>
                <a:cxn ang="0">
                  <a:pos x="10" y="43"/>
                </a:cxn>
                <a:cxn ang="0">
                  <a:pos x="6" y="39"/>
                </a:cxn>
                <a:cxn ang="0">
                  <a:pos x="4" y="36"/>
                </a:cxn>
                <a:cxn ang="0">
                  <a:pos x="1" y="32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1" y="15"/>
                </a:cxn>
                <a:cxn ang="0">
                  <a:pos x="4" y="10"/>
                </a:cxn>
                <a:cxn ang="0">
                  <a:pos x="6" y="7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19" y="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46" h="47">
                  <a:moveTo>
                    <a:pt x="22" y="0"/>
                  </a:moveTo>
                  <a:lnTo>
                    <a:pt x="22" y="0"/>
                  </a:lnTo>
                  <a:lnTo>
                    <a:pt x="27" y="0"/>
                  </a:lnTo>
                  <a:lnTo>
                    <a:pt x="32" y="1"/>
                  </a:lnTo>
                  <a:lnTo>
                    <a:pt x="36" y="3"/>
                  </a:lnTo>
                  <a:lnTo>
                    <a:pt x="40" y="7"/>
                  </a:lnTo>
                  <a:lnTo>
                    <a:pt x="42" y="10"/>
                  </a:lnTo>
                  <a:lnTo>
                    <a:pt x="45" y="15"/>
                  </a:lnTo>
                  <a:lnTo>
                    <a:pt x="46" y="18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8"/>
                  </a:lnTo>
                  <a:lnTo>
                    <a:pt x="45" y="32"/>
                  </a:lnTo>
                  <a:lnTo>
                    <a:pt x="42" y="36"/>
                  </a:lnTo>
                  <a:lnTo>
                    <a:pt x="40" y="39"/>
                  </a:lnTo>
                  <a:lnTo>
                    <a:pt x="36" y="43"/>
                  </a:lnTo>
                  <a:lnTo>
                    <a:pt x="32" y="44"/>
                  </a:lnTo>
                  <a:lnTo>
                    <a:pt x="27" y="45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19" y="45"/>
                  </a:lnTo>
                  <a:lnTo>
                    <a:pt x="14" y="44"/>
                  </a:lnTo>
                  <a:lnTo>
                    <a:pt x="10" y="43"/>
                  </a:lnTo>
                  <a:lnTo>
                    <a:pt x="6" y="39"/>
                  </a:lnTo>
                  <a:lnTo>
                    <a:pt x="4" y="36"/>
                  </a:lnTo>
                  <a:lnTo>
                    <a:pt x="1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4" y="10"/>
                  </a:lnTo>
                  <a:lnTo>
                    <a:pt x="6" y="7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2" name="Freeform 29">
              <a:extLst>
                <a:ext uri="{FF2B5EF4-FFF2-40B4-BE49-F238E27FC236}">
                  <a16:creationId xmlns:a16="http://schemas.microsoft.com/office/drawing/2014/main" id="{DC65C7EB-AB12-4616-8CDF-1474AB590D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8555" y="2373325"/>
              <a:ext cx="49213" cy="47625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1"/>
                </a:cxn>
                <a:cxn ang="0">
                  <a:pos x="22" y="29"/>
                </a:cxn>
                <a:cxn ang="0">
                  <a:pos x="43" y="59"/>
                </a:cxn>
                <a:cxn ang="0">
                  <a:pos x="62" y="0"/>
                </a:cxn>
              </a:cxnLst>
              <a:rect l="0" t="0" r="r" b="b"/>
              <a:pathLst>
                <a:path w="62" h="59">
                  <a:moveTo>
                    <a:pt x="62" y="0"/>
                  </a:moveTo>
                  <a:lnTo>
                    <a:pt x="0" y="1"/>
                  </a:lnTo>
                  <a:lnTo>
                    <a:pt x="22" y="29"/>
                  </a:lnTo>
                  <a:lnTo>
                    <a:pt x="43" y="59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3" name="Freeform 30">
              <a:extLst>
                <a:ext uri="{FF2B5EF4-FFF2-40B4-BE49-F238E27FC236}">
                  <a16:creationId xmlns:a16="http://schemas.microsoft.com/office/drawing/2014/main" id="{DFE1508C-B344-4652-9A0B-2DDD4E4A5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442" y="2397137"/>
              <a:ext cx="404813" cy="169863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176" y="73"/>
                </a:cxn>
                <a:cxn ang="0">
                  <a:pos x="182" y="70"/>
                </a:cxn>
                <a:cxn ang="0">
                  <a:pos x="186" y="75"/>
                </a:cxn>
                <a:cxn ang="0">
                  <a:pos x="270" y="174"/>
                </a:cxn>
                <a:cxn ang="0">
                  <a:pos x="502" y="0"/>
                </a:cxn>
                <a:cxn ang="0">
                  <a:pos x="507" y="7"/>
                </a:cxn>
                <a:cxn ang="0">
                  <a:pos x="511" y="12"/>
                </a:cxn>
                <a:cxn ang="0">
                  <a:pos x="274" y="190"/>
                </a:cxn>
                <a:cxn ang="0">
                  <a:pos x="268" y="193"/>
                </a:cxn>
                <a:cxn ang="0">
                  <a:pos x="263" y="188"/>
                </a:cxn>
                <a:cxn ang="0">
                  <a:pos x="180" y="89"/>
                </a:cxn>
                <a:cxn ang="0">
                  <a:pos x="9" y="216"/>
                </a:cxn>
                <a:cxn ang="0">
                  <a:pos x="9" y="216"/>
                </a:cxn>
                <a:cxn ang="0">
                  <a:pos x="5" y="209"/>
                </a:cxn>
                <a:cxn ang="0">
                  <a:pos x="0" y="204"/>
                </a:cxn>
                <a:cxn ang="0">
                  <a:pos x="0" y="204"/>
                </a:cxn>
              </a:cxnLst>
              <a:rect l="0" t="0" r="r" b="b"/>
              <a:pathLst>
                <a:path w="511" h="216">
                  <a:moveTo>
                    <a:pt x="0" y="204"/>
                  </a:moveTo>
                  <a:lnTo>
                    <a:pt x="176" y="73"/>
                  </a:lnTo>
                  <a:lnTo>
                    <a:pt x="182" y="70"/>
                  </a:lnTo>
                  <a:lnTo>
                    <a:pt x="186" y="75"/>
                  </a:lnTo>
                  <a:lnTo>
                    <a:pt x="270" y="174"/>
                  </a:lnTo>
                  <a:lnTo>
                    <a:pt x="502" y="0"/>
                  </a:lnTo>
                  <a:lnTo>
                    <a:pt x="507" y="7"/>
                  </a:lnTo>
                  <a:lnTo>
                    <a:pt x="511" y="12"/>
                  </a:lnTo>
                  <a:lnTo>
                    <a:pt x="274" y="190"/>
                  </a:lnTo>
                  <a:lnTo>
                    <a:pt x="268" y="193"/>
                  </a:lnTo>
                  <a:lnTo>
                    <a:pt x="263" y="188"/>
                  </a:lnTo>
                  <a:lnTo>
                    <a:pt x="180" y="89"/>
                  </a:lnTo>
                  <a:lnTo>
                    <a:pt x="9" y="216"/>
                  </a:lnTo>
                  <a:lnTo>
                    <a:pt x="9" y="216"/>
                  </a:lnTo>
                  <a:lnTo>
                    <a:pt x="5" y="209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E5049B3-C4CA-460A-B6CE-939F58146DCB}"/>
              </a:ext>
            </a:extLst>
          </p:cNvPr>
          <p:cNvGrpSpPr/>
          <p:nvPr/>
        </p:nvGrpSpPr>
        <p:grpSpPr>
          <a:xfrm>
            <a:off x="8211122" y="3117121"/>
            <a:ext cx="503602" cy="396759"/>
            <a:chOff x="1058564" y="1781841"/>
            <a:chExt cx="649993" cy="512092"/>
          </a:xfrm>
          <a:solidFill>
            <a:schemeClr val="bg1"/>
          </a:solidFill>
        </p:grpSpPr>
        <p:sp>
          <p:nvSpPr>
            <p:cNvPr id="55" name="Freeform 31">
              <a:extLst>
                <a:ext uri="{FF2B5EF4-FFF2-40B4-BE49-F238E27FC236}">
                  <a16:creationId xmlns:a16="http://schemas.microsoft.com/office/drawing/2014/main" id="{08A0D7A0-A6E4-4FC8-B7FE-F94BC4DC9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8564" y="1823776"/>
              <a:ext cx="457253" cy="470157"/>
            </a:xfrm>
            <a:custGeom>
              <a:avLst/>
              <a:gdLst>
                <a:gd name="T0" fmla="*/ 191 w 240"/>
                <a:gd name="T1" fmla="*/ 0 h 247"/>
                <a:gd name="T2" fmla="*/ 49 w 240"/>
                <a:gd name="T3" fmla="*/ 0 h 247"/>
                <a:gd name="T4" fmla="*/ 0 w 240"/>
                <a:gd name="T5" fmla="*/ 49 h 247"/>
                <a:gd name="T6" fmla="*/ 0 w 240"/>
                <a:gd name="T7" fmla="*/ 129 h 247"/>
                <a:gd name="T8" fmla="*/ 49 w 240"/>
                <a:gd name="T9" fmla="*/ 178 h 247"/>
                <a:gd name="T10" fmla="*/ 57 w 240"/>
                <a:gd name="T11" fmla="*/ 178 h 247"/>
                <a:gd name="T12" fmla="*/ 32 w 240"/>
                <a:gd name="T13" fmla="*/ 245 h 247"/>
                <a:gd name="T14" fmla="*/ 121 w 240"/>
                <a:gd name="T15" fmla="*/ 178 h 247"/>
                <a:gd name="T16" fmla="*/ 191 w 240"/>
                <a:gd name="T17" fmla="*/ 178 h 247"/>
                <a:gd name="T18" fmla="*/ 240 w 240"/>
                <a:gd name="T19" fmla="*/ 129 h 247"/>
                <a:gd name="T20" fmla="*/ 240 w 240"/>
                <a:gd name="T21" fmla="*/ 49 h 247"/>
                <a:gd name="T22" fmla="*/ 191 w 240"/>
                <a:gd name="T2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0" h="247">
                  <a:moveTo>
                    <a:pt x="191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2"/>
                    <a:pt x="0" y="4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156"/>
                    <a:pt x="22" y="178"/>
                    <a:pt x="49" y="178"/>
                  </a:cubicBezTo>
                  <a:cubicBezTo>
                    <a:pt x="57" y="178"/>
                    <a:pt x="57" y="178"/>
                    <a:pt x="57" y="178"/>
                  </a:cubicBezTo>
                  <a:cubicBezTo>
                    <a:pt x="49" y="198"/>
                    <a:pt x="31" y="247"/>
                    <a:pt x="32" y="245"/>
                  </a:cubicBezTo>
                  <a:cubicBezTo>
                    <a:pt x="32" y="244"/>
                    <a:pt x="97" y="196"/>
                    <a:pt x="121" y="178"/>
                  </a:cubicBezTo>
                  <a:cubicBezTo>
                    <a:pt x="191" y="178"/>
                    <a:pt x="191" y="178"/>
                    <a:pt x="191" y="178"/>
                  </a:cubicBezTo>
                  <a:cubicBezTo>
                    <a:pt x="218" y="178"/>
                    <a:pt x="240" y="156"/>
                    <a:pt x="240" y="129"/>
                  </a:cubicBezTo>
                  <a:cubicBezTo>
                    <a:pt x="240" y="49"/>
                    <a:pt x="240" y="49"/>
                    <a:pt x="240" y="49"/>
                  </a:cubicBezTo>
                  <a:cubicBezTo>
                    <a:pt x="240" y="22"/>
                    <a:pt x="218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6" name="Freeform 32">
              <a:extLst>
                <a:ext uri="{FF2B5EF4-FFF2-40B4-BE49-F238E27FC236}">
                  <a16:creationId xmlns:a16="http://schemas.microsoft.com/office/drawing/2014/main" id="{50B2D666-B663-4E14-8237-3F3227610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8722" y="1781841"/>
              <a:ext cx="329835" cy="384674"/>
            </a:xfrm>
            <a:custGeom>
              <a:avLst/>
              <a:gdLst>
                <a:gd name="T0" fmla="*/ 133 w 173"/>
                <a:gd name="T1" fmla="*/ 0 h 202"/>
                <a:gd name="T2" fmla="*/ 18 w 173"/>
                <a:gd name="T3" fmla="*/ 0 h 202"/>
                <a:gd name="T4" fmla="*/ 0 w 173"/>
                <a:gd name="T5" fmla="*/ 5 h 202"/>
                <a:gd name="T6" fmla="*/ 33 w 173"/>
                <a:gd name="T7" fmla="*/ 5 h 202"/>
                <a:gd name="T8" fmla="*/ 89 w 173"/>
                <a:gd name="T9" fmla="*/ 61 h 202"/>
                <a:gd name="T10" fmla="*/ 89 w 173"/>
                <a:gd name="T11" fmla="*/ 151 h 202"/>
                <a:gd name="T12" fmla="*/ 89 w 173"/>
                <a:gd name="T13" fmla="*/ 156 h 202"/>
                <a:gd name="T14" fmla="*/ 148 w 173"/>
                <a:gd name="T15" fmla="*/ 201 h 202"/>
                <a:gd name="T16" fmla="*/ 127 w 173"/>
                <a:gd name="T17" fmla="*/ 145 h 202"/>
                <a:gd name="T18" fmla="*/ 133 w 173"/>
                <a:gd name="T19" fmla="*/ 145 h 202"/>
                <a:gd name="T20" fmla="*/ 173 w 173"/>
                <a:gd name="T21" fmla="*/ 105 h 202"/>
                <a:gd name="T22" fmla="*/ 173 w 173"/>
                <a:gd name="T23" fmla="*/ 41 h 202"/>
                <a:gd name="T24" fmla="*/ 133 w 173"/>
                <a:gd name="T25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3" h="202">
                  <a:moveTo>
                    <a:pt x="13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1" y="0"/>
                    <a:pt x="5" y="2"/>
                    <a:pt x="0" y="5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64" y="5"/>
                    <a:pt x="89" y="30"/>
                    <a:pt x="89" y="61"/>
                  </a:cubicBezTo>
                  <a:cubicBezTo>
                    <a:pt x="89" y="151"/>
                    <a:pt x="89" y="151"/>
                    <a:pt x="89" y="151"/>
                  </a:cubicBezTo>
                  <a:cubicBezTo>
                    <a:pt x="89" y="153"/>
                    <a:pt x="89" y="154"/>
                    <a:pt x="89" y="156"/>
                  </a:cubicBezTo>
                  <a:cubicBezTo>
                    <a:pt x="113" y="174"/>
                    <a:pt x="148" y="200"/>
                    <a:pt x="148" y="201"/>
                  </a:cubicBezTo>
                  <a:cubicBezTo>
                    <a:pt x="148" y="202"/>
                    <a:pt x="133" y="162"/>
                    <a:pt x="127" y="145"/>
                  </a:cubicBezTo>
                  <a:cubicBezTo>
                    <a:pt x="133" y="145"/>
                    <a:pt x="133" y="145"/>
                    <a:pt x="133" y="145"/>
                  </a:cubicBezTo>
                  <a:cubicBezTo>
                    <a:pt x="155" y="145"/>
                    <a:pt x="173" y="127"/>
                    <a:pt x="173" y="105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18"/>
                    <a:pt x="155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57" name="Group 2">
            <a:extLst>
              <a:ext uri="{FF2B5EF4-FFF2-40B4-BE49-F238E27FC236}">
                <a16:creationId xmlns:a16="http://schemas.microsoft.com/office/drawing/2014/main" id="{7FB9F403-2425-451A-9CEB-E3C3473E4D31}"/>
              </a:ext>
            </a:extLst>
          </p:cNvPr>
          <p:cNvGrpSpPr/>
          <p:nvPr/>
        </p:nvGrpSpPr>
        <p:grpSpPr>
          <a:xfrm>
            <a:off x="4965404" y="3095416"/>
            <a:ext cx="514463" cy="427173"/>
            <a:chOff x="3965790" y="1735873"/>
            <a:chExt cx="537091" cy="445963"/>
          </a:xfrm>
          <a:solidFill>
            <a:schemeClr val="bg1"/>
          </a:solidFill>
        </p:grpSpPr>
        <p:sp>
          <p:nvSpPr>
            <p:cNvPr id="58" name="Freeform 69">
              <a:extLst>
                <a:ext uri="{FF2B5EF4-FFF2-40B4-BE49-F238E27FC236}">
                  <a16:creationId xmlns:a16="http://schemas.microsoft.com/office/drawing/2014/main" id="{CACA4239-5F7D-4B14-9D4E-6662474DA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790" y="1905226"/>
              <a:ext cx="366125" cy="276610"/>
            </a:xfrm>
            <a:custGeom>
              <a:avLst/>
              <a:gdLst>
                <a:gd name="T0" fmla="*/ 76 w 454"/>
                <a:gd name="T1" fmla="*/ 0 h 343"/>
                <a:gd name="T2" fmla="*/ 0 w 454"/>
                <a:gd name="T3" fmla="*/ 343 h 343"/>
                <a:gd name="T4" fmla="*/ 454 w 454"/>
                <a:gd name="T5" fmla="*/ 343 h 343"/>
                <a:gd name="T6" fmla="*/ 373 w 454"/>
                <a:gd name="T7" fmla="*/ 0 h 343"/>
                <a:gd name="T8" fmla="*/ 76 w 454"/>
                <a:gd name="T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343">
                  <a:moveTo>
                    <a:pt x="76" y="0"/>
                  </a:moveTo>
                  <a:lnTo>
                    <a:pt x="0" y="343"/>
                  </a:lnTo>
                  <a:lnTo>
                    <a:pt x="454" y="343"/>
                  </a:lnTo>
                  <a:lnTo>
                    <a:pt x="373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9" name="Freeform 70">
              <a:extLst>
                <a:ext uri="{FF2B5EF4-FFF2-40B4-BE49-F238E27FC236}">
                  <a16:creationId xmlns:a16="http://schemas.microsoft.com/office/drawing/2014/main" id="{88FDE166-7303-42F1-9CBD-9B30DC771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3045" y="1869743"/>
              <a:ext cx="279836" cy="247578"/>
            </a:xfrm>
            <a:custGeom>
              <a:avLst/>
              <a:gdLst>
                <a:gd name="T0" fmla="*/ 137 w 347"/>
                <a:gd name="T1" fmla="*/ 307 h 307"/>
                <a:gd name="T2" fmla="*/ 347 w 347"/>
                <a:gd name="T3" fmla="*/ 307 h 307"/>
                <a:gd name="T4" fmla="*/ 274 w 347"/>
                <a:gd name="T5" fmla="*/ 0 h 307"/>
                <a:gd name="T6" fmla="*/ 5 w 347"/>
                <a:gd name="T7" fmla="*/ 0 h 307"/>
                <a:gd name="T8" fmla="*/ 0 w 347"/>
                <a:gd name="T9" fmla="*/ 26 h 307"/>
                <a:gd name="T10" fmla="*/ 71 w 347"/>
                <a:gd name="T11" fmla="*/ 26 h 307"/>
                <a:gd name="T12" fmla="*/ 137 w 347"/>
                <a:gd name="T13" fmla="*/ 30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7" h="307">
                  <a:moveTo>
                    <a:pt x="137" y="307"/>
                  </a:moveTo>
                  <a:lnTo>
                    <a:pt x="347" y="307"/>
                  </a:lnTo>
                  <a:lnTo>
                    <a:pt x="274" y="0"/>
                  </a:lnTo>
                  <a:lnTo>
                    <a:pt x="5" y="0"/>
                  </a:lnTo>
                  <a:lnTo>
                    <a:pt x="0" y="26"/>
                  </a:lnTo>
                  <a:lnTo>
                    <a:pt x="71" y="26"/>
                  </a:lnTo>
                  <a:lnTo>
                    <a:pt x="137" y="3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0" name="Freeform 71">
              <a:extLst>
                <a:ext uri="{FF2B5EF4-FFF2-40B4-BE49-F238E27FC236}">
                  <a16:creationId xmlns:a16="http://schemas.microsoft.com/office/drawing/2014/main" id="{D19FF9A3-4978-41A9-BB91-1E52D4716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5305" y="1777808"/>
              <a:ext cx="173385" cy="142740"/>
            </a:xfrm>
            <a:custGeom>
              <a:avLst/>
              <a:gdLst>
                <a:gd name="T0" fmla="*/ 91 w 91"/>
                <a:gd name="T1" fmla="*/ 75 h 75"/>
                <a:gd name="T2" fmla="*/ 81 w 91"/>
                <a:gd name="T3" fmla="*/ 75 h 75"/>
                <a:gd name="T4" fmla="*/ 81 w 91"/>
                <a:gd name="T5" fmla="*/ 33 h 75"/>
                <a:gd name="T6" fmla="*/ 46 w 91"/>
                <a:gd name="T7" fmla="*/ 7 h 75"/>
                <a:gd name="T8" fmla="*/ 11 w 91"/>
                <a:gd name="T9" fmla="*/ 33 h 75"/>
                <a:gd name="T10" fmla="*/ 11 w 91"/>
                <a:gd name="T11" fmla="*/ 75 h 75"/>
                <a:gd name="T12" fmla="*/ 0 w 91"/>
                <a:gd name="T13" fmla="*/ 75 h 75"/>
                <a:gd name="T14" fmla="*/ 0 w 91"/>
                <a:gd name="T15" fmla="*/ 33 h 75"/>
                <a:gd name="T16" fmla="*/ 46 w 91"/>
                <a:gd name="T17" fmla="*/ 0 h 75"/>
                <a:gd name="T18" fmla="*/ 91 w 91"/>
                <a:gd name="T19" fmla="*/ 33 h 75"/>
                <a:gd name="T20" fmla="*/ 91 w 91"/>
                <a:gd name="T21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75">
                  <a:moveTo>
                    <a:pt x="91" y="75"/>
                  </a:moveTo>
                  <a:cubicBezTo>
                    <a:pt x="81" y="75"/>
                    <a:pt x="81" y="75"/>
                    <a:pt x="81" y="75"/>
                  </a:cubicBezTo>
                  <a:cubicBezTo>
                    <a:pt x="81" y="33"/>
                    <a:pt x="81" y="33"/>
                    <a:pt x="81" y="33"/>
                  </a:cubicBezTo>
                  <a:cubicBezTo>
                    <a:pt x="81" y="19"/>
                    <a:pt x="65" y="7"/>
                    <a:pt x="46" y="7"/>
                  </a:cubicBezTo>
                  <a:cubicBezTo>
                    <a:pt x="26" y="7"/>
                    <a:pt x="11" y="19"/>
                    <a:pt x="11" y="33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21" y="0"/>
                    <a:pt x="46" y="0"/>
                  </a:cubicBezTo>
                  <a:cubicBezTo>
                    <a:pt x="71" y="0"/>
                    <a:pt x="91" y="15"/>
                    <a:pt x="91" y="33"/>
                  </a:cubicBezTo>
                  <a:lnTo>
                    <a:pt x="91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1" name="Freeform 72">
              <a:extLst>
                <a:ext uri="{FF2B5EF4-FFF2-40B4-BE49-F238E27FC236}">
                  <a16:creationId xmlns:a16="http://schemas.microsoft.com/office/drawing/2014/main" id="{5375F8B7-66CD-44E6-A064-B2D2275E65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754" y="1735873"/>
              <a:ext cx="172579" cy="142740"/>
            </a:xfrm>
            <a:custGeom>
              <a:avLst/>
              <a:gdLst>
                <a:gd name="T0" fmla="*/ 91 w 91"/>
                <a:gd name="T1" fmla="*/ 75 h 75"/>
                <a:gd name="T2" fmla="*/ 81 w 91"/>
                <a:gd name="T3" fmla="*/ 75 h 75"/>
                <a:gd name="T4" fmla="*/ 81 w 91"/>
                <a:gd name="T5" fmla="*/ 33 h 75"/>
                <a:gd name="T6" fmla="*/ 46 w 91"/>
                <a:gd name="T7" fmla="*/ 8 h 75"/>
                <a:gd name="T8" fmla="*/ 11 w 91"/>
                <a:gd name="T9" fmla="*/ 33 h 75"/>
                <a:gd name="T10" fmla="*/ 11 w 91"/>
                <a:gd name="T11" fmla="*/ 75 h 75"/>
                <a:gd name="T12" fmla="*/ 0 w 91"/>
                <a:gd name="T13" fmla="*/ 75 h 75"/>
                <a:gd name="T14" fmla="*/ 0 w 91"/>
                <a:gd name="T15" fmla="*/ 33 h 75"/>
                <a:gd name="T16" fmla="*/ 46 w 91"/>
                <a:gd name="T17" fmla="*/ 0 h 75"/>
                <a:gd name="T18" fmla="*/ 91 w 91"/>
                <a:gd name="T19" fmla="*/ 33 h 75"/>
                <a:gd name="T20" fmla="*/ 91 w 91"/>
                <a:gd name="T21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75">
                  <a:moveTo>
                    <a:pt x="91" y="75"/>
                  </a:moveTo>
                  <a:cubicBezTo>
                    <a:pt x="81" y="75"/>
                    <a:pt x="81" y="75"/>
                    <a:pt x="81" y="75"/>
                  </a:cubicBezTo>
                  <a:cubicBezTo>
                    <a:pt x="81" y="33"/>
                    <a:pt x="81" y="33"/>
                    <a:pt x="81" y="33"/>
                  </a:cubicBezTo>
                  <a:cubicBezTo>
                    <a:pt x="81" y="19"/>
                    <a:pt x="65" y="8"/>
                    <a:pt x="46" y="8"/>
                  </a:cubicBezTo>
                  <a:cubicBezTo>
                    <a:pt x="27" y="8"/>
                    <a:pt x="11" y="19"/>
                    <a:pt x="11" y="33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21" y="0"/>
                    <a:pt x="46" y="0"/>
                  </a:cubicBezTo>
                  <a:cubicBezTo>
                    <a:pt x="71" y="0"/>
                    <a:pt x="91" y="15"/>
                    <a:pt x="91" y="33"/>
                  </a:cubicBezTo>
                  <a:lnTo>
                    <a:pt x="91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95241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89585BB-CCE8-442B-A4A6-BE9ADC7C9B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3CFF91-8A98-41C7-9EBF-4AC085AAF34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8048F42-55E0-474D-92FE-01DC22A595B5}"/>
              </a:ext>
            </a:extLst>
          </p:cNvPr>
          <p:cNvGrpSpPr/>
          <p:nvPr/>
        </p:nvGrpSpPr>
        <p:grpSpPr>
          <a:xfrm>
            <a:off x="1676" y="-74403"/>
            <a:ext cx="12188650" cy="6932403"/>
            <a:chOff x="3193143" y="-50982"/>
            <a:chExt cx="7250710" cy="6932403"/>
          </a:xfrm>
        </p:grpSpPr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2DE5CBB4-FCF1-4D9B-8B87-E43095FE9B7F}"/>
                </a:ext>
              </a:extLst>
            </p:cNvPr>
            <p:cNvSpPr/>
            <p:nvPr/>
          </p:nvSpPr>
          <p:spPr>
            <a:xfrm>
              <a:off x="3193143" y="0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827B386F-2845-41C2-97DC-0B670BE94E71}"/>
                </a:ext>
              </a:extLst>
            </p:cNvPr>
            <p:cNvSpPr/>
            <p:nvPr/>
          </p:nvSpPr>
          <p:spPr>
            <a:xfrm>
              <a:off x="3971112" y="-1380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Parallelogram 17">
              <a:extLst>
                <a:ext uri="{FF2B5EF4-FFF2-40B4-BE49-F238E27FC236}">
                  <a16:creationId xmlns:a16="http://schemas.microsoft.com/office/drawing/2014/main" id="{FB895E0D-579D-4D62-AD6D-AF11F324215E}"/>
                </a:ext>
              </a:extLst>
            </p:cNvPr>
            <p:cNvSpPr/>
            <p:nvPr/>
          </p:nvSpPr>
          <p:spPr>
            <a:xfrm>
              <a:off x="4956344" y="-26181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DA372FCA-E0D4-413F-BB10-A4DBD13D4849}"/>
                </a:ext>
              </a:extLst>
            </p:cNvPr>
            <p:cNvSpPr/>
            <p:nvPr/>
          </p:nvSpPr>
          <p:spPr>
            <a:xfrm>
              <a:off x="5866852" y="-3213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arallelogram 19">
              <a:extLst>
                <a:ext uri="{FF2B5EF4-FFF2-40B4-BE49-F238E27FC236}">
                  <a16:creationId xmlns:a16="http://schemas.microsoft.com/office/drawing/2014/main" id="{B2E30F4B-4F26-49A9-BD40-364669750470}"/>
                </a:ext>
              </a:extLst>
            </p:cNvPr>
            <p:cNvSpPr/>
            <p:nvPr/>
          </p:nvSpPr>
          <p:spPr>
            <a:xfrm>
              <a:off x="6817448" y="-50982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F46CBC26-F22D-48CD-8A61-C20E25CED2F1}"/>
                </a:ext>
              </a:extLst>
            </p:cNvPr>
            <p:cNvSpPr/>
            <p:nvPr/>
          </p:nvSpPr>
          <p:spPr>
            <a:xfrm>
              <a:off x="7540996" y="23421"/>
              <a:ext cx="2902857" cy="6858000"/>
            </a:xfrm>
            <a:prstGeom prst="parallelogram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41FBA3B-E5D4-40AE-A0A7-90F3D1BC753E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2020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43FCDF4-4DD5-491F-8AB6-9C68C3A147E2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7AE02BA0-622F-4C06-B8E2-9ECC82F588F4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276696EE-D35C-4753-8969-F3FDAA801CAD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BC6A4800-33F2-447A-A3BC-301096C8968D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702624C-04C2-41E4-894C-DCA9709B424C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bg1"/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F77B975-2D40-4FAF-86DF-BC9712B897DE}"/>
              </a:ext>
            </a:extLst>
          </p:cNvPr>
          <p:cNvSpPr txBox="1"/>
          <p:nvPr/>
        </p:nvSpPr>
        <p:spPr>
          <a:xfrm>
            <a:off x="2927525" y="4293989"/>
            <a:ext cx="6398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200" dirty="0">
                <a:solidFill>
                  <a:schemeClr val="bg1"/>
                </a:solidFill>
              </a:rPr>
              <a:t>S</a:t>
            </a:r>
            <a:r>
              <a:rPr lang="en-US" sz="1200" dirty="0">
                <a:solidFill>
                  <a:schemeClr val="bg1"/>
                </a:solidFill>
              </a:rPr>
              <a:t>imply dummy text of the printing and type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setting industry. dummy text of the printing and type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setting industry. dummy text of the dummy text of the printing and type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of</a:t>
            </a:r>
            <a:endParaRPr lang="id-ID" sz="1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05C1BB-9C52-4E80-A869-114F520A7DF5}"/>
              </a:ext>
            </a:extLst>
          </p:cNvPr>
          <p:cNvSpPr txBox="1"/>
          <p:nvPr/>
        </p:nvSpPr>
        <p:spPr>
          <a:xfrm>
            <a:off x="1407886" y="2541034"/>
            <a:ext cx="93762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862513" algn="l"/>
              </a:tabLst>
            </a:pPr>
            <a:r>
              <a:rPr lang="en-US" sz="11500" b="1" dirty="0">
                <a:solidFill>
                  <a:schemeClr val="accent4"/>
                </a:solidFill>
                <a:effectLst>
                  <a:outerShdw blurRad="1270000" dist="38100" dir="16200000" rotWithShape="0">
                    <a:prstClr val="black"/>
                  </a:outerShdw>
                </a:effectLst>
                <a:latin typeface="Montserrat" panose="00000500000000000000" pitchFamily="50" charset="0"/>
              </a:rPr>
              <a:t>THANKS</a:t>
            </a:r>
            <a:endParaRPr lang="id-ID" sz="11500" b="1" dirty="0">
              <a:solidFill>
                <a:schemeClr val="accent4"/>
              </a:solidFill>
              <a:effectLst>
                <a:outerShdw blurRad="1270000" dist="38100" dir="16200000" rotWithShape="0">
                  <a:prstClr val="black"/>
                </a:outerShdw>
              </a:effectLst>
              <a:latin typeface="Montserrat" panose="00000500000000000000" pitchFamily="50" charset="0"/>
            </a:endParaRPr>
          </a:p>
        </p:txBody>
      </p:sp>
      <p:sp>
        <p:nvSpPr>
          <p:cNvPr id="2" name="Block Arc 1">
            <a:extLst>
              <a:ext uri="{FF2B5EF4-FFF2-40B4-BE49-F238E27FC236}">
                <a16:creationId xmlns:a16="http://schemas.microsoft.com/office/drawing/2014/main" id="{3735ED1C-E2BA-4220-AC6E-9639A043391E}"/>
              </a:ext>
            </a:extLst>
          </p:cNvPr>
          <p:cNvSpPr/>
          <p:nvPr/>
        </p:nvSpPr>
        <p:spPr>
          <a:xfrm>
            <a:off x="5528450" y="1714862"/>
            <a:ext cx="1135100" cy="1135100"/>
          </a:xfrm>
          <a:prstGeom prst="blockArc">
            <a:avLst/>
          </a:prstGeom>
          <a:solidFill>
            <a:schemeClr val="accent4"/>
          </a:solidFill>
          <a:ln>
            <a:noFill/>
          </a:ln>
          <a:effectLst>
            <a:outerShdw blurRad="749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90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9661F8-B42D-418A-A379-E7AA87EA26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8590F52F-18D4-4479-8D07-23347D54629B}"/>
              </a:ext>
            </a:extLst>
          </p:cNvPr>
          <p:cNvSpPr/>
          <p:nvPr/>
        </p:nvSpPr>
        <p:spPr>
          <a:xfrm>
            <a:off x="2118814" y="2036928"/>
            <a:ext cx="7954371" cy="2784143"/>
          </a:xfrm>
          <a:prstGeom prst="parallelogram">
            <a:avLst/>
          </a:prstGeom>
          <a:solidFill>
            <a:schemeClr val="accent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017C8A-E9F1-4A5E-9075-401BDB553DD6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DD1ED66-FCC6-4D97-9085-6A2FDE9E8DD2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31B43ED-9BCE-486F-AB48-F8A25528FBBA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4066DBA4-DB49-4621-A403-0EE8C8D43EE4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0D3D32D5-3A31-4A41-AC42-8028A17B9F15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0061628D-831E-42D2-BB08-15D751207268}"/>
              </a:ext>
            </a:extLst>
          </p:cNvPr>
          <p:cNvSpPr txBox="1"/>
          <p:nvPr/>
        </p:nvSpPr>
        <p:spPr>
          <a:xfrm>
            <a:off x="3107640" y="2921167"/>
            <a:ext cx="6090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i="1" dirty="0">
                <a:solidFill>
                  <a:schemeClr val="bg1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TEAMWORK</a:t>
            </a:r>
            <a:endParaRPr lang="id-ID" sz="6000" i="1" dirty="0">
              <a:solidFill>
                <a:schemeClr val="bg1"/>
              </a:solidFill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689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8E1BBEB-C98E-43E7-82E4-5F976FBF52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E7D70B-491B-4237-930B-8A084F785DBB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60D1E56-C711-4732-90D5-29EB6E848FE2}"/>
              </a:ext>
            </a:extLst>
          </p:cNvPr>
          <p:cNvGrpSpPr/>
          <p:nvPr/>
        </p:nvGrpSpPr>
        <p:grpSpPr>
          <a:xfrm>
            <a:off x="4864808" y="4138039"/>
            <a:ext cx="1869598" cy="1869598"/>
            <a:chOff x="4864808" y="4138039"/>
            <a:chExt cx="1869598" cy="186959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0531D41-BB91-417C-99C3-C323E342C4CE}"/>
                </a:ext>
              </a:extLst>
            </p:cNvPr>
            <p:cNvSpPr/>
            <p:nvPr/>
          </p:nvSpPr>
          <p:spPr>
            <a:xfrm>
              <a:off x="4864808" y="4138039"/>
              <a:ext cx="1869598" cy="1869598"/>
            </a:xfrm>
            <a:prstGeom prst="ellipse">
              <a:avLst/>
            </a:prstGeom>
            <a:solidFill>
              <a:schemeClr val="accent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876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DB75C0D-715E-4E63-A218-C3E83A749B04}"/>
                </a:ext>
              </a:extLst>
            </p:cNvPr>
            <p:cNvSpPr/>
            <p:nvPr/>
          </p:nvSpPr>
          <p:spPr>
            <a:xfrm>
              <a:off x="5096571" y="4781902"/>
              <a:ext cx="1394301" cy="691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>
                  <a:solidFill>
                    <a:schemeClr val="bg1"/>
                  </a:solidFill>
                </a:rPr>
                <a:t>Trendy will show you The easiest and fastest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FB761C1-2136-47A4-A040-CCADF713CD04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BE0B2682-7842-41B1-A46B-5D62060E4AA7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E3E2CC68-FF04-495F-99B5-868357091B00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695CF819-31F0-4986-B989-933EF3CAC4CE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7A3F121-492D-424F-88D4-F1C2734B86C8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BAA6C1-4278-4335-A3F4-B8620BB9D0CE}"/>
              </a:ext>
            </a:extLst>
          </p:cNvPr>
          <p:cNvSpPr txBox="1"/>
          <p:nvPr/>
        </p:nvSpPr>
        <p:spPr>
          <a:xfrm>
            <a:off x="7155804" y="1542954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SHO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WING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FB15B5-5D15-494D-BE2C-9FB7EB823A9B}"/>
              </a:ext>
            </a:extLst>
          </p:cNvPr>
          <p:cNvSpPr/>
          <p:nvPr/>
        </p:nvSpPr>
        <p:spPr>
          <a:xfrm>
            <a:off x="7187659" y="1410446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F10FF0-F5DD-4089-A6B4-C44F6F05B306}"/>
              </a:ext>
            </a:extLst>
          </p:cNvPr>
          <p:cNvSpPr txBox="1"/>
          <p:nvPr/>
        </p:nvSpPr>
        <p:spPr>
          <a:xfrm>
            <a:off x="7199501" y="4342701"/>
            <a:ext cx="4469327" cy="1104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</a:rPr>
              <a:t>lorem ipsum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, quia dolor sit, amet, consectetur, adipiscivelit, sed quia non numquam eius modi tempora , amet, consectetur, adipiscivelit,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trending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 sed quianumquam eimodi tempora modi tempora , consectetur, adipiscivelit, sed quianumquam eimodi tempora 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ED62B1-0312-49DA-B0C7-A99FD3AB6C50}"/>
              </a:ext>
            </a:extLst>
          </p:cNvPr>
          <p:cNvSpPr txBox="1"/>
          <p:nvPr/>
        </p:nvSpPr>
        <p:spPr>
          <a:xfrm>
            <a:off x="7187659" y="2771505"/>
            <a:ext cx="132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24 %</a:t>
            </a:r>
            <a:endParaRPr lang="en-ID" sz="2400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3035C2-664B-4271-A746-FDDA19201EF8}"/>
              </a:ext>
            </a:extLst>
          </p:cNvPr>
          <p:cNvSpPr txBox="1"/>
          <p:nvPr/>
        </p:nvSpPr>
        <p:spPr>
          <a:xfrm>
            <a:off x="8008058" y="2861211"/>
            <a:ext cx="1698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Team</a:t>
            </a:r>
            <a:endParaRPr lang="en-ID" sz="1400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210774-7C1F-4ED2-BE4A-636BC4D7B59C}"/>
              </a:ext>
            </a:extLst>
          </p:cNvPr>
          <p:cNvSpPr txBox="1"/>
          <p:nvPr/>
        </p:nvSpPr>
        <p:spPr>
          <a:xfrm>
            <a:off x="7199501" y="3381211"/>
            <a:ext cx="1777383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9A10EE0-7D26-465D-BD8F-D42BABB08C5E}"/>
              </a:ext>
            </a:extLst>
          </p:cNvPr>
          <p:cNvSpPr/>
          <p:nvPr/>
        </p:nvSpPr>
        <p:spPr>
          <a:xfrm>
            <a:off x="7289527" y="3305697"/>
            <a:ext cx="71853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82D00A-EC77-4CC8-8041-20649F18A9F3}"/>
              </a:ext>
            </a:extLst>
          </p:cNvPr>
          <p:cNvSpPr txBox="1"/>
          <p:nvPr/>
        </p:nvSpPr>
        <p:spPr>
          <a:xfrm>
            <a:off x="9421611" y="2764390"/>
            <a:ext cx="132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54 %</a:t>
            </a:r>
            <a:endParaRPr lang="en-ID" sz="2400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AA04F3-97C9-4CBE-8366-1A7D681EA275}"/>
              </a:ext>
            </a:extLst>
          </p:cNvPr>
          <p:cNvSpPr txBox="1"/>
          <p:nvPr/>
        </p:nvSpPr>
        <p:spPr>
          <a:xfrm>
            <a:off x="10242010" y="2825069"/>
            <a:ext cx="1698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Montserrat" panose="00000500000000000000" pitchFamily="50" charset="0"/>
              </a:rPr>
              <a:t>Working</a:t>
            </a:r>
            <a:endParaRPr lang="en-ID" sz="1400" b="1" dirty="0">
              <a:solidFill>
                <a:schemeClr val="tx2">
                  <a:lumMod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CAC469-614C-4C2D-972E-20613B87E225}"/>
              </a:ext>
            </a:extLst>
          </p:cNvPr>
          <p:cNvSpPr txBox="1"/>
          <p:nvPr/>
        </p:nvSpPr>
        <p:spPr>
          <a:xfrm>
            <a:off x="9433453" y="3374096"/>
            <a:ext cx="1777383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51AADF5-9017-44E4-9783-5B8185B3B779}"/>
              </a:ext>
            </a:extLst>
          </p:cNvPr>
          <p:cNvSpPr/>
          <p:nvPr/>
        </p:nvSpPr>
        <p:spPr>
          <a:xfrm>
            <a:off x="9523479" y="3298582"/>
            <a:ext cx="71853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45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4D8B17-2333-4E2A-A87B-78E99F0082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09305F-89CB-4C1D-84A3-05A1EB09A599}"/>
              </a:ext>
            </a:extLst>
          </p:cNvPr>
          <p:cNvSpPr/>
          <p:nvPr/>
        </p:nvSpPr>
        <p:spPr>
          <a:xfrm>
            <a:off x="684735" y="4001562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23C98C-FF97-43E8-93E9-3DE37DC6B51F}"/>
              </a:ext>
            </a:extLst>
          </p:cNvPr>
          <p:cNvSpPr/>
          <p:nvPr/>
        </p:nvSpPr>
        <p:spPr>
          <a:xfrm>
            <a:off x="916498" y="4645425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80F8964-55F1-43A2-BE29-4AE9A36E748D}"/>
              </a:ext>
            </a:extLst>
          </p:cNvPr>
          <p:cNvSpPr/>
          <p:nvPr/>
        </p:nvSpPr>
        <p:spPr>
          <a:xfrm>
            <a:off x="9637667" y="4001562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FB96B6-50B3-4244-B0CC-B7BF5940E8BB}"/>
              </a:ext>
            </a:extLst>
          </p:cNvPr>
          <p:cNvSpPr/>
          <p:nvPr/>
        </p:nvSpPr>
        <p:spPr>
          <a:xfrm>
            <a:off x="9869430" y="4645425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8D81A8-3293-4D6D-ABD8-B363CD7D8BE9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AFD636B-E13F-4E7F-A646-C962D080A3BD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F78BFE0-53DC-4A2D-9BD2-1A014A4D2AD9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8A76454-3C0B-4D8F-934C-AF7046735696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3FFBD0B-CC84-43DA-8D10-87B5EBEE6C53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1EEEACE-B8BC-42E5-BD6D-70BEA3B80B9C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6E8641-E155-4AB2-A6EA-6FD3C97F0110}"/>
              </a:ext>
            </a:extLst>
          </p:cNvPr>
          <p:cNvSpPr txBox="1"/>
          <p:nvPr/>
        </p:nvSpPr>
        <p:spPr>
          <a:xfrm>
            <a:off x="3410747" y="680131"/>
            <a:ext cx="5370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DISC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USSION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D3EDE07-845C-4D67-AEAD-2A2A077E7D0E}"/>
              </a:ext>
            </a:extLst>
          </p:cNvPr>
          <p:cNvSpPr/>
          <p:nvPr/>
        </p:nvSpPr>
        <p:spPr>
          <a:xfrm>
            <a:off x="4428263" y="547623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AD260C-B912-46D6-864B-61B2BBB4CF16}"/>
              </a:ext>
            </a:extLst>
          </p:cNvPr>
          <p:cNvSpPr/>
          <p:nvPr/>
        </p:nvSpPr>
        <p:spPr>
          <a:xfrm>
            <a:off x="1616491" y="1824515"/>
            <a:ext cx="2129406" cy="402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dirty="0">
                <a:solidFill>
                  <a:schemeClr val="accent4"/>
                </a:solidFill>
                <a:cs typeface="Segoe UI" panose="020B0502040204020203" pitchFamily="34" charset="0"/>
              </a:rPr>
              <a:t>Brand Keeping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E5810B1-5CA4-4416-A568-5C18FF717C4E}"/>
              </a:ext>
            </a:extLst>
          </p:cNvPr>
          <p:cNvSpPr/>
          <p:nvPr/>
        </p:nvSpPr>
        <p:spPr>
          <a:xfrm>
            <a:off x="1431150" y="2363129"/>
            <a:ext cx="2500089" cy="688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100" dirty="0">
                <a:solidFill>
                  <a:schemeClr val="tx2">
                    <a:lumMod val="50000"/>
                  </a:schemeClr>
                </a:solidFill>
                <a:cs typeface="Segoe UI Light" panose="020B0502040204020203" pitchFamily="34" charset="0"/>
              </a:rPr>
              <a:t>Nullam eu tempor purus. Nunc a leo magna, sit amet consequat risus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  <a:cs typeface="Segoe UI Light" panose="020B0502040204020203" pitchFamily="34" charset="0"/>
              </a:rPr>
              <a:t>. Nunc a leo magna, sit amet consequat</a:t>
            </a:r>
            <a:endParaRPr lang="en-US" sz="1100" dirty="0">
              <a:solidFill>
                <a:schemeClr val="tx2">
                  <a:lumMod val="50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A7AFA9A-6B41-4F1F-86AC-530404BD0EB5}"/>
              </a:ext>
            </a:extLst>
          </p:cNvPr>
          <p:cNvSpPr/>
          <p:nvPr/>
        </p:nvSpPr>
        <p:spPr>
          <a:xfrm>
            <a:off x="5010520" y="1824516"/>
            <a:ext cx="2129406" cy="402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dirty="0">
                <a:solidFill>
                  <a:schemeClr val="accent4"/>
                </a:solidFill>
                <a:cs typeface="Segoe UI" panose="020B0502040204020203" pitchFamily="34" charset="0"/>
              </a:rPr>
              <a:t>Growth Process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D4F82F-15FA-49F6-A047-C993F591A971}"/>
              </a:ext>
            </a:extLst>
          </p:cNvPr>
          <p:cNvSpPr/>
          <p:nvPr/>
        </p:nvSpPr>
        <p:spPr>
          <a:xfrm>
            <a:off x="4825178" y="2363129"/>
            <a:ext cx="2500089" cy="688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100" dirty="0">
                <a:solidFill>
                  <a:schemeClr val="tx2">
                    <a:lumMod val="50000"/>
                  </a:schemeClr>
                </a:solidFill>
                <a:cs typeface="Segoe UI Light" panose="020B0502040204020203" pitchFamily="34" charset="0"/>
              </a:rPr>
              <a:t>Nullam eu tempor purus. Nunc a leo magna, sit amet consequat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  <a:cs typeface="Segoe UI Light" panose="020B0502040204020203" pitchFamily="34" charset="0"/>
              </a:rPr>
              <a:t>. Nunc a leo magna, sit amet consequat</a:t>
            </a:r>
            <a:endParaRPr lang="en-US" sz="1100" dirty="0">
              <a:solidFill>
                <a:schemeClr val="tx2">
                  <a:lumMod val="50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675719-C778-41E5-B2CD-86986B50A20A}"/>
              </a:ext>
            </a:extLst>
          </p:cNvPr>
          <p:cNvSpPr/>
          <p:nvPr/>
        </p:nvSpPr>
        <p:spPr>
          <a:xfrm>
            <a:off x="8446102" y="1824516"/>
            <a:ext cx="2129406" cy="402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dirty="0">
                <a:solidFill>
                  <a:schemeClr val="accent4"/>
                </a:solidFill>
                <a:cs typeface="Segoe UI" panose="020B0502040204020203" pitchFamily="34" charset="0"/>
              </a:rPr>
              <a:t>Market Space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ACABAAD-FC24-4DA6-8256-1B3892FE6316}"/>
              </a:ext>
            </a:extLst>
          </p:cNvPr>
          <p:cNvSpPr/>
          <p:nvPr/>
        </p:nvSpPr>
        <p:spPr>
          <a:xfrm>
            <a:off x="8260761" y="2363129"/>
            <a:ext cx="2500089" cy="688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100" dirty="0">
                <a:solidFill>
                  <a:schemeClr val="tx2">
                    <a:lumMod val="50000"/>
                  </a:schemeClr>
                </a:solidFill>
                <a:cs typeface="Segoe UI Light" panose="020B0502040204020203" pitchFamily="34" charset="0"/>
              </a:rPr>
              <a:t>Nullam eu tempor purus. Nunc a leo magna, sit amet consequat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  <a:cs typeface="Segoe UI Light" panose="020B0502040204020203" pitchFamily="34" charset="0"/>
              </a:rPr>
              <a:t>. Nunc a leo magna, sit amet consequat</a:t>
            </a:r>
            <a:endParaRPr lang="en-US" sz="1100" dirty="0">
              <a:solidFill>
                <a:schemeClr val="tx2">
                  <a:lumMod val="50000"/>
                </a:schemeClr>
              </a:solidFill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92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2B3C8-E468-40B9-A810-F6466F631EB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2426FE-A978-48C1-B170-C9D7B5CC1C95}"/>
              </a:ext>
            </a:extLst>
          </p:cNvPr>
          <p:cNvSpPr/>
          <p:nvPr/>
        </p:nvSpPr>
        <p:spPr>
          <a:xfrm>
            <a:off x="5745707" y="4097096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B8C3C9-DE91-4F54-B80A-AAC8207498B8}"/>
              </a:ext>
            </a:extLst>
          </p:cNvPr>
          <p:cNvSpPr/>
          <p:nvPr/>
        </p:nvSpPr>
        <p:spPr>
          <a:xfrm>
            <a:off x="5977470" y="4740959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CC5CE6-172F-4403-87AA-143F1D12BA58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EB88C38-C07F-4292-A593-E7A1C50952C4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3E504D4-DEAF-4085-92EB-E1DA91E20DA1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7BD33DF-E62F-43CE-9826-06E6AF7C41F9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8511146-BCD0-43F9-9CC6-C589036D6377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E0C6AF6D-B59D-4A60-A758-67833B4A3328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BA9C53-DF3D-4C5F-9D17-60EB36FF4D93}"/>
              </a:ext>
            </a:extLst>
          </p:cNvPr>
          <p:cNvSpPr txBox="1"/>
          <p:nvPr/>
        </p:nvSpPr>
        <p:spPr>
          <a:xfrm>
            <a:off x="1025834" y="1449623"/>
            <a:ext cx="389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EXP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LAIN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96901F3-02C7-4529-94B7-7D2264497495}"/>
              </a:ext>
            </a:extLst>
          </p:cNvPr>
          <p:cNvSpPr/>
          <p:nvPr/>
        </p:nvSpPr>
        <p:spPr>
          <a:xfrm>
            <a:off x="1057689" y="1317115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5FE848-4E0C-4BFE-A5E3-1443C4841A76}"/>
              </a:ext>
            </a:extLst>
          </p:cNvPr>
          <p:cNvSpPr txBox="1"/>
          <p:nvPr/>
        </p:nvSpPr>
        <p:spPr>
          <a:xfrm>
            <a:off x="1057689" y="2588577"/>
            <a:ext cx="3858415" cy="850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</a:rPr>
              <a:t>lorem ipsum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, quia dolor sit, amet, consectetur,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modern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</a:rPr>
              <a:t>modern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 adipiscivelit, sed quia non numquam eius modi tempora , amet, consectetur, adipiscivelit, eius modi 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59EE0B-1B5A-4DB1-87BF-770D6EA27ED4}"/>
              </a:ext>
            </a:extLst>
          </p:cNvPr>
          <p:cNvSpPr txBox="1"/>
          <p:nvPr/>
        </p:nvSpPr>
        <p:spPr>
          <a:xfrm>
            <a:off x="902430" y="4263197"/>
            <a:ext cx="994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BRANDING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C0A70EF-F39C-4249-ACAB-D2982AACA601}"/>
              </a:ext>
            </a:extLst>
          </p:cNvPr>
          <p:cNvSpPr txBox="1"/>
          <p:nvPr/>
        </p:nvSpPr>
        <p:spPr>
          <a:xfrm>
            <a:off x="2163739" y="4260524"/>
            <a:ext cx="994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DELIVERY</a:t>
            </a:r>
          </a:p>
        </p:txBody>
      </p:sp>
      <p:grpSp>
        <p:nvGrpSpPr>
          <p:cNvPr id="36" name="Group 392">
            <a:extLst>
              <a:ext uri="{FF2B5EF4-FFF2-40B4-BE49-F238E27FC236}">
                <a16:creationId xmlns:a16="http://schemas.microsoft.com/office/drawing/2014/main" id="{86AFBD3B-EB3D-4294-94E5-A3063A8094D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684377" y="3746795"/>
            <a:ext cx="446052" cy="398062"/>
            <a:chOff x="2784" y="143"/>
            <a:chExt cx="3913" cy="3492"/>
          </a:xfrm>
          <a:solidFill>
            <a:schemeClr val="accent4"/>
          </a:solidFill>
        </p:grpSpPr>
        <p:sp>
          <p:nvSpPr>
            <p:cNvPr id="37" name="Freeform 394">
              <a:extLst>
                <a:ext uri="{FF2B5EF4-FFF2-40B4-BE49-F238E27FC236}">
                  <a16:creationId xmlns:a16="http://schemas.microsoft.com/office/drawing/2014/main" id="{FC1825C6-5A17-49A3-B9CB-43B397051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" y="143"/>
              <a:ext cx="2816" cy="1029"/>
            </a:xfrm>
            <a:custGeom>
              <a:avLst/>
              <a:gdLst>
                <a:gd name="T0" fmla="*/ 236 w 2816"/>
                <a:gd name="T1" fmla="*/ 0 h 1029"/>
                <a:gd name="T2" fmla="*/ 270 w 2816"/>
                <a:gd name="T3" fmla="*/ 3 h 1029"/>
                <a:gd name="T4" fmla="*/ 2667 w 2816"/>
                <a:gd name="T5" fmla="*/ 512 h 1029"/>
                <a:gd name="T6" fmla="*/ 2700 w 2816"/>
                <a:gd name="T7" fmla="*/ 521 h 1029"/>
                <a:gd name="T8" fmla="*/ 2729 w 2816"/>
                <a:gd name="T9" fmla="*/ 537 h 1029"/>
                <a:gd name="T10" fmla="*/ 2755 w 2816"/>
                <a:gd name="T11" fmla="*/ 557 h 1029"/>
                <a:gd name="T12" fmla="*/ 2777 w 2816"/>
                <a:gd name="T13" fmla="*/ 581 h 1029"/>
                <a:gd name="T14" fmla="*/ 2794 w 2816"/>
                <a:gd name="T15" fmla="*/ 607 h 1029"/>
                <a:gd name="T16" fmla="*/ 2807 w 2816"/>
                <a:gd name="T17" fmla="*/ 636 h 1029"/>
                <a:gd name="T18" fmla="*/ 2815 w 2816"/>
                <a:gd name="T19" fmla="*/ 669 h 1029"/>
                <a:gd name="T20" fmla="*/ 2816 w 2816"/>
                <a:gd name="T21" fmla="*/ 702 h 1029"/>
                <a:gd name="T22" fmla="*/ 2813 w 2816"/>
                <a:gd name="T23" fmla="*/ 735 h 1029"/>
                <a:gd name="T24" fmla="*/ 2767 w 2816"/>
                <a:gd name="T25" fmla="*/ 1029 h 1029"/>
                <a:gd name="T26" fmla="*/ 0 w 2816"/>
                <a:gd name="T27" fmla="*/ 442 h 1029"/>
                <a:gd name="T28" fmla="*/ 47 w 2816"/>
                <a:gd name="T29" fmla="*/ 149 h 1029"/>
                <a:gd name="T30" fmla="*/ 56 w 2816"/>
                <a:gd name="T31" fmla="*/ 117 h 1029"/>
                <a:gd name="T32" fmla="*/ 71 w 2816"/>
                <a:gd name="T33" fmla="*/ 87 h 1029"/>
                <a:gd name="T34" fmla="*/ 92 w 2816"/>
                <a:gd name="T35" fmla="*/ 61 h 1029"/>
                <a:gd name="T36" fmla="*/ 115 w 2816"/>
                <a:gd name="T37" fmla="*/ 40 h 1029"/>
                <a:gd name="T38" fmla="*/ 142 w 2816"/>
                <a:gd name="T39" fmla="*/ 22 h 1029"/>
                <a:gd name="T40" fmla="*/ 171 w 2816"/>
                <a:gd name="T41" fmla="*/ 9 h 1029"/>
                <a:gd name="T42" fmla="*/ 203 w 2816"/>
                <a:gd name="T43" fmla="*/ 2 h 1029"/>
                <a:gd name="T44" fmla="*/ 236 w 2816"/>
                <a:gd name="T45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16" h="1029">
                  <a:moveTo>
                    <a:pt x="236" y="0"/>
                  </a:moveTo>
                  <a:lnTo>
                    <a:pt x="270" y="3"/>
                  </a:lnTo>
                  <a:lnTo>
                    <a:pt x="2667" y="512"/>
                  </a:lnTo>
                  <a:lnTo>
                    <a:pt x="2700" y="521"/>
                  </a:lnTo>
                  <a:lnTo>
                    <a:pt x="2729" y="537"/>
                  </a:lnTo>
                  <a:lnTo>
                    <a:pt x="2755" y="557"/>
                  </a:lnTo>
                  <a:lnTo>
                    <a:pt x="2777" y="581"/>
                  </a:lnTo>
                  <a:lnTo>
                    <a:pt x="2794" y="607"/>
                  </a:lnTo>
                  <a:lnTo>
                    <a:pt x="2807" y="636"/>
                  </a:lnTo>
                  <a:lnTo>
                    <a:pt x="2815" y="669"/>
                  </a:lnTo>
                  <a:lnTo>
                    <a:pt x="2816" y="702"/>
                  </a:lnTo>
                  <a:lnTo>
                    <a:pt x="2813" y="735"/>
                  </a:lnTo>
                  <a:lnTo>
                    <a:pt x="2767" y="1029"/>
                  </a:lnTo>
                  <a:lnTo>
                    <a:pt x="0" y="442"/>
                  </a:lnTo>
                  <a:lnTo>
                    <a:pt x="47" y="149"/>
                  </a:lnTo>
                  <a:lnTo>
                    <a:pt x="56" y="117"/>
                  </a:lnTo>
                  <a:lnTo>
                    <a:pt x="71" y="87"/>
                  </a:lnTo>
                  <a:lnTo>
                    <a:pt x="92" y="61"/>
                  </a:lnTo>
                  <a:lnTo>
                    <a:pt x="115" y="40"/>
                  </a:lnTo>
                  <a:lnTo>
                    <a:pt x="142" y="22"/>
                  </a:lnTo>
                  <a:lnTo>
                    <a:pt x="171" y="9"/>
                  </a:lnTo>
                  <a:lnTo>
                    <a:pt x="203" y="2"/>
                  </a:lnTo>
                  <a:lnTo>
                    <a:pt x="2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95">
              <a:extLst>
                <a:ext uri="{FF2B5EF4-FFF2-40B4-BE49-F238E27FC236}">
                  <a16:creationId xmlns:a16="http://schemas.microsoft.com/office/drawing/2014/main" id="{04FBB93D-8109-48DB-BE73-7648AB176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84" y="999"/>
              <a:ext cx="3760" cy="2636"/>
            </a:xfrm>
            <a:custGeom>
              <a:avLst/>
              <a:gdLst>
                <a:gd name="T0" fmla="*/ 329 w 3760"/>
                <a:gd name="T1" fmla="*/ 1581 h 2636"/>
                <a:gd name="T2" fmla="*/ 576 w 3760"/>
                <a:gd name="T3" fmla="*/ 2466 h 2636"/>
                <a:gd name="T4" fmla="*/ 595 w 3760"/>
                <a:gd name="T5" fmla="*/ 2479 h 2636"/>
                <a:gd name="T6" fmla="*/ 609 w 3760"/>
                <a:gd name="T7" fmla="*/ 2480 h 2636"/>
                <a:gd name="T8" fmla="*/ 2998 w 3760"/>
                <a:gd name="T9" fmla="*/ 1817 h 2636"/>
                <a:gd name="T10" fmla="*/ 3015 w 3760"/>
                <a:gd name="T11" fmla="*/ 1808 h 2636"/>
                <a:gd name="T12" fmla="*/ 3022 w 3760"/>
                <a:gd name="T13" fmla="*/ 1793 h 2636"/>
                <a:gd name="T14" fmla="*/ 3022 w 3760"/>
                <a:gd name="T15" fmla="*/ 1774 h 2636"/>
                <a:gd name="T16" fmla="*/ 2780 w 3760"/>
                <a:gd name="T17" fmla="*/ 900 h 2636"/>
                <a:gd name="T18" fmla="*/ 3142 w 3760"/>
                <a:gd name="T19" fmla="*/ 660 h 2636"/>
                <a:gd name="T20" fmla="*/ 3108 w 3760"/>
                <a:gd name="T21" fmla="*/ 681 h 2636"/>
                <a:gd name="T22" fmla="*/ 3091 w 3760"/>
                <a:gd name="T23" fmla="*/ 717 h 2636"/>
                <a:gd name="T24" fmla="*/ 3030 w 3760"/>
                <a:gd name="T25" fmla="*/ 1016 h 2636"/>
                <a:gd name="T26" fmla="*/ 3042 w 3760"/>
                <a:gd name="T27" fmla="*/ 1054 h 2636"/>
                <a:gd name="T28" fmla="*/ 3072 w 3760"/>
                <a:gd name="T29" fmla="*/ 1080 h 2636"/>
                <a:gd name="T30" fmla="*/ 3370 w 3760"/>
                <a:gd name="T31" fmla="*/ 1147 h 2636"/>
                <a:gd name="T32" fmla="*/ 3410 w 3760"/>
                <a:gd name="T33" fmla="*/ 1144 h 2636"/>
                <a:gd name="T34" fmla="*/ 3443 w 3760"/>
                <a:gd name="T35" fmla="*/ 1123 h 2636"/>
                <a:gd name="T36" fmla="*/ 3461 w 3760"/>
                <a:gd name="T37" fmla="*/ 1087 h 2636"/>
                <a:gd name="T38" fmla="*/ 3522 w 3760"/>
                <a:gd name="T39" fmla="*/ 787 h 2636"/>
                <a:gd name="T40" fmla="*/ 3510 w 3760"/>
                <a:gd name="T41" fmla="*/ 750 h 2636"/>
                <a:gd name="T42" fmla="*/ 3480 w 3760"/>
                <a:gd name="T43" fmla="*/ 723 h 2636"/>
                <a:gd name="T44" fmla="*/ 3182 w 3760"/>
                <a:gd name="T45" fmla="*/ 657 h 2636"/>
                <a:gd name="T46" fmla="*/ 2572 w 3760"/>
                <a:gd name="T47" fmla="*/ 250 h 2636"/>
                <a:gd name="T48" fmla="*/ 2564 w 3760"/>
                <a:gd name="T49" fmla="*/ 251 h 2636"/>
                <a:gd name="T50" fmla="*/ 840 w 3760"/>
                <a:gd name="T51" fmla="*/ 730 h 2636"/>
                <a:gd name="T52" fmla="*/ 168 w 3760"/>
                <a:gd name="T53" fmla="*/ 920 h 2636"/>
                <a:gd name="T54" fmla="*/ 155 w 3760"/>
                <a:gd name="T55" fmla="*/ 942 h 2636"/>
                <a:gd name="T56" fmla="*/ 236 w 3760"/>
                <a:gd name="T57" fmla="*/ 1249 h 2636"/>
                <a:gd name="T58" fmla="*/ 2626 w 3760"/>
                <a:gd name="T59" fmla="*/ 346 h 2636"/>
                <a:gd name="T60" fmla="*/ 2602 w 3760"/>
                <a:gd name="T61" fmla="*/ 264 h 2636"/>
                <a:gd name="T62" fmla="*/ 2583 w 3760"/>
                <a:gd name="T63" fmla="*/ 252 h 2636"/>
                <a:gd name="T64" fmla="*/ 994 w 3760"/>
                <a:gd name="T65" fmla="*/ 0 h 2636"/>
                <a:gd name="T66" fmla="*/ 2522 w 3760"/>
                <a:gd name="T67" fmla="*/ 101 h 2636"/>
                <a:gd name="T68" fmla="*/ 2588 w 3760"/>
                <a:gd name="T69" fmla="*/ 95 h 2636"/>
                <a:gd name="T70" fmla="*/ 2651 w 3760"/>
                <a:gd name="T71" fmla="*/ 112 h 2636"/>
                <a:gd name="T72" fmla="*/ 2705 w 3760"/>
                <a:gd name="T73" fmla="*/ 149 h 2636"/>
                <a:gd name="T74" fmla="*/ 2744 w 3760"/>
                <a:gd name="T75" fmla="*/ 202 h 2636"/>
                <a:gd name="T76" fmla="*/ 2797 w 3760"/>
                <a:gd name="T77" fmla="*/ 383 h 2636"/>
                <a:gd name="T78" fmla="*/ 3591 w 3760"/>
                <a:gd name="T79" fmla="*/ 1387 h 2636"/>
                <a:gd name="T80" fmla="*/ 3566 w 3760"/>
                <a:gd name="T81" fmla="*/ 1449 h 2636"/>
                <a:gd name="T82" fmla="*/ 3523 w 3760"/>
                <a:gd name="T83" fmla="*/ 1496 h 2636"/>
                <a:gd name="T84" fmla="*/ 3466 w 3760"/>
                <a:gd name="T85" fmla="*/ 1526 h 2636"/>
                <a:gd name="T86" fmla="*/ 3402 w 3760"/>
                <a:gd name="T87" fmla="*/ 1535 h 2636"/>
                <a:gd name="T88" fmla="*/ 3100 w 3760"/>
                <a:gd name="T89" fmla="*/ 1475 h 2636"/>
                <a:gd name="T90" fmla="*/ 3177 w 3760"/>
                <a:gd name="T91" fmla="*/ 1766 h 2636"/>
                <a:gd name="T92" fmla="*/ 3173 w 3760"/>
                <a:gd name="T93" fmla="*/ 1832 h 2636"/>
                <a:gd name="T94" fmla="*/ 3145 w 3760"/>
                <a:gd name="T95" fmla="*/ 1891 h 2636"/>
                <a:gd name="T96" fmla="*/ 3100 w 3760"/>
                <a:gd name="T97" fmla="*/ 1938 h 2636"/>
                <a:gd name="T98" fmla="*/ 3040 w 3760"/>
                <a:gd name="T99" fmla="*/ 1967 h 2636"/>
                <a:gd name="T100" fmla="*/ 622 w 3760"/>
                <a:gd name="T101" fmla="*/ 2636 h 2636"/>
                <a:gd name="T102" fmla="*/ 556 w 3760"/>
                <a:gd name="T103" fmla="*/ 2630 h 2636"/>
                <a:gd name="T104" fmla="*/ 498 w 3760"/>
                <a:gd name="T105" fmla="*/ 2602 h 2636"/>
                <a:gd name="T106" fmla="*/ 450 w 3760"/>
                <a:gd name="T107" fmla="*/ 2557 h 2636"/>
                <a:gd name="T108" fmla="*/ 422 w 3760"/>
                <a:gd name="T109" fmla="*/ 2497 h 2636"/>
                <a:gd name="T110" fmla="*/ 0 w 3760"/>
                <a:gd name="T111" fmla="*/ 964 h 2636"/>
                <a:gd name="T112" fmla="*/ 5 w 3760"/>
                <a:gd name="T113" fmla="*/ 899 h 2636"/>
                <a:gd name="T114" fmla="*/ 32 w 3760"/>
                <a:gd name="T115" fmla="*/ 839 h 2636"/>
                <a:gd name="T116" fmla="*/ 77 w 3760"/>
                <a:gd name="T117" fmla="*/ 793 h 2636"/>
                <a:gd name="T118" fmla="*/ 138 w 3760"/>
                <a:gd name="T119" fmla="*/ 763 h 2636"/>
                <a:gd name="T120" fmla="*/ 994 w 3760"/>
                <a:gd name="T121" fmla="*/ 0 h 2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60" h="2636">
                  <a:moveTo>
                    <a:pt x="2780" y="900"/>
                  </a:moveTo>
                  <a:lnTo>
                    <a:pt x="329" y="1581"/>
                  </a:lnTo>
                  <a:lnTo>
                    <a:pt x="571" y="2455"/>
                  </a:lnTo>
                  <a:lnTo>
                    <a:pt x="576" y="2466"/>
                  </a:lnTo>
                  <a:lnTo>
                    <a:pt x="584" y="2474"/>
                  </a:lnTo>
                  <a:lnTo>
                    <a:pt x="595" y="2479"/>
                  </a:lnTo>
                  <a:lnTo>
                    <a:pt x="605" y="2481"/>
                  </a:lnTo>
                  <a:lnTo>
                    <a:pt x="609" y="2480"/>
                  </a:lnTo>
                  <a:lnTo>
                    <a:pt x="614" y="2479"/>
                  </a:lnTo>
                  <a:lnTo>
                    <a:pt x="2998" y="1817"/>
                  </a:lnTo>
                  <a:lnTo>
                    <a:pt x="3008" y="1813"/>
                  </a:lnTo>
                  <a:lnTo>
                    <a:pt x="3015" y="1808"/>
                  </a:lnTo>
                  <a:lnTo>
                    <a:pt x="3018" y="1800"/>
                  </a:lnTo>
                  <a:lnTo>
                    <a:pt x="3022" y="1793"/>
                  </a:lnTo>
                  <a:lnTo>
                    <a:pt x="3023" y="1785"/>
                  </a:lnTo>
                  <a:lnTo>
                    <a:pt x="3022" y="1774"/>
                  </a:lnTo>
                  <a:lnTo>
                    <a:pt x="2929" y="1439"/>
                  </a:lnTo>
                  <a:lnTo>
                    <a:pt x="2780" y="900"/>
                  </a:lnTo>
                  <a:close/>
                  <a:moveTo>
                    <a:pt x="3162" y="655"/>
                  </a:moveTo>
                  <a:lnTo>
                    <a:pt x="3142" y="660"/>
                  </a:lnTo>
                  <a:lnTo>
                    <a:pt x="3124" y="668"/>
                  </a:lnTo>
                  <a:lnTo>
                    <a:pt x="3108" y="681"/>
                  </a:lnTo>
                  <a:lnTo>
                    <a:pt x="3098" y="698"/>
                  </a:lnTo>
                  <a:lnTo>
                    <a:pt x="3091" y="717"/>
                  </a:lnTo>
                  <a:lnTo>
                    <a:pt x="3031" y="996"/>
                  </a:lnTo>
                  <a:lnTo>
                    <a:pt x="3030" y="1016"/>
                  </a:lnTo>
                  <a:lnTo>
                    <a:pt x="3034" y="1036"/>
                  </a:lnTo>
                  <a:lnTo>
                    <a:pt x="3042" y="1054"/>
                  </a:lnTo>
                  <a:lnTo>
                    <a:pt x="3055" y="1070"/>
                  </a:lnTo>
                  <a:lnTo>
                    <a:pt x="3072" y="1080"/>
                  </a:lnTo>
                  <a:lnTo>
                    <a:pt x="3091" y="1087"/>
                  </a:lnTo>
                  <a:lnTo>
                    <a:pt x="3370" y="1147"/>
                  </a:lnTo>
                  <a:lnTo>
                    <a:pt x="3390" y="1148"/>
                  </a:lnTo>
                  <a:lnTo>
                    <a:pt x="3410" y="1144"/>
                  </a:lnTo>
                  <a:lnTo>
                    <a:pt x="3428" y="1136"/>
                  </a:lnTo>
                  <a:lnTo>
                    <a:pt x="3443" y="1123"/>
                  </a:lnTo>
                  <a:lnTo>
                    <a:pt x="3455" y="1106"/>
                  </a:lnTo>
                  <a:lnTo>
                    <a:pt x="3461" y="1087"/>
                  </a:lnTo>
                  <a:lnTo>
                    <a:pt x="3520" y="808"/>
                  </a:lnTo>
                  <a:lnTo>
                    <a:pt x="3522" y="787"/>
                  </a:lnTo>
                  <a:lnTo>
                    <a:pt x="3518" y="768"/>
                  </a:lnTo>
                  <a:lnTo>
                    <a:pt x="3510" y="750"/>
                  </a:lnTo>
                  <a:lnTo>
                    <a:pt x="3497" y="735"/>
                  </a:lnTo>
                  <a:lnTo>
                    <a:pt x="3480" y="723"/>
                  </a:lnTo>
                  <a:lnTo>
                    <a:pt x="3461" y="716"/>
                  </a:lnTo>
                  <a:lnTo>
                    <a:pt x="3182" y="657"/>
                  </a:lnTo>
                  <a:lnTo>
                    <a:pt x="3162" y="655"/>
                  </a:lnTo>
                  <a:close/>
                  <a:moveTo>
                    <a:pt x="2572" y="250"/>
                  </a:moveTo>
                  <a:lnTo>
                    <a:pt x="2568" y="250"/>
                  </a:lnTo>
                  <a:lnTo>
                    <a:pt x="2564" y="251"/>
                  </a:lnTo>
                  <a:lnTo>
                    <a:pt x="2396" y="297"/>
                  </a:lnTo>
                  <a:lnTo>
                    <a:pt x="840" y="730"/>
                  </a:lnTo>
                  <a:lnTo>
                    <a:pt x="179" y="913"/>
                  </a:lnTo>
                  <a:lnTo>
                    <a:pt x="168" y="920"/>
                  </a:lnTo>
                  <a:lnTo>
                    <a:pt x="159" y="929"/>
                  </a:lnTo>
                  <a:lnTo>
                    <a:pt x="155" y="942"/>
                  </a:lnTo>
                  <a:lnTo>
                    <a:pt x="156" y="957"/>
                  </a:lnTo>
                  <a:lnTo>
                    <a:pt x="236" y="1249"/>
                  </a:lnTo>
                  <a:lnTo>
                    <a:pt x="2688" y="568"/>
                  </a:lnTo>
                  <a:lnTo>
                    <a:pt x="2626" y="346"/>
                  </a:lnTo>
                  <a:lnTo>
                    <a:pt x="2606" y="276"/>
                  </a:lnTo>
                  <a:lnTo>
                    <a:pt x="2602" y="264"/>
                  </a:lnTo>
                  <a:lnTo>
                    <a:pt x="2593" y="257"/>
                  </a:lnTo>
                  <a:lnTo>
                    <a:pt x="2583" y="252"/>
                  </a:lnTo>
                  <a:lnTo>
                    <a:pt x="2572" y="250"/>
                  </a:lnTo>
                  <a:close/>
                  <a:moveTo>
                    <a:pt x="994" y="0"/>
                  </a:moveTo>
                  <a:lnTo>
                    <a:pt x="2067" y="228"/>
                  </a:lnTo>
                  <a:lnTo>
                    <a:pt x="2522" y="101"/>
                  </a:lnTo>
                  <a:lnTo>
                    <a:pt x="2555" y="95"/>
                  </a:lnTo>
                  <a:lnTo>
                    <a:pt x="2588" y="95"/>
                  </a:lnTo>
                  <a:lnTo>
                    <a:pt x="2622" y="101"/>
                  </a:lnTo>
                  <a:lnTo>
                    <a:pt x="2651" y="112"/>
                  </a:lnTo>
                  <a:lnTo>
                    <a:pt x="2680" y="129"/>
                  </a:lnTo>
                  <a:lnTo>
                    <a:pt x="2705" y="149"/>
                  </a:lnTo>
                  <a:lnTo>
                    <a:pt x="2727" y="174"/>
                  </a:lnTo>
                  <a:lnTo>
                    <a:pt x="2744" y="202"/>
                  </a:lnTo>
                  <a:lnTo>
                    <a:pt x="2756" y="234"/>
                  </a:lnTo>
                  <a:lnTo>
                    <a:pt x="2797" y="383"/>
                  </a:lnTo>
                  <a:lnTo>
                    <a:pt x="3760" y="586"/>
                  </a:lnTo>
                  <a:lnTo>
                    <a:pt x="3591" y="1387"/>
                  </a:lnTo>
                  <a:lnTo>
                    <a:pt x="3581" y="1419"/>
                  </a:lnTo>
                  <a:lnTo>
                    <a:pt x="3566" y="1449"/>
                  </a:lnTo>
                  <a:lnTo>
                    <a:pt x="3547" y="1474"/>
                  </a:lnTo>
                  <a:lnTo>
                    <a:pt x="3523" y="1496"/>
                  </a:lnTo>
                  <a:lnTo>
                    <a:pt x="3496" y="1514"/>
                  </a:lnTo>
                  <a:lnTo>
                    <a:pt x="3466" y="1526"/>
                  </a:lnTo>
                  <a:lnTo>
                    <a:pt x="3434" y="1534"/>
                  </a:lnTo>
                  <a:lnTo>
                    <a:pt x="3402" y="1535"/>
                  </a:lnTo>
                  <a:lnTo>
                    <a:pt x="3367" y="1532"/>
                  </a:lnTo>
                  <a:lnTo>
                    <a:pt x="3100" y="1475"/>
                  </a:lnTo>
                  <a:lnTo>
                    <a:pt x="3171" y="1733"/>
                  </a:lnTo>
                  <a:lnTo>
                    <a:pt x="3177" y="1766"/>
                  </a:lnTo>
                  <a:lnTo>
                    <a:pt x="3177" y="1799"/>
                  </a:lnTo>
                  <a:lnTo>
                    <a:pt x="3173" y="1832"/>
                  </a:lnTo>
                  <a:lnTo>
                    <a:pt x="3161" y="1862"/>
                  </a:lnTo>
                  <a:lnTo>
                    <a:pt x="3145" y="1891"/>
                  </a:lnTo>
                  <a:lnTo>
                    <a:pt x="3124" y="1916"/>
                  </a:lnTo>
                  <a:lnTo>
                    <a:pt x="3100" y="1938"/>
                  </a:lnTo>
                  <a:lnTo>
                    <a:pt x="3072" y="1955"/>
                  </a:lnTo>
                  <a:lnTo>
                    <a:pt x="3040" y="1967"/>
                  </a:lnTo>
                  <a:lnTo>
                    <a:pt x="656" y="2629"/>
                  </a:lnTo>
                  <a:lnTo>
                    <a:pt x="622" y="2636"/>
                  </a:lnTo>
                  <a:lnTo>
                    <a:pt x="589" y="2636"/>
                  </a:lnTo>
                  <a:lnTo>
                    <a:pt x="556" y="2630"/>
                  </a:lnTo>
                  <a:lnTo>
                    <a:pt x="526" y="2618"/>
                  </a:lnTo>
                  <a:lnTo>
                    <a:pt x="498" y="2602"/>
                  </a:lnTo>
                  <a:lnTo>
                    <a:pt x="473" y="2582"/>
                  </a:lnTo>
                  <a:lnTo>
                    <a:pt x="450" y="2557"/>
                  </a:lnTo>
                  <a:lnTo>
                    <a:pt x="434" y="2529"/>
                  </a:lnTo>
                  <a:lnTo>
                    <a:pt x="422" y="2497"/>
                  </a:lnTo>
                  <a:lnTo>
                    <a:pt x="6" y="998"/>
                  </a:lnTo>
                  <a:lnTo>
                    <a:pt x="0" y="964"/>
                  </a:lnTo>
                  <a:lnTo>
                    <a:pt x="0" y="931"/>
                  </a:lnTo>
                  <a:lnTo>
                    <a:pt x="5" y="899"/>
                  </a:lnTo>
                  <a:lnTo>
                    <a:pt x="17" y="868"/>
                  </a:lnTo>
                  <a:lnTo>
                    <a:pt x="32" y="839"/>
                  </a:lnTo>
                  <a:lnTo>
                    <a:pt x="52" y="814"/>
                  </a:lnTo>
                  <a:lnTo>
                    <a:pt x="77" y="793"/>
                  </a:lnTo>
                  <a:lnTo>
                    <a:pt x="106" y="776"/>
                  </a:lnTo>
                  <a:lnTo>
                    <a:pt x="138" y="763"/>
                  </a:lnTo>
                  <a:lnTo>
                    <a:pt x="875" y="559"/>
                  </a:lnTo>
                  <a:lnTo>
                    <a:pt x="9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96">
              <a:extLst>
                <a:ext uri="{FF2B5EF4-FFF2-40B4-BE49-F238E27FC236}">
                  <a16:creationId xmlns:a16="http://schemas.microsoft.com/office/drawing/2014/main" id="{CB6F28B0-7568-4EC1-B76F-212837591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3" y="2776"/>
              <a:ext cx="510" cy="511"/>
            </a:xfrm>
            <a:custGeom>
              <a:avLst/>
              <a:gdLst>
                <a:gd name="T0" fmla="*/ 355 w 510"/>
                <a:gd name="T1" fmla="*/ 0 h 511"/>
                <a:gd name="T2" fmla="*/ 375 w 510"/>
                <a:gd name="T3" fmla="*/ 3 h 511"/>
                <a:gd name="T4" fmla="*/ 394 w 510"/>
                <a:gd name="T5" fmla="*/ 10 h 511"/>
                <a:gd name="T6" fmla="*/ 410 w 510"/>
                <a:gd name="T7" fmla="*/ 22 h 511"/>
                <a:gd name="T8" fmla="*/ 423 w 510"/>
                <a:gd name="T9" fmla="*/ 38 h 511"/>
                <a:gd name="T10" fmla="*/ 431 w 510"/>
                <a:gd name="T11" fmla="*/ 57 h 511"/>
                <a:gd name="T12" fmla="*/ 508 w 510"/>
                <a:gd name="T13" fmla="*/ 336 h 511"/>
                <a:gd name="T14" fmla="*/ 510 w 510"/>
                <a:gd name="T15" fmla="*/ 356 h 511"/>
                <a:gd name="T16" fmla="*/ 508 w 510"/>
                <a:gd name="T17" fmla="*/ 376 h 511"/>
                <a:gd name="T18" fmla="*/ 500 w 510"/>
                <a:gd name="T19" fmla="*/ 394 h 511"/>
                <a:gd name="T20" fmla="*/ 488 w 510"/>
                <a:gd name="T21" fmla="*/ 411 h 511"/>
                <a:gd name="T22" fmla="*/ 472 w 510"/>
                <a:gd name="T23" fmla="*/ 423 h 511"/>
                <a:gd name="T24" fmla="*/ 453 w 510"/>
                <a:gd name="T25" fmla="*/ 431 h 511"/>
                <a:gd name="T26" fmla="*/ 176 w 510"/>
                <a:gd name="T27" fmla="*/ 508 h 511"/>
                <a:gd name="T28" fmla="*/ 154 w 510"/>
                <a:gd name="T29" fmla="*/ 511 h 511"/>
                <a:gd name="T30" fmla="*/ 135 w 510"/>
                <a:gd name="T31" fmla="*/ 508 h 511"/>
                <a:gd name="T32" fmla="*/ 116 w 510"/>
                <a:gd name="T33" fmla="*/ 501 h 511"/>
                <a:gd name="T34" fmla="*/ 101 w 510"/>
                <a:gd name="T35" fmla="*/ 489 h 511"/>
                <a:gd name="T36" fmla="*/ 88 w 510"/>
                <a:gd name="T37" fmla="*/ 474 h 511"/>
                <a:gd name="T38" fmla="*/ 79 w 510"/>
                <a:gd name="T39" fmla="*/ 455 h 511"/>
                <a:gd name="T40" fmla="*/ 2 w 510"/>
                <a:gd name="T41" fmla="*/ 175 h 511"/>
                <a:gd name="T42" fmla="*/ 0 w 510"/>
                <a:gd name="T43" fmla="*/ 155 h 511"/>
                <a:gd name="T44" fmla="*/ 2 w 510"/>
                <a:gd name="T45" fmla="*/ 135 h 511"/>
                <a:gd name="T46" fmla="*/ 9 w 510"/>
                <a:gd name="T47" fmla="*/ 117 h 511"/>
                <a:gd name="T48" fmla="*/ 21 w 510"/>
                <a:gd name="T49" fmla="*/ 101 h 511"/>
                <a:gd name="T50" fmla="*/ 38 w 510"/>
                <a:gd name="T51" fmla="*/ 89 h 511"/>
                <a:gd name="T52" fmla="*/ 57 w 510"/>
                <a:gd name="T53" fmla="*/ 80 h 511"/>
                <a:gd name="T54" fmla="*/ 335 w 510"/>
                <a:gd name="T55" fmla="*/ 3 h 511"/>
                <a:gd name="T56" fmla="*/ 355 w 510"/>
                <a:gd name="T5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0" h="511">
                  <a:moveTo>
                    <a:pt x="355" y="0"/>
                  </a:moveTo>
                  <a:lnTo>
                    <a:pt x="375" y="3"/>
                  </a:lnTo>
                  <a:lnTo>
                    <a:pt x="394" y="10"/>
                  </a:lnTo>
                  <a:lnTo>
                    <a:pt x="410" y="22"/>
                  </a:lnTo>
                  <a:lnTo>
                    <a:pt x="423" y="38"/>
                  </a:lnTo>
                  <a:lnTo>
                    <a:pt x="431" y="57"/>
                  </a:lnTo>
                  <a:lnTo>
                    <a:pt x="508" y="336"/>
                  </a:lnTo>
                  <a:lnTo>
                    <a:pt x="510" y="356"/>
                  </a:lnTo>
                  <a:lnTo>
                    <a:pt x="508" y="376"/>
                  </a:lnTo>
                  <a:lnTo>
                    <a:pt x="500" y="394"/>
                  </a:lnTo>
                  <a:lnTo>
                    <a:pt x="488" y="411"/>
                  </a:lnTo>
                  <a:lnTo>
                    <a:pt x="472" y="423"/>
                  </a:lnTo>
                  <a:lnTo>
                    <a:pt x="453" y="431"/>
                  </a:lnTo>
                  <a:lnTo>
                    <a:pt x="176" y="508"/>
                  </a:lnTo>
                  <a:lnTo>
                    <a:pt x="154" y="511"/>
                  </a:lnTo>
                  <a:lnTo>
                    <a:pt x="135" y="508"/>
                  </a:lnTo>
                  <a:lnTo>
                    <a:pt x="116" y="501"/>
                  </a:lnTo>
                  <a:lnTo>
                    <a:pt x="101" y="489"/>
                  </a:lnTo>
                  <a:lnTo>
                    <a:pt x="88" y="474"/>
                  </a:lnTo>
                  <a:lnTo>
                    <a:pt x="79" y="455"/>
                  </a:lnTo>
                  <a:lnTo>
                    <a:pt x="2" y="175"/>
                  </a:lnTo>
                  <a:lnTo>
                    <a:pt x="0" y="155"/>
                  </a:lnTo>
                  <a:lnTo>
                    <a:pt x="2" y="135"/>
                  </a:lnTo>
                  <a:lnTo>
                    <a:pt x="9" y="117"/>
                  </a:lnTo>
                  <a:lnTo>
                    <a:pt x="21" y="101"/>
                  </a:lnTo>
                  <a:lnTo>
                    <a:pt x="38" y="89"/>
                  </a:lnTo>
                  <a:lnTo>
                    <a:pt x="57" y="80"/>
                  </a:lnTo>
                  <a:lnTo>
                    <a:pt x="335" y="3"/>
                  </a:lnTo>
                  <a:lnTo>
                    <a:pt x="3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" name="Group 617">
            <a:extLst>
              <a:ext uri="{FF2B5EF4-FFF2-40B4-BE49-F238E27FC236}">
                <a16:creationId xmlns:a16="http://schemas.microsoft.com/office/drawing/2014/main" id="{D688FBCF-1EC0-47C9-AA7E-68606031584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438025" y="3747473"/>
            <a:ext cx="446052" cy="339328"/>
            <a:chOff x="1858" y="3941"/>
            <a:chExt cx="326" cy="248"/>
          </a:xfrm>
          <a:solidFill>
            <a:schemeClr val="accent4"/>
          </a:solidFill>
        </p:grpSpPr>
        <p:sp>
          <p:nvSpPr>
            <p:cNvPr id="41" name="Freeform 619">
              <a:extLst>
                <a:ext uri="{FF2B5EF4-FFF2-40B4-BE49-F238E27FC236}">
                  <a16:creationId xmlns:a16="http://schemas.microsoft.com/office/drawing/2014/main" id="{0BB867BF-DA66-463B-A971-FBBCC473C2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00" y="4125"/>
              <a:ext cx="64" cy="64"/>
            </a:xfrm>
            <a:custGeom>
              <a:avLst/>
              <a:gdLst>
                <a:gd name="T0" fmla="*/ 327 w 707"/>
                <a:gd name="T1" fmla="*/ 217 h 643"/>
                <a:gd name="T2" fmla="*/ 280 w 707"/>
                <a:gd name="T3" fmla="*/ 238 h 643"/>
                <a:gd name="T4" fmla="*/ 249 w 707"/>
                <a:gd name="T5" fmla="*/ 274 h 643"/>
                <a:gd name="T6" fmla="*/ 236 w 707"/>
                <a:gd name="T7" fmla="*/ 321 h 643"/>
                <a:gd name="T8" fmla="*/ 249 w 707"/>
                <a:gd name="T9" fmla="*/ 368 h 643"/>
                <a:gd name="T10" fmla="*/ 280 w 707"/>
                <a:gd name="T11" fmla="*/ 405 h 643"/>
                <a:gd name="T12" fmla="*/ 327 w 707"/>
                <a:gd name="T13" fmla="*/ 425 h 643"/>
                <a:gd name="T14" fmla="*/ 381 w 707"/>
                <a:gd name="T15" fmla="*/ 425 h 643"/>
                <a:gd name="T16" fmla="*/ 428 w 707"/>
                <a:gd name="T17" fmla="*/ 405 h 643"/>
                <a:gd name="T18" fmla="*/ 460 w 707"/>
                <a:gd name="T19" fmla="*/ 368 h 643"/>
                <a:gd name="T20" fmla="*/ 472 w 707"/>
                <a:gd name="T21" fmla="*/ 321 h 643"/>
                <a:gd name="T22" fmla="*/ 460 w 707"/>
                <a:gd name="T23" fmla="*/ 274 h 643"/>
                <a:gd name="T24" fmla="*/ 428 w 707"/>
                <a:gd name="T25" fmla="*/ 238 h 643"/>
                <a:gd name="T26" fmla="*/ 381 w 707"/>
                <a:gd name="T27" fmla="*/ 217 h 643"/>
                <a:gd name="T28" fmla="*/ 354 w 707"/>
                <a:gd name="T29" fmla="*/ 0 h 643"/>
                <a:gd name="T30" fmla="*/ 448 w 707"/>
                <a:gd name="T31" fmla="*/ 11 h 643"/>
                <a:gd name="T32" fmla="*/ 532 w 707"/>
                <a:gd name="T33" fmla="*/ 44 h 643"/>
                <a:gd name="T34" fmla="*/ 604 w 707"/>
                <a:gd name="T35" fmla="*/ 94 h 643"/>
                <a:gd name="T36" fmla="*/ 659 w 707"/>
                <a:gd name="T37" fmla="*/ 159 h 643"/>
                <a:gd name="T38" fmla="*/ 695 w 707"/>
                <a:gd name="T39" fmla="*/ 236 h 643"/>
                <a:gd name="T40" fmla="*/ 707 w 707"/>
                <a:gd name="T41" fmla="*/ 321 h 643"/>
                <a:gd name="T42" fmla="*/ 695 w 707"/>
                <a:gd name="T43" fmla="*/ 407 h 643"/>
                <a:gd name="T44" fmla="*/ 659 w 707"/>
                <a:gd name="T45" fmla="*/ 484 h 643"/>
                <a:gd name="T46" fmla="*/ 604 w 707"/>
                <a:gd name="T47" fmla="*/ 549 h 643"/>
                <a:gd name="T48" fmla="*/ 532 w 707"/>
                <a:gd name="T49" fmla="*/ 600 h 643"/>
                <a:gd name="T50" fmla="*/ 448 w 707"/>
                <a:gd name="T51" fmla="*/ 632 h 643"/>
                <a:gd name="T52" fmla="*/ 354 w 707"/>
                <a:gd name="T53" fmla="*/ 643 h 643"/>
                <a:gd name="T54" fmla="*/ 260 w 707"/>
                <a:gd name="T55" fmla="*/ 632 h 643"/>
                <a:gd name="T56" fmla="*/ 175 w 707"/>
                <a:gd name="T57" fmla="*/ 600 h 643"/>
                <a:gd name="T58" fmla="*/ 103 w 707"/>
                <a:gd name="T59" fmla="*/ 549 h 643"/>
                <a:gd name="T60" fmla="*/ 48 w 707"/>
                <a:gd name="T61" fmla="*/ 484 h 643"/>
                <a:gd name="T62" fmla="*/ 13 w 707"/>
                <a:gd name="T63" fmla="*/ 407 h 643"/>
                <a:gd name="T64" fmla="*/ 0 w 707"/>
                <a:gd name="T65" fmla="*/ 321 h 643"/>
                <a:gd name="T66" fmla="*/ 13 w 707"/>
                <a:gd name="T67" fmla="*/ 236 h 643"/>
                <a:gd name="T68" fmla="*/ 48 w 707"/>
                <a:gd name="T69" fmla="*/ 159 h 643"/>
                <a:gd name="T70" fmla="*/ 103 w 707"/>
                <a:gd name="T71" fmla="*/ 94 h 643"/>
                <a:gd name="T72" fmla="*/ 175 w 707"/>
                <a:gd name="T73" fmla="*/ 44 h 643"/>
                <a:gd name="T74" fmla="*/ 260 w 707"/>
                <a:gd name="T75" fmla="*/ 11 h 643"/>
                <a:gd name="T76" fmla="*/ 354 w 707"/>
                <a:gd name="T77" fmla="*/ 0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07" h="643">
                  <a:moveTo>
                    <a:pt x="354" y="214"/>
                  </a:moveTo>
                  <a:lnTo>
                    <a:pt x="327" y="217"/>
                  </a:lnTo>
                  <a:lnTo>
                    <a:pt x="302" y="225"/>
                  </a:lnTo>
                  <a:lnTo>
                    <a:pt x="280" y="238"/>
                  </a:lnTo>
                  <a:lnTo>
                    <a:pt x="262" y="254"/>
                  </a:lnTo>
                  <a:lnTo>
                    <a:pt x="249" y="274"/>
                  </a:lnTo>
                  <a:lnTo>
                    <a:pt x="240" y="297"/>
                  </a:lnTo>
                  <a:lnTo>
                    <a:pt x="236" y="321"/>
                  </a:lnTo>
                  <a:lnTo>
                    <a:pt x="240" y="346"/>
                  </a:lnTo>
                  <a:lnTo>
                    <a:pt x="249" y="368"/>
                  </a:lnTo>
                  <a:lnTo>
                    <a:pt x="262" y="388"/>
                  </a:lnTo>
                  <a:lnTo>
                    <a:pt x="280" y="405"/>
                  </a:lnTo>
                  <a:lnTo>
                    <a:pt x="302" y="417"/>
                  </a:lnTo>
                  <a:lnTo>
                    <a:pt x="327" y="425"/>
                  </a:lnTo>
                  <a:lnTo>
                    <a:pt x="354" y="428"/>
                  </a:lnTo>
                  <a:lnTo>
                    <a:pt x="381" y="425"/>
                  </a:lnTo>
                  <a:lnTo>
                    <a:pt x="406" y="417"/>
                  </a:lnTo>
                  <a:lnTo>
                    <a:pt x="428" y="405"/>
                  </a:lnTo>
                  <a:lnTo>
                    <a:pt x="445" y="388"/>
                  </a:lnTo>
                  <a:lnTo>
                    <a:pt x="460" y="368"/>
                  </a:lnTo>
                  <a:lnTo>
                    <a:pt x="469" y="346"/>
                  </a:lnTo>
                  <a:lnTo>
                    <a:pt x="472" y="321"/>
                  </a:lnTo>
                  <a:lnTo>
                    <a:pt x="469" y="297"/>
                  </a:lnTo>
                  <a:lnTo>
                    <a:pt x="460" y="274"/>
                  </a:lnTo>
                  <a:lnTo>
                    <a:pt x="445" y="254"/>
                  </a:lnTo>
                  <a:lnTo>
                    <a:pt x="428" y="238"/>
                  </a:lnTo>
                  <a:lnTo>
                    <a:pt x="406" y="225"/>
                  </a:lnTo>
                  <a:lnTo>
                    <a:pt x="381" y="217"/>
                  </a:lnTo>
                  <a:lnTo>
                    <a:pt x="354" y="214"/>
                  </a:lnTo>
                  <a:close/>
                  <a:moveTo>
                    <a:pt x="354" y="0"/>
                  </a:moveTo>
                  <a:lnTo>
                    <a:pt x="401" y="3"/>
                  </a:lnTo>
                  <a:lnTo>
                    <a:pt x="448" y="11"/>
                  </a:lnTo>
                  <a:lnTo>
                    <a:pt x="492" y="25"/>
                  </a:lnTo>
                  <a:lnTo>
                    <a:pt x="532" y="44"/>
                  </a:lnTo>
                  <a:lnTo>
                    <a:pt x="570" y="67"/>
                  </a:lnTo>
                  <a:lnTo>
                    <a:pt x="604" y="94"/>
                  </a:lnTo>
                  <a:lnTo>
                    <a:pt x="634" y="125"/>
                  </a:lnTo>
                  <a:lnTo>
                    <a:pt x="659" y="159"/>
                  </a:lnTo>
                  <a:lnTo>
                    <a:pt x="680" y="196"/>
                  </a:lnTo>
                  <a:lnTo>
                    <a:pt x="695" y="236"/>
                  </a:lnTo>
                  <a:lnTo>
                    <a:pt x="704" y="278"/>
                  </a:lnTo>
                  <a:lnTo>
                    <a:pt x="707" y="321"/>
                  </a:lnTo>
                  <a:lnTo>
                    <a:pt x="704" y="365"/>
                  </a:lnTo>
                  <a:lnTo>
                    <a:pt x="695" y="407"/>
                  </a:lnTo>
                  <a:lnTo>
                    <a:pt x="680" y="446"/>
                  </a:lnTo>
                  <a:lnTo>
                    <a:pt x="659" y="484"/>
                  </a:lnTo>
                  <a:lnTo>
                    <a:pt x="634" y="519"/>
                  </a:lnTo>
                  <a:lnTo>
                    <a:pt x="604" y="549"/>
                  </a:lnTo>
                  <a:lnTo>
                    <a:pt x="570" y="577"/>
                  </a:lnTo>
                  <a:lnTo>
                    <a:pt x="532" y="600"/>
                  </a:lnTo>
                  <a:lnTo>
                    <a:pt x="492" y="618"/>
                  </a:lnTo>
                  <a:lnTo>
                    <a:pt x="448" y="632"/>
                  </a:lnTo>
                  <a:lnTo>
                    <a:pt x="401" y="640"/>
                  </a:lnTo>
                  <a:lnTo>
                    <a:pt x="354" y="643"/>
                  </a:lnTo>
                  <a:lnTo>
                    <a:pt x="306" y="640"/>
                  </a:lnTo>
                  <a:lnTo>
                    <a:pt x="260" y="632"/>
                  </a:lnTo>
                  <a:lnTo>
                    <a:pt x="217" y="618"/>
                  </a:lnTo>
                  <a:lnTo>
                    <a:pt x="175" y="600"/>
                  </a:lnTo>
                  <a:lnTo>
                    <a:pt x="137" y="577"/>
                  </a:lnTo>
                  <a:lnTo>
                    <a:pt x="103" y="549"/>
                  </a:lnTo>
                  <a:lnTo>
                    <a:pt x="74" y="519"/>
                  </a:lnTo>
                  <a:lnTo>
                    <a:pt x="48" y="484"/>
                  </a:lnTo>
                  <a:lnTo>
                    <a:pt x="29" y="446"/>
                  </a:lnTo>
                  <a:lnTo>
                    <a:pt x="13" y="407"/>
                  </a:lnTo>
                  <a:lnTo>
                    <a:pt x="3" y="365"/>
                  </a:lnTo>
                  <a:lnTo>
                    <a:pt x="0" y="321"/>
                  </a:lnTo>
                  <a:lnTo>
                    <a:pt x="3" y="278"/>
                  </a:lnTo>
                  <a:lnTo>
                    <a:pt x="13" y="236"/>
                  </a:lnTo>
                  <a:lnTo>
                    <a:pt x="29" y="196"/>
                  </a:lnTo>
                  <a:lnTo>
                    <a:pt x="48" y="159"/>
                  </a:lnTo>
                  <a:lnTo>
                    <a:pt x="74" y="125"/>
                  </a:lnTo>
                  <a:lnTo>
                    <a:pt x="103" y="94"/>
                  </a:lnTo>
                  <a:lnTo>
                    <a:pt x="137" y="67"/>
                  </a:lnTo>
                  <a:lnTo>
                    <a:pt x="175" y="44"/>
                  </a:lnTo>
                  <a:lnTo>
                    <a:pt x="217" y="25"/>
                  </a:lnTo>
                  <a:lnTo>
                    <a:pt x="260" y="11"/>
                  </a:lnTo>
                  <a:lnTo>
                    <a:pt x="306" y="3"/>
                  </a:lnTo>
                  <a:lnTo>
                    <a:pt x="3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20">
              <a:extLst>
                <a:ext uri="{FF2B5EF4-FFF2-40B4-BE49-F238E27FC236}">
                  <a16:creationId xmlns:a16="http://schemas.microsoft.com/office/drawing/2014/main" id="{B6DE94D4-E963-403D-9A7D-CC9D779BC9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0" y="4125"/>
              <a:ext cx="65" cy="64"/>
            </a:xfrm>
            <a:custGeom>
              <a:avLst/>
              <a:gdLst>
                <a:gd name="T0" fmla="*/ 327 w 707"/>
                <a:gd name="T1" fmla="*/ 217 h 643"/>
                <a:gd name="T2" fmla="*/ 280 w 707"/>
                <a:gd name="T3" fmla="*/ 238 h 643"/>
                <a:gd name="T4" fmla="*/ 248 w 707"/>
                <a:gd name="T5" fmla="*/ 274 h 643"/>
                <a:gd name="T6" fmla="*/ 236 w 707"/>
                <a:gd name="T7" fmla="*/ 321 h 643"/>
                <a:gd name="T8" fmla="*/ 248 w 707"/>
                <a:gd name="T9" fmla="*/ 368 h 643"/>
                <a:gd name="T10" fmla="*/ 280 w 707"/>
                <a:gd name="T11" fmla="*/ 405 h 643"/>
                <a:gd name="T12" fmla="*/ 327 w 707"/>
                <a:gd name="T13" fmla="*/ 425 h 643"/>
                <a:gd name="T14" fmla="*/ 381 w 707"/>
                <a:gd name="T15" fmla="*/ 425 h 643"/>
                <a:gd name="T16" fmla="*/ 427 w 707"/>
                <a:gd name="T17" fmla="*/ 405 h 643"/>
                <a:gd name="T18" fmla="*/ 459 w 707"/>
                <a:gd name="T19" fmla="*/ 368 h 643"/>
                <a:gd name="T20" fmla="*/ 471 w 707"/>
                <a:gd name="T21" fmla="*/ 321 h 643"/>
                <a:gd name="T22" fmla="*/ 459 w 707"/>
                <a:gd name="T23" fmla="*/ 274 h 643"/>
                <a:gd name="T24" fmla="*/ 427 w 707"/>
                <a:gd name="T25" fmla="*/ 238 h 643"/>
                <a:gd name="T26" fmla="*/ 381 w 707"/>
                <a:gd name="T27" fmla="*/ 217 h 643"/>
                <a:gd name="T28" fmla="*/ 354 w 707"/>
                <a:gd name="T29" fmla="*/ 0 h 643"/>
                <a:gd name="T30" fmla="*/ 447 w 707"/>
                <a:gd name="T31" fmla="*/ 11 h 643"/>
                <a:gd name="T32" fmla="*/ 532 w 707"/>
                <a:gd name="T33" fmla="*/ 44 h 643"/>
                <a:gd name="T34" fmla="*/ 603 w 707"/>
                <a:gd name="T35" fmla="*/ 94 h 643"/>
                <a:gd name="T36" fmla="*/ 658 w 707"/>
                <a:gd name="T37" fmla="*/ 159 h 643"/>
                <a:gd name="T38" fmla="*/ 695 w 707"/>
                <a:gd name="T39" fmla="*/ 236 h 643"/>
                <a:gd name="T40" fmla="*/ 707 w 707"/>
                <a:gd name="T41" fmla="*/ 321 h 643"/>
                <a:gd name="T42" fmla="*/ 695 w 707"/>
                <a:gd name="T43" fmla="*/ 407 h 643"/>
                <a:gd name="T44" fmla="*/ 658 w 707"/>
                <a:gd name="T45" fmla="*/ 484 h 643"/>
                <a:gd name="T46" fmla="*/ 603 w 707"/>
                <a:gd name="T47" fmla="*/ 549 h 643"/>
                <a:gd name="T48" fmla="*/ 532 w 707"/>
                <a:gd name="T49" fmla="*/ 600 h 643"/>
                <a:gd name="T50" fmla="*/ 447 w 707"/>
                <a:gd name="T51" fmla="*/ 632 h 643"/>
                <a:gd name="T52" fmla="*/ 354 w 707"/>
                <a:gd name="T53" fmla="*/ 643 h 643"/>
                <a:gd name="T54" fmla="*/ 260 w 707"/>
                <a:gd name="T55" fmla="*/ 632 h 643"/>
                <a:gd name="T56" fmla="*/ 175 w 707"/>
                <a:gd name="T57" fmla="*/ 600 h 643"/>
                <a:gd name="T58" fmla="*/ 104 w 707"/>
                <a:gd name="T59" fmla="*/ 549 h 643"/>
                <a:gd name="T60" fmla="*/ 49 w 707"/>
                <a:gd name="T61" fmla="*/ 484 h 643"/>
                <a:gd name="T62" fmla="*/ 13 w 707"/>
                <a:gd name="T63" fmla="*/ 407 h 643"/>
                <a:gd name="T64" fmla="*/ 0 w 707"/>
                <a:gd name="T65" fmla="*/ 321 h 643"/>
                <a:gd name="T66" fmla="*/ 13 w 707"/>
                <a:gd name="T67" fmla="*/ 236 h 643"/>
                <a:gd name="T68" fmla="*/ 49 w 707"/>
                <a:gd name="T69" fmla="*/ 159 h 643"/>
                <a:gd name="T70" fmla="*/ 104 w 707"/>
                <a:gd name="T71" fmla="*/ 94 h 643"/>
                <a:gd name="T72" fmla="*/ 175 w 707"/>
                <a:gd name="T73" fmla="*/ 44 h 643"/>
                <a:gd name="T74" fmla="*/ 260 w 707"/>
                <a:gd name="T75" fmla="*/ 11 h 643"/>
                <a:gd name="T76" fmla="*/ 354 w 707"/>
                <a:gd name="T77" fmla="*/ 0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07" h="643">
                  <a:moveTo>
                    <a:pt x="354" y="214"/>
                  </a:moveTo>
                  <a:lnTo>
                    <a:pt x="327" y="217"/>
                  </a:lnTo>
                  <a:lnTo>
                    <a:pt x="302" y="225"/>
                  </a:lnTo>
                  <a:lnTo>
                    <a:pt x="280" y="238"/>
                  </a:lnTo>
                  <a:lnTo>
                    <a:pt x="262" y="254"/>
                  </a:lnTo>
                  <a:lnTo>
                    <a:pt x="248" y="274"/>
                  </a:lnTo>
                  <a:lnTo>
                    <a:pt x="239" y="297"/>
                  </a:lnTo>
                  <a:lnTo>
                    <a:pt x="236" y="321"/>
                  </a:lnTo>
                  <a:lnTo>
                    <a:pt x="239" y="346"/>
                  </a:lnTo>
                  <a:lnTo>
                    <a:pt x="248" y="368"/>
                  </a:lnTo>
                  <a:lnTo>
                    <a:pt x="262" y="388"/>
                  </a:lnTo>
                  <a:lnTo>
                    <a:pt x="280" y="405"/>
                  </a:lnTo>
                  <a:lnTo>
                    <a:pt x="302" y="417"/>
                  </a:lnTo>
                  <a:lnTo>
                    <a:pt x="327" y="425"/>
                  </a:lnTo>
                  <a:lnTo>
                    <a:pt x="354" y="428"/>
                  </a:lnTo>
                  <a:lnTo>
                    <a:pt x="381" y="425"/>
                  </a:lnTo>
                  <a:lnTo>
                    <a:pt x="405" y="417"/>
                  </a:lnTo>
                  <a:lnTo>
                    <a:pt x="427" y="405"/>
                  </a:lnTo>
                  <a:lnTo>
                    <a:pt x="445" y="388"/>
                  </a:lnTo>
                  <a:lnTo>
                    <a:pt x="459" y="368"/>
                  </a:lnTo>
                  <a:lnTo>
                    <a:pt x="468" y="346"/>
                  </a:lnTo>
                  <a:lnTo>
                    <a:pt x="471" y="321"/>
                  </a:lnTo>
                  <a:lnTo>
                    <a:pt x="468" y="297"/>
                  </a:lnTo>
                  <a:lnTo>
                    <a:pt x="459" y="274"/>
                  </a:lnTo>
                  <a:lnTo>
                    <a:pt x="445" y="254"/>
                  </a:lnTo>
                  <a:lnTo>
                    <a:pt x="427" y="238"/>
                  </a:lnTo>
                  <a:lnTo>
                    <a:pt x="405" y="225"/>
                  </a:lnTo>
                  <a:lnTo>
                    <a:pt x="381" y="217"/>
                  </a:lnTo>
                  <a:lnTo>
                    <a:pt x="354" y="214"/>
                  </a:lnTo>
                  <a:close/>
                  <a:moveTo>
                    <a:pt x="354" y="0"/>
                  </a:moveTo>
                  <a:lnTo>
                    <a:pt x="402" y="3"/>
                  </a:lnTo>
                  <a:lnTo>
                    <a:pt x="447" y="11"/>
                  </a:lnTo>
                  <a:lnTo>
                    <a:pt x="491" y="25"/>
                  </a:lnTo>
                  <a:lnTo>
                    <a:pt x="532" y="44"/>
                  </a:lnTo>
                  <a:lnTo>
                    <a:pt x="569" y="67"/>
                  </a:lnTo>
                  <a:lnTo>
                    <a:pt x="603" y="94"/>
                  </a:lnTo>
                  <a:lnTo>
                    <a:pt x="633" y="125"/>
                  </a:lnTo>
                  <a:lnTo>
                    <a:pt x="658" y="159"/>
                  </a:lnTo>
                  <a:lnTo>
                    <a:pt x="679" y="196"/>
                  </a:lnTo>
                  <a:lnTo>
                    <a:pt x="695" y="236"/>
                  </a:lnTo>
                  <a:lnTo>
                    <a:pt x="703" y="278"/>
                  </a:lnTo>
                  <a:lnTo>
                    <a:pt x="707" y="321"/>
                  </a:lnTo>
                  <a:lnTo>
                    <a:pt x="703" y="365"/>
                  </a:lnTo>
                  <a:lnTo>
                    <a:pt x="695" y="407"/>
                  </a:lnTo>
                  <a:lnTo>
                    <a:pt x="679" y="446"/>
                  </a:lnTo>
                  <a:lnTo>
                    <a:pt x="658" y="484"/>
                  </a:lnTo>
                  <a:lnTo>
                    <a:pt x="633" y="519"/>
                  </a:lnTo>
                  <a:lnTo>
                    <a:pt x="603" y="549"/>
                  </a:lnTo>
                  <a:lnTo>
                    <a:pt x="569" y="577"/>
                  </a:lnTo>
                  <a:lnTo>
                    <a:pt x="532" y="600"/>
                  </a:lnTo>
                  <a:lnTo>
                    <a:pt x="491" y="618"/>
                  </a:lnTo>
                  <a:lnTo>
                    <a:pt x="447" y="632"/>
                  </a:lnTo>
                  <a:lnTo>
                    <a:pt x="402" y="640"/>
                  </a:lnTo>
                  <a:lnTo>
                    <a:pt x="354" y="643"/>
                  </a:lnTo>
                  <a:lnTo>
                    <a:pt x="305" y="640"/>
                  </a:lnTo>
                  <a:lnTo>
                    <a:pt x="260" y="632"/>
                  </a:lnTo>
                  <a:lnTo>
                    <a:pt x="216" y="618"/>
                  </a:lnTo>
                  <a:lnTo>
                    <a:pt x="175" y="600"/>
                  </a:lnTo>
                  <a:lnTo>
                    <a:pt x="138" y="577"/>
                  </a:lnTo>
                  <a:lnTo>
                    <a:pt x="104" y="549"/>
                  </a:lnTo>
                  <a:lnTo>
                    <a:pt x="74" y="519"/>
                  </a:lnTo>
                  <a:lnTo>
                    <a:pt x="49" y="484"/>
                  </a:lnTo>
                  <a:lnTo>
                    <a:pt x="28" y="446"/>
                  </a:lnTo>
                  <a:lnTo>
                    <a:pt x="13" y="407"/>
                  </a:lnTo>
                  <a:lnTo>
                    <a:pt x="4" y="365"/>
                  </a:lnTo>
                  <a:lnTo>
                    <a:pt x="0" y="321"/>
                  </a:lnTo>
                  <a:lnTo>
                    <a:pt x="4" y="278"/>
                  </a:lnTo>
                  <a:lnTo>
                    <a:pt x="13" y="236"/>
                  </a:lnTo>
                  <a:lnTo>
                    <a:pt x="28" y="196"/>
                  </a:lnTo>
                  <a:lnTo>
                    <a:pt x="49" y="159"/>
                  </a:lnTo>
                  <a:lnTo>
                    <a:pt x="74" y="125"/>
                  </a:lnTo>
                  <a:lnTo>
                    <a:pt x="104" y="94"/>
                  </a:lnTo>
                  <a:lnTo>
                    <a:pt x="138" y="67"/>
                  </a:lnTo>
                  <a:lnTo>
                    <a:pt x="175" y="44"/>
                  </a:lnTo>
                  <a:lnTo>
                    <a:pt x="216" y="25"/>
                  </a:lnTo>
                  <a:lnTo>
                    <a:pt x="260" y="11"/>
                  </a:lnTo>
                  <a:lnTo>
                    <a:pt x="305" y="3"/>
                  </a:lnTo>
                  <a:lnTo>
                    <a:pt x="3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21">
              <a:extLst>
                <a:ext uri="{FF2B5EF4-FFF2-40B4-BE49-F238E27FC236}">
                  <a16:creationId xmlns:a16="http://schemas.microsoft.com/office/drawing/2014/main" id="{68C492FE-F0B7-4672-9912-83638F31DA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58" y="3941"/>
              <a:ext cx="326" cy="216"/>
            </a:xfrm>
            <a:custGeom>
              <a:avLst/>
              <a:gdLst>
                <a:gd name="T0" fmla="*/ 3147 w 3590"/>
                <a:gd name="T1" fmla="*/ 976 h 2153"/>
                <a:gd name="T2" fmla="*/ 2840 w 3590"/>
                <a:gd name="T3" fmla="*/ 611 h 2153"/>
                <a:gd name="T4" fmla="*/ 2768 w 3590"/>
                <a:gd name="T5" fmla="*/ 591 h 2153"/>
                <a:gd name="T6" fmla="*/ 2209 w 3590"/>
                <a:gd name="T7" fmla="*/ 0 h 2153"/>
                <a:gd name="T8" fmla="*/ 2261 w 3590"/>
                <a:gd name="T9" fmla="*/ 19 h 2153"/>
                <a:gd name="T10" fmla="*/ 2281 w 3590"/>
                <a:gd name="T11" fmla="*/ 66 h 2153"/>
                <a:gd name="T12" fmla="*/ 2955 w 3590"/>
                <a:gd name="T13" fmla="*/ 343 h 2153"/>
                <a:gd name="T14" fmla="*/ 3018 w 3590"/>
                <a:gd name="T15" fmla="*/ 367 h 2153"/>
                <a:gd name="T16" fmla="*/ 3452 w 3590"/>
                <a:gd name="T17" fmla="*/ 875 h 2153"/>
                <a:gd name="T18" fmla="*/ 3483 w 3590"/>
                <a:gd name="T19" fmla="*/ 931 h 2153"/>
                <a:gd name="T20" fmla="*/ 3496 w 3590"/>
                <a:gd name="T21" fmla="*/ 993 h 2153"/>
                <a:gd name="T22" fmla="*/ 3539 w 3590"/>
                <a:gd name="T23" fmla="*/ 1795 h 2153"/>
                <a:gd name="T24" fmla="*/ 3581 w 3590"/>
                <a:gd name="T25" fmla="*/ 1824 h 2153"/>
                <a:gd name="T26" fmla="*/ 3590 w 3590"/>
                <a:gd name="T27" fmla="*/ 2087 h 2153"/>
                <a:gd name="T28" fmla="*/ 3570 w 3590"/>
                <a:gd name="T29" fmla="*/ 2134 h 2153"/>
                <a:gd name="T30" fmla="*/ 3518 w 3590"/>
                <a:gd name="T31" fmla="*/ 2153 h 2153"/>
                <a:gd name="T32" fmla="*/ 3281 w 3590"/>
                <a:gd name="T33" fmla="*/ 2050 h 2153"/>
                <a:gd name="T34" fmla="*/ 3218 w 3590"/>
                <a:gd name="T35" fmla="*/ 1912 h 2153"/>
                <a:gd name="T36" fmla="*/ 3109 w 3590"/>
                <a:gd name="T37" fmla="*/ 1802 h 2153"/>
                <a:gd name="T38" fmla="*/ 2967 w 3590"/>
                <a:gd name="T39" fmla="*/ 1728 h 2153"/>
                <a:gd name="T40" fmla="*/ 2800 w 3590"/>
                <a:gd name="T41" fmla="*/ 1702 h 2153"/>
                <a:gd name="T42" fmla="*/ 2632 w 3590"/>
                <a:gd name="T43" fmla="*/ 1728 h 2153"/>
                <a:gd name="T44" fmla="*/ 2490 w 3590"/>
                <a:gd name="T45" fmla="*/ 1802 h 2153"/>
                <a:gd name="T46" fmla="*/ 2382 w 3590"/>
                <a:gd name="T47" fmla="*/ 1912 h 2153"/>
                <a:gd name="T48" fmla="*/ 2318 w 3590"/>
                <a:gd name="T49" fmla="*/ 2050 h 2153"/>
                <a:gd name="T50" fmla="*/ 1310 w 3590"/>
                <a:gd name="T51" fmla="*/ 2153 h 2153"/>
                <a:gd name="T52" fmla="*/ 1280 w 3590"/>
                <a:gd name="T53" fmla="*/ 2002 h 2153"/>
                <a:gd name="T54" fmla="*/ 1201 w 3590"/>
                <a:gd name="T55" fmla="*/ 1872 h 2153"/>
                <a:gd name="T56" fmla="*/ 1080 w 3590"/>
                <a:gd name="T57" fmla="*/ 1772 h 2153"/>
                <a:gd name="T58" fmla="*/ 928 w 3590"/>
                <a:gd name="T59" fmla="*/ 1714 h 2153"/>
                <a:gd name="T60" fmla="*/ 757 w 3590"/>
                <a:gd name="T61" fmla="*/ 1705 h 2153"/>
                <a:gd name="T62" fmla="*/ 597 w 3590"/>
                <a:gd name="T63" fmla="*/ 1748 h 2153"/>
                <a:gd name="T64" fmla="*/ 465 w 3590"/>
                <a:gd name="T65" fmla="*/ 1835 h 2153"/>
                <a:gd name="T66" fmla="*/ 370 w 3590"/>
                <a:gd name="T67" fmla="*/ 1955 h 2153"/>
                <a:gd name="T68" fmla="*/ 323 w 3590"/>
                <a:gd name="T69" fmla="*/ 2101 h 2153"/>
                <a:gd name="T70" fmla="*/ 53 w 3590"/>
                <a:gd name="T71" fmla="*/ 2151 h 2153"/>
                <a:gd name="T72" fmla="*/ 10 w 3590"/>
                <a:gd name="T73" fmla="*/ 2120 h 2153"/>
                <a:gd name="T74" fmla="*/ 0 w 3590"/>
                <a:gd name="T75" fmla="*/ 1857 h 2153"/>
                <a:gd name="T76" fmla="*/ 21 w 3590"/>
                <a:gd name="T77" fmla="*/ 1811 h 2153"/>
                <a:gd name="T78" fmla="*/ 70 w 3590"/>
                <a:gd name="T79" fmla="*/ 1792 h 2153"/>
                <a:gd name="T80" fmla="*/ 112 w 3590"/>
                <a:gd name="T81" fmla="*/ 224 h 2153"/>
                <a:gd name="T82" fmla="*/ 155 w 3590"/>
                <a:gd name="T83" fmla="*/ 119 h 2153"/>
                <a:gd name="T84" fmla="*/ 241 w 3590"/>
                <a:gd name="T85" fmla="*/ 42 h 2153"/>
                <a:gd name="T86" fmla="*/ 355 w 3590"/>
                <a:gd name="T87" fmla="*/ 2 h 2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590" h="2153">
                  <a:moveTo>
                    <a:pt x="2465" y="591"/>
                  </a:moveTo>
                  <a:lnTo>
                    <a:pt x="2465" y="976"/>
                  </a:lnTo>
                  <a:lnTo>
                    <a:pt x="3147" y="976"/>
                  </a:lnTo>
                  <a:lnTo>
                    <a:pt x="2878" y="641"/>
                  </a:lnTo>
                  <a:lnTo>
                    <a:pt x="2861" y="625"/>
                  </a:lnTo>
                  <a:lnTo>
                    <a:pt x="2840" y="611"/>
                  </a:lnTo>
                  <a:lnTo>
                    <a:pt x="2816" y="600"/>
                  </a:lnTo>
                  <a:lnTo>
                    <a:pt x="2791" y="593"/>
                  </a:lnTo>
                  <a:lnTo>
                    <a:pt x="2768" y="591"/>
                  </a:lnTo>
                  <a:lnTo>
                    <a:pt x="2465" y="591"/>
                  </a:lnTo>
                  <a:close/>
                  <a:moveTo>
                    <a:pt x="398" y="0"/>
                  </a:moveTo>
                  <a:lnTo>
                    <a:pt x="2209" y="0"/>
                  </a:lnTo>
                  <a:lnTo>
                    <a:pt x="2229" y="2"/>
                  </a:lnTo>
                  <a:lnTo>
                    <a:pt x="2246" y="9"/>
                  </a:lnTo>
                  <a:lnTo>
                    <a:pt x="2261" y="19"/>
                  </a:lnTo>
                  <a:lnTo>
                    <a:pt x="2272" y="32"/>
                  </a:lnTo>
                  <a:lnTo>
                    <a:pt x="2279" y="48"/>
                  </a:lnTo>
                  <a:lnTo>
                    <a:pt x="2281" y="66"/>
                  </a:lnTo>
                  <a:lnTo>
                    <a:pt x="2281" y="342"/>
                  </a:lnTo>
                  <a:lnTo>
                    <a:pt x="2934" y="342"/>
                  </a:lnTo>
                  <a:lnTo>
                    <a:pt x="2955" y="343"/>
                  </a:lnTo>
                  <a:lnTo>
                    <a:pt x="2977" y="349"/>
                  </a:lnTo>
                  <a:lnTo>
                    <a:pt x="2999" y="357"/>
                  </a:lnTo>
                  <a:lnTo>
                    <a:pt x="3018" y="367"/>
                  </a:lnTo>
                  <a:lnTo>
                    <a:pt x="3036" y="380"/>
                  </a:lnTo>
                  <a:lnTo>
                    <a:pt x="3050" y="394"/>
                  </a:lnTo>
                  <a:lnTo>
                    <a:pt x="3452" y="875"/>
                  </a:lnTo>
                  <a:lnTo>
                    <a:pt x="3464" y="891"/>
                  </a:lnTo>
                  <a:lnTo>
                    <a:pt x="3474" y="910"/>
                  </a:lnTo>
                  <a:lnTo>
                    <a:pt x="3483" y="931"/>
                  </a:lnTo>
                  <a:lnTo>
                    <a:pt x="3489" y="952"/>
                  </a:lnTo>
                  <a:lnTo>
                    <a:pt x="3494" y="973"/>
                  </a:lnTo>
                  <a:lnTo>
                    <a:pt x="3496" y="993"/>
                  </a:lnTo>
                  <a:lnTo>
                    <a:pt x="3496" y="1792"/>
                  </a:lnTo>
                  <a:lnTo>
                    <a:pt x="3520" y="1792"/>
                  </a:lnTo>
                  <a:lnTo>
                    <a:pt x="3539" y="1795"/>
                  </a:lnTo>
                  <a:lnTo>
                    <a:pt x="3555" y="1801"/>
                  </a:lnTo>
                  <a:lnTo>
                    <a:pt x="3570" y="1811"/>
                  </a:lnTo>
                  <a:lnTo>
                    <a:pt x="3581" y="1824"/>
                  </a:lnTo>
                  <a:lnTo>
                    <a:pt x="3588" y="1840"/>
                  </a:lnTo>
                  <a:lnTo>
                    <a:pt x="3590" y="1857"/>
                  </a:lnTo>
                  <a:lnTo>
                    <a:pt x="3590" y="2087"/>
                  </a:lnTo>
                  <a:lnTo>
                    <a:pt x="3588" y="2105"/>
                  </a:lnTo>
                  <a:lnTo>
                    <a:pt x="3581" y="2120"/>
                  </a:lnTo>
                  <a:lnTo>
                    <a:pt x="3570" y="2134"/>
                  </a:lnTo>
                  <a:lnTo>
                    <a:pt x="3554" y="2144"/>
                  </a:lnTo>
                  <a:lnTo>
                    <a:pt x="3538" y="2151"/>
                  </a:lnTo>
                  <a:lnTo>
                    <a:pt x="3518" y="2153"/>
                  </a:lnTo>
                  <a:lnTo>
                    <a:pt x="3295" y="2153"/>
                  </a:lnTo>
                  <a:lnTo>
                    <a:pt x="3291" y="2101"/>
                  </a:lnTo>
                  <a:lnTo>
                    <a:pt x="3281" y="2050"/>
                  </a:lnTo>
                  <a:lnTo>
                    <a:pt x="3266" y="2002"/>
                  </a:lnTo>
                  <a:lnTo>
                    <a:pt x="3244" y="1955"/>
                  </a:lnTo>
                  <a:lnTo>
                    <a:pt x="3218" y="1912"/>
                  </a:lnTo>
                  <a:lnTo>
                    <a:pt x="3186" y="1872"/>
                  </a:lnTo>
                  <a:lnTo>
                    <a:pt x="3149" y="1835"/>
                  </a:lnTo>
                  <a:lnTo>
                    <a:pt x="3109" y="1802"/>
                  </a:lnTo>
                  <a:lnTo>
                    <a:pt x="3065" y="1772"/>
                  </a:lnTo>
                  <a:lnTo>
                    <a:pt x="3017" y="1748"/>
                  </a:lnTo>
                  <a:lnTo>
                    <a:pt x="2967" y="1728"/>
                  </a:lnTo>
                  <a:lnTo>
                    <a:pt x="2913" y="1714"/>
                  </a:lnTo>
                  <a:lnTo>
                    <a:pt x="2857" y="1705"/>
                  </a:lnTo>
                  <a:lnTo>
                    <a:pt x="2800" y="1702"/>
                  </a:lnTo>
                  <a:lnTo>
                    <a:pt x="2741" y="1705"/>
                  </a:lnTo>
                  <a:lnTo>
                    <a:pt x="2686" y="1714"/>
                  </a:lnTo>
                  <a:lnTo>
                    <a:pt x="2632" y="1728"/>
                  </a:lnTo>
                  <a:lnTo>
                    <a:pt x="2582" y="1748"/>
                  </a:lnTo>
                  <a:lnTo>
                    <a:pt x="2534" y="1772"/>
                  </a:lnTo>
                  <a:lnTo>
                    <a:pt x="2490" y="1802"/>
                  </a:lnTo>
                  <a:lnTo>
                    <a:pt x="2450" y="1835"/>
                  </a:lnTo>
                  <a:lnTo>
                    <a:pt x="2413" y="1872"/>
                  </a:lnTo>
                  <a:lnTo>
                    <a:pt x="2382" y="1912"/>
                  </a:lnTo>
                  <a:lnTo>
                    <a:pt x="2355" y="1955"/>
                  </a:lnTo>
                  <a:lnTo>
                    <a:pt x="2333" y="2002"/>
                  </a:lnTo>
                  <a:lnTo>
                    <a:pt x="2318" y="2050"/>
                  </a:lnTo>
                  <a:lnTo>
                    <a:pt x="2308" y="2101"/>
                  </a:lnTo>
                  <a:lnTo>
                    <a:pt x="2305" y="2153"/>
                  </a:lnTo>
                  <a:lnTo>
                    <a:pt x="1310" y="2153"/>
                  </a:lnTo>
                  <a:lnTo>
                    <a:pt x="1307" y="2101"/>
                  </a:lnTo>
                  <a:lnTo>
                    <a:pt x="1297" y="2050"/>
                  </a:lnTo>
                  <a:lnTo>
                    <a:pt x="1280" y="2002"/>
                  </a:lnTo>
                  <a:lnTo>
                    <a:pt x="1260" y="1955"/>
                  </a:lnTo>
                  <a:lnTo>
                    <a:pt x="1233" y="1912"/>
                  </a:lnTo>
                  <a:lnTo>
                    <a:pt x="1201" y="1872"/>
                  </a:lnTo>
                  <a:lnTo>
                    <a:pt x="1165" y="1835"/>
                  </a:lnTo>
                  <a:lnTo>
                    <a:pt x="1124" y="1802"/>
                  </a:lnTo>
                  <a:lnTo>
                    <a:pt x="1080" y="1772"/>
                  </a:lnTo>
                  <a:lnTo>
                    <a:pt x="1032" y="1748"/>
                  </a:lnTo>
                  <a:lnTo>
                    <a:pt x="981" y="1728"/>
                  </a:lnTo>
                  <a:lnTo>
                    <a:pt x="928" y="1714"/>
                  </a:lnTo>
                  <a:lnTo>
                    <a:pt x="872" y="1705"/>
                  </a:lnTo>
                  <a:lnTo>
                    <a:pt x="815" y="1702"/>
                  </a:lnTo>
                  <a:lnTo>
                    <a:pt x="757" y="1705"/>
                  </a:lnTo>
                  <a:lnTo>
                    <a:pt x="702" y="1714"/>
                  </a:lnTo>
                  <a:lnTo>
                    <a:pt x="648" y="1728"/>
                  </a:lnTo>
                  <a:lnTo>
                    <a:pt x="597" y="1748"/>
                  </a:lnTo>
                  <a:lnTo>
                    <a:pt x="550" y="1772"/>
                  </a:lnTo>
                  <a:lnTo>
                    <a:pt x="505" y="1802"/>
                  </a:lnTo>
                  <a:lnTo>
                    <a:pt x="465" y="1835"/>
                  </a:lnTo>
                  <a:lnTo>
                    <a:pt x="429" y="1872"/>
                  </a:lnTo>
                  <a:lnTo>
                    <a:pt x="397" y="1912"/>
                  </a:lnTo>
                  <a:lnTo>
                    <a:pt x="370" y="1955"/>
                  </a:lnTo>
                  <a:lnTo>
                    <a:pt x="349" y="2002"/>
                  </a:lnTo>
                  <a:lnTo>
                    <a:pt x="332" y="2050"/>
                  </a:lnTo>
                  <a:lnTo>
                    <a:pt x="323" y="2101"/>
                  </a:lnTo>
                  <a:lnTo>
                    <a:pt x="319" y="2153"/>
                  </a:lnTo>
                  <a:lnTo>
                    <a:pt x="73" y="2153"/>
                  </a:lnTo>
                  <a:lnTo>
                    <a:pt x="53" y="2151"/>
                  </a:lnTo>
                  <a:lnTo>
                    <a:pt x="36" y="2144"/>
                  </a:lnTo>
                  <a:lnTo>
                    <a:pt x="21" y="2134"/>
                  </a:lnTo>
                  <a:lnTo>
                    <a:pt x="10" y="2120"/>
                  </a:lnTo>
                  <a:lnTo>
                    <a:pt x="2" y="2105"/>
                  </a:lnTo>
                  <a:lnTo>
                    <a:pt x="0" y="2087"/>
                  </a:lnTo>
                  <a:lnTo>
                    <a:pt x="0" y="1857"/>
                  </a:lnTo>
                  <a:lnTo>
                    <a:pt x="2" y="1840"/>
                  </a:lnTo>
                  <a:lnTo>
                    <a:pt x="10" y="1824"/>
                  </a:lnTo>
                  <a:lnTo>
                    <a:pt x="21" y="1811"/>
                  </a:lnTo>
                  <a:lnTo>
                    <a:pt x="35" y="1801"/>
                  </a:lnTo>
                  <a:lnTo>
                    <a:pt x="52" y="1795"/>
                  </a:lnTo>
                  <a:lnTo>
                    <a:pt x="70" y="1792"/>
                  </a:lnTo>
                  <a:lnTo>
                    <a:pt x="109" y="1792"/>
                  </a:lnTo>
                  <a:lnTo>
                    <a:pt x="109" y="264"/>
                  </a:lnTo>
                  <a:lnTo>
                    <a:pt x="112" y="224"/>
                  </a:lnTo>
                  <a:lnTo>
                    <a:pt x="121" y="187"/>
                  </a:lnTo>
                  <a:lnTo>
                    <a:pt x="135" y="152"/>
                  </a:lnTo>
                  <a:lnTo>
                    <a:pt x="155" y="119"/>
                  </a:lnTo>
                  <a:lnTo>
                    <a:pt x="179" y="90"/>
                  </a:lnTo>
                  <a:lnTo>
                    <a:pt x="208" y="64"/>
                  </a:lnTo>
                  <a:lnTo>
                    <a:pt x="241" y="42"/>
                  </a:lnTo>
                  <a:lnTo>
                    <a:pt x="276" y="24"/>
                  </a:lnTo>
                  <a:lnTo>
                    <a:pt x="315" y="11"/>
                  </a:lnTo>
                  <a:lnTo>
                    <a:pt x="355" y="2"/>
                  </a:lnTo>
                  <a:lnTo>
                    <a:pt x="3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" name="Group 45">
            <a:extLst>
              <a:ext uri="{FF2B5EF4-FFF2-40B4-BE49-F238E27FC236}">
                <a16:creationId xmlns:a16="http://schemas.microsoft.com/office/drawing/2014/main" id="{3DA387C2-B58B-4705-AB83-4BD5E9730E6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25628" y="3747473"/>
            <a:ext cx="348228" cy="376062"/>
            <a:chOff x="2085" y="270"/>
            <a:chExt cx="3503" cy="3783"/>
          </a:xfrm>
          <a:solidFill>
            <a:schemeClr val="accent4"/>
          </a:solidFill>
        </p:grpSpPr>
        <p:sp>
          <p:nvSpPr>
            <p:cNvPr id="45" name="Freeform 47">
              <a:extLst>
                <a:ext uri="{FF2B5EF4-FFF2-40B4-BE49-F238E27FC236}">
                  <a16:creationId xmlns:a16="http://schemas.microsoft.com/office/drawing/2014/main" id="{9C253A53-A08B-4126-88B0-D550D03B5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1329"/>
              <a:ext cx="3503" cy="2724"/>
            </a:xfrm>
            <a:custGeom>
              <a:avLst/>
              <a:gdLst>
                <a:gd name="T0" fmla="*/ 820 w 3503"/>
                <a:gd name="T1" fmla="*/ 0 h 2724"/>
                <a:gd name="T2" fmla="*/ 779 w 3503"/>
                <a:gd name="T3" fmla="*/ 454 h 2724"/>
                <a:gd name="T4" fmla="*/ 714 w 3503"/>
                <a:gd name="T5" fmla="*/ 514 h 2724"/>
                <a:gd name="T6" fmla="*/ 673 w 3503"/>
                <a:gd name="T7" fmla="*/ 587 h 2724"/>
                <a:gd name="T8" fmla="*/ 659 w 3503"/>
                <a:gd name="T9" fmla="*/ 668 h 2724"/>
                <a:gd name="T10" fmla="*/ 673 w 3503"/>
                <a:gd name="T11" fmla="*/ 748 h 2724"/>
                <a:gd name="T12" fmla="*/ 711 w 3503"/>
                <a:gd name="T13" fmla="*/ 818 h 2724"/>
                <a:gd name="T14" fmla="*/ 771 w 3503"/>
                <a:gd name="T15" fmla="*/ 878 h 2724"/>
                <a:gd name="T16" fmla="*/ 851 w 3503"/>
                <a:gd name="T17" fmla="*/ 923 h 2724"/>
                <a:gd name="T18" fmla="*/ 945 w 3503"/>
                <a:gd name="T19" fmla="*/ 951 h 2724"/>
                <a:gd name="T20" fmla="*/ 1051 w 3503"/>
                <a:gd name="T21" fmla="*/ 962 h 2724"/>
                <a:gd name="T22" fmla="*/ 1158 w 3503"/>
                <a:gd name="T23" fmla="*/ 951 h 2724"/>
                <a:gd name="T24" fmla="*/ 1253 w 3503"/>
                <a:gd name="T25" fmla="*/ 923 h 2724"/>
                <a:gd name="T26" fmla="*/ 1332 w 3503"/>
                <a:gd name="T27" fmla="*/ 878 h 2724"/>
                <a:gd name="T28" fmla="*/ 1392 w 3503"/>
                <a:gd name="T29" fmla="*/ 818 h 2724"/>
                <a:gd name="T30" fmla="*/ 1431 w 3503"/>
                <a:gd name="T31" fmla="*/ 748 h 2724"/>
                <a:gd name="T32" fmla="*/ 1444 w 3503"/>
                <a:gd name="T33" fmla="*/ 668 h 2724"/>
                <a:gd name="T34" fmla="*/ 1429 w 3503"/>
                <a:gd name="T35" fmla="*/ 587 h 2724"/>
                <a:gd name="T36" fmla="*/ 1388 w 3503"/>
                <a:gd name="T37" fmla="*/ 514 h 2724"/>
                <a:gd name="T38" fmla="*/ 1323 w 3503"/>
                <a:gd name="T39" fmla="*/ 454 h 2724"/>
                <a:gd name="T40" fmla="*/ 1283 w 3503"/>
                <a:gd name="T41" fmla="*/ 0 h 2724"/>
                <a:gd name="T42" fmla="*/ 2220 w 3503"/>
                <a:gd name="T43" fmla="*/ 429 h 2724"/>
                <a:gd name="T44" fmla="*/ 2144 w 3503"/>
                <a:gd name="T45" fmla="*/ 482 h 2724"/>
                <a:gd name="T46" fmla="*/ 2091 w 3503"/>
                <a:gd name="T47" fmla="*/ 549 h 2724"/>
                <a:gd name="T48" fmla="*/ 2062 w 3503"/>
                <a:gd name="T49" fmla="*/ 627 h 2724"/>
                <a:gd name="T50" fmla="*/ 2062 w 3503"/>
                <a:gd name="T51" fmla="*/ 709 h 2724"/>
                <a:gd name="T52" fmla="*/ 2089 w 3503"/>
                <a:gd name="T53" fmla="*/ 785 h 2724"/>
                <a:gd name="T54" fmla="*/ 2139 w 3503"/>
                <a:gd name="T55" fmla="*/ 849 h 2724"/>
                <a:gd name="T56" fmla="*/ 2209 w 3503"/>
                <a:gd name="T57" fmla="*/ 902 h 2724"/>
                <a:gd name="T58" fmla="*/ 2296 w 3503"/>
                <a:gd name="T59" fmla="*/ 939 h 2724"/>
                <a:gd name="T60" fmla="*/ 2397 w 3503"/>
                <a:gd name="T61" fmla="*/ 959 h 2724"/>
                <a:gd name="T62" fmla="*/ 2506 w 3503"/>
                <a:gd name="T63" fmla="*/ 959 h 2724"/>
                <a:gd name="T64" fmla="*/ 2607 w 3503"/>
                <a:gd name="T65" fmla="*/ 939 h 2724"/>
                <a:gd name="T66" fmla="*/ 2694 w 3503"/>
                <a:gd name="T67" fmla="*/ 902 h 2724"/>
                <a:gd name="T68" fmla="*/ 2765 w 3503"/>
                <a:gd name="T69" fmla="*/ 849 h 2724"/>
                <a:gd name="T70" fmla="*/ 2814 w 3503"/>
                <a:gd name="T71" fmla="*/ 785 h 2724"/>
                <a:gd name="T72" fmla="*/ 2841 w 3503"/>
                <a:gd name="T73" fmla="*/ 709 h 2724"/>
                <a:gd name="T74" fmla="*/ 2841 w 3503"/>
                <a:gd name="T75" fmla="*/ 627 h 2724"/>
                <a:gd name="T76" fmla="*/ 2812 w 3503"/>
                <a:gd name="T77" fmla="*/ 549 h 2724"/>
                <a:gd name="T78" fmla="*/ 2759 w 3503"/>
                <a:gd name="T79" fmla="*/ 482 h 2724"/>
                <a:gd name="T80" fmla="*/ 2682 w 3503"/>
                <a:gd name="T81" fmla="*/ 429 h 2724"/>
                <a:gd name="T82" fmla="*/ 3256 w 3503"/>
                <a:gd name="T83" fmla="*/ 0 h 2724"/>
                <a:gd name="T84" fmla="*/ 0 w 3503"/>
                <a:gd name="T85" fmla="*/ 2724 h 2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503" h="2724">
                  <a:moveTo>
                    <a:pt x="248" y="0"/>
                  </a:moveTo>
                  <a:lnTo>
                    <a:pt x="820" y="0"/>
                  </a:lnTo>
                  <a:lnTo>
                    <a:pt x="820" y="429"/>
                  </a:lnTo>
                  <a:lnTo>
                    <a:pt x="779" y="454"/>
                  </a:lnTo>
                  <a:lnTo>
                    <a:pt x="744" y="482"/>
                  </a:lnTo>
                  <a:lnTo>
                    <a:pt x="714" y="514"/>
                  </a:lnTo>
                  <a:lnTo>
                    <a:pt x="690" y="549"/>
                  </a:lnTo>
                  <a:lnTo>
                    <a:pt x="673" y="587"/>
                  </a:lnTo>
                  <a:lnTo>
                    <a:pt x="663" y="627"/>
                  </a:lnTo>
                  <a:lnTo>
                    <a:pt x="659" y="668"/>
                  </a:lnTo>
                  <a:lnTo>
                    <a:pt x="663" y="709"/>
                  </a:lnTo>
                  <a:lnTo>
                    <a:pt x="673" y="748"/>
                  </a:lnTo>
                  <a:lnTo>
                    <a:pt x="689" y="785"/>
                  </a:lnTo>
                  <a:lnTo>
                    <a:pt x="711" y="818"/>
                  </a:lnTo>
                  <a:lnTo>
                    <a:pt x="738" y="849"/>
                  </a:lnTo>
                  <a:lnTo>
                    <a:pt x="771" y="878"/>
                  </a:lnTo>
                  <a:lnTo>
                    <a:pt x="808" y="902"/>
                  </a:lnTo>
                  <a:lnTo>
                    <a:pt x="851" y="923"/>
                  </a:lnTo>
                  <a:lnTo>
                    <a:pt x="895" y="939"/>
                  </a:lnTo>
                  <a:lnTo>
                    <a:pt x="945" y="951"/>
                  </a:lnTo>
                  <a:lnTo>
                    <a:pt x="996" y="959"/>
                  </a:lnTo>
                  <a:lnTo>
                    <a:pt x="1051" y="962"/>
                  </a:lnTo>
                  <a:lnTo>
                    <a:pt x="1106" y="959"/>
                  </a:lnTo>
                  <a:lnTo>
                    <a:pt x="1158" y="951"/>
                  </a:lnTo>
                  <a:lnTo>
                    <a:pt x="1207" y="939"/>
                  </a:lnTo>
                  <a:lnTo>
                    <a:pt x="1253" y="923"/>
                  </a:lnTo>
                  <a:lnTo>
                    <a:pt x="1294" y="902"/>
                  </a:lnTo>
                  <a:lnTo>
                    <a:pt x="1332" y="878"/>
                  </a:lnTo>
                  <a:lnTo>
                    <a:pt x="1364" y="849"/>
                  </a:lnTo>
                  <a:lnTo>
                    <a:pt x="1392" y="818"/>
                  </a:lnTo>
                  <a:lnTo>
                    <a:pt x="1415" y="785"/>
                  </a:lnTo>
                  <a:lnTo>
                    <a:pt x="1431" y="748"/>
                  </a:lnTo>
                  <a:lnTo>
                    <a:pt x="1441" y="709"/>
                  </a:lnTo>
                  <a:lnTo>
                    <a:pt x="1444" y="668"/>
                  </a:lnTo>
                  <a:lnTo>
                    <a:pt x="1440" y="627"/>
                  </a:lnTo>
                  <a:lnTo>
                    <a:pt x="1429" y="587"/>
                  </a:lnTo>
                  <a:lnTo>
                    <a:pt x="1412" y="549"/>
                  </a:lnTo>
                  <a:lnTo>
                    <a:pt x="1388" y="514"/>
                  </a:lnTo>
                  <a:lnTo>
                    <a:pt x="1358" y="482"/>
                  </a:lnTo>
                  <a:lnTo>
                    <a:pt x="1323" y="454"/>
                  </a:lnTo>
                  <a:lnTo>
                    <a:pt x="1283" y="429"/>
                  </a:lnTo>
                  <a:lnTo>
                    <a:pt x="1283" y="0"/>
                  </a:lnTo>
                  <a:lnTo>
                    <a:pt x="2220" y="0"/>
                  </a:lnTo>
                  <a:lnTo>
                    <a:pt x="2220" y="429"/>
                  </a:lnTo>
                  <a:lnTo>
                    <a:pt x="2179" y="454"/>
                  </a:lnTo>
                  <a:lnTo>
                    <a:pt x="2144" y="482"/>
                  </a:lnTo>
                  <a:lnTo>
                    <a:pt x="2115" y="514"/>
                  </a:lnTo>
                  <a:lnTo>
                    <a:pt x="2091" y="549"/>
                  </a:lnTo>
                  <a:lnTo>
                    <a:pt x="2074" y="587"/>
                  </a:lnTo>
                  <a:lnTo>
                    <a:pt x="2062" y="627"/>
                  </a:lnTo>
                  <a:lnTo>
                    <a:pt x="2059" y="668"/>
                  </a:lnTo>
                  <a:lnTo>
                    <a:pt x="2062" y="709"/>
                  </a:lnTo>
                  <a:lnTo>
                    <a:pt x="2073" y="748"/>
                  </a:lnTo>
                  <a:lnTo>
                    <a:pt x="2089" y="785"/>
                  </a:lnTo>
                  <a:lnTo>
                    <a:pt x="2112" y="818"/>
                  </a:lnTo>
                  <a:lnTo>
                    <a:pt x="2139" y="849"/>
                  </a:lnTo>
                  <a:lnTo>
                    <a:pt x="2171" y="878"/>
                  </a:lnTo>
                  <a:lnTo>
                    <a:pt x="2209" y="902"/>
                  </a:lnTo>
                  <a:lnTo>
                    <a:pt x="2250" y="923"/>
                  </a:lnTo>
                  <a:lnTo>
                    <a:pt x="2296" y="939"/>
                  </a:lnTo>
                  <a:lnTo>
                    <a:pt x="2344" y="951"/>
                  </a:lnTo>
                  <a:lnTo>
                    <a:pt x="2397" y="959"/>
                  </a:lnTo>
                  <a:lnTo>
                    <a:pt x="2452" y="962"/>
                  </a:lnTo>
                  <a:lnTo>
                    <a:pt x="2506" y="959"/>
                  </a:lnTo>
                  <a:lnTo>
                    <a:pt x="2559" y="951"/>
                  </a:lnTo>
                  <a:lnTo>
                    <a:pt x="2607" y="939"/>
                  </a:lnTo>
                  <a:lnTo>
                    <a:pt x="2653" y="923"/>
                  </a:lnTo>
                  <a:lnTo>
                    <a:pt x="2694" y="902"/>
                  </a:lnTo>
                  <a:lnTo>
                    <a:pt x="2732" y="878"/>
                  </a:lnTo>
                  <a:lnTo>
                    <a:pt x="2765" y="849"/>
                  </a:lnTo>
                  <a:lnTo>
                    <a:pt x="2792" y="818"/>
                  </a:lnTo>
                  <a:lnTo>
                    <a:pt x="2814" y="785"/>
                  </a:lnTo>
                  <a:lnTo>
                    <a:pt x="2830" y="748"/>
                  </a:lnTo>
                  <a:lnTo>
                    <a:pt x="2841" y="709"/>
                  </a:lnTo>
                  <a:lnTo>
                    <a:pt x="2844" y="668"/>
                  </a:lnTo>
                  <a:lnTo>
                    <a:pt x="2841" y="627"/>
                  </a:lnTo>
                  <a:lnTo>
                    <a:pt x="2830" y="587"/>
                  </a:lnTo>
                  <a:lnTo>
                    <a:pt x="2812" y="549"/>
                  </a:lnTo>
                  <a:lnTo>
                    <a:pt x="2789" y="514"/>
                  </a:lnTo>
                  <a:lnTo>
                    <a:pt x="2759" y="482"/>
                  </a:lnTo>
                  <a:lnTo>
                    <a:pt x="2724" y="454"/>
                  </a:lnTo>
                  <a:lnTo>
                    <a:pt x="2682" y="429"/>
                  </a:lnTo>
                  <a:lnTo>
                    <a:pt x="2682" y="0"/>
                  </a:lnTo>
                  <a:lnTo>
                    <a:pt x="3256" y="0"/>
                  </a:lnTo>
                  <a:lnTo>
                    <a:pt x="3503" y="2724"/>
                  </a:lnTo>
                  <a:lnTo>
                    <a:pt x="0" y="2724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8">
              <a:extLst>
                <a:ext uri="{FF2B5EF4-FFF2-40B4-BE49-F238E27FC236}">
                  <a16:creationId xmlns:a16="http://schemas.microsoft.com/office/drawing/2014/main" id="{8424D5C2-AF0B-405B-A9CB-233E22DCD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" y="270"/>
              <a:ext cx="1876" cy="1866"/>
            </a:xfrm>
            <a:custGeom>
              <a:avLst/>
              <a:gdLst>
                <a:gd name="T0" fmla="*/ 1086 w 1876"/>
                <a:gd name="T1" fmla="*/ 14 h 1866"/>
                <a:gd name="T2" fmla="*/ 1289 w 1876"/>
                <a:gd name="T3" fmla="*/ 84 h 1866"/>
                <a:gd name="T4" fmla="*/ 1462 w 1876"/>
                <a:gd name="T5" fmla="*/ 204 h 1866"/>
                <a:gd name="T6" fmla="*/ 1598 w 1876"/>
                <a:gd name="T7" fmla="*/ 365 h 1866"/>
                <a:gd name="T8" fmla="*/ 1685 w 1876"/>
                <a:gd name="T9" fmla="*/ 560 h 1866"/>
                <a:gd name="T10" fmla="*/ 1716 w 1876"/>
                <a:gd name="T11" fmla="*/ 778 h 1866"/>
                <a:gd name="T12" fmla="*/ 1780 w 1876"/>
                <a:gd name="T13" fmla="*/ 1617 h 1866"/>
                <a:gd name="T14" fmla="*/ 1850 w 1876"/>
                <a:gd name="T15" fmla="*/ 1664 h 1866"/>
                <a:gd name="T16" fmla="*/ 1876 w 1876"/>
                <a:gd name="T17" fmla="*/ 1727 h 1866"/>
                <a:gd name="T18" fmla="*/ 1844 w 1876"/>
                <a:gd name="T19" fmla="*/ 1797 h 1866"/>
                <a:gd name="T20" fmla="*/ 1758 w 1876"/>
                <a:gd name="T21" fmla="*/ 1848 h 1866"/>
                <a:gd name="T22" fmla="*/ 1639 w 1876"/>
                <a:gd name="T23" fmla="*/ 1866 h 1866"/>
                <a:gd name="T24" fmla="*/ 1519 w 1876"/>
                <a:gd name="T25" fmla="*/ 1848 h 1866"/>
                <a:gd name="T26" fmla="*/ 1433 w 1876"/>
                <a:gd name="T27" fmla="*/ 1797 h 1866"/>
                <a:gd name="T28" fmla="*/ 1401 w 1876"/>
                <a:gd name="T29" fmla="*/ 1727 h 1866"/>
                <a:gd name="T30" fmla="*/ 1427 w 1876"/>
                <a:gd name="T31" fmla="*/ 1664 h 1866"/>
                <a:gd name="T32" fmla="*/ 1497 w 1876"/>
                <a:gd name="T33" fmla="*/ 1617 h 1866"/>
                <a:gd name="T34" fmla="*/ 1561 w 1876"/>
                <a:gd name="T35" fmla="*/ 778 h 1866"/>
                <a:gd name="T36" fmla="*/ 1530 w 1876"/>
                <a:gd name="T37" fmla="*/ 581 h 1866"/>
                <a:gd name="T38" fmla="*/ 1441 w 1876"/>
                <a:gd name="T39" fmla="*/ 410 h 1866"/>
                <a:gd name="T40" fmla="*/ 1307 w 1876"/>
                <a:gd name="T41" fmla="*/ 275 h 1866"/>
                <a:gd name="T42" fmla="*/ 1135 w 1876"/>
                <a:gd name="T43" fmla="*/ 186 h 1866"/>
                <a:gd name="T44" fmla="*/ 939 w 1876"/>
                <a:gd name="T45" fmla="*/ 154 h 1866"/>
                <a:gd name="T46" fmla="*/ 741 w 1876"/>
                <a:gd name="T47" fmla="*/ 186 h 1866"/>
                <a:gd name="T48" fmla="*/ 571 w 1876"/>
                <a:gd name="T49" fmla="*/ 275 h 1866"/>
                <a:gd name="T50" fmla="*/ 435 w 1876"/>
                <a:gd name="T51" fmla="*/ 410 h 1866"/>
                <a:gd name="T52" fmla="*/ 347 w 1876"/>
                <a:gd name="T53" fmla="*/ 581 h 1866"/>
                <a:gd name="T54" fmla="*/ 315 w 1876"/>
                <a:gd name="T55" fmla="*/ 778 h 1866"/>
                <a:gd name="T56" fmla="*/ 380 w 1876"/>
                <a:gd name="T57" fmla="*/ 1617 h 1866"/>
                <a:gd name="T58" fmla="*/ 450 w 1876"/>
                <a:gd name="T59" fmla="*/ 1664 h 1866"/>
                <a:gd name="T60" fmla="*/ 477 w 1876"/>
                <a:gd name="T61" fmla="*/ 1727 h 1866"/>
                <a:gd name="T62" fmla="*/ 445 w 1876"/>
                <a:gd name="T63" fmla="*/ 1797 h 1866"/>
                <a:gd name="T64" fmla="*/ 359 w 1876"/>
                <a:gd name="T65" fmla="*/ 1848 h 1866"/>
                <a:gd name="T66" fmla="*/ 238 w 1876"/>
                <a:gd name="T67" fmla="*/ 1866 h 1866"/>
                <a:gd name="T68" fmla="*/ 118 w 1876"/>
                <a:gd name="T69" fmla="*/ 1848 h 1866"/>
                <a:gd name="T70" fmla="*/ 33 w 1876"/>
                <a:gd name="T71" fmla="*/ 1797 h 1866"/>
                <a:gd name="T72" fmla="*/ 0 w 1876"/>
                <a:gd name="T73" fmla="*/ 1727 h 1866"/>
                <a:gd name="T74" fmla="*/ 26 w 1876"/>
                <a:gd name="T75" fmla="*/ 1664 h 1866"/>
                <a:gd name="T76" fmla="*/ 97 w 1876"/>
                <a:gd name="T77" fmla="*/ 1617 h 1866"/>
                <a:gd name="T78" fmla="*/ 161 w 1876"/>
                <a:gd name="T79" fmla="*/ 778 h 1866"/>
                <a:gd name="T80" fmla="*/ 192 w 1876"/>
                <a:gd name="T81" fmla="*/ 560 h 1866"/>
                <a:gd name="T82" fmla="*/ 279 w 1876"/>
                <a:gd name="T83" fmla="*/ 365 h 1866"/>
                <a:gd name="T84" fmla="*/ 415 w 1876"/>
                <a:gd name="T85" fmla="*/ 204 h 1866"/>
                <a:gd name="T86" fmla="*/ 588 w 1876"/>
                <a:gd name="T87" fmla="*/ 84 h 1866"/>
                <a:gd name="T88" fmla="*/ 791 w 1876"/>
                <a:gd name="T89" fmla="*/ 14 h 1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76" h="1866">
                  <a:moveTo>
                    <a:pt x="939" y="0"/>
                  </a:moveTo>
                  <a:lnTo>
                    <a:pt x="1013" y="4"/>
                  </a:lnTo>
                  <a:lnTo>
                    <a:pt x="1086" y="14"/>
                  </a:lnTo>
                  <a:lnTo>
                    <a:pt x="1156" y="31"/>
                  </a:lnTo>
                  <a:lnTo>
                    <a:pt x="1224" y="54"/>
                  </a:lnTo>
                  <a:lnTo>
                    <a:pt x="1289" y="84"/>
                  </a:lnTo>
                  <a:lnTo>
                    <a:pt x="1350" y="119"/>
                  </a:lnTo>
                  <a:lnTo>
                    <a:pt x="1409" y="159"/>
                  </a:lnTo>
                  <a:lnTo>
                    <a:pt x="1462" y="204"/>
                  </a:lnTo>
                  <a:lnTo>
                    <a:pt x="1512" y="254"/>
                  </a:lnTo>
                  <a:lnTo>
                    <a:pt x="1558" y="308"/>
                  </a:lnTo>
                  <a:lnTo>
                    <a:pt x="1598" y="365"/>
                  </a:lnTo>
                  <a:lnTo>
                    <a:pt x="1632" y="427"/>
                  </a:lnTo>
                  <a:lnTo>
                    <a:pt x="1661" y="491"/>
                  </a:lnTo>
                  <a:lnTo>
                    <a:pt x="1685" y="560"/>
                  </a:lnTo>
                  <a:lnTo>
                    <a:pt x="1702" y="630"/>
                  </a:lnTo>
                  <a:lnTo>
                    <a:pt x="1712" y="704"/>
                  </a:lnTo>
                  <a:lnTo>
                    <a:pt x="1716" y="778"/>
                  </a:lnTo>
                  <a:lnTo>
                    <a:pt x="1716" y="1596"/>
                  </a:lnTo>
                  <a:lnTo>
                    <a:pt x="1749" y="1605"/>
                  </a:lnTo>
                  <a:lnTo>
                    <a:pt x="1780" y="1617"/>
                  </a:lnTo>
                  <a:lnTo>
                    <a:pt x="1807" y="1631"/>
                  </a:lnTo>
                  <a:lnTo>
                    <a:pt x="1832" y="1647"/>
                  </a:lnTo>
                  <a:lnTo>
                    <a:pt x="1850" y="1664"/>
                  </a:lnTo>
                  <a:lnTo>
                    <a:pt x="1865" y="1683"/>
                  </a:lnTo>
                  <a:lnTo>
                    <a:pt x="1874" y="1705"/>
                  </a:lnTo>
                  <a:lnTo>
                    <a:pt x="1876" y="1727"/>
                  </a:lnTo>
                  <a:lnTo>
                    <a:pt x="1873" y="1752"/>
                  </a:lnTo>
                  <a:lnTo>
                    <a:pt x="1861" y="1775"/>
                  </a:lnTo>
                  <a:lnTo>
                    <a:pt x="1844" y="1797"/>
                  </a:lnTo>
                  <a:lnTo>
                    <a:pt x="1821" y="1817"/>
                  </a:lnTo>
                  <a:lnTo>
                    <a:pt x="1793" y="1834"/>
                  </a:lnTo>
                  <a:lnTo>
                    <a:pt x="1758" y="1848"/>
                  </a:lnTo>
                  <a:lnTo>
                    <a:pt x="1721" y="1858"/>
                  </a:lnTo>
                  <a:lnTo>
                    <a:pt x="1681" y="1864"/>
                  </a:lnTo>
                  <a:lnTo>
                    <a:pt x="1639" y="1866"/>
                  </a:lnTo>
                  <a:lnTo>
                    <a:pt x="1595" y="1864"/>
                  </a:lnTo>
                  <a:lnTo>
                    <a:pt x="1555" y="1858"/>
                  </a:lnTo>
                  <a:lnTo>
                    <a:pt x="1519" y="1848"/>
                  </a:lnTo>
                  <a:lnTo>
                    <a:pt x="1485" y="1834"/>
                  </a:lnTo>
                  <a:lnTo>
                    <a:pt x="1457" y="1817"/>
                  </a:lnTo>
                  <a:lnTo>
                    <a:pt x="1433" y="1797"/>
                  </a:lnTo>
                  <a:lnTo>
                    <a:pt x="1415" y="1775"/>
                  </a:lnTo>
                  <a:lnTo>
                    <a:pt x="1404" y="1752"/>
                  </a:lnTo>
                  <a:lnTo>
                    <a:pt x="1401" y="1727"/>
                  </a:lnTo>
                  <a:lnTo>
                    <a:pt x="1403" y="1705"/>
                  </a:lnTo>
                  <a:lnTo>
                    <a:pt x="1412" y="1683"/>
                  </a:lnTo>
                  <a:lnTo>
                    <a:pt x="1427" y="1664"/>
                  </a:lnTo>
                  <a:lnTo>
                    <a:pt x="1445" y="1647"/>
                  </a:lnTo>
                  <a:lnTo>
                    <a:pt x="1469" y="1631"/>
                  </a:lnTo>
                  <a:lnTo>
                    <a:pt x="1497" y="1617"/>
                  </a:lnTo>
                  <a:lnTo>
                    <a:pt x="1528" y="1605"/>
                  </a:lnTo>
                  <a:lnTo>
                    <a:pt x="1561" y="1596"/>
                  </a:lnTo>
                  <a:lnTo>
                    <a:pt x="1561" y="778"/>
                  </a:lnTo>
                  <a:lnTo>
                    <a:pt x="1558" y="711"/>
                  </a:lnTo>
                  <a:lnTo>
                    <a:pt x="1547" y="644"/>
                  </a:lnTo>
                  <a:lnTo>
                    <a:pt x="1530" y="581"/>
                  </a:lnTo>
                  <a:lnTo>
                    <a:pt x="1506" y="520"/>
                  </a:lnTo>
                  <a:lnTo>
                    <a:pt x="1476" y="464"/>
                  </a:lnTo>
                  <a:lnTo>
                    <a:pt x="1441" y="410"/>
                  </a:lnTo>
                  <a:lnTo>
                    <a:pt x="1401" y="361"/>
                  </a:lnTo>
                  <a:lnTo>
                    <a:pt x="1356" y="315"/>
                  </a:lnTo>
                  <a:lnTo>
                    <a:pt x="1307" y="275"/>
                  </a:lnTo>
                  <a:lnTo>
                    <a:pt x="1253" y="240"/>
                  </a:lnTo>
                  <a:lnTo>
                    <a:pt x="1195" y="210"/>
                  </a:lnTo>
                  <a:lnTo>
                    <a:pt x="1135" y="186"/>
                  </a:lnTo>
                  <a:lnTo>
                    <a:pt x="1072" y="169"/>
                  </a:lnTo>
                  <a:lnTo>
                    <a:pt x="1006" y="158"/>
                  </a:lnTo>
                  <a:lnTo>
                    <a:pt x="939" y="154"/>
                  </a:lnTo>
                  <a:lnTo>
                    <a:pt x="871" y="158"/>
                  </a:lnTo>
                  <a:lnTo>
                    <a:pt x="804" y="169"/>
                  </a:lnTo>
                  <a:lnTo>
                    <a:pt x="741" y="186"/>
                  </a:lnTo>
                  <a:lnTo>
                    <a:pt x="682" y="210"/>
                  </a:lnTo>
                  <a:lnTo>
                    <a:pt x="624" y="240"/>
                  </a:lnTo>
                  <a:lnTo>
                    <a:pt x="571" y="275"/>
                  </a:lnTo>
                  <a:lnTo>
                    <a:pt x="521" y="315"/>
                  </a:lnTo>
                  <a:lnTo>
                    <a:pt x="477" y="361"/>
                  </a:lnTo>
                  <a:lnTo>
                    <a:pt x="435" y="410"/>
                  </a:lnTo>
                  <a:lnTo>
                    <a:pt x="401" y="464"/>
                  </a:lnTo>
                  <a:lnTo>
                    <a:pt x="371" y="520"/>
                  </a:lnTo>
                  <a:lnTo>
                    <a:pt x="347" y="581"/>
                  </a:lnTo>
                  <a:lnTo>
                    <a:pt x="330" y="644"/>
                  </a:lnTo>
                  <a:lnTo>
                    <a:pt x="320" y="711"/>
                  </a:lnTo>
                  <a:lnTo>
                    <a:pt x="315" y="778"/>
                  </a:lnTo>
                  <a:lnTo>
                    <a:pt x="315" y="1596"/>
                  </a:lnTo>
                  <a:lnTo>
                    <a:pt x="349" y="1605"/>
                  </a:lnTo>
                  <a:lnTo>
                    <a:pt x="380" y="1617"/>
                  </a:lnTo>
                  <a:lnTo>
                    <a:pt x="408" y="1631"/>
                  </a:lnTo>
                  <a:lnTo>
                    <a:pt x="431" y="1647"/>
                  </a:lnTo>
                  <a:lnTo>
                    <a:pt x="450" y="1664"/>
                  </a:lnTo>
                  <a:lnTo>
                    <a:pt x="465" y="1683"/>
                  </a:lnTo>
                  <a:lnTo>
                    <a:pt x="473" y="1705"/>
                  </a:lnTo>
                  <a:lnTo>
                    <a:pt x="477" y="1727"/>
                  </a:lnTo>
                  <a:lnTo>
                    <a:pt x="473" y="1752"/>
                  </a:lnTo>
                  <a:lnTo>
                    <a:pt x="462" y="1775"/>
                  </a:lnTo>
                  <a:lnTo>
                    <a:pt x="445" y="1797"/>
                  </a:lnTo>
                  <a:lnTo>
                    <a:pt x="420" y="1817"/>
                  </a:lnTo>
                  <a:lnTo>
                    <a:pt x="392" y="1834"/>
                  </a:lnTo>
                  <a:lnTo>
                    <a:pt x="359" y="1848"/>
                  </a:lnTo>
                  <a:lnTo>
                    <a:pt x="322" y="1858"/>
                  </a:lnTo>
                  <a:lnTo>
                    <a:pt x="282" y="1864"/>
                  </a:lnTo>
                  <a:lnTo>
                    <a:pt x="238" y="1866"/>
                  </a:lnTo>
                  <a:lnTo>
                    <a:pt x="196" y="1864"/>
                  </a:lnTo>
                  <a:lnTo>
                    <a:pt x="156" y="1858"/>
                  </a:lnTo>
                  <a:lnTo>
                    <a:pt x="118" y="1848"/>
                  </a:lnTo>
                  <a:lnTo>
                    <a:pt x="85" y="1834"/>
                  </a:lnTo>
                  <a:lnTo>
                    <a:pt x="56" y="1817"/>
                  </a:lnTo>
                  <a:lnTo>
                    <a:pt x="33" y="1797"/>
                  </a:lnTo>
                  <a:lnTo>
                    <a:pt x="15" y="1775"/>
                  </a:lnTo>
                  <a:lnTo>
                    <a:pt x="4" y="1752"/>
                  </a:lnTo>
                  <a:lnTo>
                    <a:pt x="0" y="1727"/>
                  </a:lnTo>
                  <a:lnTo>
                    <a:pt x="3" y="1705"/>
                  </a:lnTo>
                  <a:lnTo>
                    <a:pt x="12" y="1683"/>
                  </a:lnTo>
                  <a:lnTo>
                    <a:pt x="26" y="1664"/>
                  </a:lnTo>
                  <a:lnTo>
                    <a:pt x="46" y="1647"/>
                  </a:lnTo>
                  <a:lnTo>
                    <a:pt x="70" y="1631"/>
                  </a:lnTo>
                  <a:lnTo>
                    <a:pt x="97" y="1617"/>
                  </a:lnTo>
                  <a:lnTo>
                    <a:pt x="127" y="1605"/>
                  </a:lnTo>
                  <a:lnTo>
                    <a:pt x="161" y="1596"/>
                  </a:lnTo>
                  <a:lnTo>
                    <a:pt x="161" y="778"/>
                  </a:lnTo>
                  <a:lnTo>
                    <a:pt x="165" y="704"/>
                  </a:lnTo>
                  <a:lnTo>
                    <a:pt x="175" y="630"/>
                  </a:lnTo>
                  <a:lnTo>
                    <a:pt x="192" y="560"/>
                  </a:lnTo>
                  <a:lnTo>
                    <a:pt x="215" y="491"/>
                  </a:lnTo>
                  <a:lnTo>
                    <a:pt x="245" y="427"/>
                  </a:lnTo>
                  <a:lnTo>
                    <a:pt x="279" y="365"/>
                  </a:lnTo>
                  <a:lnTo>
                    <a:pt x="320" y="308"/>
                  </a:lnTo>
                  <a:lnTo>
                    <a:pt x="365" y="254"/>
                  </a:lnTo>
                  <a:lnTo>
                    <a:pt x="415" y="204"/>
                  </a:lnTo>
                  <a:lnTo>
                    <a:pt x="469" y="159"/>
                  </a:lnTo>
                  <a:lnTo>
                    <a:pt x="526" y="119"/>
                  </a:lnTo>
                  <a:lnTo>
                    <a:pt x="588" y="84"/>
                  </a:lnTo>
                  <a:lnTo>
                    <a:pt x="653" y="54"/>
                  </a:lnTo>
                  <a:lnTo>
                    <a:pt x="721" y="31"/>
                  </a:lnTo>
                  <a:lnTo>
                    <a:pt x="791" y="14"/>
                  </a:lnTo>
                  <a:lnTo>
                    <a:pt x="864" y="4"/>
                  </a:lnTo>
                  <a:lnTo>
                    <a:pt x="93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6B8D4672-8276-41C9-BE9E-A361465986A8}"/>
              </a:ext>
            </a:extLst>
          </p:cNvPr>
          <p:cNvSpPr txBox="1"/>
          <p:nvPr/>
        </p:nvSpPr>
        <p:spPr>
          <a:xfrm>
            <a:off x="3398538" y="4260524"/>
            <a:ext cx="994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PURCHASE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52EBF86-FACC-4819-B81F-75392718BB8B}"/>
              </a:ext>
            </a:extLst>
          </p:cNvPr>
          <p:cNvSpPr txBox="1"/>
          <p:nvPr/>
        </p:nvSpPr>
        <p:spPr>
          <a:xfrm>
            <a:off x="1044105" y="4689946"/>
            <a:ext cx="3858415" cy="850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</a:rPr>
              <a:t>lorem ipsum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, quia dolor sit, amet, consectetur,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modern </a:t>
            </a:r>
            <a:r>
              <a:rPr lang="en-US" sz="1100" dirty="0" err="1">
                <a:solidFill>
                  <a:schemeClr val="tx2">
                    <a:lumMod val="50000"/>
                  </a:schemeClr>
                </a:solidFill>
              </a:rPr>
              <a:t>modern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 adipiscivelit, sed quia non numquam eius modi tempora , amet, consectetur, adipiscivelit, eius modi </a:t>
            </a:r>
          </a:p>
        </p:txBody>
      </p:sp>
    </p:spTree>
    <p:extLst>
      <p:ext uri="{BB962C8B-B14F-4D97-AF65-F5344CB8AC3E}">
        <p14:creationId xmlns:p14="http://schemas.microsoft.com/office/powerpoint/2010/main" val="298372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6A7094-53EF-432D-AFA7-22453BCF75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897C05A0-E498-44C6-80CE-46740F9FA92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4F58159-67F0-432C-81F5-11EFA8A6C068}"/>
              </a:ext>
            </a:extLst>
          </p:cNvPr>
          <p:cNvSpPr/>
          <p:nvPr/>
        </p:nvSpPr>
        <p:spPr>
          <a:xfrm>
            <a:off x="10091901" y="3775446"/>
            <a:ext cx="1599411" cy="1599411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A2C8B4-22D6-4C73-B9CC-0A131F1B563B}"/>
              </a:ext>
            </a:extLst>
          </p:cNvPr>
          <p:cNvSpPr/>
          <p:nvPr/>
        </p:nvSpPr>
        <p:spPr>
          <a:xfrm>
            <a:off x="10323664" y="4249069"/>
            <a:ext cx="1192803" cy="641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8B145E6-BB07-40E9-A646-E306CE8D423C}"/>
              </a:ext>
            </a:extLst>
          </p:cNvPr>
          <p:cNvSpPr/>
          <p:nvPr/>
        </p:nvSpPr>
        <p:spPr>
          <a:xfrm>
            <a:off x="711924" y="3775446"/>
            <a:ext cx="1599411" cy="1599411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15A53F-BBF3-461F-92D3-4AF186CA2A78}"/>
              </a:ext>
            </a:extLst>
          </p:cNvPr>
          <p:cNvSpPr/>
          <p:nvPr/>
        </p:nvSpPr>
        <p:spPr>
          <a:xfrm>
            <a:off x="943687" y="4249069"/>
            <a:ext cx="1192803" cy="641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738135-EC4C-4E92-BF5E-304367F0640C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2AAED4C-09EB-43FF-8CF0-EC1D991CCABA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90570993-E968-4C69-8C94-B183587BF45A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CADF1D6E-709C-4AC8-8531-D45567ACE1E0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BD85DADF-2111-4434-AE03-80A32F2E8DAE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57E63C1C-9377-4208-BD03-662A83C57247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5BABD8-5FF7-41E5-A4E5-E90B21F639DA}"/>
              </a:ext>
            </a:extLst>
          </p:cNvPr>
          <p:cNvSpPr txBox="1"/>
          <p:nvPr/>
        </p:nvSpPr>
        <p:spPr>
          <a:xfrm>
            <a:off x="3125482" y="563857"/>
            <a:ext cx="594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PROD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UCTION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0954E0-F55F-4CA7-8C77-C69BEC637FB2}"/>
              </a:ext>
            </a:extLst>
          </p:cNvPr>
          <p:cNvSpPr/>
          <p:nvPr/>
        </p:nvSpPr>
        <p:spPr>
          <a:xfrm>
            <a:off x="4428263" y="431349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1A622C-1E79-48CC-BC91-C286F1D066C7}"/>
              </a:ext>
            </a:extLst>
          </p:cNvPr>
          <p:cNvSpPr txBox="1"/>
          <p:nvPr/>
        </p:nvSpPr>
        <p:spPr>
          <a:xfrm>
            <a:off x="2142060" y="1894709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DE7BD90-A256-421B-87CD-039466C7DF79}"/>
              </a:ext>
            </a:extLst>
          </p:cNvPr>
          <p:cNvSpPr/>
          <p:nvPr/>
        </p:nvSpPr>
        <p:spPr>
          <a:xfrm>
            <a:off x="1829863" y="2030576"/>
            <a:ext cx="188685" cy="18868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EFAB07A-962E-4512-BADA-F2309620D704}"/>
              </a:ext>
            </a:extLst>
          </p:cNvPr>
          <p:cNvSpPr txBox="1"/>
          <p:nvPr/>
        </p:nvSpPr>
        <p:spPr>
          <a:xfrm>
            <a:off x="4456494" y="1898137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5C7C087-94DA-4C0D-9741-EC0899ED1ED0}"/>
              </a:ext>
            </a:extLst>
          </p:cNvPr>
          <p:cNvSpPr/>
          <p:nvPr/>
        </p:nvSpPr>
        <p:spPr>
          <a:xfrm>
            <a:off x="4144297" y="2034004"/>
            <a:ext cx="188685" cy="18868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19BC00A-C782-4FD7-B4FE-CABA1D6883D9}"/>
              </a:ext>
            </a:extLst>
          </p:cNvPr>
          <p:cNvSpPr txBox="1"/>
          <p:nvPr/>
        </p:nvSpPr>
        <p:spPr>
          <a:xfrm>
            <a:off x="8767734" y="1894709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EAE62D3-3D50-4C4D-B162-727EAE756F47}"/>
              </a:ext>
            </a:extLst>
          </p:cNvPr>
          <p:cNvSpPr/>
          <p:nvPr/>
        </p:nvSpPr>
        <p:spPr>
          <a:xfrm>
            <a:off x="8455537" y="2030576"/>
            <a:ext cx="188685" cy="18868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ADD8FE-E118-4D08-BFE2-D822322CEF9A}"/>
              </a:ext>
            </a:extLst>
          </p:cNvPr>
          <p:cNvSpPr txBox="1"/>
          <p:nvPr/>
        </p:nvSpPr>
        <p:spPr>
          <a:xfrm>
            <a:off x="6592053" y="1894709"/>
            <a:ext cx="159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A wonderful serenity has taken possession of my entire soul, 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0F626D3-05EE-4B66-A4E5-84A9370B9D9B}"/>
              </a:ext>
            </a:extLst>
          </p:cNvPr>
          <p:cNvSpPr/>
          <p:nvPr/>
        </p:nvSpPr>
        <p:spPr>
          <a:xfrm>
            <a:off x="6279856" y="2030576"/>
            <a:ext cx="188685" cy="18868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5879AE7-91D6-4D83-B435-994D5884BE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009242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7A6EEB-E5E1-40B0-B74F-A04ED79BFF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E979E97-68BE-41DE-A315-66C08C6B4CF1}"/>
              </a:ext>
            </a:extLst>
          </p:cNvPr>
          <p:cNvSpPr/>
          <p:nvPr/>
        </p:nvSpPr>
        <p:spPr>
          <a:xfrm>
            <a:off x="4532729" y="4336721"/>
            <a:ext cx="1869598" cy="1869598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76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C3E6A-5F5C-447B-84FB-FC16D3F20D19}"/>
              </a:ext>
            </a:extLst>
          </p:cNvPr>
          <p:cNvSpPr/>
          <p:nvPr/>
        </p:nvSpPr>
        <p:spPr>
          <a:xfrm>
            <a:off x="4760366" y="4953055"/>
            <a:ext cx="1394301" cy="69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Trendy will show you The easiest and fastest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F712AA2-E93C-4075-8634-31741880A879}"/>
              </a:ext>
            </a:extLst>
          </p:cNvPr>
          <p:cNvSpPr/>
          <p:nvPr/>
        </p:nvSpPr>
        <p:spPr>
          <a:xfrm>
            <a:off x="1943655" y="597501"/>
            <a:ext cx="559559" cy="55955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5B05A10-B429-4AD8-B759-E30726933732}"/>
              </a:ext>
            </a:extLst>
          </p:cNvPr>
          <p:cNvSpPr/>
          <p:nvPr/>
        </p:nvSpPr>
        <p:spPr>
          <a:xfrm>
            <a:off x="567732" y="5271520"/>
            <a:ext cx="746270" cy="74627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624906-8F9E-4E57-AADB-DFFC69A60063}"/>
              </a:ext>
            </a:extLst>
          </p:cNvPr>
          <p:cNvSpPr/>
          <p:nvPr/>
        </p:nvSpPr>
        <p:spPr>
          <a:xfrm rot="16200000">
            <a:off x="1676" y="-1379"/>
            <a:ext cx="1132114" cy="11321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2020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FC4707F-90C0-4361-97A0-329CD22698D7}"/>
              </a:ext>
            </a:extLst>
          </p:cNvPr>
          <p:cNvGrpSpPr/>
          <p:nvPr/>
        </p:nvGrpSpPr>
        <p:grpSpPr>
          <a:xfrm>
            <a:off x="10241316" y="6385821"/>
            <a:ext cx="1676328" cy="220393"/>
            <a:chOff x="10620516" y="175847"/>
            <a:chExt cx="1330112" cy="105508"/>
          </a:xfrm>
          <a:solidFill>
            <a:schemeClr val="accent4"/>
          </a:solidFill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42D02B2-A607-4E20-B430-F4EC7D6F9A47}"/>
                </a:ext>
              </a:extLst>
            </p:cNvPr>
            <p:cNvSpPr/>
            <p:nvPr/>
          </p:nvSpPr>
          <p:spPr>
            <a:xfrm>
              <a:off x="11043960" y="175847"/>
              <a:ext cx="906668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ECA4EA91-523C-45A7-BC96-53B5F31FE7AC}"/>
                </a:ext>
              </a:extLst>
            </p:cNvPr>
            <p:cNvSpPr/>
            <p:nvPr/>
          </p:nvSpPr>
          <p:spPr>
            <a:xfrm>
              <a:off x="10832238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29906CB-F5C3-4359-84FF-6E5CF35465E1}"/>
                </a:ext>
              </a:extLst>
            </p:cNvPr>
            <p:cNvSpPr/>
            <p:nvPr/>
          </p:nvSpPr>
          <p:spPr>
            <a:xfrm>
              <a:off x="10620516" y="175847"/>
              <a:ext cx="179700" cy="10550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A429B12-C52E-4EA8-B0FC-EF9D29EC4FEE}"/>
              </a:ext>
            </a:extLst>
          </p:cNvPr>
          <p:cNvSpPr/>
          <p:nvPr/>
        </p:nvSpPr>
        <p:spPr>
          <a:xfrm>
            <a:off x="7651939" y="100584"/>
            <a:ext cx="4375469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cs typeface="Segoe UI" panose="020B0502040204020203" pitchFamily="34" charset="0"/>
              </a:rPr>
              <a:t>A WONDERFUL SERENITY HAS TAKEN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C1A5E1-E84B-4DE0-9ACE-85E5AC559957}"/>
              </a:ext>
            </a:extLst>
          </p:cNvPr>
          <p:cNvSpPr txBox="1"/>
          <p:nvPr/>
        </p:nvSpPr>
        <p:spPr>
          <a:xfrm>
            <a:off x="7140817" y="1393537"/>
            <a:ext cx="4375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4"/>
                </a:solidFill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TEAM</a:t>
            </a:r>
            <a:r>
              <a:rPr lang="en-US" sz="4800" dirty="0">
                <a:effectLst>
                  <a:outerShdw blurRad="596900" dist="38100" dir="10800000" algn="r" rotWithShape="0">
                    <a:prstClr val="black">
                      <a:alpha val="5000"/>
                    </a:prstClr>
                  </a:outerShdw>
                </a:effectLst>
                <a:latin typeface="Montserrat ExtraBold" panose="00000900000000000000" pitchFamily="50" charset="0"/>
              </a:rPr>
              <a:t>WORK</a:t>
            </a:r>
            <a:endParaRPr lang="id-ID" sz="4800" dirty="0">
              <a:effectLst>
                <a:outerShdw blurRad="596900" dist="38100" dir="10800000" algn="r" rotWithShape="0">
                  <a:prstClr val="black">
                    <a:alpha val="5000"/>
                  </a:prstClr>
                </a:outerShdw>
              </a:effectLst>
              <a:latin typeface="Montserrat ExtraBold" panose="00000900000000000000" pitchFamily="50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93A2E1C-6E2F-4507-A420-89B24D144E32}"/>
              </a:ext>
            </a:extLst>
          </p:cNvPr>
          <p:cNvSpPr/>
          <p:nvPr/>
        </p:nvSpPr>
        <p:spPr>
          <a:xfrm>
            <a:off x="7172673" y="1261029"/>
            <a:ext cx="333547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Trendy will show you The easiest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6960A0-9BA6-4A32-A1A0-F8F2186DDABF}"/>
              </a:ext>
            </a:extLst>
          </p:cNvPr>
          <p:cNvSpPr txBox="1"/>
          <p:nvPr/>
        </p:nvSpPr>
        <p:spPr>
          <a:xfrm>
            <a:off x="8002183" y="2607872"/>
            <a:ext cx="3514103" cy="850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</a:rPr>
              <a:t>lorem ipsum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, quia dolor sit, amet, consectetur,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 modern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 adipiscivelit, sed quia non numquam eius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 best to how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 modi tempora incidunt, ut labore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834B15-45F0-47ED-9C1E-19F7C056AA1A}"/>
              </a:ext>
            </a:extLst>
          </p:cNvPr>
          <p:cNvSpPr txBox="1"/>
          <p:nvPr/>
        </p:nvSpPr>
        <p:spPr>
          <a:xfrm>
            <a:off x="7996681" y="3711654"/>
            <a:ext cx="3514103" cy="850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</a:rPr>
              <a:t>lorem ipsum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, quia dolor sit, amet, consectetur,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 modern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 adipiscivelit, sed quia non numquam eius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 best to how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 modi tempora incidunt, ut labore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812F1F-706B-4AFD-9AF3-C12AADE888A5}"/>
              </a:ext>
            </a:extLst>
          </p:cNvPr>
          <p:cNvSpPr txBox="1"/>
          <p:nvPr/>
        </p:nvSpPr>
        <p:spPr>
          <a:xfrm>
            <a:off x="7996680" y="4746032"/>
            <a:ext cx="3514103" cy="850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b="1" dirty="0">
                <a:solidFill>
                  <a:schemeClr val="tx2">
                    <a:lumMod val="50000"/>
                  </a:schemeClr>
                </a:solidFill>
              </a:rPr>
              <a:t>lorem ipsum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, quia dolor sit, amet, consectetur,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 modern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 adipiscivelit, sed quia non numquam eius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</a:rPr>
              <a:t> best to how</a:t>
            </a:r>
            <a:r>
              <a:rPr lang="id-ID" sz="1100" dirty="0">
                <a:solidFill>
                  <a:schemeClr val="tx2">
                    <a:lumMod val="50000"/>
                  </a:schemeClr>
                </a:solidFill>
              </a:rPr>
              <a:t> modi tempora incidunt, ut labore</a:t>
            </a:r>
          </a:p>
        </p:txBody>
      </p:sp>
      <p:sp>
        <p:nvSpPr>
          <p:cNvPr id="23" name="Rectangle: Diagonal Corners Snipped 22">
            <a:extLst>
              <a:ext uri="{FF2B5EF4-FFF2-40B4-BE49-F238E27FC236}">
                <a16:creationId xmlns:a16="http://schemas.microsoft.com/office/drawing/2014/main" id="{EC8DDE0A-34A7-47AA-8617-E4D7C0483AB2}"/>
              </a:ext>
            </a:extLst>
          </p:cNvPr>
          <p:cNvSpPr/>
          <p:nvPr/>
        </p:nvSpPr>
        <p:spPr>
          <a:xfrm>
            <a:off x="7301308" y="2771731"/>
            <a:ext cx="585788" cy="523220"/>
          </a:xfrm>
          <a:prstGeom prst="snip2Diag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Montserrat Medium" panose="00000600000000000000" pitchFamily="50" charset="0"/>
              </a:rPr>
              <a:t>01</a:t>
            </a:r>
          </a:p>
        </p:txBody>
      </p:sp>
      <p:sp>
        <p:nvSpPr>
          <p:cNvPr id="24" name="Rectangle: Diagonal Corners Snipped 23">
            <a:extLst>
              <a:ext uri="{FF2B5EF4-FFF2-40B4-BE49-F238E27FC236}">
                <a16:creationId xmlns:a16="http://schemas.microsoft.com/office/drawing/2014/main" id="{71AEE942-2198-4545-82A6-0B63EF94CA93}"/>
              </a:ext>
            </a:extLst>
          </p:cNvPr>
          <p:cNvSpPr/>
          <p:nvPr/>
        </p:nvSpPr>
        <p:spPr>
          <a:xfrm>
            <a:off x="7301308" y="3909959"/>
            <a:ext cx="585788" cy="523220"/>
          </a:xfrm>
          <a:prstGeom prst="snip2Diag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Montserrat Medium" panose="00000600000000000000" pitchFamily="50" charset="0"/>
              </a:rPr>
              <a:t>02</a:t>
            </a:r>
          </a:p>
        </p:txBody>
      </p:sp>
      <p:sp>
        <p:nvSpPr>
          <p:cNvPr id="25" name="Rectangle: Diagonal Corners Snipped 24">
            <a:extLst>
              <a:ext uri="{FF2B5EF4-FFF2-40B4-BE49-F238E27FC236}">
                <a16:creationId xmlns:a16="http://schemas.microsoft.com/office/drawing/2014/main" id="{A033F691-CD51-4DBA-A163-B3816AD0A6BE}"/>
              </a:ext>
            </a:extLst>
          </p:cNvPr>
          <p:cNvSpPr/>
          <p:nvPr/>
        </p:nvSpPr>
        <p:spPr>
          <a:xfrm>
            <a:off x="7301308" y="4909891"/>
            <a:ext cx="585788" cy="523220"/>
          </a:xfrm>
          <a:prstGeom prst="snip2Diag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Montserrat Medium" panose="00000600000000000000" pitchFamily="50" charset="0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2109413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ravel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36BBAA"/>
      </a:accent1>
      <a:accent2>
        <a:srgbClr val="F6C427"/>
      </a:accent2>
      <a:accent3>
        <a:srgbClr val="F2434A"/>
      </a:accent3>
      <a:accent4>
        <a:srgbClr val="579FD9"/>
      </a:accent4>
      <a:accent5>
        <a:srgbClr val="B67136"/>
      </a:accent5>
      <a:accent6>
        <a:srgbClr val="F1A32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2271</Words>
  <PresentationFormat>Widescreen</PresentationFormat>
  <Paragraphs>334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2" baseType="lpstr">
      <vt:lpstr>Arial</vt:lpstr>
      <vt:lpstr>Calibri</vt:lpstr>
      <vt:lpstr>Calibri Light</vt:lpstr>
      <vt:lpstr>Gill Sans</vt:lpstr>
      <vt:lpstr>Montserrat</vt:lpstr>
      <vt:lpstr>Montserrat Alternates ExtraBold</vt:lpstr>
      <vt:lpstr>Montserrat ExtraBold</vt:lpstr>
      <vt:lpstr>Montserrat ExtraLight</vt:lpstr>
      <vt:lpstr>Montserrat Medium</vt:lpstr>
      <vt:lpstr>Montserrat SemiBold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2020-02-16T04:01:42Z</dcterms:created>
  <dcterms:modified xsi:type="dcterms:W3CDTF">2020-02-17T05:34:06Z</dcterms:modified>
</cp:coreProperties>
</file>