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2" r:id="rId5"/>
    <p:sldId id="269" r:id="rId6"/>
    <p:sldId id="270" r:id="rId7"/>
    <p:sldId id="274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2-07-26T06:54:35.68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16EC3F2-0FA3-4892-886A-5D78958AAACB}" emma:medium="tactile" emma:mode="ink">
          <msink:context xmlns:msink="http://schemas.microsoft.com/ink/2010/main" type="writingRegion" rotatedBoundingBox="33727,15245 23277,13842 24209,6895 34660,8298"/>
        </emma:interpretation>
      </emma:emma>
    </inkml:annotationXML>
    <inkml:traceGroup>
      <inkml:annotationXML>
        <emma:emma xmlns:emma="http://www.w3.org/2003/04/emma" version="1.0">
          <emma:interpretation id="{37DCDCB9-6E98-46B4-9491-DF2A03AEFC8D}" emma:medium="tactile" emma:mode="ink">
            <msink:context xmlns:msink="http://schemas.microsoft.com/ink/2010/main" type="paragraph" rotatedBoundingBox="33727,15245 23277,13842 24209,6895 34660,82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EB46BC-344A-4DF4-8628-B269F7CADB61}" emma:medium="tactile" emma:mode="ink">
              <msink:context xmlns:msink="http://schemas.microsoft.com/ink/2010/main" type="line" rotatedBoundingBox="33727,15245 23277,13842 24209,6895 34660,8298"/>
            </emma:interpretation>
          </emma:emma>
        </inkml:annotationXML>
        <inkml:traceGroup>
          <inkml:annotationXML>
            <emma:emma xmlns:emma="http://www.w3.org/2003/04/emma" version="1.0">
              <emma:interpretation id="{4EA88738-B561-40E0-ABEA-C6B929EA42CF}" emma:medium="tactile" emma:mode="ink">
                <msink:context xmlns:msink="http://schemas.microsoft.com/ink/2010/main" type="inkWord" rotatedBoundingBox="33727,15245 23277,13842 24209,6895 34660,8298"/>
              </emma:interpretation>
              <emma:one-of disjunction-type="recognition" id="oneOf0">
                <emma:interpretation id="interp0" emma:lang="" emma:confidence="0">
                  <emma:literal>☺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8353 652 0,'-52'0'360,"1"-51"-329,-1 51-31,0-52 31,0 52-31,0-52 16,-51 0-16,51 52 16,0-52-1,0 52 16,0 0 1,0 0-17,52-52-15,-103 52 16,51-51 0,0 51-16,-52 0 15,52-52-15,1 52 16,-1-52-16,-52 52 15,52 0 1,0 0 0,-51 0-1,51 0-15,0 0 16,-52-52-16,53 52 16,-1 0-16,-52-52 15,52 52-15,0 0 16,1 0-16,-1 0 15,0 0-15,0 0 16,0 0 0,-51 0-1,51 0-15,0 0 16,0 0-16,-103 0 16,103 0-16,-52 0 15,0 0-15,1 0 16,-53 0-16,53 0 15,-53 0 1,52 0-16,1-52 16,51 52-16,-52 0 15,52 0-15,-51 0 16,51 0 0,0 0-16,0 0 15,-52 0-15,53 0 16,-1 0-16,-52 0 15,52 0-15,0 0 16,1 0-16,-1 0 16,0 0-1,0 0-15,0 0 16,-51 0 0,51 0-16,0 0 15,0 0-15,-52 0 16,53 0-16,-1 0 15,-52 0-15,52 0 16,0 0-16,-51 0 16,-1 0-16,52 0 15,0 0-15,1 0 16,-53 0-16,52 0 16,0 0-16,-52 0 15,53 0 1,-1 0-16,-52 52 15,52-52 1,52 52-16,-52-52 16,1 0-16,-1 0 15,0 0-15,0 52 16,0-52 0,0 0-1,1 0-15,51 52 16,-104-52-16,52 52 15,0-1 1,0 1 0,1-52-1,-1 0-15,52 52 16,-104-52-16,52 52 16,0 0-16,1-52 15,-1 52 1,0-52-16,52 51 15,-52-51-15,0 52 16,0 0 0,1-52-1,51 52 1,-52-52 0,52 52-16,-52-52 15,52 52-15,-52-52 16,0 51-1,0 1 17,52 0-17,-51-52 1,51 52-16,0 0 16,-52-52-1,52 52-15,-52-1 16,52 1-1,-52-52 1,52 52-16,0 0 16,-52-52-1,52 52-15,0 0 16,-52-52-16,1 51 16,51 1 15,51-52-16,-51 52 17,0 0-17,0 0 1,0 0 0,0 0-1,0-1-15,0 1 16,0 0 15,0 0-15,0 0-1,0 0 1,0-1 0,0 1 15,0 0-16,0 0 1,0 0 0,0 0-1,0 51 17,0-51-1,0 0-16,0 0 1,0 0 0,0-1-1,0 1 1,0 0-16,0 0 16,0 0-1,0 0 1,0-1-1,0 1 1,0 0 0,0 0-16,0 0 15,0 0 1,0-1-16,0 1 16,0 0-1,0 0 1,0 0 15,0 0-15,0-1-1,0 1 17,0 0-1,52 0 0,-52 0-31,0 0 16,52-52-1,-52 51-15,52-51 16,-52 104-16,0-52 16,52-52-1,-52 52-15,0 0 16,52-52-1,-52 52-15,0-1 16,51 1 0,-51 0-1,52 0 1,0 0 15,-52 0-15,52-52-1,-52 51-15,0 1 16,52-52 0,0 52-1,-1 0 1,1 0 31,-52 0-32,104-52 1,-104 51 0,52-51-1,-52 52 17,52-52-32,-52 52 15,51 0 16,1-52-15,-52 52-16,52-52 31,-52 52-31,52-52 16,52 51 0,-104 1-1,51-52 1,1 52-16,0-52 15,-52 52-15,52-52 16,-52 52-16,52-52 16,0 0-1,-1 52-15,1-52 16,-52 51 0,52-51-16,0 52 15,0 0 1,0-52-1,-1 52 1,1-52 15,0 0-31,-52 52 16,52-52 0,0 52-1,-52-1-15,52-51 16,-1 0-1,-51 52 1,52-52-16,0 0 16,-52 52 15,52-52-31,0 0 16,0 0-1,-52 52-15,52-52 16,-1 52-1,1-52 1,0 0 31,0 52-31,0-52-1,0 51 1,-1-51-16,1 0 15,0 52 1,0-52 0,0 52-1,0-52 1,-1 0-16,1 52 16,0-52-16,0 0 15,0 0 1,0 52-16,-1-52 31,1 52-15,0-52-16,0 0 15,0 0-15,0 51 16,-1-51 0,1 52-1,52-52 1,-52 0-1,0 52-15,-1-52 16,1 0-16,0 0 16,0 0-1,0 0 1,0 52 0,51 0-1,-51-52 1,52 0-16,-52 0 15,-1 52-15,1-52 16,0 0 0,0 0 15,0 0-15,0 0 15,0 0-16,-1 0-15,1 0 32,0 0-17,0 0 1,0 0-16,0 0 16,-1 0-1,1 0 1,0 0-16,0 0 31,0 0-15,0 0-1,-1 0-15,1 0 16,0 0 0,0 0-1,0 0 1,0 0-1,-1 0-15,53 0 16,-52 0 0,0 0-1,0 0 1,-1 0 0,1 0-1,0 0 16,0 0-31,0 0 32,0 0-17,-1 0 1,1 0 0,0 0-1,0 0 32,0 0-31,0 0-1,-1 0 1,1 0 0,0 0-1,0 0 1,0 0 15,0 0-15,-1 0-1,1 0 1,0 0 0,-52-52-16,52 52 15,0 0 1,0 0-16,0 0 15,-1 0 1,1 0 0,0-52-16,0 0 15,0 52 1,0 0 0,-1 0-1,1-52 1,0 52-1,0 0 1,0-52-16,0 52 16,-52-51-1,51 51-15,1-52 32,0 52-17,0 0 1,-52-52-1,52 52-15,0 0 32,-52-52-17,51 52-15,1-52 32,0 52-17,-52-52-15,52 52 16,0 0-1,0 0 32,-52-51-31,0-1 109,51 52-125,1 0 31,-52-52-31,0 0 16,52 52-16,0-52 15,0 52 1,-52-52-16,0 1 47,0-1 0,0 0-16,52 0 16,-52 0-16,51 52 0,1-52 1,-52 1-17,52 51 1,-52-52 0,52 52 15,-52-52 63,52 52-79,0 0 1,-1 0-1,-51-52-15,0 0 32,52 52-32,-52-52 31,52 52-15,0 0-1,0 0 32,-52-51-16,0-1 1,0 0-17,52 0 16,-52 0 1,51 52-17,-51-52 17,52 52-17,-52-51-15,0-1 63,0 0-48,52 52 1,-52-52 0,0 0 15,52 52-31,-52-52 31,52 52-15,-52-51 15,52 51-31,-52-52 16,0 0-1,52 52-15,-52-52 31,0 0-15,51 52 0,-51-52-1,0 1 1,0-1 0,52 52-16,-52-52 15,0 0 16,0 0 16,0 0 31,0 0 1,0 1-48,0-1 0,0 0-31,0 0 31,0 0-15,52 52-16,-52-52 31,0 1 0,0-1 1,0 0-1,0 0-15,0 0-1,0 0 32,0 1-31,0-1-1,0 0 1,0 0 0,0 0-1,0 0 32,0 1-31,0-1-1,0 0 1,0 0 0,0 0-1,-52 52 1,52-52-16,0 1 15,0-1 1,0 0 0,0 0-1,0 0 1,0 0 15,0 1-31,-52 51 16,52-52-16,0 0 31,-51 0 0,51 0 1,0 0-17,0 1 1,-52-1 78,52 0-79,-52 0-15,52 0 16,0 0-1,-52 52 1,52-51 0,0-1 15,0 0 0,0 0-15,-52 52-1,52-52-15,0 0 16,-52 52 0,52-52-16,-52 1 31,52-1 0,-51 52-15,51-52-16,0 0 31,-52 52 32,52-52-63,-52 52 15,52-52-15,-52 1 16,0-1 31,0 52 62,1 0-31,-1-52-78,0 0 16,-52 0-1,52-51-15,-51 51 16,51 52-16,0-104 16,-52 104-16,53-52 15,-1 0-15,0 1 16,0 51 156,0 0-141,0 0 16,1 0 78,-1 0-31,0 0-32,0 0-31,0 0 16,0-52 47,1 52-16,-1 0 0,0 0 672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5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75519" y="4343401"/>
            <a:ext cx="14859000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79: PHÉP TRỪ TRONG PHẠM VI 100 000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424485" y="1066800"/>
            <a:ext cx="50738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XÌ ĐIỆN</a:t>
            </a:r>
            <a:endParaRPr lang="en-GB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413919" y="898134"/>
            <a:ext cx="8686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79: PHÉP TRỪ TRONG PHẠM VI 100 000(T2)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0917" y="6762110"/>
            <a:ext cx="155943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9428" y="6742366"/>
            <a:ext cx="533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7313" y="6762110"/>
            <a:ext cx="137740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3779" y="6774973"/>
            <a:ext cx="381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8303813" y="6763729"/>
            <a:ext cx="14855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0634" y="7432177"/>
            <a:ext cx="27051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10 000 – 6 000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323" y="7391302"/>
            <a:ext cx="191080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  4 000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00568" y="1757222"/>
            <a:ext cx="14364768" cy="672272"/>
            <a:chOff x="1480491" y="1921506"/>
            <a:chExt cx="13908918" cy="672272"/>
          </a:xfrm>
        </p:grpSpPr>
        <p:grpSp>
          <p:nvGrpSpPr>
            <p:cNvPr id="17" name="Group 16"/>
            <p:cNvGrpSpPr/>
            <p:nvPr/>
          </p:nvGrpSpPr>
          <p:grpSpPr>
            <a:xfrm>
              <a:off x="1480491" y="1921506"/>
              <a:ext cx="533400" cy="646331"/>
              <a:chOff x="1747191" y="1921506"/>
              <a:chExt cx="533400" cy="646331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747191" y="2019299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12735" y="1921506"/>
                <a:ext cx="4023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118519" y="1947447"/>
              <a:ext cx="13270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):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25988" t="36459" r="51171" b="50000"/>
          <a:stretch/>
        </p:blipFill>
        <p:spPr>
          <a:xfrm>
            <a:off x="2050311" y="2523408"/>
            <a:ext cx="11887200" cy="402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490119" y="948022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79: PHÉP TRỪ TRONG PHẠM VI 100 000(T2)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8648" y="2575452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7 000 - 3 000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4719" y="2970985"/>
            <a:ext cx="349052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10 000 - 8 000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07755" y="2733537"/>
            <a:ext cx="345590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100 000 - 35 000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82397" y="2325078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72 000 - 42 000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78220" y="3857049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7 000 - 3 000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94719" y="5990532"/>
            <a:ext cx="346010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10 000 - 8 000 =?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87062" y="3659335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72 000 - 42 000 =?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23303" y="5899996"/>
            <a:ext cx="345590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100 000 - 35 000 =?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78220" y="4607277"/>
            <a:ext cx="299870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8220" y="5145888"/>
            <a:ext cx="223312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7 000 - 3 000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63412" y="4666361"/>
            <a:ext cx="1905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09919" y="4435870"/>
            <a:ext cx="47871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82397" y="4981534"/>
            <a:ext cx="47871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72 000 - 42 000        = 30 000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3412" y="5120740"/>
            <a:ext cx="1905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4 000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28903" y="6757270"/>
            <a:ext cx="45648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24570" y="7238193"/>
            <a:ext cx="441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10 000 - 8 000        = 2 000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23303" y="6659702"/>
            <a:ext cx="511581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50825" y="7179608"/>
            <a:ext cx="47726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100 000 - 35 000 = 65 000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878384" y="1832176"/>
            <a:ext cx="5689465" cy="677108"/>
            <a:chOff x="1470819" y="1947446"/>
            <a:chExt cx="5689465" cy="677108"/>
          </a:xfrm>
        </p:grpSpPr>
        <p:grpSp>
          <p:nvGrpSpPr>
            <p:cNvPr id="29" name="Group 28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118519" y="1947446"/>
              <a:ext cx="504176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):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7833519" y="3857049"/>
            <a:ext cx="76200" cy="41954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76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947319" y="898134"/>
            <a:ext cx="8371242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79: PHÉP TRỪ TRONG PHẠM VI 100 000 (T2)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0568" y="1953014"/>
            <a:ext cx="14364768" cy="666547"/>
            <a:chOff x="1480491" y="1947447"/>
            <a:chExt cx="13908918" cy="666547"/>
          </a:xfrm>
        </p:grpSpPr>
        <p:grpSp>
          <p:nvGrpSpPr>
            <p:cNvPr id="23" name="Group 22"/>
            <p:cNvGrpSpPr/>
            <p:nvPr/>
          </p:nvGrpSpPr>
          <p:grpSpPr>
            <a:xfrm>
              <a:off x="1480491" y="1967663"/>
              <a:ext cx="533400" cy="646331"/>
              <a:chOff x="1747191" y="1967663"/>
              <a:chExt cx="533400" cy="646331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747191" y="2019299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812735" y="1967663"/>
                <a:ext cx="4023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118519" y="1947447"/>
              <a:ext cx="13270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đĩa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gam?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28331" t="53125" r="54099" b="34375"/>
          <a:stretch/>
        </p:blipFill>
        <p:spPr>
          <a:xfrm>
            <a:off x="1076009" y="2909596"/>
            <a:ext cx="6450212" cy="40386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194719" y="5562600"/>
            <a:ext cx="1295399" cy="5386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2815g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70228" y="5598364"/>
            <a:ext cx="1371600" cy="5386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231g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7368201" y="2859106"/>
            <a:ext cx="22646" cy="448180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900319" y="3129861"/>
            <a:ext cx="1295400" cy="53860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cây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1145154" y="3146765"/>
            <a:ext cx="723900" cy="53860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Đĩa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2318561" y="4134813"/>
            <a:ext cx="854955" cy="10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3184872" y="3865509"/>
            <a:ext cx="131201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2 815g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1507104" y="3685374"/>
            <a:ext cx="0" cy="449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5" name="Ink 44"/>
              <p14:cNvContentPartPr/>
              <p14:nvPr/>
            </p14:nvContentPartPr>
            <p14:xfrm>
              <a:off x="8600121" y="2750922"/>
              <a:ext cx="3718440" cy="25077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8241" y="2739042"/>
                <a:ext cx="3742200" cy="2531520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TextBox 46"/>
          <p:cNvSpPr txBox="1"/>
          <p:nvPr/>
        </p:nvSpPr>
        <p:spPr>
          <a:xfrm>
            <a:off x="11145154" y="4145700"/>
            <a:ext cx="93112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231g</a:t>
            </a:r>
          </a:p>
        </p:txBody>
      </p:sp>
      <p:cxnSp>
        <p:nvCxnSpPr>
          <p:cNvPr id="49" name="Straight Arrow Connector 48"/>
          <p:cNvCxnSpPr>
            <a:stCxn id="32" idx="2"/>
          </p:cNvCxnSpPr>
          <p:nvPr/>
        </p:nvCxnSpPr>
        <p:spPr>
          <a:xfrm flipH="1">
            <a:off x="9518211" y="3668470"/>
            <a:ext cx="29808" cy="477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281319" y="4145699"/>
            <a:ext cx="1447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? 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281319" y="5339946"/>
            <a:ext cx="389219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87281" y="5858772"/>
            <a:ext cx="846631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518211" y="6406389"/>
            <a:ext cx="389219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2 815 – 231 = 2 584 (g)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130182" y="6868074"/>
            <a:ext cx="389219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2 584 gam</a:t>
            </a:r>
          </a:p>
        </p:txBody>
      </p:sp>
    </p:spTree>
    <p:extLst>
      <p:ext uri="{BB962C8B-B14F-4D97-AF65-F5344CB8AC3E}">
        <p14:creationId xmlns:p14="http://schemas.microsoft.com/office/powerpoint/2010/main" val="7603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0" grpId="0"/>
      <p:bldP spid="47" grpId="0"/>
      <p:bldP spid="50" grpId="0"/>
      <p:bldP spid="54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490119" y="1047424"/>
            <a:ext cx="886494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77: PHÉP TRỪ TRONG PHẠM VI 100 000(T2)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00568" y="1815771"/>
            <a:ext cx="14364768" cy="1754326"/>
            <a:chOff x="1480491" y="1947447"/>
            <a:chExt cx="13908918" cy="1754326"/>
          </a:xfrm>
        </p:grpSpPr>
        <p:grpSp>
          <p:nvGrpSpPr>
            <p:cNvPr id="16" name="Group 15"/>
            <p:cNvGrpSpPr/>
            <p:nvPr/>
          </p:nvGrpSpPr>
          <p:grpSpPr>
            <a:xfrm>
              <a:off x="1480491" y="1962834"/>
              <a:ext cx="533400" cy="646331"/>
              <a:chOff x="1747191" y="1962834"/>
              <a:chExt cx="533400" cy="64633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747191" y="2019299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806142" y="1962834"/>
                <a:ext cx="4023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118519" y="1947447"/>
              <a:ext cx="1327089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video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hát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ban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đạt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84 000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lượt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Internet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ngay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tuần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tiên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đạt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100 000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lượt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lượt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nữa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2973" t="68750" r="47071" b="21875"/>
          <a:stretch/>
        </p:blipFill>
        <p:spPr>
          <a:xfrm>
            <a:off x="2347119" y="3767130"/>
            <a:ext cx="7543800" cy="354806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386105" y="4038599"/>
            <a:ext cx="3086214" cy="1524001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95712" y="4531294"/>
            <a:ext cx="1219200" cy="53860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84 000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345776" y="4531294"/>
            <a:ext cx="799986" cy="53860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  <a:r>
              <a:rPr lang="en-US" b="1" dirty="0"/>
              <a:t>?</a:t>
            </a:r>
          </a:p>
        </p:txBody>
      </p:sp>
      <p:cxnSp>
        <p:nvCxnSpPr>
          <p:cNvPr id="24" name="Straight Arrow Connector 23"/>
          <p:cNvCxnSpPr>
            <a:stCxn id="20" idx="2"/>
          </p:cNvCxnSpPr>
          <p:nvPr/>
        </p:nvCxnSpPr>
        <p:spPr>
          <a:xfrm>
            <a:off x="11929212" y="5562600"/>
            <a:ext cx="0" cy="685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205312" y="6370242"/>
            <a:ext cx="1447800" cy="53860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100 000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95119" y="7512232"/>
            <a:ext cx="1447800" cy="5386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100 000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78327" y="7512230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b="1" dirty="0"/>
              <a:t>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48687" y="7512230"/>
            <a:ext cx="1447800" cy="5386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84 000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39864" y="7501071"/>
            <a:ext cx="1981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= 16 000</a:t>
            </a:r>
          </a:p>
        </p:txBody>
      </p:sp>
    </p:spTree>
    <p:extLst>
      <p:ext uri="{BB962C8B-B14F-4D97-AF65-F5344CB8AC3E}">
        <p14:creationId xmlns:p14="http://schemas.microsoft.com/office/powerpoint/2010/main" val="1186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 animBg="1"/>
      <p:bldP spid="26" grpId="0" animBg="1"/>
      <p:bldP spid="27" grpId="0"/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490119" y="1047424"/>
            <a:ext cx="886494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77: PHÉP TRỪ TRONG PHẠM VI 100 000(T2)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8119" y="2681058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2076" y="3538659"/>
            <a:ext cx="57173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84 000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100 000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…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995319" y="3327388"/>
            <a:ext cx="0" cy="344519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528918" y="2681057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1246" y="3657600"/>
            <a:ext cx="76064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100 000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100 000 – 84 000 = 16 000(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16 000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00569" y="1831158"/>
            <a:ext cx="550882" cy="646331"/>
            <a:chOff x="1747191" y="1962834"/>
            <a:chExt cx="533400" cy="646331"/>
          </a:xfrm>
        </p:grpSpPr>
        <p:sp>
          <p:nvSpPr>
            <p:cNvPr id="18" name="Oval 17"/>
            <p:cNvSpPr/>
            <p:nvPr/>
          </p:nvSpPr>
          <p:spPr>
            <a:xfrm>
              <a:off x="1747191" y="2019299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06142" y="1962834"/>
              <a:ext cx="4023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056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476</Words>
  <Application>Microsoft Office PowerPoint</Application>
  <PresentationFormat>Custom</PresentationFormat>
  <Paragraphs>86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263</cp:revision>
  <dcterms:created xsi:type="dcterms:W3CDTF">2022-07-10T01:37:20Z</dcterms:created>
  <dcterms:modified xsi:type="dcterms:W3CDTF">2022-08-21T14:10:07Z</dcterms:modified>
</cp:coreProperties>
</file>