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0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slide" Target="slide3.xml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9.gif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954531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3" y="-419388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51435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SÔNG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Tai nguyen thiet ke tro choi\Bảng gỗ\bat dau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8" y="4171448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4577714"/>
            <a:ext cx="6096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8" y="-299086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77" y="3335659"/>
            <a:ext cx="1733172" cy="12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77" y="2335419"/>
            <a:ext cx="1534307" cy="11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84" y="1932212"/>
            <a:ext cx="1476023" cy="11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01893"/>
            <a:ext cx="990599" cy="9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724135" y="1343024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343024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-0.12284 L 0.34965 -0.3308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65 -0.33055 L 0.52916 -0.3990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/>
      <p:bldP spid="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49</Words>
  <PresentationFormat>On-screen Show (16:9)</PresentationFormat>
  <Paragraphs>15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2018-03-17T11:31:52Z</dcterms:modified>
</cp:coreProperties>
</file>