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7" r:id="rId2"/>
    <p:sldMasterId id="2147483767" r:id="rId3"/>
  </p:sldMasterIdLst>
  <p:notesMasterIdLst>
    <p:notesMasterId r:id="rId26"/>
  </p:notesMasterIdLst>
  <p:sldIdLst>
    <p:sldId id="379" r:id="rId4"/>
    <p:sldId id="348" r:id="rId5"/>
    <p:sldId id="350" r:id="rId6"/>
    <p:sldId id="351" r:id="rId7"/>
    <p:sldId id="352" r:id="rId8"/>
    <p:sldId id="400" r:id="rId9"/>
    <p:sldId id="353" r:id="rId10"/>
    <p:sldId id="410" r:id="rId11"/>
    <p:sldId id="413" r:id="rId12"/>
    <p:sldId id="415" r:id="rId13"/>
    <p:sldId id="414" r:id="rId14"/>
    <p:sldId id="361" r:id="rId15"/>
    <p:sldId id="416" r:id="rId16"/>
    <p:sldId id="362" r:id="rId17"/>
    <p:sldId id="408" r:id="rId18"/>
    <p:sldId id="409" r:id="rId19"/>
    <p:sldId id="401" r:id="rId20"/>
    <p:sldId id="411" r:id="rId21"/>
    <p:sldId id="402" r:id="rId22"/>
    <p:sldId id="412" r:id="rId23"/>
    <p:sldId id="388" r:id="rId24"/>
    <p:sldId id="3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0"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4000"/>
    <a:srgbClr val="FFFFFF"/>
    <a:srgbClr val="28883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98566" autoAdjust="0"/>
  </p:normalViewPr>
  <p:slideViewPr>
    <p:cSldViewPr snapToGrid="0">
      <p:cViewPr varScale="1">
        <p:scale>
          <a:sx n="71" d="100"/>
          <a:sy n="71" d="100"/>
        </p:scale>
        <p:origin x="624" y="54"/>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4F8710-FBE7-441D-AA71-D2513B1B74B1}" type="datetimeFigureOut">
              <a:rPr lang="en-US" smtClean="0"/>
              <a:pPr/>
              <a:t>8/6/2023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CF763D-465D-404E-AB9D-7E94B0E17523}" type="slidenum">
              <a:rPr lang="en-US" smtClean="0"/>
              <a:pPr/>
              <a:t>‹#›</a:t>
            </a:fld>
            <a:endParaRPr lang="en-US"/>
          </a:p>
        </p:txBody>
      </p:sp>
    </p:spTree>
    <p:extLst>
      <p:ext uri="{BB962C8B-B14F-4D97-AF65-F5344CB8AC3E}">
        <p14:creationId xmlns:p14="http://schemas.microsoft.com/office/powerpoint/2010/main" val="1184418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latin typeface="Arial"/>
              <a:ea typeface="Arial"/>
              <a:cs typeface="Arial"/>
              <a:sym typeface="Arial"/>
            </a:endParaRPr>
          </a:p>
        </p:txBody>
      </p:sp>
      <p:sp>
        <p:nvSpPr>
          <p:cNvPr id="109" name="Google Shape;1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14385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8C3C3E-7585-4ACA-884A-5F507ADCA01C}"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0BC7C-1C47-4980-AC07-B86EE14B6BEE}" type="slidenum">
              <a:rPr lang="en-US" smtClean="0"/>
              <a:pPr/>
              <a:t>‹#›</a:t>
            </a:fld>
            <a:endParaRPr lang="en-US"/>
          </a:p>
        </p:txBody>
      </p:sp>
    </p:spTree>
    <p:extLst>
      <p:ext uri="{BB962C8B-B14F-4D97-AF65-F5344CB8AC3E}">
        <p14:creationId xmlns:p14="http://schemas.microsoft.com/office/powerpoint/2010/main" val="2064217792"/>
      </p:ext>
    </p:extLst>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C3C3E-7585-4ACA-884A-5F507ADCA01C}"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0BC7C-1C47-4980-AC07-B86EE14B6BEE}" type="slidenum">
              <a:rPr lang="en-US" smtClean="0"/>
              <a:pPr/>
              <a:t>‹#›</a:t>
            </a:fld>
            <a:endParaRPr lang="en-US"/>
          </a:p>
        </p:txBody>
      </p:sp>
    </p:spTree>
    <p:extLst>
      <p:ext uri="{BB962C8B-B14F-4D97-AF65-F5344CB8AC3E}">
        <p14:creationId xmlns:p14="http://schemas.microsoft.com/office/powerpoint/2010/main" val="2916221617"/>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C3C3E-7585-4ACA-884A-5F507ADCA01C}"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0BC7C-1C47-4980-AC07-B86EE14B6BEE}" type="slidenum">
              <a:rPr lang="en-US" smtClean="0"/>
              <a:pPr/>
              <a:t>‹#›</a:t>
            </a:fld>
            <a:endParaRPr lang="en-US"/>
          </a:p>
        </p:txBody>
      </p:sp>
    </p:spTree>
    <p:extLst>
      <p:ext uri="{BB962C8B-B14F-4D97-AF65-F5344CB8AC3E}">
        <p14:creationId xmlns:p14="http://schemas.microsoft.com/office/powerpoint/2010/main" val="1736154340"/>
      </p:ext>
    </p:extLst>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558129" y="434162"/>
            <a:ext cx="11075745"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963168" y="1820206"/>
            <a:ext cx="103632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963168" y="3685032"/>
            <a:ext cx="103632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endParaRPr lang="en-US" altLang="zh-CN"/>
          </a:p>
        </p:txBody>
      </p:sp>
      <p:sp>
        <p:nvSpPr>
          <p:cNvPr id="8" name="Footer Placeholder 7"/>
          <p:cNvSpPr>
            <a:spLocks noGrp="1"/>
          </p:cNvSpPr>
          <p:nvPr>
            <p:ph type="ftr" sz="quarter" idx="11"/>
          </p:nvPr>
        </p:nvSpPr>
        <p:spPr/>
        <p:txBody>
          <a:bodyPr/>
          <a:lstStyle>
            <a:extLst/>
          </a:lstStyle>
          <a:p>
            <a:endParaRPr lang="en-US" altLang="zh-CN"/>
          </a:p>
        </p:txBody>
      </p:sp>
      <p:sp>
        <p:nvSpPr>
          <p:cNvPr id="11" name="Slide Number Placeholder 10"/>
          <p:cNvSpPr>
            <a:spLocks noGrp="1"/>
          </p:cNvSpPr>
          <p:nvPr>
            <p:ph type="sldNum" sz="quarter" idx="12"/>
          </p:nvPr>
        </p:nvSpPr>
        <p:spPr/>
        <p:txBody>
          <a:bodyPr/>
          <a:lstStyle>
            <a:extLst/>
          </a:lstStyle>
          <a:p>
            <a:fld id="{76F9A419-729D-4368-922A-71A663127B48}" type="slidenum">
              <a:rPr lang="en-US" altLang="zh-CN" smtClean="0"/>
              <a:pPr/>
              <a:t>‹#›</a:t>
            </a:fld>
            <a:endParaRPr lang="en-US" altLang="zh-CN"/>
          </a:p>
        </p:txBody>
      </p:sp>
    </p:spTree>
  </p:cSld>
  <p:clrMapOvr>
    <a:masterClrMapping/>
  </p:clrMapOvr>
  <p:transition>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670560" y="530352"/>
            <a:ext cx="1091184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marL="0" marR="0" lvl="0" indent="0" algn="l" defTabSz="914400" rtl="0" eaLnBrk="1" fontAlgn="auto" latinLnBrk="0" hangingPunct="1">
              <a:lnSpc>
                <a:spcPct val="100000"/>
              </a:lnSpc>
              <a:spcBef>
                <a:spcPts val="0"/>
              </a:spcBef>
              <a:spcAft>
                <a:spcPts val="0"/>
              </a:spcAft>
              <a:buClrTx/>
              <a:buSzTx/>
              <a:buFontTx/>
              <a:buNone/>
              <a:tabLst/>
              <a:defRPr/>
            </a:pPr>
            <a:fld id="{FCED2267-5B98-4E6F-A3BD-86DD51714B1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extLs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extLst/>
          </a:lstStyle>
          <a:p>
            <a:pPr marL="0" marR="0" lvl="0" indent="0" algn="r" defTabSz="914400" rtl="0" eaLnBrk="1" fontAlgn="auto" latinLnBrk="0" hangingPunct="1">
              <a:lnSpc>
                <a:spcPct val="100000"/>
              </a:lnSpc>
              <a:spcBef>
                <a:spcPts val="0"/>
              </a:spcBef>
              <a:spcAft>
                <a:spcPts val="0"/>
              </a:spcAft>
              <a:buClrTx/>
              <a:buSzTx/>
              <a:buFontTx/>
              <a:buNone/>
              <a:tabLst/>
              <a:defRPr/>
            </a:pPr>
            <a:fld id="{EE0BCCB5-0713-47F6-B975-6244AD2DE9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p:wip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558129" y="434163"/>
            <a:ext cx="11075745"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624459" y="4928616"/>
            <a:ext cx="1091184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24459" y="5624484"/>
            <a:ext cx="1091184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 name="Footer Placeholder 4"/>
          <p:cNvSpPr>
            <a:spLocks noGrp="1"/>
          </p:cNvSpPr>
          <p:nvPr>
            <p:ph type="ftr" sz="quarter" idx="11"/>
          </p:nvPr>
        </p:nvSpPr>
        <p:spPr/>
        <p:txBody>
          <a:bodyPr/>
          <a:lstStyle>
            <a:extLst/>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 name="Slide Number Placeholder 5"/>
          <p:cNvSpPr>
            <a:spLocks noGrp="1"/>
          </p:cNvSpPr>
          <p:nvPr>
            <p:ph type="sldNum" sz="quarter" idx="12"/>
          </p:nvPr>
        </p:nvSpPr>
        <p:spPr/>
        <p:txBody>
          <a:bodyPr/>
          <a:lstStyle>
            <a:extLs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BZ"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BZ"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685803"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340480"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 name="Footer Placeholder 5"/>
          <p:cNvSpPr>
            <a:spLocks noGrp="1"/>
          </p:cNvSpPr>
          <p:nvPr>
            <p:ph type="ftr" sz="quarter" idx="11"/>
          </p:nvPr>
        </p:nvSpPr>
        <p:spPr/>
        <p:txBody>
          <a:bodyPr/>
          <a:lstStyle>
            <a:extLst/>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 name="Slide Number Placeholder 6"/>
          <p:cNvSpPr>
            <a:spLocks noGrp="1"/>
          </p:cNvSpPr>
          <p:nvPr>
            <p:ph type="sldNum" sz="quarter" idx="12"/>
          </p:nvPr>
        </p:nvSpPr>
        <p:spPr/>
        <p:txBody>
          <a:bodyPr/>
          <a:lstStyle>
            <a:extLs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BZ"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BZ"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809632" y="579438"/>
            <a:ext cx="524256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202892" y="579438"/>
            <a:ext cx="524256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80963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20289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 name="Footer Placeholder 7"/>
          <p:cNvSpPr>
            <a:spLocks noGrp="1"/>
          </p:cNvSpPr>
          <p:nvPr>
            <p:ph type="ftr" sz="quarter" idx="11"/>
          </p:nvPr>
        </p:nvSpPr>
        <p:spPr/>
        <p:txBody>
          <a:bodyPr/>
          <a:lstStyle>
            <a:extLst/>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 name="Slide Number Placeholder 8"/>
          <p:cNvSpPr>
            <a:spLocks noGrp="1"/>
          </p:cNvSpPr>
          <p:nvPr>
            <p:ph type="sldNum" sz="quarter" idx="12"/>
          </p:nvPr>
        </p:nvSpPr>
        <p:spPr/>
        <p:txBody>
          <a:bodyPr/>
          <a:lstStyle>
            <a:extLs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BZ"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BZ"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 name="Footer Placeholder 3"/>
          <p:cNvSpPr>
            <a:spLocks noGrp="1"/>
          </p:cNvSpPr>
          <p:nvPr>
            <p:ph type="ftr" sz="quarter" idx="11"/>
          </p:nvPr>
        </p:nvSpPr>
        <p:spPr/>
        <p:txBody>
          <a:bodyPr/>
          <a:lstStyle>
            <a:extLst/>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 name="Slide Number Placeholder 4"/>
          <p:cNvSpPr>
            <a:spLocks noGrp="1"/>
          </p:cNvSpPr>
          <p:nvPr>
            <p:ph type="sldNum" sz="quarter" idx="12"/>
          </p:nvPr>
        </p:nvSpPr>
        <p:spPr/>
        <p:txBody>
          <a:bodyPr/>
          <a:lstStyle>
            <a:extLs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BZ"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BZ"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 name="Footer Placeholder 2"/>
          <p:cNvSpPr>
            <a:spLocks noGrp="1"/>
          </p:cNvSpPr>
          <p:nvPr>
            <p:ph type="ftr" sz="quarter" idx="11"/>
          </p:nvPr>
        </p:nvSpPr>
        <p:spPr/>
        <p:txBody>
          <a:bodyPr/>
          <a:lstStyle>
            <a:extLst/>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 name="Slide Number Placeholder 3"/>
          <p:cNvSpPr>
            <a:spLocks noGrp="1"/>
          </p:cNvSpPr>
          <p:nvPr>
            <p:ph type="sldNum" sz="quarter" idx="12"/>
          </p:nvPr>
        </p:nvSpPr>
        <p:spPr/>
        <p:txBody>
          <a:bodyPr/>
          <a:lstStyle>
            <a:extLs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BZ"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BZ"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85045" y="533400"/>
            <a:ext cx="39624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7385129" y="1447802"/>
            <a:ext cx="39624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1015163" y="930144"/>
            <a:ext cx="6168212"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 name="Footer Placeholder 5"/>
          <p:cNvSpPr>
            <a:spLocks noGrp="1"/>
          </p:cNvSpPr>
          <p:nvPr>
            <p:ph type="ftr" sz="quarter" idx="11"/>
          </p:nvPr>
        </p:nvSpPr>
        <p:spPr/>
        <p:txBody>
          <a:bodyPr/>
          <a:lstStyle>
            <a:extLst/>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 name="Slide Number Placeholder 6"/>
          <p:cNvSpPr>
            <a:spLocks noGrp="1"/>
          </p:cNvSpPr>
          <p:nvPr>
            <p:ph type="sldNum" sz="quarter" idx="12"/>
          </p:nvPr>
        </p:nvSpPr>
        <p:spPr/>
        <p:txBody>
          <a:bodyPr/>
          <a:lstStyle>
            <a:extLs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BZ"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BZ"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C3C3E-7585-4ACA-884A-5F507ADCA01C}"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0BC7C-1C47-4980-AC07-B86EE14B6BEE}" type="slidenum">
              <a:rPr lang="en-US" smtClean="0"/>
              <a:pPr/>
              <a:t>‹#›</a:t>
            </a:fld>
            <a:endParaRPr lang="en-US"/>
          </a:p>
        </p:txBody>
      </p:sp>
    </p:spTree>
    <p:extLst>
      <p:ext uri="{BB962C8B-B14F-4D97-AF65-F5344CB8AC3E}">
        <p14:creationId xmlns:p14="http://schemas.microsoft.com/office/powerpoint/2010/main" val="2546822976"/>
      </p:ext>
    </p:extLst>
  </p:cSld>
  <p:clrMapOvr>
    <a:masterClrMapping/>
  </p:clrMapOvr>
  <p:transition>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8534401" y="434162"/>
            <a:ext cx="3099473"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609600" y="5012056"/>
            <a:ext cx="109728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8616949" y="533400"/>
            <a:ext cx="298704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 name="Footer Placeholder 5"/>
          <p:cNvSpPr>
            <a:spLocks noGrp="1"/>
          </p:cNvSpPr>
          <p:nvPr>
            <p:ph type="ftr" sz="quarter" idx="11"/>
          </p:nvPr>
        </p:nvSpPr>
        <p:spPr/>
        <p:txBody>
          <a:bodyPr/>
          <a:lstStyle>
            <a:extLst/>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 name="Slide Number Placeholder 6"/>
          <p:cNvSpPr>
            <a:spLocks noGrp="1"/>
          </p:cNvSpPr>
          <p:nvPr>
            <p:ph type="sldNum" sz="quarter" idx="12"/>
          </p:nvPr>
        </p:nvSpPr>
        <p:spPr/>
        <p:txBody>
          <a:bodyPr/>
          <a:lstStyle>
            <a:extLs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BZ"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BZ"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 name="Picture Placeholder 2"/>
          <p:cNvSpPr>
            <a:spLocks noGrp="1"/>
          </p:cNvSpPr>
          <p:nvPr>
            <p:ph type="pic" idx="1"/>
          </p:nvPr>
        </p:nvSpPr>
        <p:spPr>
          <a:xfrm>
            <a:off x="561973" y="435768"/>
            <a:ext cx="7900416"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70560" y="530352"/>
            <a:ext cx="1091184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 name="Footer Placeholder 4"/>
          <p:cNvSpPr>
            <a:spLocks noGrp="1"/>
          </p:cNvSpPr>
          <p:nvPr>
            <p:ph type="ftr" sz="quarter" idx="11"/>
          </p:nvPr>
        </p:nvSpPr>
        <p:spPr/>
        <p:txBody>
          <a:bodyPr/>
          <a:lstStyle>
            <a:extLst/>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 name="Slide Number Placeholder 5"/>
          <p:cNvSpPr>
            <a:spLocks noGrp="1"/>
          </p:cNvSpPr>
          <p:nvPr>
            <p:ph type="sldNum" sz="quarter" idx="12"/>
          </p:nvPr>
        </p:nvSpPr>
        <p:spPr/>
        <p:txBody>
          <a:bodyPr/>
          <a:lstStyle>
            <a:extLs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BZ"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BZ"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5"/>
            <a:ext cx="26416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711200" y="533403"/>
            <a:ext cx="79248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 name="Footer Placeholder 4"/>
          <p:cNvSpPr>
            <a:spLocks noGrp="1"/>
          </p:cNvSpPr>
          <p:nvPr>
            <p:ph type="ftr" sz="quarter" idx="11"/>
          </p:nvPr>
        </p:nvSpPr>
        <p:spPr/>
        <p:txBody>
          <a:bodyPr/>
          <a:lstStyle>
            <a:extLst/>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 name="Slide Number Placeholder 5"/>
          <p:cNvSpPr>
            <a:spLocks noGrp="1"/>
          </p:cNvSpPr>
          <p:nvPr>
            <p:ph type="sldNum" sz="quarter" idx="12"/>
          </p:nvPr>
        </p:nvSpPr>
        <p:spPr/>
        <p:txBody>
          <a:bodyPr/>
          <a:lstStyle>
            <a:extLst/>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BZ" sz="12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BZ"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lIns="121917" tIns="60958" rIns="121917" bIns="60958"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val="601257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768547-6941-4986-ABDA-4BC0CFE991F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9AD92B-0D7A-4600-8709-2A9B88901A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900018"/>
      </p:ext>
    </p:extLst>
  </p:cSld>
  <p:clrMapOvr>
    <a:masterClrMapping/>
  </p:clrMapOvr>
  <p:transition>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ED2267-5B98-4E6F-A3BD-86DD51714B1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BCCB5-0713-47F6-B975-6244AD2DE9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462166"/>
      </p:ext>
    </p:extLst>
  </p:cSld>
  <p:clrMapOvr>
    <a:masterClrMapping/>
  </p:clrMapOvr>
  <p:transition>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6ACAE8-AD7B-407B-9E54-64253FA59E1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125119-8F41-4B05-98BF-B77663A848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141289"/>
      </p:ext>
    </p:extLst>
  </p:cSld>
  <p:clrMapOvr>
    <a:masterClrMapping/>
  </p:clrMapOvr>
  <p:transition>
    <p:wip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620687-598B-447C-8EC5-0333B3CA6A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C5F67-C412-48E6-9BF0-EE0E26CD805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544167"/>
      </p:ext>
    </p:extLst>
  </p:cSld>
  <p:clrMapOvr>
    <a:masterClrMapping/>
  </p:clrMapOvr>
  <p:transition>
    <p:wip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C733F-2F42-4975-87E2-DABA7C8D398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E2D2D-4D29-4884-8994-CE51AA7D7C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906072"/>
      </p:ext>
    </p:extLst>
  </p:cSld>
  <p:clrMapOvr>
    <a:masterClrMapping/>
  </p:clrMapOvr>
  <p:transition>
    <p:wip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73736-1D62-4F4B-A94E-84E311FA3E4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494782-A99A-469E-BAA4-21AD26DE75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380116"/>
      </p:ext>
    </p:extLst>
  </p:cSld>
  <p:clrMapOvr>
    <a:masterClrMapping/>
  </p:clrMapOvr>
  <p:transition>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28C3C3E-7585-4ACA-884A-5F507ADCA01C}"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0BC7C-1C47-4980-AC07-B86EE14B6BEE}" type="slidenum">
              <a:rPr lang="en-US" smtClean="0"/>
              <a:pPr/>
              <a:t>‹#›</a:t>
            </a:fld>
            <a:endParaRPr lang="en-US"/>
          </a:p>
        </p:txBody>
      </p:sp>
    </p:spTree>
    <p:extLst>
      <p:ext uri="{BB962C8B-B14F-4D97-AF65-F5344CB8AC3E}">
        <p14:creationId xmlns:p14="http://schemas.microsoft.com/office/powerpoint/2010/main" val="3635819094"/>
      </p:ext>
    </p:extLst>
  </p:cSld>
  <p:clrMapOvr>
    <a:masterClrMapping/>
  </p:clrMapOvr>
  <p:transition>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C3A59A-BCF9-4BDB-AD44-96A9C5DB6E1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ECD3C-22A8-400B-93F1-4118944E2A1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792381"/>
      </p:ext>
    </p:extLst>
  </p:cSld>
  <p:clrMapOvr>
    <a:masterClrMapping/>
  </p:clrMapOvr>
  <p:transition>
    <p:wip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41EB0B-285B-49AF-B439-DA3D2293ACE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A15CAE-283C-4394-947B-E33FD2F524F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316321"/>
      </p:ext>
    </p:extLst>
  </p:cSld>
  <p:clrMapOvr>
    <a:masterClrMapping/>
  </p:clrMapOvr>
  <p:transition>
    <p:wip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02F538-F41B-41D6-A03E-282E2B64BCE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7962B-9B4F-46E1-8070-511AAEE6FA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722566"/>
      </p:ext>
    </p:extLst>
  </p:cSld>
  <p:clrMapOvr>
    <a:masterClrMapping/>
  </p:clrMapOvr>
  <p:transition>
    <p:wip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DF2F96-33D6-4751-B118-C930EDA674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99D9F-B6EE-40CB-BD81-2C78523D64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48233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DF2F96-33D6-4751-B118-C930EDA674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99D9F-B6EE-40CB-BD81-2C78523D64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1936963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DF2F96-33D6-4751-B118-C930EDA674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99D9F-B6EE-40CB-BD81-2C78523D64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90305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DF2F96-33D6-4751-B118-C930EDA674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99D9F-B6EE-40CB-BD81-2C78523D64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437156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DF2F96-33D6-4751-B118-C930EDA674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99D9F-B6EE-40CB-BD81-2C78523D64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64243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7AF771-250B-48D3-8473-D101A73B5E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87355-2ED9-4CC5-A997-40D020839C2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140177"/>
      </p:ext>
    </p:extLst>
  </p:cSld>
  <p:clrMapOvr>
    <a:masterClrMapping/>
  </p:clrMapOvr>
  <p:transition>
    <p:wip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E2015D-5946-4A49-99D0-C956E4F1CD0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C62FC-86A2-4B4E-A58F-B732D61B130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594943"/>
      </p:ext>
    </p:extLst>
  </p:cSld>
  <p:clrMapOvr>
    <a:masterClrMapping/>
  </p:clrMapOvr>
  <p:transition>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8C3C3E-7585-4ACA-884A-5F507ADCA01C}" type="datetimeFigureOut">
              <a:rPr lang="en-US" smtClean="0"/>
              <a:pPr/>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0BC7C-1C47-4980-AC07-B86EE14B6BEE}" type="slidenum">
              <a:rPr lang="en-US" smtClean="0"/>
              <a:pPr/>
              <a:t>‹#›</a:t>
            </a:fld>
            <a:endParaRPr lang="en-US"/>
          </a:p>
        </p:txBody>
      </p:sp>
    </p:spTree>
    <p:extLst>
      <p:ext uri="{BB962C8B-B14F-4D97-AF65-F5344CB8AC3E}">
        <p14:creationId xmlns:p14="http://schemas.microsoft.com/office/powerpoint/2010/main" val="3922496950"/>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8C3C3E-7585-4ACA-884A-5F507ADCA01C}" type="datetimeFigureOut">
              <a:rPr lang="en-US" smtClean="0"/>
              <a:pPr/>
              <a:t>8/6/2023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0BC7C-1C47-4980-AC07-B86EE14B6BEE}" type="slidenum">
              <a:rPr lang="en-US" smtClean="0"/>
              <a:pPr/>
              <a:t>‹#›</a:t>
            </a:fld>
            <a:endParaRPr lang="en-US"/>
          </a:p>
        </p:txBody>
      </p:sp>
    </p:spTree>
    <p:extLst>
      <p:ext uri="{BB962C8B-B14F-4D97-AF65-F5344CB8AC3E}">
        <p14:creationId xmlns:p14="http://schemas.microsoft.com/office/powerpoint/2010/main" val="1830193900"/>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8C3C3E-7585-4ACA-884A-5F507ADCA01C}" type="datetimeFigureOut">
              <a:rPr lang="en-US" smtClean="0"/>
              <a:pPr/>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0BC7C-1C47-4980-AC07-B86EE14B6BEE}" type="slidenum">
              <a:rPr lang="en-US" smtClean="0"/>
              <a:pPr/>
              <a:t>‹#›</a:t>
            </a:fld>
            <a:endParaRPr lang="en-US"/>
          </a:p>
        </p:txBody>
      </p:sp>
    </p:spTree>
    <p:extLst>
      <p:ext uri="{BB962C8B-B14F-4D97-AF65-F5344CB8AC3E}">
        <p14:creationId xmlns:p14="http://schemas.microsoft.com/office/powerpoint/2010/main" val="2761984594"/>
      </p:ext>
    </p:extLst>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C3C3E-7585-4ACA-884A-5F507ADCA01C}" type="datetimeFigureOut">
              <a:rPr lang="en-US" smtClean="0"/>
              <a:pPr/>
              <a:t>8/6/2023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0BC7C-1C47-4980-AC07-B86EE14B6BEE}" type="slidenum">
              <a:rPr lang="en-US" smtClean="0"/>
              <a:pPr/>
              <a:t>‹#›</a:t>
            </a:fld>
            <a:endParaRPr lang="en-US"/>
          </a:p>
        </p:txBody>
      </p:sp>
    </p:spTree>
    <p:extLst>
      <p:ext uri="{BB962C8B-B14F-4D97-AF65-F5344CB8AC3E}">
        <p14:creationId xmlns:p14="http://schemas.microsoft.com/office/powerpoint/2010/main" val="2401508991"/>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8C3C3E-7585-4ACA-884A-5F507ADCA01C}" type="datetimeFigureOut">
              <a:rPr lang="en-US" smtClean="0"/>
              <a:pPr/>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0BC7C-1C47-4980-AC07-B86EE14B6BEE}" type="slidenum">
              <a:rPr lang="en-US" smtClean="0"/>
              <a:pPr/>
              <a:t>‹#›</a:t>
            </a:fld>
            <a:endParaRPr lang="en-US"/>
          </a:p>
        </p:txBody>
      </p:sp>
    </p:spTree>
    <p:extLst>
      <p:ext uri="{BB962C8B-B14F-4D97-AF65-F5344CB8AC3E}">
        <p14:creationId xmlns:p14="http://schemas.microsoft.com/office/powerpoint/2010/main" val="766437777"/>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8C3C3E-7585-4ACA-884A-5F507ADCA01C}" type="datetimeFigureOut">
              <a:rPr lang="en-US" smtClean="0"/>
              <a:pPr/>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0BC7C-1C47-4980-AC07-B86EE14B6BEE}" type="slidenum">
              <a:rPr lang="en-US" smtClean="0"/>
              <a:pPr/>
              <a:t>‹#›</a:t>
            </a:fld>
            <a:endParaRPr lang="en-US"/>
          </a:p>
        </p:txBody>
      </p:sp>
    </p:spTree>
    <p:extLst>
      <p:ext uri="{BB962C8B-B14F-4D97-AF65-F5344CB8AC3E}">
        <p14:creationId xmlns:p14="http://schemas.microsoft.com/office/powerpoint/2010/main" val="519306590"/>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C3C3E-7585-4ACA-884A-5F507ADCA01C}" type="datetimeFigureOut">
              <a:rPr lang="en-US" smtClean="0"/>
              <a:pPr/>
              <a:t>8/6/2023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0BC7C-1C47-4980-AC07-B86EE14B6BEE}" type="slidenum">
              <a:rPr lang="en-US" smtClean="0"/>
              <a:pPr/>
              <a:t>‹#›</a:t>
            </a:fld>
            <a:endParaRPr lang="en-US"/>
          </a:p>
        </p:txBody>
      </p:sp>
    </p:spTree>
    <p:extLst>
      <p:ext uri="{BB962C8B-B14F-4D97-AF65-F5344CB8AC3E}">
        <p14:creationId xmlns:p14="http://schemas.microsoft.com/office/powerpoint/2010/main" val="1076982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558129" y="434162"/>
            <a:ext cx="11075745"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670560" y="4985590"/>
            <a:ext cx="1091184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670560" y="530352"/>
            <a:ext cx="1091184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5035104" y="6111876"/>
            <a:ext cx="3048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28C3C3E-7585-4ACA-884A-5F507ADCA01C}" type="datetimeFigureOut">
              <a:rPr lang="en-US" smtClean="0"/>
              <a:pPr/>
              <a:t>8/6/2023</a:t>
            </a:fld>
            <a:endParaRPr lang="en-US"/>
          </a:p>
        </p:txBody>
      </p:sp>
      <p:sp>
        <p:nvSpPr>
          <p:cNvPr id="18" name="Footer Placeholder 17"/>
          <p:cNvSpPr>
            <a:spLocks noGrp="1"/>
          </p:cNvSpPr>
          <p:nvPr>
            <p:ph type="ftr" sz="quarter" idx="3"/>
          </p:nvPr>
        </p:nvSpPr>
        <p:spPr>
          <a:xfrm>
            <a:off x="8083104" y="6111876"/>
            <a:ext cx="3048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11131104" y="6111876"/>
            <a:ext cx="6096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D600BC7C-1C47-4980-AC07-B86EE14B6BE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ransition>
    <p:wipe/>
  </p:transition>
  <p:timing>
    <p:tnLst>
      <p:par>
        <p:cTn id="1" dur="indefinite" restart="never" nodeType="tmRoot"/>
      </p:par>
    </p:tnLst>
  </p:timing>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8C3C3E-7585-4ACA-884A-5F507ADCA01C}" type="datetimeFigureOut">
              <a:rPr lang="en-US" smtClean="0"/>
              <a:pPr/>
              <a:t>8/6/2023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600BC7C-1C47-4980-AC07-B86EE14B6BEE}" type="slidenum">
              <a:rPr lang="en-US" smtClean="0"/>
              <a:pPr/>
              <a:t>‹#›</a:t>
            </a:fld>
            <a:endParaRPr lang="en-US"/>
          </a:p>
        </p:txBody>
      </p:sp>
    </p:spTree>
    <p:extLst>
      <p:ext uri="{BB962C8B-B14F-4D97-AF65-F5344CB8AC3E}">
        <p14:creationId xmlns:p14="http://schemas.microsoft.com/office/powerpoint/2010/main" val="267854797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ransition>
    <p:wipe/>
  </p:transition>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6.gif"/></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6.gif"/></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inh+nen+powerpoint+chuyen+nghiep.PNG (1280×720) | Hình nền, Hình ảnh, Hình"/>
          <p:cNvPicPr>
            <a:picLocks noChangeAspect="1" noChangeArrowheads="1"/>
          </p:cNvPicPr>
          <p:nvPr/>
        </p:nvPicPr>
        <p:blipFill rotWithShape="1">
          <a:blip r:embed="rId2">
            <a:extLst>
              <a:ext uri="{28A0092B-C50C-407E-A947-70E740481C1C}">
                <a14:useLocalDpi xmlns:a14="http://schemas.microsoft.com/office/drawing/2010/main" val="0"/>
              </a:ext>
            </a:extLst>
          </a:blip>
          <a:srcRect r="-162" b="8172"/>
          <a:stretch/>
        </p:blipFill>
        <p:spPr bwMode="auto">
          <a:xfrm>
            <a:off x="-1" y="0"/>
            <a:ext cx="1221166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55964" y="2705724"/>
            <a:ext cx="10224654" cy="2123658"/>
          </a:xfrm>
          <a:prstGeom prst="rect">
            <a:avLst/>
          </a:prstGeom>
          <a:noFill/>
        </p:spPr>
        <p:txBody>
          <a:bodyPr wrap="square" rtlCol="0">
            <a:spAutoFit/>
          </a:bodyPr>
          <a:lstStyle/>
          <a:p>
            <a:pPr algn="ctr"/>
            <a:r>
              <a:rPr lang="en-US" sz="4400" b="1" dirty="0" err="1"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ÔN</a:t>
            </a:r>
            <a:r>
              <a:rPr lang="en-US" sz="4400" b="1" dirty="0"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TẬP</a:t>
            </a:r>
            <a:endParaRPr lang="en-US" sz="4400" b="1" dirty="0"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4400" b="1" dirty="0" err="1"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400" b="1" dirty="0"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9: </a:t>
            </a:r>
            <a:r>
              <a:rPr lang="en-US" sz="4400" b="1" dirty="0" err="1"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4400" b="1" dirty="0"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CHÂN</a:t>
            </a:r>
            <a:r>
              <a:rPr lang="en-US" sz="4400" b="1" dirty="0"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TRỜI</a:t>
            </a:r>
            <a:r>
              <a:rPr lang="en-US" sz="4400" b="1" dirty="0"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KÍ</a:t>
            </a:r>
            <a:r>
              <a:rPr lang="en-US" sz="4400" b="1" dirty="0"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ỨC</a:t>
            </a:r>
            <a:r>
              <a:rPr lang="en-US" sz="4400" b="1" dirty="0"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en-US" sz="4400" b="1" dirty="0"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4400" b="1" dirty="0" err="1"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TRUYỆN</a:t>
            </a:r>
            <a:r>
              <a:rPr lang="en-US" sz="4400" b="1" dirty="0"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4400" b="1" dirty="0" err="1"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TRUYỆN</a:t>
            </a:r>
            <a:r>
              <a:rPr lang="en-US" sz="4400" b="1" dirty="0"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KÝ</a:t>
            </a:r>
            <a:r>
              <a:rPr lang="en-US" sz="4400" b="1" dirty="0" smtClean="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4400" b="1" dirty="0">
              <a:ln w="9525">
                <a:solidFill>
                  <a:schemeClr val="bg1"/>
                </a:solidFill>
                <a:prstDash val="solid"/>
              </a:ln>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Picture 2" descr="C:\Users\HP\Desktop\thao giang 10\hinhanh\logonguvan.png"/>
          <p:cNvPicPr>
            <a:picLocks noChangeAspect="1" noChangeArrowheads="1"/>
          </p:cNvPicPr>
          <p:nvPr/>
        </p:nvPicPr>
        <p:blipFill>
          <a:blip r:embed="rId3" cstate="print"/>
          <a:srcRect/>
          <a:stretch>
            <a:fillRect/>
          </a:stretch>
        </p:blipFill>
        <p:spPr bwMode="auto">
          <a:xfrm>
            <a:off x="348342" y="412447"/>
            <a:ext cx="2137955" cy="1450428"/>
          </a:xfrm>
          <a:prstGeom prst="rect">
            <a:avLst/>
          </a:prstGeom>
          <a:ln>
            <a:noFill/>
          </a:ln>
          <a:effectLst>
            <a:softEdge rad="112500"/>
          </a:effectLst>
        </p:spPr>
      </p:pic>
    </p:spTree>
    <p:extLst>
      <p:ext uri="{BB962C8B-B14F-4D97-AF65-F5344CB8AC3E}">
        <p14:creationId xmlns:p14="http://schemas.microsoft.com/office/powerpoint/2010/main" val="248293622"/>
      </p:ext>
    </p:extLst>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4FAEC60-04AF-4C92-B46F-E3AAC0EA4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426801480"/>
              </p:ext>
            </p:extLst>
          </p:nvPr>
        </p:nvGraphicFramePr>
        <p:xfrm>
          <a:off x="1815352" y="645455"/>
          <a:ext cx="8665889" cy="5151346"/>
        </p:xfrm>
        <a:graphic>
          <a:graphicData uri="http://schemas.openxmlformats.org/drawingml/2006/table">
            <a:tbl>
              <a:tblPr firstRow="1" bandRow="1">
                <a:tableStyleId>{5C22544A-7EE6-4342-B048-85BDC9FD1C3A}</a:tableStyleId>
              </a:tblPr>
              <a:tblGrid>
                <a:gridCol w="1640542"/>
                <a:gridCol w="1196788"/>
                <a:gridCol w="3018640"/>
                <a:gridCol w="1605669"/>
                <a:gridCol w="1204250"/>
              </a:tblGrid>
              <a:tr h="484096">
                <a:tc>
                  <a:txBody>
                    <a:bodyPr/>
                    <a:lstStyle/>
                    <a:p>
                      <a:pPr algn="ctr"/>
                      <a:r>
                        <a:rPr lang="en-US" sz="2000" dirty="0" err="1" smtClean="0">
                          <a:latin typeface="Times New Roman" panose="02020603050405020304" pitchFamily="18" charset="0"/>
                          <a:cs typeface="Times New Roman" panose="02020603050405020304" pitchFamily="18" charset="0"/>
                        </a:rPr>
                        <a:t>Văn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bản</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smtClean="0">
                          <a:latin typeface="Times New Roman" panose="02020603050405020304" pitchFamily="18" charset="0"/>
                          <a:cs typeface="Times New Roman" panose="02020603050405020304" pitchFamily="18" charset="0"/>
                        </a:rPr>
                        <a:t>Đề</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tài</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smtClean="0">
                          <a:latin typeface="Times New Roman" panose="02020603050405020304" pitchFamily="18" charset="0"/>
                          <a:cs typeface="Times New Roman" panose="02020603050405020304" pitchFamily="18" charset="0"/>
                        </a:rPr>
                        <a:t>Câu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chuyện</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smtClean="0">
                          <a:latin typeface="Times New Roman" panose="02020603050405020304" pitchFamily="18" charset="0"/>
                          <a:cs typeface="Times New Roman" panose="02020603050405020304" pitchFamily="18" charset="0"/>
                        </a:rPr>
                        <a:t>Sự</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kiện</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err="1" smtClean="0">
                          <a:latin typeface="Times New Roman" panose="02020603050405020304" pitchFamily="18" charset="0"/>
                          <a:cs typeface="Times New Roman" panose="02020603050405020304" pitchFamily="18" charset="0"/>
                        </a:rPr>
                        <a:t>Nhân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vật</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42633">
                <a:tc>
                  <a:txBody>
                    <a:bodyPr/>
                    <a:lstStyle/>
                    <a:p>
                      <a:pPr algn="ctr"/>
                      <a:r>
                        <a:rPr lang="en-US" sz="2000" dirty="0" err="1" smtClean="0">
                          <a:latin typeface="Times New Roman" panose="02020603050405020304" pitchFamily="18" charset="0"/>
                          <a:cs typeface="Times New Roman" panose="02020603050405020304" pitchFamily="18" charset="0"/>
                        </a:rPr>
                        <a:t>Tôi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đã</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học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tập</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như</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thế</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nào</a:t>
                      </a:r>
                      <a:r>
                        <a:rPr lang="en-US" sz="2000" baseline="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Việc</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học</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tập</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để</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phát</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triển</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bản</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thân</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000" b="0" i="0" kern="1200" dirty="0" smtClean="0">
                          <a:solidFill>
                            <a:schemeClr val="dk1"/>
                          </a:solidFill>
                          <a:effectLst/>
                          <a:latin typeface="Times New Roman" panose="02020603050405020304" pitchFamily="18" charset="0"/>
                          <a:ea typeface="+mn-ea"/>
                          <a:cs typeface="Times New Roman" panose="02020603050405020304" pitchFamily="18" charset="0"/>
                        </a:rPr>
                        <a:t>con người</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000" dirty="0">
                          <a:effectLst/>
                          <a:latin typeface="Times New Roman" panose="02020603050405020304" pitchFamily="18" charset="0"/>
                          <a:cs typeface="Times New Roman" panose="02020603050405020304" pitchFamily="18" charset="0"/>
                        </a:rPr>
                        <a:t>A-lếch-xây từ nhỏ đã ở với ông ngoại và ông chính là người đầu tiên dạy chữ cho cậu. Nhưng ông luôn nóng giận áp đặt lên cậu, còn ở trường thì bị bạn bè chế nhạo và thầy giáo thì luôn không ưa cậu. Dần dần cậu trở nên chán học và làm ra nhiều trò nghịch ngợm đáng trách. Nhưng có một giám mục đã xuất hiện, ông như vị cứu tinh đã cứu vớt cuộc đời cậu và khiến cậu ngày một tốt hơn.</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000" dirty="0">
                          <a:effectLst/>
                          <a:latin typeface="Times New Roman" panose="02020603050405020304" pitchFamily="18" charset="0"/>
                          <a:cs typeface="Times New Roman" panose="02020603050405020304" pitchFamily="18" charset="0"/>
                        </a:rPr>
                        <a:t>Đức Giám mục xuất hiện</a:t>
                      </a:r>
                    </a:p>
                    <a:p>
                      <a:pPr marL="0" marR="0" indent="0" algn="ctr" defTabSz="914400" rtl="0" eaLnBrk="1" fontAlgn="t" latinLnBrk="0" hangingPunct="1">
                        <a:lnSpc>
                          <a:spcPct val="100000"/>
                        </a:lnSpc>
                        <a:spcBef>
                          <a:spcPts val="0"/>
                        </a:spcBef>
                        <a:spcAft>
                          <a:spcPts val="0"/>
                        </a:spcAft>
                        <a:buClrTx/>
                        <a:buSzTx/>
                        <a:buFontTx/>
                        <a:buNone/>
                        <a:tabLst/>
                        <a:defRPr/>
                      </a:pPr>
                      <a:r>
                        <a:rPr lang="vi-VN" sz="2000" dirty="0">
                          <a:effectLst/>
                          <a:latin typeface="Times New Roman" panose="02020603050405020304" pitchFamily="18" charset="0"/>
                          <a:cs typeface="Times New Roman" panose="02020603050405020304" pitchFamily="18" charset="0"/>
                        </a:rPr>
                        <a:t>Pê-xcốp biết đọc từ năm lên </a:t>
                      </a:r>
                      <a:r>
                        <a:rPr lang="vi-VN" sz="2000" dirty="0" smtClean="0">
                          <a:effectLst/>
                          <a:latin typeface="Times New Roman" panose="02020603050405020304" pitchFamily="18" charset="0"/>
                          <a:cs typeface="Times New Roman" panose="02020603050405020304" pitchFamily="18" charset="0"/>
                        </a:rPr>
                        <a:t>mười</a:t>
                      </a: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bốn</a:t>
                      </a: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tuổi</a:t>
                      </a:r>
                      <a:endParaRPr lang="en-US" sz="2000" dirty="0" smtClean="0">
                        <a:effectLst/>
                        <a:latin typeface="Times New Roman" panose="02020603050405020304" pitchFamily="18" charset="0"/>
                        <a:cs typeface="Times New Roman" panose="02020603050405020304" pitchFamily="18" charset="0"/>
                      </a:endParaRPr>
                    </a:p>
                    <a:p>
                      <a:pPr algn="ctr" fontAlgn="t"/>
                      <a:r>
                        <a:rPr lang="vi-VN" sz="2000" dirty="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vi-VN" sz="2000" dirty="0" smtClean="0">
                          <a:effectLst/>
                          <a:latin typeface="Times New Roman" panose="02020603050405020304" pitchFamily="18" charset="0"/>
                          <a:cs typeface="Times New Roman" panose="02020603050405020304" pitchFamily="18" charset="0"/>
                        </a:rPr>
                        <a:t>Pê-xcốp, Đức Giám mục, ông ngoại, bạn bè trong lớp, các thầy giáo trước đó</a:t>
                      </a:r>
                    </a:p>
                    <a:p>
                      <a:pPr algn="ctr" fontAlgn="t"/>
                      <a:endParaRPr lang="en-US" sz="2000" dirty="0">
                        <a:effectLst/>
                        <a:latin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Rounded Rectangle 3"/>
          <p:cNvSpPr/>
          <p:nvPr/>
        </p:nvSpPr>
        <p:spPr>
          <a:xfrm>
            <a:off x="322729" y="134471"/>
            <a:ext cx="1021977" cy="3361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smtClean="0">
                <a:ln w="22225">
                  <a:solidFill>
                    <a:schemeClr val="accent2"/>
                  </a:solidFill>
                  <a:prstDash val="solid"/>
                </a:ln>
                <a:solidFill>
                  <a:schemeClr val="tx1"/>
                </a:solidFill>
              </a:rPr>
              <a:t>Câu</a:t>
            </a:r>
            <a:r>
              <a:rPr lang="en-US" dirty="0" smtClean="0">
                <a:ln w="22225">
                  <a:solidFill>
                    <a:schemeClr val="accent2"/>
                  </a:solidFill>
                  <a:prstDash val="solid"/>
                </a:ln>
                <a:solidFill>
                  <a:schemeClr val="tx1"/>
                </a:solidFill>
              </a:rPr>
              <a:t> 1</a:t>
            </a:r>
            <a:endParaRPr lang="en-US" dirty="0">
              <a:ln w="22225">
                <a:solidFill>
                  <a:schemeClr val="accent2"/>
                </a:solidFill>
                <a:prstDash val="solid"/>
              </a:ln>
              <a:solidFill>
                <a:schemeClr val="tx1"/>
              </a:solidFill>
            </a:endParaRPr>
          </a:p>
        </p:txBody>
      </p:sp>
    </p:spTree>
    <p:extLst>
      <p:ext uri="{BB962C8B-B14F-4D97-AF65-F5344CB8AC3E}">
        <p14:creationId xmlns:p14="http://schemas.microsoft.com/office/powerpoint/2010/main" val="3942397072"/>
      </p:ext>
    </p:extLst>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4FAEC60-04AF-4C92-B46F-E3AAC0EA4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477003232"/>
              </p:ext>
            </p:extLst>
          </p:nvPr>
        </p:nvGraphicFramePr>
        <p:xfrm>
          <a:off x="1815352" y="645455"/>
          <a:ext cx="8665889" cy="5760946"/>
        </p:xfrm>
        <a:graphic>
          <a:graphicData uri="http://schemas.openxmlformats.org/drawingml/2006/table">
            <a:tbl>
              <a:tblPr firstRow="1" bandRow="1">
                <a:tableStyleId>{5C22544A-7EE6-4342-B048-85BDC9FD1C3A}</a:tableStyleId>
              </a:tblPr>
              <a:tblGrid>
                <a:gridCol w="1223683"/>
                <a:gridCol w="1143000"/>
                <a:gridCol w="3079377"/>
                <a:gridCol w="2015579"/>
                <a:gridCol w="1204250"/>
              </a:tblGrid>
              <a:tr h="484096">
                <a:tc>
                  <a:txBody>
                    <a:bodyPr/>
                    <a:lstStyle/>
                    <a:p>
                      <a:pPr algn="ctr"/>
                      <a:r>
                        <a:rPr lang="en-US" sz="2000" dirty="0" err="1" smtClean="0">
                          <a:latin typeface="Times New Roman" panose="02020603050405020304" pitchFamily="18" charset="0"/>
                          <a:cs typeface="Times New Roman" panose="02020603050405020304" pitchFamily="18" charset="0"/>
                        </a:rPr>
                        <a:t>Văn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bản</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smtClean="0">
                          <a:latin typeface="Times New Roman" panose="02020603050405020304" pitchFamily="18" charset="0"/>
                          <a:cs typeface="Times New Roman" panose="02020603050405020304" pitchFamily="18" charset="0"/>
                        </a:rPr>
                        <a:t>Đề</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tài</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smtClean="0">
                          <a:latin typeface="Times New Roman" panose="02020603050405020304" pitchFamily="18" charset="0"/>
                          <a:cs typeface="Times New Roman" panose="02020603050405020304" pitchFamily="18" charset="0"/>
                        </a:rPr>
                        <a:t>Câu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chuyện</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smtClean="0">
                          <a:latin typeface="Times New Roman" panose="02020603050405020304" pitchFamily="18" charset="0"/>
                          <a:cs typeface="Times New Roman" panose="02020603050405020304" pitchFamily="18" charset="0"/>
                        </a:rPr>
                        <a:t>Sự</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kiện</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err="1" smtClean="0">
                          <a:latin typeface="Times New Roman" panose="02020603050405020304" pitchFamily="18" charset="0"/>
                          <a:cs typeface="Times New Roman" panose="02020603050405020304" pitchFamily="18" charset="0"/>
                        </a:rPr>
                        <a:t>Nhân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vật</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42633">
                <a:tc>
                  <a:txBody>
                    <a:bodyPr/>
                    <a:lstStyle/>
                    <a:p>
                      <a:pPr algn="ctr"/>
                      <a:r>
                        <a:rPr lang="en-US" sz="2000" dirty="0" err="1" smtClean="0">
                          <a:latin typeface="Times New Roman" panose="02020603050405020304" pitchFamily="18" charset="0"/>
                          <a:cs typeface="Times New Roman" panose="02020603050405020304" pitchFamily="18" charset="0"/>
                        </a:rPr>
                        <a:t>Xà</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bông</a:t>
                      </a:r>
                      <a:r>
                        <a:rPr lang="en-US" sz="2000" baseline="0" dirty="0" smtClean="0">
                          <a:latin typeface="Times New Roman" panose="02020603050405020304" pitchFamily="18" charset="0"/>
                          <a:cs typeface="Times New Roman" panose="02020603050405020304" pitchFamily="18" charset="0"/>
                        </a:rPr>
                        <a:t> “Con </a:t>
                      </a:r>
                      <a:r>
                        <a:rPr lang="en-US" sz="2000" baseline="0" dirty="0" err="1" smtClean="0">
                          <a:latin typeface="Times New Roman" panose="02020603050405020304" pitchFamily="18" charset="0"/>
                          <a:cs typeface="Times New Roman" panose="02020603050405020304" pitchFamily="18" charset="0"/>
                        </a:rPr>
                        <a:t>Vịt</a:t>
                      </a:r>
                      <a:r>
                        <a:rPr lang="en-US" sz="2000" baseline="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000" b="0" i="0" kern="1200" dirty="0" smtClean="0">
                          <a:solidFill>
                            <a:schemeClr val="dk1"/>
                          </a:solidFill>
                          <a:effectLst/>
                          <a:latin typeface="Times New Roman" panose="02020603050405020304" pitchFamily="18" charset="0"/>
                          <a:ea typeface="+mn-ea"/>
                          <a:cs typeface="Times New Roman" panose="02020603050405020304" pitchFamily="18" charset="0"/>
                        </a:rPr>
                        <a:t>Tình yêu quê hương, đất nước</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000" b="0" i="0" kern="1200" dirty="0" smtClean="0">
                          <a:solidFill>
                            <a:schemeClr val="dk1"/>
                          </a:solidFill>
                          <a:effectLst/>
                          <a:latin typeface="Times New Roman" panose="02020603050405020304" pitchFamily="18" charset="0"/>
                          <a:ea typeface="+mn-ea"/>
                          <a:cs typeface="Times New Roman" panose="02020603050405020304" pitchFamily="18" charset="0"/>
                        </a:rPr>
                        <a:t>Cai Tuất nổi tiếng khắp vùng nhờ tài chọn chó tốt. Ông thường chỉ cho mọi người cách chọn những con chó nào có thể thịt, con chó nào có thể nuôi. Nhưng ở đây họ không ăn thịt chó vì chó là người bạn trung thành của con người. Nhà ông cai có một con chó mực, nó rất tinh quái và lanh lợi. Sau khi Cai Tuất trả lại chức vụ đang làm của mình, quyết định cùng với một số nhân sĩ trí thức cùng nhau mở một cơ sở sản xuất xà bông hiệu “Con Vịt”.</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000" b="0" i="0" dirty="0">
                          <a:solidFill>
                            <a:srgbClr val="333333"/>
                          </a:solidFill>
                          <a:effectLst/>
                          <a:latin typeface="Times New Roman" panose="02020603050405020304" pitchFamily="18" charset="0"/>
                          <a:cs typeface="Times New Roman" panose="02020603050405020304" pitchFamily="18" charset="0"/>
                        </a:rPr>
                        <a:t>- Cai Tuất trả lại chức vụ đang làm của mình, quyết định cùng một số nhân sĩ trí thức cùng nhau mở một cơ sở sản xuất xà bông thương hiệu :con vịt:.</a:t>
                      </a:r>
                    </a:p>
                    <a:p>
                      <a:pPr algn="ctr" fontAlgn="t"/>
                      <a:r>
                        <a:rPr lang="vi-VN" sz="2000" b="0" i="0" dirty="0">
                          <a:solidFill>
                            <a:srgbClr val="333333"/>
                          </a:solidFill>
                          <a:effectLst/>
                          <a:latin typeface="Times New Roman" panose="02020603050405020304" pitchFamily="18" charset="0"/>
                          <a:cs typeface="Times New Roman" panose="02020603050405020304" pitchFamily="18" charset="0"/>
                        </a:rPr>
                        <a:t>- trước khi bọn thực dân Pháp đến, ông Tuất đã đốt xưởng sản xuất của mình để tỏ rõ lòng trung thành của mình với đất nước.</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000" b="0" i="0" dirty="0">
                          <a:solidFill>
                            <a:srgbClr val="333333"/>
                          </a:solidFill>
                          <a:effectLst/>
                          <a:latin typeface="Times New Roman" panose="02020603050405020304" pitchFamily="18" charset="0"/>
                          <a:cs typeface="Times New Roman" panose="02020603050405020304" pitchFamily="18" charset="0"/>
                        </a:rPr>
                        <a:t>Cai Tuất, ông Giu-béc Chiếu, vợ Cai Tuất, ông Lê Văn Cửu, điền chủ Dương, vợ Điền chủ Dương, ông Trần Văn Thạnh...</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Rounded Rectangle 3"/>
          <p:cNvSpPr/>
          <p:nvPr/>
        </p:nvSpPr>
        <p:spPr>
          <a:xfrm>
            <a:off x="322729" y="134471"/>
            <a:ext cx="1021977" cy="3361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smtClean="0">
                <a:ln w="22225">
                  <a:solidFill>
                    <a:schemeClr val="accent2"/>
                  </a:solidFill>
                  <a:prstDash val="solid"/>
                </a:ln>
                <a:solidFill>
                  <a:schemeClr val="tx1"/>
                </a:solidFill>
              </a:rPr>
              <a:t>Câu</a:t>
            </a:r>
            <a:r>
              <a:rPr lang="en-US" dirty="0" smtClean="0">
                <a:ln w="22225">
                  <a:solidFill>
                    <a:schemeClr val="accent2"/>
                  </a:solidFill>
                  <a:prstDash val="solid"/>
                </a:ln>
                <a:solidFill>
                  <a:schemeClr val="tx1"/>
                </a:solidFill>
              </a:rPr>
              <a:t> 1</a:t>
            </a:r>
            <a:endParaRPr lang="en-US" dirty="0">
              <a:ln w="22225">
                <a:solidFill>
                  <a:schemeClr val="accent2"/>
                </a:solidFill>
                <a:prstDash val="solid"/>
              </a:ln>
              <a:solidFill>
                <a:schemeClr val="tx1"/>
              </a:solidFill>
            </a:endParaRPr>
          </a:p>
        </p:txBody>
      </p:sp>
    </p:spTree>
    <p:extLst>
      <p:ext uri="{BB962C8B-B14F-4D97-AF65-F5344CB8AC3E}">
        <p14:creationId xmlns:p14="http://schemas.microsoft.com/office/powerpoint/2010/main" val="288327047"/>
      </p:ext>
    </p:extLst>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ector Free | vectormienphi.com là một Blog đồ họa vector miễn phí, lập ra  đểchia sẻ các hình vector miễn phí cho tất cả mọi người | Page 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9E34EFB-524A-4B29-864F-1AA039661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470" y="532740"/>
            <a:ext cx="11221556" cy="5792520"/>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5" name="Text Box 3"/>
          <p:cNvSpPr txBox="1"/>
          <p:nvPr/>
        </p:nvSpPr>
        <p:spPr>
          <a:xfrm>
            <a:off x="3048001" y="2395115"/>
            <a:ext cx="7602070" cy="1200329"/>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Xác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định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các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yếu</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tố</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hư</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cấu</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trong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văn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bản</a:t>
            </a:r>
            <a:r>
              <a:rPr lang="en-US" sz="2400" b="1" i="1" dirty="0" smtClean="0">
                <a:latin typeface="Times New Roman" panose="02020603050405020304" pitchFamily="18" charset="0"/>
                <a:cs typeface="Times New Roman" panose="02020603050405020304" pitchFamily="18" charset="0"/>
              </a:rPr>
              <a:t> </a:t>
            </a:r>
            <a:endParaRPr lang="en-US" sz="2400" b="1" i="1" dirty="0">
              <a:latin typeface="Times New Roman" panose="02020603050405020304" pitchFamily="18" charset="0"/>
              <a:cs typeface="Times New Roman" panose="02020603050405020304" pitchFamily="18" charset="0"/>
            </a:endParaRPr>
          </a:p>
          <a:p>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Nêu</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tác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dụng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của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các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yếu</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tố</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đó</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đối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với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việc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khắc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họa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nhân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vật</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trong</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văn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bản</a:t>
            </a:r>
            <a:endParaRPr lang="en-US" sz="2400" b="1"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056533" y="1392353"/>
            <a:ext cx="8805431" cy="830997"/>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2: </a:t>
            </a:r>
            <a:r>
              <a:rPr lang="en-US" sz="2400" b="1" dirty="0" err="1" smtClean="0">
                <a:latin typeface="Times New Roman" panose="02020603050405020304" pitchFamily="18" charset="0"/>
                <a:cs typeface="Times New Roman" panose="02020603050405020304" pitchFamily="18" charset="0"/>
              </a:rPr>
              <a:t>Yếu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hư</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cấu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như</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với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việc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khắc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họa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vật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văn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bản</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028825" y="2720507"/>
            <a:ext cx="928688"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b="1" dirty="0" err="1" smtClean="0">
                <a:solidFill>
                  <a:schemeClr val="bg1"/>
                </a:solidFill>
                <a:effectLst>
                  <a:outerShdw blurRad="38100" dist="38100" dir="2700000" algn="tl">
                    <a:srgbClr val="000000">
                      <a:alpha val="43137"/>
                    </a:srgbClr>
                  </a:outerShdw>
                </a:effectLst>
              </a:rPr>
              <a:t>GỢI</a:t>
            </a:r>
            <a:r>
              <a:rPr lang="en-US" b="1" dirty="0" smtClean="0">
                <a:solidFill>
                  <a:schemeClr val="bg1"/>
                </a:solidFill>
                <a:effectLst>
                  <a:outerShdw blurRad="38100" dist="38100" dir="2700000" algn="tl">
                    <a:srgbClr val="000000">
                      <a:alpha val="43137"/>
                    </a:srgbClr>
                  </a:outerShdw>
                </a:effectLst>
              </a:rPr>
              <a:t> Ý</a:t>
            </a:r>
            <a:endParaRPr lang="en-US" b="1" dirty="0">
              <a:solidFill>
                <a:schemeClr val="bg1"/>
              </a:solidFill>
              <a:effectLst>
                <a:outerShdw blurRad="38100" dist="38100" dir="2700000" algn="tl">
                  <a:srgbClr val="000000">
                    <a:alpha val="43137"/>
                  </a:srgbClr>
                </a:outerShdw>
              </a:effectLst>
            </a:endParaRPr>
          </a:p>
        </p:txBody>
      </p:sp>
      <p:sp>
        <p:nvSpPr>
          <p:cNvPr id="9" name="Rounded Rectangle 8"/>
          <p:cNvSpPr/>
          <p:nvPr/>
        </p:nvSpPr>
        <p:spPr>
          <a:xfrm>
            <a:off x="1761973" y="4220341"/>
            <a:ext cx="1205345" cy="8866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err="1" smtClean="0"/>
              <a:t>PHÂN</a:t>
            </a:r>
            <a:r>
              <a:rPr lang="en-US" b="1" dirty="0" smtClean="0"/>
              <a:t> </a:t>
            </a:r>
            <a:r>
              <a:rPr lang="en-US" b="1" dirty="0" err="1" smtClean="0"/>
              <a:t>NHÓM</a:t>
            </a:r>
            <a:endParaRPr lang="en-US" b="1" dirty="0"/>
          </a:p>
        </p:txBody>
      </p:sp>
      <p:graphicFrame>
        <p:nvGraphicFramePr>
          <p:cNvPr id="10" name="Table 9"/>
          <p:cNvGraphicFramePr>
            <a:graphicFrameLocks noGrp="1"/>
          </p:cNvGraphicFramePr>
          <p:nvPr>
            <p:extLst>
              <p:ext uri="{D42A27DB-BD31-4B8C-83A1-F6EECF244321}">
                <p14:modId xmlns:p14="http://schemas.microsoft.com/office/powerpoint/2010/main" val="3166030648"/>
              </p:ext>
            </p:extLst>
          </p:nvPr>
        </p:nvGraphicFramePr>
        <p:xfrm>
          <a:off x="3048000" y="3745662"/>
          <a:ext cx="7602071" cy="1643755"/>
        </p:xfrm>
        <a:graphic>
          <a:graphicData uri="http://schemas.openxmlformats.org/drawingml/2006/table">
            <a:tbl>
              <a:tblPr firstRow="1" bandRow="1">
                <a:tableStyleId>{5C22544A-7EE6-4342-B048-85BDC9FD1C3A}</a:tableStyleId>
              </a:tblPr>
              <a:tblGrid>
                <a:gridCol w="3500718"/>
                <a:gridCol w="2232211"/>
                <a:gridCol w="1869142"/>
              </a:tblGrid>
              <a:tr h="386766">
                <a:tc>
                  <a:txBody>
                    <a:bodyPr/>
                    <a:lstStyle/>
                    <a:p>
                      <a:pPr algn="ctr"/>
                      <a:r>
                        <a:rPr lang="en-US" dirty="0" err="1" smtClean="0"/>
                        <a:t>Nhóm</a:t>
                      </a:r>
                      <a:r>
                        <a:rPr lang="en-US" baseline="0" dirty="0" smtClean="0"/>
                        <a:t> 1-2</a:t>
                      </a:r>
                      <a:endParaRPr lang="en-US" dirty="0"/>
                    </a:p>
                  </a:txBody>
                  <a:tcPr/>
                </a:tc>
                <a:tc>
                  <a:txBody>
                    <a:bodyPr/>
                    <a:lstStyle/>
                    <a:p>
                      <a:pPr algn="ctr"/>
                      <a:r>
                        <a:rPr lang="en-US" dirty="0" err="1" smtClean="0"/>
                        <a:t>Nhóm</a:t>
                      </a:r>
                      <a:r>
                        <a:rPr lang="en-US" baseline="0" dirty="0" smtClean="0"/>
                        <a:t> 3-4</a:t>
                      </a:r>
                      <a:endParaRPr lang="en-US" dirty="0"/>
                    </a:p>
                  </a:txBody>
                  <a:tcPr/>
                </a:tc>
                <a:tc>
                  <a:txBody>
                    <a:bodyPr/>
                    <a:lstStyle/>
                    <a:p>
                      <a:pPr algn="ctr"/>
                      <a:r>
                        <a:rPr lang="en-US" dirty="0" err="1" smtClean="0"/>
                        <a:t>Nhóm</a:t>
                      </a:r>
                      <a:r>
                        <a:rPr lang="en-US" baseline="0" dirty="0" smtClean="0"/>
                        <a:t> 5-6</a:t>
                      </a:r>
                      <a:endParaRPr lang="en-US" dirty="0"/>
                    </a:p>
                  </a:txBody>
                  <a:tcPr/>
                </a:tc>
              </a:tr>
              <a:tr h="1256989">
                <a:tc>
                  <a:txBody>
                    <a:bodyPr/>
                    <a:lstStyle/>
                    <a:p>
                      <a:pPr marL="0" indent="0" algn="ctr"/>
                      <a:r>
                        <a:rPr lang="en-US" sz="2400" dirty="0" err="1" smtClean="0">
                          <a:latin typeface="Times New Roman" panose="02020603050405020304" pitchFamily="18" charset="0"/>
                          <a:cs typeface="Times New Roman" panose="02020603050405020304" pitchFamily="18" charset="0"/>
                        </a:rPr>
                        <a:t>Ngôi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nhà</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tranh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cụ</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Bội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Châu</a:t>
                      </a:r>
                      <a:r>
                        <a:rPr lang="en-US" sz="2400" baseline="0" dirty="0" smtClean="0">
                          <a:latin typeface="Times New Roman" panose="02020603050405020304" pitchFamily="18" charset="0"/>
                          <a:cs typeface="Times New Roman" panose="02020603050405020304" pitchFamily="18" charset="0"/>
                        </a:rPr>
                        <a:t> ở </a:t>
                      </a:r>
                      <a:r>
                        <a:rPr lang="en-US" sz="2400" baseline="0" dirty="0" err="1" smtClean="0">
                          <a:latin typeface="Times New Roman" panose="02020603050405020304" pitchFamily="18" charset="0"/>
                          <a:cs typeface="Times New Roman" panose="02020603050405020304" pitchFamily="18" charset="0"/>
                        </a:rPr>
                        <a:t>Bến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Ngự</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itchFamily="18" charset="0"/>
                          <a:cs typeface="Times New Roman" pitchFamily="18" charset="0"/>
                        </a:rPr>
                        <a:t>Tôi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đã</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học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tập</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như</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thế</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nào</a:t>
                      </a:r>
                      <a:r>
                        <a:rPr lang="en-US" sz="2400" baseline="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tc>
                  <a:txBody>
                    <a:bodyPr/>
                    <a:lstStyle/>
                    <a:p>
                      <a:pPr algn="ctr"/>
                      <a:r>
                        <a:rPr lang="en-US" sz="2400" dirty="0" err="1" smtClean="0">
                          <a:latin typeface="Times New Roman" pitchFamily="18" charset="0"/>
                          <a:cs typeface="Times New Roman" pitchFamily="18" charset="0"/>
                        </a:rPr>
                        <a:t>Xà</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bông</a:t>
                      </a:r>
                      <a:r>
                        <a:rPr lang="en-US" sz="2400" baseline="0" dirty="0" smtClean="0">
                          <a:latin typeface="Times New Roman" pitchFamily="18" charset="0"/>
                          <a:cs typeface="Times New Roman" pitchFamily="18" charset="0"/>
                        </a:rPr>
                        <a:t> “Con </a:t>
                      </a:r>
                      <a:r>
                        <a:rPr lang="en-US" sz="2400" baseline="0" dirty="0" err="1" smtClean="0">
                          <a:latin typeface="Times New Roman" pitchFamily="18" charset="0"/>
                          <a:cs typeface="Times New Roman" pitchFamily="18" charset="0"/>
                        </a:rPr>
                        <a:t>Vịt</a:t>
                      </a:r>
                      <a:r>
                        <a:rPr lang="en-US" sz="2400" baseline="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val="1506105894"/>
      </p:ext>
    </p:extLst>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4FAEC60-04AF-4C92-B46F-E3AAC0EA4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814803693"/>
              </p:ext>
            </p:extLst>
          </p:nvPr>
        </p:nvGraphicFramePr>
        <p:xfrm>
          <a:off x="1815352" y="215152"/>
          <a:ext cx="9641542" cy="6227682"/>
        </p:xfrm>
        <a:graphic>
          <a:graphicData uri="http://schemas.openxmlformats.org/drawingml/2006/table">
            <a:tbl>
              <a:tblPr firstRow="1" bandRow="1">
                <a:tableStyleId>{5C22544A-7EE6-4342-B048-85BDC9FD1C3A}</a:tableStyleId>
              </a:tblPr>
              <a:tblGrid>
                <a:gridCol w="1568306"/>
                <a:gridCol w="1309366"/>
                <a:gridCol w="3200400"/>
                <a:gridCol w="3563470"/>
              </a:tblGrid>
              <a:tr h="694562">
                <a:tc>
                  <a:txBody>
                    <a:bodyPr/>
                    <a:lstStyle/>
                    <a:p>
                      <a:pPr algn="ctr"/>
                      <a:r>
                        <a:rPr lang="en-US" sz="2000" dirty="0" err="1" smtClean="0">
                          <a:latin typeface="Times New Roman" panose="02020603050405020304" pitchFamily="18" charset="0"/>
                          <a:cs typeface="Times New Roman" panose="02020603050405020304" pitchFamily="18" charset="0"/>
                        </a:rPr>
                        <a:t>Văn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bản</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err="1" smtClean="0">
                          <a:latin typeface="Times New Roman" panose="02020603050405020304" pitchFamily="18" charset="0"/>
                          <a:cs typeface="Times New Roman" panose="02020603050405020304" pitchFamily="18" charset="0"/>
                        </a:rPr>
                        <a:t>Nhân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vật</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smtClean="0">
                          <a:latin typeface="Times New Roman" panose="02020603050405020304" pitchFamily="18" charset="0"/>
                          <a:cs typeface="Times New Roman" panose="02020603050405020304" pitchFamily="18" charset="0"/>
                        </a:rPr>
                        <a:t>Yếu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tố</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hư</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cấu</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smtClean="0">
                          <a:latin typeface="Times New Roman" panose="02020603050405020304" pitchFamily="18" charset="0"/>
                          <a:cs typeface="Times New Roman" panose="02020603050405020304" pitchFamily="18" charset="0"/>
                        </a:rPr>
                        <a:t>Tác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dụng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của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yếu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tố</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hư</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cấu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trong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việc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khắc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họa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nhân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vật</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4288">
                <a:tc>
                  <a:txBody>
                    <a:bodyPr/>
                    <a:lstStyle/>
                    <a:p>
                      <a:pPr algn="ctr"/>
                      <a:r>
                        <a:rPr lang="en-US" sz="2000" dirty="0" err="1" smtClean="0">
                          <a:latin typeface="Times New Roman" panose="02020603050405020304" pitchFamily="18" charset="0"/>
                          <a:cs typeface="Times New Roman" panose="02020603050405020304" pitchFamily="18" charset="0"/>
                        </a:rPr>
                        <a:t>Ngôi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nhà</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tranh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của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cụ</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Phan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Bội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Châu</a:t>
                      </a:r>
                      <a:r>
                        <a:rPr lang="en-US" sz="2000" baseline="0" dirty="0" smtClean="0">
                          <a:latin typeface="Times New Roman" panose="02020603050405020304" pitchFamily="18" charset="0"/>
                          <a:cs typeface="Times New Roman" panose="02020603050405020304" pitchFamily="18" charset="0"/>
                        </a:rPr>
                        <a:t> ở </a:t>
                      </a:r>
                      <a:r>
                        <a:rPr lang="en-US" sz="2000" baseline="0" dirty="0" err="1" smtClean="0">
                          <a:latin typeface="Times New Roman" panose="02020603050405020304" pitchFamily="18" charset="0"/>
                          <a:cs typeface="Times New Roman" panose="02020603050405020304" pitchFamily="18" charset="0"/>
                        </a:rPr>
                        <a:t>Bến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Ngự</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Cụ</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Phan</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Bội</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Châu</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0" i="0" dirty="0" err="1" smtClean="0">
                          <a:solidFill>
                            <a:srgbClr val="333333"/>
                          </a:solidFill>
                          <a:effectLst/>
                          <a:latin typeface="Times New Roman" panose="02020603050405020304" pitchFamily="18" charset="0"/>
                          <a:cs typeface="Times New Roman" panose="02020603050405020304" pitchFamily="18" charset="0"/>
                        </a:rPr>
                        <a:t>Các</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lời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nói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hành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vi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cụ</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thể</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của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cụ</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Phan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biểu</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hiện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tình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cảm</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của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Tuấn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dành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cho</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cụ</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Phan</a:t>
                      </a:r>
                      <a:endParaRPr lang="vi-VN" sz="2000" b="0" i="0" dirty="0">
                        <a:solidFill>
                          <a:srgbClr val="333333"/>
                        </a:solidFill>
                        <a:effectLst/>
                        <a:latin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0" i="0" dirty="0" err="1" smtClean="0">
                          <a:solidFill>
                            <a:srgbClr val="333333"/>
                          </a:solidFill>
                          <a:effectLst/>
                          <a:latin typeface="Times New Roman" panose="02020603050405020304" pitchFamily="18" charset="0"/>
                          <a:cs typeface="Times New Roman" panose="02020603050405020304" pitchFamily="18" charset="0"/>
                        </a:rPr>
                        <a:t>Khắc</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họa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được</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chân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dung,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phong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thái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của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nhân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vật</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lịch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sử</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như</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một</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chứng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tích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thể</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hiện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được</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tầm</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ảnh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hưởng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của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cụ</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Phan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với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thanh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niên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đương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thời</a:t>
                      </a:r>
                      <a:endParaRPr lang="vi-VN" sz="2000" b="0" i="0" dirty="0">
                        <a:solidFill>
                          <a:srgbClr val="333333"/>
                        </a:solidFill>
                        <a:effectLst/>
                        <a:latin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082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latin typeface="Times New Roman" panose="02020603050405020304" pitchFamily="18" charset="0"/>
                          <a:cs typeface="Times New Roman" panose="02020603050405020304" pitchFamily="18" charset="0"/>
                        </a:rPr>
                        <a:t>Tôi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đã</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học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tập</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như</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thế</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nào</a:t>
                      </a:r>
                      <a:r>
                        <a:rPr lang="en-US" sz="2000" baseline="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err="1" smtClean="0">
                          <a:latin typeface="Times New Roman" panose="02020603050405020304" pitchFamily="18" charset="0"/>
                          <a:cs typeface="Times New Roman" panose="02020603050405020304" pitchFamily="18" charset="0"/>
                        </a:rPr>
                        <a:t>Cậu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bé</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Pê-xcốp</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0" i="0" dirty="0" err="1" smtClean="0">
                          <a:solidFill>
                            <a:srgbClr val="333333"/>
                          </a:solidFill>
                          <a:effectLst/>
                          <a:latin typeface="Times New Roman" panose="02020603050405020304" pitchFamily="18" charset="0"/>
                          <a:cs typeface="Times New Roman" panose="02020603050405020304" pitchFamily="18" charset="0"/>
                        </a:rPr>
                        <a:t>Bối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cảnh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và</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tình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huống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xảy</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ra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các</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sự</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việc</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những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cảm</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nhận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cụ</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thể</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về</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sự</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yêu</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ghét</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của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các</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ông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giáo</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cuộc</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đấu</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tranh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giữa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con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người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và</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con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thú</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các</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câu</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nói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hành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vi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cụ</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thể</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của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nhân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vật</a:t>
                      </a:r>
                      <a:endParaRPr lang="vi-VN" sz="2000" b="0" i="0" dirty="0">
                        <a:solidFill>
                          <a:srgbClr val="333333"/>
                        </a:solidFill>
                        <a:effectLst/>
                        <a:latin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0" i="0" dirty="0" err="1" smtClean="0">
                          <a:solidFill>
                            <a:srgbClr val="333333"/>
                          </a:solidFill>
                          <a:effectLst/>
                          <a:latin typeface="Times New Roman" panose="02020603050405020304" pitchFamily="18" charset="0"/>
                          <a:cs typeface="Times New Roman" panose="02020603050405020304" pitchFamily="18" charset="0"/>
                        </a:rPr>
                        <a:t>Các</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trải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nghiệm</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của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nhân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vật</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tính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cách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quá</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trình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trưởng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thành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của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nhân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vật</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vừa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sinh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động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vừa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mang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tính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khái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quát</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cao</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những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bài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học</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của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nhân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vật</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để</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trở</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thành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bài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học</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chung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thấm</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thía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đối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với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nhiều</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người</a:t>
                      </a:r>
                      <a:endParaRPr lang="vi-VN" sz="2000" b="0" i="0" dirty="0">
                        <a:solidFill>
                          <a:srgbClr val="333333"/>
                        </a:solidFill>
                        <a:effectLst/>
                        <a:latin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785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err="1" smtClean="0">
                          <a:latin typeface="Times New Roman" panose="02020603050405020304" pitchFamily="18" charset="0"/>
                          <a:cs typeface="Times New Roman" panose="02020603050405020304" pitchFamily="18" charset="0"/>
                        </a:rPr>
                        <a:t>Xà</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bông</a:t>
                      </a:r>
                      <a:r>
                        <a:rPr lang="en-US" sz="2000" baseline="0" dirty="0" smtClean="0">
                          <a:latin typeface="Times New Roman" panose="02020603050405020304" pitchFamily="18" charset="0"/>
                          <a:cs typeface="Times New Roman" panose="02020603050405020304" pitchFamily="18" charset="0"/>
                        </a:rPr>
                        <a:t> “Con </a:t>
                      </a:r>
                      <a:r>
                        <a:rPr lang="en-US" sz="2000" baseline="0" dirty="0" err="1" smtClean="0">
                          <a:latin typeface="Times New Roman" panose="02020603050405020304" pitchFamily="18" charset="0"/>
                          <a:cs typeface="Times New Roman" panose="02020603050405020304" pitchFamily="18" charset="0"/>
                        </a:rPr>
                        <a:t>Vịt</a:t>
                      </a:r>
                      <a:r>
                        <a:rPr lang="en-US" sz="2000" baseline="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err="1" smtClean="0">
                          <a:latin typeface="Times New Roman" panose="02020603050405020304" pitchFamily="18" charset="0"/>
                          <a:cs typeface="Times New Roman" panose="02020603050405020304" pitchFamily="18" charset="0"/>
                        </a:rPr>
                        <a:t>Cai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Tuất</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0" i="0" dirty="0" err="1" smtClean="0">
                          <a:solidFill>
                            <a:srgbClr val="333333"/>
                          </a:solidFill>
                          <a:effectLst/>
                          <a:latin typeface="Times New Roman" panose="02020603050405020304" pitchFamily="18" charset="0"/>
                          <a:cs typeface="Times New Roman" panose="02020603050405020304" pitchFamily="18" charset="0"/>
                        </a:rPr>
                        <a:t>Các</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suy</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nghĩ</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động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cơ</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lựa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chọn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hành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động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của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Cai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Tuất</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tình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cảm</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trung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thành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của</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con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chó</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đối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với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Cai</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Tuất</a:t>
                      </a:r>
                      <a:endParaRPr lang="vi-VN" sz="2000" b="0" i="0" dirty="0">
                        <a:solidFill>
                          <a:srgbClr val="333333"/>
                        </a:solidFill>
                        <a:effectLst/>
                        <a:latin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000" b="0" i="0" dirty="0" err="1" smtClean="0">
                          <a:solidFill>
                            <a:srgbClr val="333333"/>
                          </a:solidFill>
                          <a:effectLst/>
                          <a:latin typeface="Times New Roman" panose="02020603050405020304" pitchFamily="18" charset="0"/>
                          <a:cs typeface="Times New Roman" panose="02020603050405020304" pitchFamily="18" charset="0"/>
                        </a:rPr>
                        <a:t>Nhân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vật</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trở</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nên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chân</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thực</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sinh</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động</a:t>
                      </a:r>
                      <a:r>
                        <a:rPr lang="en-US" sz="2000" b="0" i="0" baseline="0" dirty="0" smtClean="0">
                          <a:solidFill>
                            <a:srgbClr val="333333"/>
                          </a:solidFill>
                          <a:effectLst/>
                          <a:latin typeface="Times New Roman" panose="02020603050405020304" pitchFamily="18" charset="0"/>
                          <a:cs typeface="Times New Roman" panose="02020603050405020304" pitchFamily="18" charset="0"/>
                        </a:rPr>
                        <a:t> </a:t>
                      </a:r>
                      <a:r>
                        <a:rPr lang="en-US" sz="2000" b="0" i="0" baseline="0" dirty="0" err="1" smtClean="0">
                          <a:solidFill>
                            <a:srgbClr val="333333"/>
                          </a:solidFill>
                          <a:effectLst/>
                          <a:latin typeface="Times New Roman" panose="02020603050405020304" pitchFamily="18" charset="0"/>
                          <a:cs typeface="Times New Roman" panose="02020603050405020304" pitchFamily="18" charset="0"/>
                        </a:rPr>
                        <a:t>hơn</a:t>
                      </a:r>
                      <a:endParaRPr lang="vi-VN" sz="2000" b="0" i="0" dirty="0">
                        <a:solidFill>
                          <a:srgbClr val="333333"/>
                        </a:solidFill>
                        <a:effectLst/>
                        <a:latin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Rounded Rectangle 3"/>
          <p:cNvSpPr/>
          <p:nvPr/>
        </p:nvSpPr>
        <p:spPr>
          <a:xfrm>
            <a:off x="322729" y="134471"/>
            <a:ext cx="1021977" cy="3361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smtClean="0">
                <a:ln w="22225">
                  <a:solidFill>
                    <a:schemeClr val="accent2"/>
                  </a:solidFill>
                  <a:prstDash val="solid"/>
                </a:ln>
                <a:solidFill>
                  <a:schemeClr val="tx1"/>
                </a:solidFill>
              </a:rPr>
              <a:t>Câu</a:t>
            </a:r>
            <a:r>
              <a:rPr lang="en-US" dirty="0" smtClean="0">
                <a:ln w="22225">
                  <a:solidFill>
                    <a:schemeClr val="accent2"/>
                  </a:solidFill>
                  <a:prstDash val="solid"/>
                </a:ln>
                <a:solidFill>
                  <a:schemeClr val="tx1"/>
                </a:solidFill>
              </a:rPr>
              <a:t> 2</a:t>
            </a:r>
            <a:endParaRPr lang="en-US" dirty="0">
              <a:ln w="22225">
                <a:solidFill>
                  <a:schemeClr val="accent2"/>
                </a:solidFill>
                <a:prstDash val="solid"/>
              </a:ln>
              <a:solidFill>
                <a:schemeClr val="tx1"/>
              </a:solidFill>
            </a:endParaRPr>
          </a:p>
        </p:txBody>
      </p:sp>
    </p:spTree>
    <p:extLst>
      <p:ext uri="{BB962C8B-B14F-4D97-AF65-F5344CB8AC3E}">
        <p14:creationId xmlns:p14="http://schemas.microsoft.com/office/powerpoint/2010/main" val="1308687366"/>
      </p:ext>
    </p:extLst>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ector Free | vectormienphi.com là một Blog đồ họa vector miễn phí, lập ra  đểchia sẻ các hình vector miễn phí cho tất cả mọi người | Page 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99E34EFB-524A-4B29-864F-1AA039661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188"/>
            <a:ext cx="12192000" cy="6680447"/>
          </a:xfrm>
          <a:prstGeom prst="rect">
            <a:avLst/>
          </a:prstGeom>
        </p:spPr>
      </p:pic>
      <p:grpSp>
        <p:nvGrpSpPr>
          <p:cNvPr id="8" name="Group 7">
            <a:extLst>
              <a:ext uri="{FF2B5EF4-FFF2-40B4-BE49-F238E27FC236}">
                <a16:creationId xmlns:a16="http://schemas.microsoft.com/office/drawing/2014/main" xmlns="" id="{CA7EDC25-981E-48A5-82FB-0F9B966F0949}"/>
              </a:ext>
            </a:extLst>
          </p:cNvPr>
          <p:cNvGrpSpPr/>
          <p:nvPr/>
        </p:nvGrpSpPr>
        <p:grpSpPr>
          <a:xfrm rot="1250612">
            <a:off x="9739481" y="2268592"/>
            <a:ext cx="788594" cy="4052208"/>
            <a:chOff x="9328729" y="540163"/>
            <a:chExt cx="908119" cy="6396374"/>
          </a:xfrm>
        </p:grpSpPr>
        <p:sp>
          <p:nvSpPr>
            <p:cNvPr id="9" name="Rectangle 8">
              <a:extLst>
                <a:ext uri="{FF2B5EF4-FFF2-40B4-BE49-F238E27FC236}">
                  <a16:creationId xmlns:a16="http://schemas.microsoft.com/office/drawing/2014/main" xmlns="" id="{A1767B02-24B3-460B-AB04-D2C78DF00AF9}"/>
                </a:ext>
              </a:extLst>
            </p:cNvPr>
            <p:cNvSpPr/>
            <p:nvPr/>
          </p:nvSpPr>
          <p:spPr>
            <a:xfrm>
              <a:off x="9328729" y="1361755"/>
              <a:ext cx="601298" cy="40484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cs typeface="+mn-cs"/>
              </a:endParaRPr>
            </a:p>
          </p:txBody>
        </p:sp>
        <p:sp>
          <p:nvSpPr>
            <p:cNvPr id="10" name="Freeform: Shape 5">
              <a:extLst>
                <a:ext uri="{FF2B5EF4-FFF2-40B4-BE49-F238E27FC236}">
                  <a16:creationId xmlns:a16="http://schemas.microsoft.com/office/drawing/2014/main" xmlns="" id="{A38FCC04-AF42-40DC-80EE-CDE5A18DEAC5}"/>
                </a:ext>
              </a:extLst>
            </p:cNvPr>
            <p:cNvSpPr/>
            <p:nvPr/>
          </p:nvSpPr>
          <p:spPr>
            <a:xfrm>
              <a:off x="9955684" y="1357289"/>
              <a:ext cx="281164" cy="1572720"/>
            </a:xfrm>
            <a:custGeom>
              <a:avLst/>
              <a:gdLst>
                <a:gd name="connsiteX0" fmla="*/ 157495 w 281164"/>
                <a:gd name="connsiteY0" fmla="*/ 1288144 h 1572720"/>
                <a:gd name="connsiteX1" fmla="*/ 157495 w 281164"/>
                <a:gd name="connsiteY1" fmla="*/ 1568321 h 1572720"/>
                <a:gd name="connsiteX2" fmla="*/ 0 w 281164"/>
                <a:gd name="connsiteY2" fmla="*/ 1428232 h 1572720"/>
                <a:gd name="connsiteX3" fmla="*/ 26240 w 281164"/>
                <a:gd name="connsiteY3" fmla="*/ 8271 h 1572720"/>
                <a:gd name="connsiteX4" fmla="*/ 139097 w 281164"/>
                <a:gd name="connsiteY4" fmla="*/ 8271 h 1572720"/>
                <a:gd name="connsiteX5" fmla="*/ 139097 w 281164"/>
                <a:gd name="connsiteY5" fmla="*/ 191304 h 1572720"/>
                <a:gd name="connsiteX6" fmla="*/ 26240 w 281164"/>
                <a:gd name="connsiteY6" fmla="*/ 191304 h 1572720"/>
                <a:gd name="connsiteX7" fmla="*/ 190994 w 281164"/>
                <a:gd name="connsiteY7" fmla="*/ 0 h 1572720"/>
                <a:gd name="connsiteX8" fmla="*/ 281164 w 281164"/>
                <a:gd name="connsiteY8" fmla="*/ 0 h 1572720"/>
                <a:gd name="connsiteX9" fmla="*/ 281164 w 281164"/>
                <a:gd name="connsiteY9" fmla="*/ 1572720 h 1572720"/>
                <a:gd name="connsiteX10" fmla="*/ 190994 w 281164"/>
                <a:gd name="connsiteY10" fmla="*/ 1572720 h 157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1164" h="1572720">
                  <a:moveTo>
                    <a:pt x="157495" y="1288144"/>
                  </a:moveTo>
                  <a:lnTo>
                    <a:pt x="157495" y="1568321"/>
                  </a:lnTo>
                  <a:lnTo>
                    <a:pt x="0" y="1428232"/>
                  </a:lnTo>
                  <a:close/>
                  <a:moveTo>
                    <a:pt x="26240" y="8271"/>
                  </a:moveTo>
                  <a:lnTo>
                    <a:pt x="139097" y="8271"/>
                  </a:lnTo>
                  <a:lnTo>
                    <a:pt x="139097" y="191304"/>
                  </a:lnTo>
                  <a:lnTo>
                    <a:pt x="26240" y="191304"/>
                  </a:lnTo>
                  <a:close/>
                  <a:moveTo>
                    <a:pt x="190994" y="0"/>
                  </a:moveTo>
                  <a:lnTo>
                    <a:pt x="281164" y="0"/>
                  </a:lnTo>
                  <a:lnTo>
                    <a:pt x="281164" y="1572720"/>
                  </a:lnTo>
                  <a:lnTo>
                    <a:pt x="190994" y="157272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cs typeface="+mn-cs"/>
              </a:endParaRPr>
            </a:p>
          </p:txBody>
        </p:sp>
        <p:sp>
          <p:nvSpPr>
            <p:cNvPr id="11" name="Rectangle: Top Corners Rounded 6">
              <a:extLst>
                <a:ext uri="{FF2B5EF4-FFF2-40B4-BE49-F238E27FC236}">
                  <a16:creationId xmlns:a16="http://schemas.microsoft.com/office/drawing/2014/main" xmlns="" id="{55E91892-95A3-491E-BE32-2964F5F980A8}"/>
                </a:ext>
              </a:extLst>
            </p:cNvPr>
            <p:cNvSpPr/>
            <p:nvPr/>
          </p:nvSpPr>
          <p:spPr>
            <a:xfrm>
              <a:off x="9514470" y="540163"/>
              <a:ext cx="229816" cy="777881"/>
            </a:xfrm>
            <a:prstGeom prst="round2SameRect">
              <a:avLst>
                <a:gd name="adj1" fmla="val 50000"/>
                <a:gd name="adj2"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cs typeface="+mn-cs"/>
              </a:endParaRPr>
            </a:p>
          </p:txBody>
        </p:sp>
        <p:sp>
          <p:nvSpPr>
            <p:cNvPr id="12" name="Isosceles Triangle 11">
              <a:extLst>
                <a:ext uri="{FF2B5EF4-FFF2-40B4-BE49-F238E27FC236}">
                  <a16:creationId xmlns:a16="http://schemas.microsoft.com/office/drawing/2014/main" xmlns="" id="{B9455CC4-E0CE-4158-9537-D777453A7974}"/>
                </a:ext>
              </a:extLst>
            </p:cNvPr>
            <p:cNvSpPr/>
            <p:nvPr/>
          </p:nvSpPr>
          <p:spPr>
            <a:xfrm rot="10800000">
              <a:off x="9530840" y="6422420"/>
              <a:ext cx="197075" cy="514117"/>
            </a:xfrm>
            <a:prstGeom prst="triangle">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cs typeface="+mn-cs"/>
              </a:endParaRPr>
            </a:p>
          </p:txBody>
        </p:sp>
        <p:sp>
          <p:nvSpPr>
            <p:cNvPr id="13" name="Trapezoid 12">
              <a:extLst>
                <a:ext uri="{FF2B5EF4-FFF2-40B4-BE49-F238E27FC236}">
                  <a16:creationId xmlns:a16="http://schemas.microsoft.com/office/drawing/2014/main" xmlns="" id="{86CA199E-5C28-45F5-A60D-4C1EC90E1521}"/>
                </a:ext>
              </a:extLst>
            </p:cNvPr>
            <p:cNvSpPr/>
            <p:nvPr/>
          </p:nvSpPr>
          <p:spPr>
            <a:xfrm rot="10800000">
              <a:off x="9328729" y="5453882"/>
              <a:ext cx="601299" cy="924828"/>
            </a:xfrm>
            <a:prstGeom prst="trapezoid">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cs typeface="+mn-cs"/>
              </a:endParaRPr>
            </a:p>
          </p:txBody>
        </p:sp>
      </p:grpSp>
      <p:sp>
        <p:nvSpPr>
          <p:cNvPr id="20" name="Freeform: Shape 18">
            <a:extLst>
              <a:ext uri="{FF2B5EF4-FFF2-40B4-BE49-F238E27FC236}">
                <a16:creationId xmlns:a16="http://schemas.microsoft.com/office/drawing/2014/main" xmlns="" id="{D64B1D70-E8F2-440C-B680-FF3F5338E884}"/>
              </a:ext>
            </a:extLst>
          </p:cNvPr>
          <p:cNvSpPr/>
          <p:nvPr/>
        </p:nvSpPr>
        <p:spPr>
          <a:xfrm>
            <a:off x="10341886" y="4403111"/>
            <a:ext cx="481569" cy="473231"/>
          </a:xfrm>
          <a:custGeom>
            <a:avLst/>
            <a:gdLst>
              <a:gd name="connsiteX0" fmla="*/ 638659 w 637371"/>
              <a:gd name="connsiteY0" fmla="*/ 20878 h 405600"/>
              <a:gd name="connsiteX1" fmla="*/ 469338 w 637371"/>
              <a:gd name="connsiteY1" fmla="*/ 158653 h 405600"/>
              <a:gd name="connsiteX2" fmla="*/ 380170 w 637371"/>
              <a:gd name="connsiteY2" fmla="*/ 269066 h 405600"/>
              <a:gd name="connsiteX3" fmla="*/ 283276 w 637371"/>
              <a:gd name="connsiteY3" fmla="*/ 359522 h 405600"/>
              <a:gd name="connsiteX4" fmla="*/ 136810 w 637371"/>
              <a:gd name="connsiteY4" fmla="*/ 406520 h 405600"/>
              <a:gd name="connsiteX5" fmla="*/ 24143 w 637371"/>
              <a:gd name="connsiteY5" fmla="*/ 387849 h 405600"/>
              <a:gd name="connsiteX6" fmla="*/ 9657 w 637371"/>
              <a:gd name="connsiteY6" fmla="*/ 377227 h 405600"/>
              <a:gd name="connsiteX7" fmla="*/ 114598 w 637371"/>
              <a:gd name="connsiteY7" fmla="*/ 296107 h 405600"/>
              <a:gd name="connsiteX8" fmla="*/ 176404 w 637371"/>
              <a:gd name="connsiteY8" fmla="*/ 224966 h 405600"/>
              <a:gd name="connsiteX9" fmla="*/ 219861 w 637371"/>
              <a:gd name="connsiteY9" fmla="*/ 163160 h 405600"/>
              <a:gd name="connsiteX10" fmla="*/ 286817 w 637371"/>
              <a:gd name="connsiteY10" fmla="*/ 122278 h 405600"/>
              <a:gd name="connsiteX11" fmla="*/ 300337 w 637371"/>
              <a:gd name="connsiteY11" fmla="*/ 117771 h 405600"/>
              <a:gd name="connsiteX12" fmla="*/ 214711 w 637371"/>
              <a:gd name="connsiteY12" fmla="*/ 145133 h 405600"/>
              <a:gd name="connsiteX13" fmla="*/ 168034 w 637371"/>
              <a:gd name="connsiteY13" fmla="*/ 204364 h 405600"/>
              <a:gd name="connsiteX14" fmla="*/ 0 w 637371"/>
              <a:gd name="connsiteY14" fmla="*/ 352118 h 405600"/>
              <a:gd name="connsiteX15" fmla="*/ 21889 w 637371"/>
              <a:gd name="connsiteY15" fmla="*/ 253293 h 405600"/>
              <a:gd name="connsiteX16" fmla="*/ 161274 w 637371"/>
              <a:gd name="connsiteY16" fmla="*/ 46308 h 405600"/>
              <a:gd name="connsiteX17" fmla="*/ 264928 w 637371"/>
              <a:gd name="connsiteY17" fmla="*/ 5104 h 405600"/>
              <a:gd name="connsiteX18" fmla="*/ 426846 w 637371"/>
              <a:gd name="connsiteY18" fmla="*/ 10577 h 405600"/>
              <a:gd name="connsiteX19" fmla="*/ 602606 w 637371"/>
              <a:gd name="connsiteY19" fmla="*/ 21522 h 405600"/>
              <a:gd name="connsiteX20" fmla="*/ 638659 w 637371"/>
              <a:gd name="connsiteY20" fmla="*/ 20878 h 405600"/>
              <a:gd name="connsiteX0" fmla="*/ 638659 w 638659"/>
              <a:gd name="connsiteY0" fmla="*/ 20878 h 408004"/>
              <a:gd name="connsiteX1" fmla="*/ 469338 w 638659"/>
              <a:gd name="connsiteY1" fmla="*/ 158653 h 408004"/>
              <a:gd name="connsiteX2" fmla="*/ 380170 w 638659"/>
              <a:gd name="connsiteY2" fmla="*/ 269066 h 408004"/>
              <a:gd name="connsiteX3" fmla="*/ 283276 w 638659"/>
              <a:gd name="connsiteY3" fmla="*/ 359522 h 408004"/>
              <a:gd name="connsiteX4" fmla="*/ 136810 w 638659"/>
              <a:gd name="connsiteY4" fmla="*/ 406520 h 408004"/>
              <a:gd name="connsiteX5" fmla="*/ 24143 w 638659"/>
              <a:gd name="connsiteY5" fmla="*/ 387849 h 408004"/>
              <a:gd name="connsiteX6" fmla="*/ 9657 w 638659"/>
              <a:gd name="connsiteY6" fmla="*/ 377227 h 408004"/>
              <a:gd name="connsiteX7" fmla="*/ 114598 w 638659"/>
              <a:gd name="connsiteY7" fmla="*/ 296107 h 408004"/>
              <a:gd name="connsiteX8" fmla="*/ 176404 w 638659"/>
              <a:gd name="connsiteY8" fmla="*/ 224966 h 408004"/>
              <a:gd name="connsiteX9" fmla="*/ 219861 w 638659"/>
              <a:gd name="connsiteY9" fmla="*/ 163160 h 408004"/>
              <a:gd name="connsiteX10" fmla="*/ 286817 w 638659"/>
              <a:gd name="connsiteY10" fmla="*/ 122278 h 408004"/>
              <a:gd name="connsiteX11" fmla="*/ 300337 w 638659"/>
              <a:gd name="connsiteY11" fmla="*/ 117771 h 408004"/>
              <a:gd name="connsiteX12" fmla="*/ 214711 w 638659"/>
              <a:gd name="connsiteY12" fmla="*/ 145133 h 408004"/>
              <a:gd name="connsiteX13" fmla="*/ 168034 w 638659"/>
              <a:gd name="connsiteY13" fmla="*/ 204364 h 408004"/>
              <a:gd name="connsiteX14" fmla="*/ 0 w 638659"/>
              <a:gd name="connsiteY14" fmla="*/ 352118 h 408004"/>
              <a:gd name="connsiteX15" fmla="*/ 21889 w 638659"/>
              <a:gd name="connsiteY15" fmla="*/ 253293 h 408004"/>
              <a:gd name="connsiteX16" fmla="*/ 161274 w 638659"/>
              <a:gd name="connsiteY16" fmla="*/ 46308 h 408004"/>
              <a:gd name="connsiteX17" fmla="*/ 264928 w 638659"/>
              <a:gd name="connsiteY17" fmla="*/ 5104 h 408004"/>
              <a:gd name="connsiteX18" fmla="*/ 426846 w 638659"/>
              <a:gd name="connsiteY18" fmla="*/ 10577 h 408004"/>
              <a:gd name="connsiteX19" fmla="*/ 638659 w 638659"/>
              <a:gd name="connsiteY19" fmla="*/ 20878 h 40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8659" h="408004">
                <a:moveTo>
                  <a:pt x="638659" y="20878"/>
                </a:moveTo>
                <a:cubicBezTo>
                  <a:pt x="576854" y="64657"/>
                  <a:pt x="521486" y="109723"/>
                  <a:pt x="469338" y="158653"/>
                </a:cubicBezTo>
                <a:cubicBezTo>
                  <a:pt x="434572" y="191166"/>
                  <a:pt x="402703" y="226253"/>
                  <a:pt x="380170" y="269066"/>
                </a:cubicBezTo>
                <a:cubicBezTo>
                  <a:pt x="358602" y="310592"/>
                  <a:pt x="322549" y="336989"/>
                  <a:pt x="283276" y="359522"/>
                </a:cubicBezTo>
                <a:cubicBezTo>
                  <a:pt x="237888" y="385596"/>
                  <a:pt x="188958" y="400726"/>
                  <a:pt x="136810" y="406520"/>
                </a:cubicBezTo>
                <a:cubicBezTo>
                  <a:pt x="97215" y="410705"/>
                  <a:pt x="59552" y="406520"/>
                  <a:pt x="24143" y="387849"/>
                </a:cubicBezTo>
                <a:cubicBezTo>
                  <a:pt x="18670" y="384952"/>
                  <a:pt x="15129" y="381411"/>
                  <a:pt x="9657" y="377227"/>
                </a:cubicBezTo>
                <a:cubicBezTo>
                  <a:pt x="46998" y="351796"/>
                  <a:pt x="81442" y="324756"/>
                  <a:pt x="114598" y="296107"/>
                </a:cubicBezTo>
                <a:cubicBezTo>
                  <a:pt x="138741" y="275183"/>
                  <a:pt x="160631" y="253293"/>
                  <a:pt x="176404" y="224966"/>
                </a:cubicBezTo>
                <a:cubicBezTo>
                  <a:pt x="188636" y="203076"/>
                  <a:pt x="203766" y="182796"/>
                  <a:pt x="219861" y="163160"/>
                </a:cubicBezTo>
                <a:cubicBezTo>
                  <a:pt x="237566" y="141914"/>
                  <a:pt x="258812" y="126463"/>
                  <a:pt x="286817" y="122278"/>
                </a:cubicBezTo>
                <a:cubicBezTo>
                  <a:pt x="291002" y="121634"/>
                  <a:pt x="296475" y="122600"/>
                  <a:pt x="300337" y="117771"/>
                </a:cubicBezTo>
                <a:cubicBezTo>
                  <a:pt x="267181" y="113265"/>
                  <a:pt x="238853" y="122278"/>
                  <a:pt x="214711" y="145133"/>
                </a:cubicBezTo>
                <a:cubicBezTo>
                  <a:pt x="196362" y="162516"/>
                  <a:pt x="181876" y="183118"/>
                  <a:pt x="168034" y="204364"/>
                </a:cubicBezTo>
                <a:cubicBezTo>
                  <a:pt x="126187" y="268101"/>
                  <a:pt x="67922" y="313811"/>
                  <a:pt x="0" y="352118"/>
                </a:cubicBezTo>
                <a:cubicBezTo>
                  <a:pt x="3863" y="316709"/>
                  <a:pt x="11910" y="284518"/>
                  <a:pt x="21889" y="253293"/>
                </a:cubicBezTo>
                <a:cubicBezTo>
                  <a:pt x="47964" y="170564"/>
                  <a:pt x="89811" y="98457"/>
                  <a:pt x="161274" y="46308"/>
                </a:cubicBezTo>
                <a:cubicBezTo>
                  <a:pt x="192177" y="23775"/>
                  <a:pt x="227909" y="12186"/>
                  <a:pt x="264928" y="5104"/>
                </a:cubicBezTo>
                <a:cubicBezTo>
                  <a:pt x="319330" y="-5197"/>
                  <a:pt x="372766" y="1885"/>
                  <a:pt x="426846" y="10577"/>
                </a:cubicBezTo>
                <a:cubicBezTo>
                  <a:pt x="489134" y="13206"/>
                  <a:pt x="631577" y="-3801"/>
                  <a:pt x="638659" y="20878"/>
                </a:cubicBezTo>
                <a:close/>
              </a:path>
            </a:pathLst>
          </a:cu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cs typeface="+mn-cs"/>
            </a:endParaRPr>
          </a:p>
        </p:txBody>
      </p:sp>
      <p:sp>
        <p:nvSpPr>
          <p:cNvPr id="21" name="Freeform: Shape 19">
            <a:extLst>
              <a:ext uri="{FF2B5EF4-FFF2-40B4-BE49-F238E27FC236}">
                <a16:creationId xmlns:a16="http://schemas.microsoft.com/office/drawing/2014/main" xmlns="" id="{426FE078-B7FD-4C24-AE98-B8404B858C6E}"/>
              </a:ext>
            </a:extLst>
          </p:cNvPr>
          <p:cNvSpPr/>
          <p:nvPr/>
        </p:nvSpPr>
        <p:spPr>
          <a:xfrm>
            <a:off x="8482533" y="5152986"/>
            <a:ext cx="481569" cy="473231"/>
          </a:xfrm>
          <a:custGeom>
            <a:avLst/>
            <a:gdLst>
              <a:gd name="connsiteX0" fmla="*/ 638659 w 637371"/>
              <a:gd name="connsiteY0" fmla="*/ 20878 h 405600"/>
              <a:gd name="connsiteX1" fmla="*/ 469338 w 637371"/>
              <a:gd name="connsiteY1" fmla="*/ 158653 h 405600"/>
              <a:gd name="connsiteX2" fmla="*/ 380170 w 637371"/>
              <a:gd name="connsiteY2" fmla="*/ 269066 h 405600"/>
              <a:gd name="connsiteX3" fmla="*/ 283276 w 637371"/>
              <a:gd name="connsiteY3" fmla="*/ 359522 h 405600"/>
              <a:gd name="connsiteX4" fmla="*/ 136810 w 637371"/>
              <a:gd name="connsiteY4" fmla="*/ 406520 h 405600"/>
              <a:gd name="connsiteX5" fmla="*/ 24143 w 637371"/>
              <a:gd name="connsiteY5" fmla="*/ 387849 h 405600"/>
              <a:gd name="connsiteX6" fmla="*/ 9657 w 637371"/>
              <a:gd name="connsiteY6" fmla="*/ 377227 h 405600"/>
              <a:gd name="connsiteX7" fmla="*/ 114598 w 637371"/>
              <a:gd name="connsiteY7" fmla="*/ 296107 h 405600"/>
              <a:gd name="connsiteX8" fmla="*/ 176404 w 637371"/>
              <a:gd name="connsiteY8" fmla="*/ 224966 h 405600"/>
              <a:gd name="connsiteX9" fmla="*/ 219861 w 637371"/>
              <a:gd name="connsiteY9" fmla="*/ 163160 h 405600"/>
              <a:gd name="connsiteX10" fmla="*/ 286817 w 637371"/>
              <a:gd name="connsiteY10" fmla="*/ 122278 h 405600"/>
              <a:gd name="connsiteX11" fmla="*/ 300337 w 637371"/>
              <a:gd name="connsiteY11" fmla="*/ 117771 h 405600"/>
              <a:gd name="connsiteX12" fmla="*/ 214711 w 637371"/>
              <a:gd name="connsiteY12" fmla="*/ 145133 h 405600"/>
              <a:gd name="connsiteX13" fmla="*/ 168034 w 637371"/>
              <a:gd name="connsiteY13" fmla="*/ 204364 h 405600"/>
              <a:gd name="connsiteX14" fmla="*/ 0 w 637371"/>
              <a:gd name="connsiteY14" fmla="*/ 352118 h 405600"/>
              <a:gd name="connsiteX15" fmla="*/ 21889 w 637371"/>
              <a:gd name="connsiteY15" fmla="*/ 253293 h 405600"/>
              <a:gd name="connsiteX16" fmla="*/ 161274 w 637371"/>
              <a:gd name="connsiteY16" fmla="*/ 46308 h 405600"/>
              <a:gd name="connsiteX17" fmla="*/ 264928 w 637371"/>
              <a:gd name="connsiteY17" fmla="*/ 5104 h 405600"/>
              <a:gd name="connsiteX18" fmla="*/ 426846 w 637371"/>
              <a:gd name="connsiteY18" fmla="*/ 10577 h 405600"/>
              <a:gd name="connsiteX19" fmla="*/ 602606 w 637371"/>
              <a:gd name="connsiteY19" fmla="*/ 21522 h 405600"/>
              <a:gd name="connsiteX20" fmla="*/ 638659 w 637371"/>
              <a:gd name="connsiteY20" fmla="*/ 20878 h 405600"/>
              <a:gd name="connsiteX0" fmla="*/ 638659 w 638659"/>
              <a:gd name="connsiteY0" fmla="*/ 20878 h 408004"/>
              <a:gd name="connsiteX1" fmla="*/ 469338 w 638659"/>
              <a:gd name="connsiteY1" fmla="*/ 158653 h 408004"/>
              <a:gd name="connsiteX2" fmla="*/ 380170 w 638659"/>
              <a:gd name="connsiteY2" fmla="*/ 269066 h 408004"/>
              <a:gd name="connsiteX3" fmla="*/ 283276 w 638659"/>
              <a:gd name="connsiteY3" fmla="*/ 359522 h 408004"/>
              <a:gd name="connsiteX4" fmla="*/ 136810 w 638659"/>
              <a:gd name="connsiteY4" fmla="*/ 406520 h 408004"/>
              <a:gd name="connsiteX5" fmla="*/ 24143 w 638659"/>
              <a:gd name="connsiteY5" fmla="*/ 387849 h 408004"/>
              <a:gd name="connsiteX6" fmla="*/ 9657 w 638659"/>
              <a:gd name="connsiteY6" fmla="*/ 377227 h 408004"/>
              <a:gd name="connsiteX7" fmla="*/ 114598 w 638659"/>
              <a:gd name="connsiteY7" fmla="*/ 296107 h 408004"/>
              <a:gd name="connsiteX8" fmla="*/ 176404 w 638659"/>
              <a:gd name="connsiteY8" fmla="*/ 224966 h 408004"/>
              <a:gd name="connsiteX9" fmla="*/ 219861 w 638659"/>
              <a:gd name="connsiteY9" fmla="*/ 163160 h 408004"/>
              <a:gd name="connsiteX10" fmla="*/ 286817 w 638659"/>
              <a:gd name="connsiteY10" fmla="*/ 122278 h 408004"/>
              <a:gd name="connsiteX11" fmla="*/ 300337 w 638659"/>
              <a:gd name="connsiteY11" fmla="*/ 117771 h 408004"/>
              <a:gd name="connsiteX12" fmla="*/ 214711 w 638659"/>
              <a:gd name="connsiteY12" fmla="*/ 145133 h 408004"/>
              <a:gd name="connsiteX13" fmla="*/ 168034 w 638659"/>
              <a:gd name="connsiteY13" fmla="*/ 204364 h 408004"/>
              <a:gd name="connsiteX14" fmla="*/ 0 w 638659"/>
              <a:gd name="connsiteY14" fmla="*/ 352118 h 408004"/>
              <a:gd name="connsiteX15" fmla="*/ 21889 w 638659"/>
              <a:gd name="connsiteY15" fmla="*/ 253293 h 408004"/>
              <a:gd name="connsiteX16" fmla="*/ 161274 w 638659"/>
              <a:gd name="connsiteY16" fmla="*/ 46308 h 408004"/>
              <a:gd name="connsiteX17" fmla="*/ 264928 w 638659"/>
              <a:gd name="connsiteY17" fmla="*/ 5104 h 408004"/>
              <a:gd name="connsiteX18" fmla="*/ 426846 w 638659"/>
              <a:gd name="connsiteY18" fmla="*/ 10577 h 408004"/>
              <a:gd name="connsiteX19" fmla="*/ 638659 w 638659"/>
              <a:gd name="connsiteY19" fmla="*/ 20878 h 40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8659" h="408004">
                <a:moveTo>
                  <a:pt x="638659" y="20878"/>
                </a:moveTo>
                <a:cubicBezTo>
                  <a:pt x="576854" y="64657"/>
                  <a:pt x="521486" y="109723"/>
                  <a:pt x="469338" y="158653"/>
                </a:cubicBezTo>
                <a:cubicBezTo>
                  <a:pt x="434572" y="191166"/>
                  <a:pt x="402703" y="226253"/>
                  <a:pt x="380170" y="269066"/>
                </a:cubicBezTo>
                <a:cubicBezTo>
                  <a:pt x="358602" y="310592"/>
                  <a:pt x="322549" y="336989"/>
                  <a:pt x="283276" y="359522"/>
                </a:cubicBezTo>
                <a:cubicBezTo>
                  <a:pt x="237888" y="385596"/>
                  <a:pt x="188958" y="400726"/>
                  <a:pt x="136810" y="406520"/>
                </a:cubicBezTo>
                <a:cubicBezTo>
                  <a:pt x="97215" y="410705"/>
                  <a:pt x="59552" y="406520"/>
                  <a:pt x="24143" y="387849"/>
                </a:cubicBezTo>
                <a:cubicBezTo>
                  <a:pt x="18670" y="384952"/>
                  <a:pt x="15129" y="381411"/>
                  <a:pt x="9657" y="377227"/>
                </a:cubicBezTo>
                <a:cubicBezTo>
                  <a:pt x="46998" y="351796"/>
                  <a:pt x="81442" y="324756"/>
                  <a:pt x="114598" y="296107"/>
                </a:cubicBezTo>
                <a:cubicBezTo>
                  <a:pt x="138741" y="275183"/>
                  <a:pt x="160631" y="253293"/>
                  <a:pt x="176404" y="224966"/>
                </a:cubicBezTo>
                <a:cubicBezTo>
                  <a:pt x="188636" y="203076"/>
                  <a:pt x="203766" y="182796"/>
                  <a:pt x="219861" y="163160"/>
                </a:cubicBezTo>
                <a:cubicBezTo>
                  <a:pt x="237566" y="141914"/>
                  <a:pt x="258812" y="126463"/>
                  <a:pt x="286817" y="122278"/>
                </a:cubicBezTo>
                <a:cubicBezTo>
                  <a:pt x="291002" y="121634"/>
                  <a:pt x="296475" y="122600"/>
                  <a:pt x="300337" y="117771"/>
                </a:cubicBezTo>
                <a:cubicBezTo>
                  <a:pt x="267181" y="113265"/>
                  <a:pt x="238853" y="122278"/>
                  <a:pt x="214711" y="145133"/>
                </a:cubicBezTo>
                <a:cubicBezTo>
                  <a:pt x="196362" y="162516"/>
                  <a:pt x="181876" y="183118"/>
                  <a:pt x="168034" y="204364"/>
                </a:cubicBezTo>
                <a:cubicBezTo>
                  <a:pt x="126187" y="268101"/>
                  <a:pt x="67922" y="313811"/>
                  <a:pt x="0" y="352118"/>
                </a:cubicBezTo>
                <a:cubicBezTo>
                  <a:pt x="3863" y="316709"/>
                  <a:pt x="11910" y="284518"/>
                  <a:pt x="21889" y="253293"/>
                </a:cubicBezTo>
                <a:cubicBezTo>
                  <a:pt x="47964" y="170564"/>
                  <a:pt x="89811" y="98457"/>
                  <a:pt x="161274" y="46308"/>
                </a:cubicBezTo>
                <a:cubicBezTo>
                  <a:pt x="192177" y="23775"/>
                  <a:pt x="227909" y="12186"/>
                  <a:pt x="264928" y="5104"/>
                </a:cubicBezTo>
                <a:cubicBezTo>
                  <a:pt x="319330" y="-5197"/>
                  <a:pt x="372766" y="1885"/>
                  <a:pt x="426846" y="10577"/>
                </a:cubicBezTo>
                <a:cubicBezTo>
                  <a:pt x="489134" y="13206"/>
                  <a:pt x="631577" y="-3801"/>
                  <a:pt x="638659" y="20878"/>
                </a:cubicBezTo>
                <a:close/>
              </a:path>
            </a:pathLst>
          </a:cu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cs typeface="+mn-cs"/>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1144" y="-632447"/>
            <a:ext cx="4396449" cy="4331098"/>
          </a:xfrm>
          <a:prstGeom prst="rect">
            <a:avLst/>
          </a:prstGeom>
        </p:spPr>
      </p:pic>
      <p:sp>
        <p:nvSpPr>
          <p:cNvPr id="2" name="Rectangle 1"/>
          <p:cNvSpPr>
            <a:spLocks noChangeArrowheads="1"/>
          </p:cNvSpPr>
          <p:nvPr/>
        </p:nvSpPr>
        <p:spPr bwMode="auto">
          <a:xfrm>
            <a:off x="5845771" y="-56093"/>
            <a:ext cx="500457"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err="1" smtClean="0">
                <a:ln>
                  <a:noFill/>
                </a:ln>
                <a:solidFill>
                  <a:srgbClr val="333333"/>
                </a:solidFill>
                <a:effectLst/>
                <a:latin typeface="Roboto"/>
              </a:rPr>
              <a:t>Câu</a:t>
            </a:r>
            <a:r>
              <a:rPr kumimoji="0" lang="en-US" altLang="en-US" sz="1300" b="0" i="0" u="none" strike="noStrike" cap="none" normalizeH="0" baseline="0" dirty="0" smtClean="0">
                <a:ln>
                  <a:noFill/>
                </a:ln>
                <a:solidFill>
                  <a:srgbClr val="333333"/>
                </a:solidFill>
                <a:effectLst/>
                <a:latin typeface="Roboto"/>
              </a:rPr>
              <a:t/>
            </a:r>
            <a:br>
              <a:rPr kumimoji="0" lang="en-US" altLang="en-US" sz="1300" b="0" i="0" u="none" strike="noStrike" cap="none" normalizeH="0" baseline="0" dirty="0" smtClean="0">
                <a:ln>
                  <a:noFill/>
                </a:ln>
                <a:solidFill>
                  <a:srgbClr val="333333"/>
                </a:solidFill>
                <a:effectLst/>
                <a:latin typeface="Roboto"/>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Rounded Rectangle 4"/>
          <p:cNvSpPr/>
          <p:nvPr/>
        </p:nvSpPr>
        <p:spPr>
          <a:xfrm>
            <a:off x="1102660" y="1170300"/>
            <a:ext cx="7474050" cy="46862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US" altLang="en-US" sz="2330" b="1" dirty="0" err="1" smtClean="0">
                <a:solidFill>
                  <a:srgbClr val="333333"/>
                </a:solidFill>
                <a:latin typeface="Times New Roman" panose="02020603050405020304" pitchFamily="18" charset="0"/>
                <a:cs typeface="Times New Roman" panose="02020603050405020304" pitchFamily="18" charset="0"/>
              </a:rPr>
              <a:t>Câu</a:t>
            </a:r>
            <a:r>
              <a:rPr lang="en-US" altLang="en-US" sz="2330" b="1" dirty="0" smtClean="0">
                <a:solidFill>
                  <a:srgbClr val="333333"/>
                </a:solidFill>
                <a:latin typeface="Times New Roman" panose="02020603050405020304" pitchFamily="18" charset="0"/>
                <a:cs typeface="Times New Roman" panose="02020603050405020304" pitchFamily="18" charset="0"/>
              </a:rPr>
              <a:t> </a:t>
            </a:r>
            <a:r>
              <a:rPr lang="en-US" altLang="en-US" sz="2330" b="1" dirty="0">
                <a:solidFill>
                  <a:srgbClr val="333333"/>
                </a:solidFill>
                <a:latin typeface="Times New Roman" panose="02020603050405020304" pitchFamily="18" charset="0"/>
                <a:cs typeface="Times New Roman" panose="02020603050405020304" pitchFamily="18" charset="0"/>
              </a:rPr>
              <a:t>3:</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Trong</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phần</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đầu</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tác</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phẩm</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Tôi</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đã</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học</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tập</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như</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thế</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nào</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cuộc</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trò</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chuyện</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giữa</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Đức</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Giám</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mục</a:t>
            </a:r>
            <a:r>
              <a:rPr lang="en-US" altLang="en-US" sz="2330" dirty="0">
                <a:solidFill>
                  <a:srgbClr val="333333"/>
                </a:solidFill>
                <a:latin typeface="Times New Roman" panose="02020603050405020304" pitchFamily="18" charset="0"/>
                <a:cs typeface="Times New Roman" panose="02020603050405020304" pitchFamily="18" charset="0"/>
              </a:rPr>
              <a:t> Cri-</a:t>
            </a:r>
            <a:r>
              <a:rPr lang="en-US" altLang="en-US" sz="2330" dirty="0" err="1">
                <a:solidFill>
                  <a:srgbClr val="333333"/>
                </a:solidFill>
                <a:latin typeface="Times New Roman" panose="02020603050405020304" pitchFamily="18" charset="0"/>
                <a:cs typeface="Times New Roman" panose="02020603050405020304" pitchFamily="18" charset="0"/>
              </a:rPr>
              <a:t>xan</a:t>
            </a:r>
            <a:r>
              <a:rPr lang="en-US" altLang="en-US" sz="2330" dirty="0">
                <a:solidFill>
                  <a:srgbClr val="333333"/>
                </a:solidFill>
                <a:latin typeface="Times New Roman" panose="02020603050405020304" pitchFamily="18" charset="0"/>
                <a:cs typeface="Times New Roman" panose="02020603050405020304" pitchFamily="18" charset="0"/>
              </a:rPr>
              <a:t>-</a:t>
            </a:r>
            <a:r>
              <a:rPr lang="en-US" altLang="en-US" sz="2330" dirty="0" err="1">
                <a:solidFill>
                  <a:srgbClr val="333333"/>
                </a:solidFill>
                <a:latin typeface="Times New Roman" panose="02020603050405020304" pitchFamily="18" charset="0"/>
                <a:cs typeface="Times New Roman" panose="02020603050405020304" pitchFamily="18" charset="0"/>
              </a:rPr>
              <a:t>phơ</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và</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Pê-xcốp</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nhiều</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lần</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được</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thuật</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lại</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chỉ</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bằng</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một</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lời</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thoại</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dưới</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dạng</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những</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câu</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hỏi</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tiếp</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smtClean="0">
                <a:solidFill>
                  <a:srgbClr val="333333"/>
                </a:solidFill>
                <a:latin typeface="Times New Roman" panose="02020603050405020304" pitchFamily="18" charset="0"/>
                <a:cs typeface="Times New Roman" panose="02020603050405020304" pitchFamily="18" charset="0"/>
              </a:rPr>
              <a:t>nối</a:t>
            </a:r>
            <a:r>
              <a:rPr lang="en-US" altLang="en-US" sz="2330" dirty="0" smtClean="0">
                <a:solidFill>
                  <a:srgbClr val="333333"/>
                </a:solidFill>
                <a:latin typeface="Times New Roman" panose="02020603050405020304" pitchFamily="18" charset="0"/>
                <a:cs typeface="Times New Roman" panose="02020603050405020304" pitchFamily="18" charset="0"/>
              </a:rPr>
              <a:t>:</a:t>
            </a:r>
            <a:endParaRPr lang="en-US" altLang="en-US" sz="2330" dirty="0">
              <a:solidFill>
                <a:schemeClr val="tx1"/>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330" i="1" dirty="0">
                <a:solidFill>
                  <a:srgbClr val="333333"/>
                </a:solidFill>
                <a:latin typeface="Times New Roman" panose="02020603050405020304" pitchFamily="18" charset="0"/>
                <a:cs typeface="Times New Roman" panose="02020603050405020304" pitchFamily="18" charset="0"/>
              </a:rPr>
              <a:t>- Con </a:t>
            </a:r>
            <a:r>
              <a:rPr lang="en-US" altLang="en-US" sz="2330" i="1" dirty="0" err="1">
                <a:solidFill>
                  <a:srgbClr val="333333"/>
                </a:solidFill>
                <a:latin typeface="Times New Roman" panose="02020603050405020304" pitchFamily="18" charset="0"/>
                <a:cs typeface="Times New Roman" panose="02020603050405020304" pitchFamily="18" charset="0"/>
              </a:rPr>
              <a:t>lên</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mấy</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Có</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thế</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thôi</a:t>
            </a:r>
            <a:r>
              <a:rPr lang="en-US" altLang="en-US" sz="2330" i="1" dirty="0">
                <a:solidFill>
                  <a:srgbClr val="333333"/>
                </a:solidFill>
                <a:latin typeface="Times New Roman" panose="02020603050405020304" pitchFamily="18" charset="0"/>
                <a:cs typeface="Times New Roman" panose="02020603050405020304" pitchFamily="18" charset="0"/>
              </a:rPr>
              <a:t> à? Sao </a:t>
            </a:r>
            <a:r>
              <a:rPr lang="en-US" altLang="en-US" sz="2330" i="1" dirty="0" err="1">
                <a:solidFill>
                  <a:srgbClr val="333333"/>
                </a:solidFill>
                <a:latin typeface="Times New Roman" panose="02020603050405020304" pitchFamily="18" charset="0"/>
                <a:cs typeface="Times New Roman" panose="02020603050405020304" pitchFamily="18" charset="0"/>
              </a:rPr>
              <a:t>dài</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người</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thế</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chú</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bé</a:t>
            </a:r>
            <a:r>
              <a:rPr lang="en-US" altLang="en-US" sz="2330" i="1" dirty="0">
                <a:solidFill>
                  <a:srgbClr val="333333"/>
                </a:solidFill>
                <a:latin typeface="Times New Roman" panose="02020603050405020304" pitchFamily="18" charset="0"/>
                <a:cs typeface="Times New Roman" panose="02020603050405020304" pitchFamily="18" charset="0"/>
              </a:rPr>
              <a:t>? Hay </a:t>
            </a:r>
            <a:r>
              <a:rPr lang="en-US" altLang="en-US" sz="2330" i="1" dirty="0" err="1">
                <a:solidFill>
                  <a:srgbClr val="333333"/>
                </a:solidFill>
                <a:latin typeface="Times New Roman" panose="02020603050405020304" pitchFamily="18" charset="0"/>
                <a:cs typeface="Times New Roman" panose="02020603050405020304" pitchFamily="18" charset="0"/>
              </a:rPr>
              <a:t>bêu</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mưa</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lắm</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phải</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không</a:t>
            </a:r>
            <a:r>
              <a:rPr lang="en-US" altLang="en-US" sz="2330" i="1" dirty="0">
                <a:solidFill>
                  <a:srgbClr val="333333"/>
                </a:solidFill>
                <a:latin typeface="Times New Roman" panose="02020603050405020304" pitchFamily="18" charset="0"/>
                <a:cs typeface="Times New Roman" panose="02020603050405020304" pitchFamily="18" charset="0"/>
              </a:rPr>
              <a:t>?</a:t>
            </a:r>
            <a:endParaRPr lang="en-US" altLang="en-US" sz="2330" i="1" dirty="0">
              <a:solidFill>
                <a:schemeClr val="tx1"/>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en-US" altLang="en-US" sz="2330" i="1" dirty="0">
                <a:solidFill>
                  <a:srgbClr val="333333"/>
                </a:solidFill>
                <a:latin typeface="Times New Roman" panose="02020603050405020304" pitchFamily="18" charset="0"/>
                <a:cs typeface="Times New Roman" panose="02020603050405020304" pitchFamily="18" charset="0"/>
              </a:rPr>
              <a:t>- Con </a:t>
            </a:r>
            <a:r>
              <a:rPr lang="en-US" altLang="en-US" sz="2330" i="1" dirty="0" err="1">
                <a:solidFill>
                  <a:srgbClr val="333333"/>
                </a:solidFill>
                <a:latin typeface="Times New Roman" panose="02020603050405020304" pitchFamily="18" charset="0"/>
                <a:cs typeface="Times New Roman" panose="02020603050405020304" pitchFamily="18" charset="0"/>
              </a:rPr>
              <a:t>học</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theo</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thánh</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thi</a:t>
            </a:r>
            <a:r>
              <a:rPr lang="en-US" altLang="en-US" sz="2330" i="1" dirty="0">
                <a:solidFill>
                  <a:srgbClr val="333333"/>
                </a:solidFill>
                <a:latin typeface="Times New Roman" panose="02020603050405020304" pitchFamily="18" charset="0"/>
                <a:cs typeface="Times New Roman" panose="02020603050405020304" pitchFamily="18" charset="0"/>
              </a:rPr>
              <a:t> à? Ai </a:t>
            </a:r>
            <a:r>
              <a:rPr lang="en-US" altLang="en-US" sz="2330" i="1" dirty="0" err="1">
                <a:solidFill>
                  <a:srgbClr val="333333"/>
                </a:solidFill>
                <a:latin typeface="Times New Roman" panose="02020603050405020304" pitchFamily="18" charset="0"/>
                <a:cs typeface="Times New Roman" panose="02020603050405020304" pitchFamily="18" charset="0"/>
              </a:rPr>
              <a:t>dạy</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Ông</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có</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hiền</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không</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Ác</a:t>
            </a:r>
            <a:r>
              <a:rPr lang="en-US" altLang="en-US" sz="2330" i="1" dirty="0">
                <a:solidFill>
                  <a:srgbClr val="333333"/>
                </a:solidFill>
                <a:latin typeface="Times New Roman" panose="02020603050405020304" pitchFamily="18" charset="0"/>
                <a:cs typeface="Times New Roman" panose="02020603050405020304" pitchFamily="18" charset="0"/>
              </a:rPr>
              <a:t> à? </a:t>
            </a:r>
            <a:r>
              <a:rPr lang="en-US" altLang="en-US" sz="2330" i="1" dirty="0" err="1">
                <a:solidFill>
                  <a:srgbClr val="333333"/>
                </a:solidFill>
                <a:latin typeface="Times New Roman" panose="02020603050405020304" pitchFamily="18" charset="0"/>
                <a:cs typeface="Times New Roman" panose="02020603050405020304" pitchFamily="18" charset="0"/>
              </a:rPr>
              <a:t>Lẽ</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nào</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Những</a:t>
            </a:r>
            <a:r>
              <a:rPr lang="en-US" altLang="en-US" sz="2330" i="1" dirty="0">
                <a:solidFill>
                  <a:srgbClr val="333333"/>
                </a:solidFill>
                <a:latin typeface="Times New Roman" panose="02020603050405020304" pitchFamily="18" charset="0"/>
                <a:cs typeface="Times New Roman" panose="02020603050405020304" pitchFamily="18" charset="0"/>
              </a:rPr>
              <a:t> con </a:t>
            </a:r>
            <a:r>
              <a:rPr lang="en-US" altLang="en-US" sz="2330" i="1" dirty="0" err="1">
                <a:solidFill>
                  <a:srgbClr val="333333"/>
                </a:solidFill>
                <a:latin typeface="Times New Roman" panose="02020603050405020304" pitchFamily="18" charset="0"/>
                <a:cs typeface="Times New Roman" panose="02020603050405020304" pitchFamily="18" charset="0"/>
              </a:rPr>
              <a:t>nghịch</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lắm</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phải</a:t>
            </a:r>
            <a:r>
              <a:rPr lang="en-US" altLang="en-US" sz="2330" i="1" dirty="0">
                <a:solidFill>
                  <a:srgbClr val="333333"/>
                </a:solidFill>
                <a:latin typeface="Times New Roman" panose="02020603050405020304" pitchFamily="18" charset="0"/>
                <a:cs typeface="Times New Roman" panose="02020603050405020304" pitchFamily="18" charset="0"/>
              </a:rPr>
              <a:t> </a:t>
            </a:r>
            <a:r>
              <a:rPr lang="en-US" altLang="en-US" sz="2330" i="1" dirty="0" err="1">
                <a:solidFill>
                  <a:srgbClr val="333333"/>
                </a:solidFill>
                <a:latin typeface="Times New Roman" panose="02020603050405020304" pitchFamily="18" charset="0"/>
                <a:cs typeface="Times New Roman" panose="02020603050405020304" pitchFamily="18" charset="0"/>
              </a:rPr>
              <a:t>không</a:t>
            </a:r>
            <a:r>
              <a:rPr lang="en-US" altLang="en-US" sz="2330" i="1" dirty="0">
                <a:solidFill>
                  <a:srgbClr val="333333"/>
                </a:solidFill>
                <a:latin typeface="Times New Roman" panose="02020603050405020304" pitchFamily="18" charset="0"/>
                <a:cs typeface="Times New Roman" panose="02020603050405020304" pitchFamily="18" charset="0"/>
              </a:rPr>
              <a:t>?</a:t>
            </a:r>
            <a:endParaRPr lang="en-US" altLang="en-US" sz="2330" i="1" dirty="0">
              <a:solidFill>
                <a:schemeClr val="tx1"/>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330" dirty="0" err="1">
                <a:solidFill>
                  <a:srgbClr val="333333"/>
                </a:solidFill>
                <a:latin typeface="Times New Roman" panose="02020603050405020304" pitchFamily="18" charset="0"/>
                <a:cs typeface="Times New Roman" panose="02020603050405020304" pitchFamily="18" charset="0"/>
              </a:rPr>
              <a:t>Khi</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đọc</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các</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lời</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thoại</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trên</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bạn</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có</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thể</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nghe</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được</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giọng</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nói</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của</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những</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ai</a:t>
            </a:r>
            <a:r>
              <a:rPr lang="en-US" altLang="en-US" sz="2330" dirty="0" smtClean="0">
                <a:solidFill>
                  <a:srgbClr val="333333"/>
                </a:solidFill>
                <a:latin typeface="Times New Roman" panose="02020603050405020304" pitchFamily="18" charset="0"/>
                <a:cs typeface="Times New Roman" panose="02020603050405020304" pitchFamily="18" charset="0"/>
              </a:rPr>
              <a:t>?</a:t>
            </a:r>
          </a:p>
          <a:p>
            <a:pPr lvl="0" eaLnBrk="0" fontAlgn="base" hangingPunct="0">
              <a:spcBef>
                <a:spcPct val="0"/>
              </a:spcBef>
              <a:spcAft>
                <a:spcPct val="0"/>
              </a:spcAft>
            </a:pPr>
            <a:r>
              <a:rPr lang="en-US" altLang="en-US" sz="2330" dirty="0" smtClean="0">
                <a:solidFill>
                  <a:srgbClr val="333333"/>
                </a:solidFill>
                <a:latin typeface="Times New Roman" panose="02020603050405020304" pitchFamily="18" charset="0"/>
                <a:cs typeface="Times New Roman" panose="02020603050405020304" pitchFamily="18" charset="0"/>
              </a:rPr>
              <a:t> </a:t>
            </a:r>
            <a:r>
              <a:rPr lang="en-US" altLang="en-US" sz="2330" dirty="0">
                <a:solidFill>
                  <a:srgbClr val="333333"/>
                </a:solidFill>
                <a:latin typeface="Times New Roman" panose="02020603050405020304" pitchFamily="18" charset="0"/>
                <a:cs typeface="Times New Roman" panose="02020603050405020304" pitchFamily="18" charset="0"/>
              </a:rPr>
              <a:t>Do </a:t>
            </a:r>
            <a:r>
              <a:rPr lang="en-US" altLang="en-US" sz="2330" dirty="0" err="1">
                <a:solidFill>
                  <a:srgbClr val="333333"/>
                </a:solidFill>
                <a:latin typeface="Times New Roman" panose="02020603050405020304" pitchFamily="18" charset="0"/>
                <a:cs typeface="Times New Roman" panose="02020603050405020304" pitchFamily="18" charset="0"/>
              </a:rPr>
              <a:t>đâu</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mà</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các</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lời</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thoại</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tạo</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được</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hiệu</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quả</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như</a:t>
            </a:r>
            <a:r>
              <a:rPr lang="en-US" altLang="en-US" sz="2330" dirty="0">
                <a:solidFill>
                  <a:srgbClr val="333333"/>
                </a:solidFill>
                <a:latin typeface="Times New Roman" panose="02020603050405020304" pitchFamily="18" charset="0"/>
                <a:cs typeface="Times New Roman" panose="02020603050405020304" pitchFamily="18" charset="0"/>
              </a:rPr>
              <a:t> </a:t>
            </a:r>
            <a:r>
              <a:rPr lang="en-US" altLang="en-US" sz="2330" dirty="0" err="1">
                <a:solidFill>
                  <a:srgbClr val="333333"/>
                </a:solidFill>
                <a:latin typeface="Times New Roman" panose="02020603050405020304" pitchFamily="18" charset="0"/>
                <a:cs typeface="Times New Roman" panose="02020603050405020304" pitchFamily="18" charset="0"/>
              </a:rPr>
              <a:t>vậy</a:t>
            </a:r>
            <a:r>
              <a:rPr lang="en-US" altLang="en-US" sz="2330" dirty="0">
                <a:solidFill>
                  <a:srgbClr val="333333"/>
                </a:solidFill>
                <a:latin typeface="Times New Roman" panose="02020603050405020304" pitchFamily="18" charset="0"/>
                <a:cs typeface="Times New Roman" panose="02020603050405020304" pitchFamily="18" charset="0"/>
              </a:rPr>
              <a:t>?</a:t>
            </a:r>
            <a:endParaRPr lang="en-US" altLang="en-US" sz="233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4870939"/>
      </p:ext>
    </p:extLst>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ector Free | vectormienphi.com là một Blog đồ họa vector miễn phí, lập ra  đểchia sẻ các hình vector miễn phí cho tất cả mọi người | Page 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99E34EFB-524A-4B29-864F-1AA039661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188"/>
            <a:ext cx="12192000" cy="6680447"/>
          </a:xfrm>
          <a:prstGeom prst="rect">
            <a:avLst/>
          </a:prstGeom>
        </p:spPr>
      </p:pic>
      <p:grpSp>
        <p:nvGrpSpPr>
          <p:cNvPr id="8" name="Group 7">
            <a:extLst>
              <a:ext uri="{FF2B5EF4-FFF2-40B4-BE49-F238E27FC236}">
                <a16:creationId xmlns:a16="http://schemas.microsoft.com/office/drawing/2014/main" xmlns="" id="{CA7EDC25-981E-48A5-82FB-0F9B966F0949}"/>
              </a:ext>
            </a:extLst>
          </p:cNvPr>
          <p:cNvGrpSpPr/>
          <p:nvPr/>
        </p:nvGrpSpPr>
        <p:grpSpPr>
          <a:xfrm rot="1250612">
            <a:off x="9739481" y="2268592"/>
            <a:ext cx="788594" cy="4052208"/>
            <a:chOff x="9328729" y="540163"/>
            <a:chExt cx="908119" cy="6396374"/>
          </a:xfrm>
        </p:grpSpPr>
        <p:sp>
          <p:nvSpPr>
            <p:cNvPr id="9" name="Rectangle 8">
              <a:extLst>
                <a:ext uri="{FF2B5EF4-FFF2-40B4-BE49-F238E27FC236}">
                  <a16:creationId xmlns:a16="http://schemas.microsoft.com/office/drawing/2014/main" xmlns="" id="{A1767B02-24B3-460B-AB04-D2C78DF00AF9}"/>
                </a:ext>
              </a:extLst>
            </p:cNvPr>
            <p:cNvSpPr/>
            <p:nvPr/>
          </p:nvSpPr>
          <p:spPr>
            <a:xfrm>
              <a:off x="9328729" y="1361755"/>
              <a:ext cx="601298" cy="40484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cs typeface="+mn-cs"/>
              </a:endParaRPr>
            </a:p>
          </p:txBody>
        </p:sp>
        <p:sp>
          <p:nvSpPr>
            <p:cNvPr id="10" name="Freeform: Shape 5">
              <a:extLst>
                <a:ext uri="{FF2B5EF4-FFF2-40B4-BE49-F238E27FC236}">
                  <a16:creationId xmlns:a16="http://schemas.microsoft.com/office/drawing/2014/main" xmlns="" id="{A38FCC04-AF42-40DC-80EE-CDE5A18DEAC5}"/>
                </a:ext>
              </a:extLst>
            </p:cNvPr>
            <p:cNvSpPr/>
            <p:nvPr/>
          </p:nvSpPr>
          <p:spPr>
            <a:xfrm>
              <a:off x="9955684" y="1357289"/>
              <a:ext cx="281164" cy="1572720"/>
            </a:xfrm>
            <a:custGeom>
              <a:avLst/>
              <a:gdLst>
                <a:gd name="connsiteX0" fmla="*/ 157495 w 281164"/>
                <a:gd name="connsiteY0" fmla="*/ 1288144 h 1572720"/>
                <a:gd name="connsiteX1" fmla="*/ 157495 w 281164"/>
                <a:gd name="connsiteY1" fmla="*/ 1568321 h 1572720"/>
                <a:gd name="connsiteX2" fmla="*/ 0 w 281164"/>
                <a:gd name="connsiteY2" fmla="*/ 1428232 h 1572720"/>
                <a:gd name="connsiteX3" fmla="*/ 26240 w 281164"/>
                <a:gd name="connsiteY3" fmla="*/ 8271 h 1572720"/>
                <a:gd name="connsiteX4" fmla="*/ 139097 w 281164"/>
                <a:gd name="connsiteY4" fmla="*/ 8271 h 1572720"/>
                <a:gd name="connsiteX5" fmla="*/ 139097 w 281164"/>
                <a:gd name="connsiteY5" fmla="*/ 191304 h 1572720"/>
                <a:gd name="connsiteX6" fmla="*/ 26240 w 281164"/>
                <a:gd name="connsiteY6" fmla="*/ 191304 h 1572720"/>
                <a:gd name="connsiteX7" fmla="*/ 190994 w 281164"/>
                <a:gd name="connsiteY7" fmla="*/ 0 h 1572720"/>
                <a:gd name="connsiteX8" fmla="*/ 281164 w 281164"/>
                <a:gd name="connsiteY8" fmla="*/ 0 h 1572720"/>
                <a:gd name="connsiteX9" fmla="*/ 281164 w 281164"/>
                <a:gd name="connsiteY9" fmla="*/ 1572720 h 1572720"/>
                <a:gd name="connsiteX10" fmla="*/ 190994 w 281164"/>
                <a:gd name="connsiteY10" fmla="*/ 1572720 h 157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1164" h="1572720">
                  <a:moveTo>
                    <a:pt x="157495" y="1288144"/>
                  </a:moveTo>
                  <a:lnTo>
                    <a:pt x="157495" y="1568321"/>
                  </a:lnTo>
                  <a:lnTo>
                    <a:pt x="0" y="1428232"/>
                  </a:lnTo>
                  <a:close/>
                  <a:moveTo>
                    <a:pt x="26240" y="8271"/>
                  </a:moveTo>
                  <a:lnTo>
                    <a:pt x="139097" y="8271"/>
                  </a:lnTo>
                  <a:lnTo>
                    <a:pt x="139097" y="191304"/>
                  </a:lnTo>
                  <a:lnTo>
                    <a:pt x="26240" y="191304"/>
                  </a:lnTo>
                  <a:close/>
                  <a:moveTo>
                    <a:pt x="190994" y="0"/>
                  </a:moveTo>
                  <a:lnTo>
                    <a:pt x="281164" y="0"/>
                  </a:lnTo>
                  <a:lnTo>
                    <a:pt x="281164" y="1572720"/>
                  </a:lnTo>
                  <a:lnTo>
                    <a:pt x="190994" y="157272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cs typeface="+mn-cs"/>
              </a:endParaRPr>
            </a:p>
          </p:txBody>
        </p:sp>
        <p:sp>
          <p:nvSpPr>
            <p:cNvPr id="11" name="Rectangle: Top Corners Rounded 6">
              <a:extLst>
                <a:ext uri="{FF2B5EF4-FFF2-40B4-BE49-F238E27FC236}">
                  <a16:creationId xmlns:a16="http://schemas.microsoft.com/office/drawing/2014/main" xmlns="" id="{55E91892-95A3-491E-BE32-2964F5F980A8}"/>
                </a:ext>
              </a:extLst>
            </p:cNvPr>
            <p:cNvSpPr/>
            <p:nvPr/>
          </p:nvSpPr>
          <p:spPr>
            <a:xfrm>
              <a:off x="9514470" y="540163"/>
              <a:ext cx="229816" cy="777881"/>
            </a:xfrm>
            <a:prstGeom prst="round2SameRect">
              <a:avLst>
                <a:gd name="adj1" fmla="val 50000"/>
                <a:gd name="adj2" fmla="val 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cs typeface="+mn-cs"/>
              </a:endParaRPr>
            </a:p>
          </p:txBody>
        </p:sp>
        <p:sp>
          <p:nvSpPr>
            <p:cNvPr id="12" name="Isosceles Triangle 11">
              <a:extLst>
                <a:ext uri="{FF2B5EF4-FFF2-40B4-BE49-F238E27FC236}">
                  <a16:creationId xmlns:a16="http://schemas.microsoft.com/office/drawing/2014/main" xmlns="" id="{B9455CC4-E0CE-4158-9537-D777453A7974}"/>
                </a:ext>
              </a:extLst>
            </p:cNvPr>
            <p:cNvSpPr/>
            <p:nvPr/>
          </p:nvSpPr>
          <p:spPr>
            <a:xfrm rot="10800000">
              <a:off x="9530840" y="6422420"/>
              <a:ext cx="197075" cy="514117"/>
            </a:xfrm>
            <a:prstGeom prst="triangle">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cs typeface="+mn-cs"/>
              </a:endParaRPr>
            </a:p>
          </p:txBody>
        </p:sp>
        <p:sp>
          <p:nvSpPr>
            <p:cNvPr id="13" name="Trapezoid 12">
              <a:extLst>
                <a:ext uri="{FF2B5EF4-FFF2-40B4-BE49-F238E27FC236}">
                  <a16:creationId xmlns:a16="http://schemas.microsoft.com/office/drawing/2014/main" xmlns="" id="{86CA199E-5C28-45F5-A60D-4C1EC90E1521}"/>
                </a:ext>
              </a:extLst>
            </p:cNvPr>
            <p:cNvSpPr/>
            <p:nvPr/>
          </p:nvSpPr>
          <p:spPr>
            <a:xfrm rot="10800000">
              <a:off x="9328729" y="5453882"/>
              <a:ext cx="601299" cy="924828"/>
            </a:xfrm>
            <a:prstGeom prst="trapezoid">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cs typeface="+mn-cs"/>
              </a:endParaRPr>
            </a:p>
          </p:txBody>
        </p:sp>
      </p:grpSp>
      <p:sp>
        <p:nvSpPr>
          <p:cNvPr id="20" name="Freeform: Shape 18">
            <a:extLst>
              <a:ext uri="{FF2B5EF4-FFF2-40B4-BE49-F238E27FC236}">
                <a16:creationId xmlns:a16="http://schemas.microsoft.com/office/drawing/2014/main" xmlns="" id="{D64B1D70-E8F2-440C-B680-FF3F5338E884}"/>
              </a:ext>
            </a:extLst>
          </p:cNvPr>
          <p:cNvSpPr/>
          <p:nvPr/>
        </p:nvSpPr>
        <p:spPr>
          <a:xfrm>
            <a:off x="10341886" y="4403111"/>
            <a:ext cx="481569" cy="473231"/>
          </a:xfrm>
          <a:custGeom>
            <a:avLst/>
            <a:gdLst>
              <a:gd name="connsiteX0" fmla="*/ 638659 w 637371"/>
              <a:gd name="connsiteY0" fmla="*/ 20878 h 405600"/>
              <a:gd name="connsiteX1" fmla="*/ 469338 w 637371"/>
              <a:gd name="connsiteY1" fmla="*/ 158653 h 405600"/>
              <a:gd name="connsiteX2" fmla="*/ 380170 w 637371"/>
              <a:gd name="connsiteY2" fmla="*/ 269066 h 405600"/>
              <a:gd name="connsiteX3" fmla="*/ 283276 w 637371"/>
              <a:gd name="connsiteY3" fmla="*/ 359522 h 405600"/>
              <a:gd name="connsiteX4" fmla="*/ 136810 w 637371"/>
              <a:gd name="connsiteY4" fmla="*/ 406520 h 405600"/>
              <a:gd name="connsiteX5" fmla="*/ 24143 w 637371"/>
              <a:gd name="connsiteY5" fmla="*/ 387849 h 405600"/>
              <a:gd name="connsiteX6" fmla="*/ 9657 w 637371"/>
              <a:gd name="connsiteY6" fmla="*/ 377227 h 405600"/>
              <a:gd name="connsiteX7" fmla="*/ 114598 w 637371"/>
              <a:gd name="connsiteY7" fmla="*/ 296107 h 405600"/>
              <a:gd name="connsiteX8" fmla="*/ 176404 w 637371"/>
              <a:gd name="connsiteY8" fmla="*/ 224966 h 405600"/>
              <a:gd name="connsiteX9" fmla="*/ 219861 w 637371"/>
              <a:gd name="connsiteY9" fmla="*/ 163160 h 405600"/>
              <a:gd name="connsiteX10" fmla="*/ 286817 w 637371"/>
              <a:gd name="connsiteY10" fmla="*/ 122278 h 405600"/>
              <a:gd name="connsiteX11" fmla="*/ 300337 w 637371"/>
              <a:gd name="connsiteY11" fmla="*/ 117771 h 405600"/>
              <a:gd name="connsiteX12" fmla="*/ 214711 w 637371"/>
              <a:gd name="connsiteY12" fmla="*/ 145133 h 405600"/>
              <a:gd name="connsiteX13" fmla="*/ 168034 w 637371"/>
              <a:gd name="connsiteY13" fmla="*/ 204364 h 405600"/>
              <a:gd name="connsiteX14" fmla="*/ 0 w 637371"/>
              <a:gd name="connsiteY14" fmla="*/ 352118 h 405600"/>
              <a:gd name="connsiteX15" fmla="*/ 21889 w 637371"/>
              <a:gd name="connsiteY15" fmla="*/ 253293 h 405600"/>
              <a:gd name="connsiteX16" fmla="*/ 161274 w 637371"/>
              <a:gd name="connsiteY16" fmla="*/ 46308 h 405600"/>
              <a:gd name="connsiteX17" fmla="*/ 264928 w 637371"/>
              <a:gd name="connsiteY17" fmla="*/ 5104 h 405600"/>
              <a:gd name="connsiteX18" fmla="*/ 426846 w 637371"/>
              <a:gd name="connsiteY18" fmla="*/ 10577 h 405600"/>
              <a:gd name="connsiteX19" fmla="*/ 602606 w 637371"/>
              <a:gd name="connsiteY19" fmla="*/ 21522 h 405600"/>
              <a:gd name="connsiteX20" fmla="*/ 638659 w 637371"/>
              <a:gd name="connsiteY20" fmla="*/ 20878 h 405600"/>
              <a:gd name="connsiteX0" fmla="*/ 638659 w 638659"/>
              <a:gd name="connsiteY0" fmla="*/ 20878 h 408004"/>
              <a:gd name="connsiteX1" fmla="*/ 469338 w 638659"/>
              <a:gd name="connsiteY1" fmla="*/ 158653 h 408004"/>
              <a:gd name="connsiteX2" fmla="*/ 380170 w 638659"/>
              <a:gd name="connsiteY2" fmla="*/ 269066 h 408004"/>
              <a:gd name="connsiteX3" fmla="*/ 283276 w 638659"/>
              <a:gd name="connsiteY3" fmla="*/ 359522 h 408004"/>
              <a:gd name="connsiteX4" fmla="*/ 136810 w 638659"/>
              <a:gd name="connsiteY4" fmla="*/ 406520 h 408004"/>
              <a:gd name="connsiteX5" fmla="*/ 24143 w 638659"/>
              <a:gd name="connsiteY5" fmla="*/ 387849 h 408004"/>
              <a:gd name="connsiteX6" fmla="*/ 9657 w 638659"/>
              <a:gd name="connsiteY6" fmla="*/ 377227 h 408004"/>
              <a:gd name="connsiteX7" fmla="*/ 114598 w 638659"/>
              <a:gd name="connsiteY7" fmla="*/ 296107 h 408004"/>
              <a:gd name="connsiteX8" fmla="*/ 176404 w 638659"/>
              <a:gd name="connsiteY8" fmla="*/ 224966 h 408004"/>
              <a:gd name="connsiteX9" fmla="*/ 219861 w 638659"/>
              <a:gd name="connsiteY9" fmla="*/ 163160 h 408004"/>
              <a:gd name="connsiteX10" fmla="*/ 286817 w 638659"/>
              <a:gd name="connsiteY10" fmla="*/ 122278 h 408004"/>
              <a:gd name="connsiteX11" fmla="*/ 300337 w 638659"/>
              <a:gd name="connsiteY11" fmla="*/ 117771 h 408004"/>
              <a:gd name="connsiteX12" fmla="*/ 214711 w 638659"/>
              <a:gd name="connsiteY12" fmla="*/ 145133 h 408004"/>
              <a:gd name="connsiteX13" fmla="*/ 168034 w 638659"/>
              <a:gd name="connsiteY13" fmla="*/ 204364 h 408004"/>
              <a:gd name="connsiteX14" fmla="*/ 0 w 638659"/>
              <a:gd name="connsiteY14" fmla="*/ 352118 h 408004"/>
              <a:gd name="connsiteX15" fmla="*/ 21889 w 638659"/>
              <a:gd name="connsiteY15" fmla="*/ 253293 h 408004"/>
              <a:gd name="connsiteX16" fmla="*/ 161274 w 638659"/>
              <a:gd name="connsiteY16" fmla="*/ 46308 h 408004"/>
              <a:gd name="connsiteX17" fmla="*/ 264928 w 638659"/>
              <a:gd name="connsiteY17" fmla="*/ 5104 h 408004"/>
              <a:gd name="connsiteX18" fmla="*/ 426846 w 638659"/>
              <a:gd name="connsiteY18" fmla="*/ 10577 h 408004"/>
              <a:gd name="connsiteX19" fmla="*/ 638659 w 638659"/>
              <a:gd name="connsiteY19" fmla="*/ 20878 h 40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8659" h="408004">
                <a:moveTo>
                  <a:pt x="638659" y="20878"/>
                </a:moveTo>
                <a:cubicBezTo>
                  <a:pt x="576854" y="64657"/>
                  <a:pt x="521486" y="109723"/>
                  <a:pt x="469338" y="158653"/>
                </a:cubicBezTo>
                <a:cubicBezTo>
                  <a:pt x="434572" y="191166"/>
                  <a:pt x="402703" y="226253"/>
                  <a:pt x="380170" y="269066"/>
                </a:cubicBezTo>
                <a:cubicBezTo>
                  <a:pt x="358602" y="310592"/>
                  <a:pt x="322549" y="336989"/>
                  <a:pt x="283276" y="359522"/>
                </a:cubicBezTo>
                <a:cubicBezTo>
                  <a:pt x="237888" y="385596"/>
                  <a:pt x="188958" y="400726"/>
                  <a:pt x="136810" y="406520"/>
                </a:cubicBezTo>
                <a:cubicBezTo>
                  <a:pt x="97215" y="410705"/>
                  <a:pt x="59552" y="406520"/>
                  <a:pt x="24143" y="387849"/>
                </a:cubicBezTo>
                <a:cubicBezTo>
                  <a:pt x="18670" y="384952"/>
                  <a:pt x="15129" y="381411"/>
                  <a:pt x="9657" y="377227"/>
                </a:cubicBezTo>
                <a:cubicBezTo>
                  <a:pt x="46998" y="351796"/>
                  <a:pt x="81442" y="324756"/>
                  <a:pt x="114598" y="296107"/>
                </a:cubicBezTo>
                <a:cubicBezTo>
                  <a:pt x="138741" y="275183"/>
                  <a:pt x="160631" y="253293"/>
                  <a:pt x="176404" y="224966"/>
                </a:cubicBezTo>
                <a:cubicBezTo>
                  <a:pt x="188636" y="203076"/>
                  <a:pt x="203766" y="182796"/>
                  <a:pt x="219861" y="163160"/>
                </a:cubicBezTo>
                <a:cubicBezTo>
                  <a:pt x="237566" y="141914"/>
                  <a:pt x="258812" y="126463"/>
                  <a:pt x="286817" y="122278"/>
                </a:cubicBezTo>
                <a:cubicBezTo>
                  <a:pt x="291002" y="121634"/>
                  <a:pt x="296475" y="122600"/>
                  <a:pt x="300337" y="117771"/>
                </a:cubicBezTo>
                <a:cubicBezTo>
                  <a:pt x="267181" y="113265"/>
                  <a:pt x="238853" y="122278"/>
                  <a:pt x="214711" y="145133"/>
                </a:cubicBezTo>
                <a:cubicBezTo>
                  <a:pt x="196362" y="162516"/>
                  <a:pt x="181876" y="183118"/>
                  <a:pt x="168034" y="204364"/>
                </a:cubicBezTo>
                <a:cubicBezTo>
                  <a:pt x="126187" y="268101"/>
                  <a:pt x="67922" y="313811"/>
                  <a:pt x="0" y="352118"/>
                </a:cubicBezTo>
                <a:cubicBezTo>
                  <a:pt x="3863" y="316709"/>
                  <a:pt x="11910" y="284518"/>
                  <a:pt x="21889" y="253293"/>
                </a:cubicBezTo>
                <a:cubicBezTo>
                  <a:pt x="47964" y="170564"/>
                  <a:pt x="89811" y="98457"/>
                  <a:pt x="161274" y="46308"/>
                </a:cubicBezTo>
                <a:cubicBezTo>
                  <a:pt x="192177" y="23775"/>
                  <a:pt x="227909" y="12186"/>
                  <a:pt x="264928" y="5104"/>
                </a:cubicBezTo>
                <a:cubicBezTo>
                  <a:pt x="319330" y="-5197"/>
                  <a:pt x="372766" y="1885"/>
                  <a:pt x="426846" y="10577"/>
                </a:cubicBezTo>
                <a:cubicBezTo>
                  <a:pt x="489134" y="13206"/>
                  <a:pt x="631577" y="-3801"/>
                  <a:pt x="638659" y="20878"/>
                </a:cubicBezTo>
                <a:close/>
              </a:path>
            </a:pathLst>
          </a:cu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cs typeface="+mn-cs"/>
            </a:endParaRPr>
          </a:p>
        </p:txBody>
      </p:sp>
      <p:sp>
        <p:nvSpPr>
          <p:cNvPr id="21" name="Freeform: Shape 19">
            <a:extLst>
              <a:ext uri="{FF2B5EF4-FFF2-40B4-BE49-F238E27FC236}">
                <a16:creationId xmlns:a16="http://schemas.microsoft.com/office/drawing/2014/main" xmlns="" id="{426FE078-B7FD-4C24-AE98-B8404B858C6E}"/>
              </a:ext>
            </a:extLst>
          </p:cNvPr>
          <p:cNvSpPr/>
          <p:nvPr/>
        </p:nvSpPr>
        <p:spPr>
          <a:xfrm>
            <a:off x="8482533" y="5152986"/>
            <a:ext cx="481569" cy="473231"/>
          </a:xfrm>
          <a:custGeom>
            <a:avLst/>
            <a:gdLst>
              <a:gd name="connsiteX0" fmla="*/ 638659 w 637371"/>
              <a:gd name="connsiteY0" fmla="*/ 20878 h 405600"/>
              <a:gd name="connsiteX1" fmla="*/ 469338 w 637371"/>
              <a:gd name="connsiteY1" fmla="*/ 158653 h 405600"/>
              <a:gd name="connsiteX2" fmla="*/ 380170 w 637371"/>
              <a:gd name="connsiteY2" fmla="*/ 269066 h 405600"/>
              <a:gd name="connsiteX3" fmla="*/ 283276 w 637371"/>
              <a:gd name="connsiteY3" fmla="*/ 359522 h 405600"/>
              <a:gd name="connsiteX4" fmla="*/ 136810 w 637371"/>
              <a:gd name="connsiteY4" fmla="*/ 406520 h 405600"/>
              <a:gd name="connsiteX5" fmla="*/ 24143 w 637371"/>
              <a:gd name="connsiteY5" fmla="*/ 387849 h 405600"/>
              <a:gd name="connsiteX6" fmla="*/ 9657 w 637371"/>
              <a:gd name="connsiteY6" fmla="*/ 377227 h 405600"/>
              <a:gd name="connsiteX7" fmla="*/ 114598 w 637371"/>
              <a:gd name="connsiteY7" fmla="*/ 296107 h 405600"/>
              <a:gd name="connsiteX8" fmla="*/ 176404 w 637371"/>
              <a:gd name="connsiteY8" fmla="*/ 224966 h 405600"/>
              <a:gd name="connsiteX9" fmla="*/ 219861 w 637371"/>
              <a:gd name="connsiteY9" fmla="*/ 163160 h 405600"/>
              <a:gd name="connsiteX10" fmla="*/ 286817 w 637371"/>
              <a:gd name="connsiteY10" fmla="*/ 122278 h 405600"/>
              <a:gd name="connsiteX11" fmla="*/ 300337 w 637371"/>
              <a:gd name="connsiteY11" fmla="*/ 117771 h 405600"/>
              <a:gd name="connsiteX12" fmla="*/ 214711 w 637371"/>
              <a:gd name="connsiteY12" fmla="*/ 145133 h 405600"/>
              <a:gd name="connsiteX13" fmla="*/ 168034 w 637371"/>
              <a:gd name="connsiteY13" fmla="*/ 204364 h 405600"/>
              <a:gd name="connsiteX14" fmla="*/ 0 w 637371"/>
              <a:gd name="connsiteY14" fmla="*/ 352118 h 405600"/>
              <a:gd name="connsiteX15" fmla="*/ 21889 w 637371"/>
              <a:gd name="connsiteY15" fmla="*/ 253293 h 405600"/>
              <a:gd name="connsiteX16" fmla="*/ 161274 w 637371"/>
              <a:gd name="connsiteY16" fmla="*/ 46308 h 405600"/>
              <a:gd name="connsiteX17" fmla="*/ 264928 w 637371"/>
              <a:gd name="connsiteY17" fmla="*/ 5104 h 405600"/>
              <a:gd name="connsiteX18" fmla="*/ 426846 w 637371"/>
              <a:gd name="connsiteY18" fmla="*/ 10577 h 405600"/>
              <a:gd name="connsiteX19" fmla="*/ 602606 w 637371"/>
              <a:gd name="connsiteY19" fmla="*/ 21522 h 405600"/>
              <a:gd name="connsiteX20" fmla="*/ 638659 w 637371"/>
              <a:gd name="connsiteY20" fmla="*/ 20878 h 405600"/>
              <a:gd name="connsiteX0" fmla="*/ 638659 w 638659"/>
              <a:gd name="connsiteY0" fmla="*/ 20878 h 408004"/>
              <a:gd name="connsiteX1" fmla="*/ 469338 w 638659"/>
              <a:gd name="connsiteY1" fmla="*/ 158653 h 408004"/>
              <a:gd name="connsiteX2" fmla="*/ 380170 w 638659"/>
              <a:gd name="connsiteY2" fmla="*/ 269066 h 408004"/>
              <a:gd name="connsiteX3" fmla="*/ 283276 w 638659"/>
              <a:gd name="connsiteY3" fmla="*/ 359522 h 408004"/>
              <a:gd name="connsiteX4" fmla="*/ 136810 w 638659"/>
              <a:gd name="connsiteY4" fmla="*/ 406520 h 408004"/>
              <a:gd name="connsiteX5" fmla="*/ 24143 w 638659"/>
              <a:gd name="connsiteY5" fmla="*/ 387849 h 408004"/>
              <a:gd name="connsiteX6" fmla="*/ 9657 w 638659"/>
              <a:gd name="connsiteY6" fmla="*/ 377227 h 408004"/>
              <a:gd name="connsiteX7" fmla="*/ 114598 w 638659"/>
              <a:gd name="connsiteY7" fmla="*/ 296107 h 408004"/>
              <a:gd name="connsiteX8" fmla="*/ 176404 w 638659"/>
              <a:gd name="connsiteY8" fmla="*/ 224966 h 408004"/>
              <a:gd name="connsiteX9" fmla="*/ 219861 w 638659"/>
              <a:gd name="connsiteY9" fmla="*/ 163160 h 408004"/>
              <a:gd name="connsiteX10" fmla="*/ 286817 w 638659"/>
              <a:gd name="connsiteY10" fmla="*/ 122278 h 408004"/>
              <a:gd name="connsiteX11" fmla="*/ 300337 w 638659"/>
              <a:gd name="connsiteY11" fmla="*/ 117771 h 408004"/>
              <a:gd name="connsiteX12" fmla="*/ 214711 w 638659"/>
              <a:gd name="connsiteY12" fmla="*/ 145133 h 408004"/>
              <a:gd name="connsiteX13" fmla="*/ 168034 w 638659"/>
              <a:gd name="connsiteY13" fmla="*/ 204364 h 408004"/>
              <a:gd name="connsiteX14" fmla="*/ 0 w 638659"/>
              <a:gd name="connsiteY14" fmla="*/ 352118 h 408004"/>
              <a:gd name="connsiteX15" fmla="*/ 21889 w 638659"/>
              <a:gd name="connsiteY15" fmla="*/ 253293 h 408004"/>
              <a:gd name="connsiteX16" fmla="*/ 161274 w 638659"/>
              <a:gd name="connsiteY16" fmla="*/ 46308 h 408004"/>
              <a:gd name="connsiteX17" fmla="*/ 264928 w 638659"/>
              <a:gd name="connsiteY17" fmla="*/ 5104 h 408004"/>
              <a:gd name="connsiteX18" fmla="*/ 426846 w 638659"/>
              <a:gd name="connsiteY18" fmla="*/ 10577 h 408004"/>
              <a:gd name="connsiteX19" fmla="*/ 638659 w 638659"/>
              <a:gd name="connsiteY19" fmla="*/ 20878 h 40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8659" h="408004">
                <a:moveTo>
                  <a:pt x="638659" y="20878"/>
                </a:moveTo>
                <a:cubicBezTo>
                  <a:pt x="576854" y="64657"/>
                  <a:pt x="521486" y="109723"/>
                  <a:pt x="469338" y="158653"/>
                </a:cubicBezTo>
                <a:cubicBezTo>
                  <a:pt x="434572" y="191166"/>
                  <a:pt x="402703" y="226253"/>
                  <a:pt x="380170" y="269066"/>
                </a:cubicBezTo>
                <a:cubicBezTo>
                  <a:pt x="358602" y="310592"/>
                  <a:pt x="322549" y="336989"/>
                  <a:pt x="283276" y="359522"/>
                </a:cubicBezTo>
                <a:cubicBezTo>
                  <a:pt x="237888" y="385596"/>
                  <a:pt x="188958" y="400726"/>
                  <a:pt x="136810" y="406520"/>
                </a:cubicBezTo>
                <a:cubicBezTo>
                  <a:pt x="97215" y="410705"/>
                  <a:pt x="59552" y="406520"/>
                  <a:pt x="24143" y="387849"/>
                </a:cubicBezTo>
                <a:cubicBezTo>
                  <a:pt x="18670" y="384952"/>
                  <a:pt x="15129" y="381411"/>
                  <a:pt x="9657" y="377227"/>
                </a:cubicBezTo>
                <a:cubicBezTo>
                  <a:pt x="46998" y="351796"/>
                  <a:pt x="81442" y="324756"/>
                  <a:pt x="114598" y="296107"/>
                </a:cubicBezTo>
                <a:cubicBezTo>
                  <a:pt x="138741" y="275183"/>
                  <a:pt x="160631" y="253293"/>
                  <a:pt x="176404" y="224966"/>
                </a:cubicBezTo>
                <a:cubicBezTo>
                  <a:pt x="188636" y="203076"/>
                  <a:pt x="203766" y="182796"/>
                  <a:pt x="219861" y="163160"/>
                </a:cubicBezTo>
                <a:cubicBezTo>
                  <a:pt x="237566" y="141914"/>
                  <a:pt x="258812" y="126463"/>
                  <a:pt x="286817" y="122278"/>
                </a:cubicBezTo>
                <a:cubicBezTo>
                  <a:pt x="291002" y="121634"/>
                  <a:pt x="296475" y="122600"/>
                  <a:pt x="300337" y="117771"/>
                </a:cubicBezTo>
                <a:cubicBezTo>
                  <a:pt x="267181" y="113265"/>
                  <a:pt x="238853" y="122278"/>
                  <a:pt x="214711" y="145133"/>
                </a:cubicBezTo>
                <a:cubicBezTo>
                  <a:pt x="196362" y="162516"/>
                  <a:pt x="181876" y="183118"/>
                  <a:pt x="168034" y="204364"/>
                </a:cubicBezTo>
                <a:cubicBezTo>
                  <a:pt x="126187" y="268101"/>
                  <a:pt x="67922" y="313811"/>
                  <a:pt x="0" y="352118"/>
                </a:cubicBezTo>
                <a:cubicBezTo>
                  <a:pt x="3863" y="316709"/>
                  <a:pt x="11910" y="284518"/>
                  <a:pt x="21889" y="253293"/>
                </a:cubicBezTo>
                <a:cubicBezTo>
                  <a:pt x="47964" y="170564"/>
                  <a:pt x="89811" y="98457"/>
                  <a:pt x="161274" y="46308"/>
                </a:cubicBezTo>
                <a:cubicBezTo>
                  <a:pt x="192177" y="23775"/>
                  <a:pt x="227909" y="12186"/>
                  <a:pt x="264928" y="5104"/>
                </a:cubicBezTo>
                <a:cubicBezTo>
                  <a:pt x="319330" y="-5197"/>
                  <a:pt x="372766" y="1885"/>
                  <a:pt x="426846" y="10577"/>
                </a:cubicBezTo>
                <a:cubicBezTo>
                  <a:pt x="489134" y="13206"/>
                  <a:pt x="631577" y="-3801"/>
                  <a:pt x="638659" y="20878"/>
                </a:cubicBezTo>
                <a:close/>
              </a:path>
            </a:pathLst>
          </a:cu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cs typeface="+mn-cs"/>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1144" y="-632447"/>
            <a:ext cx="4396449" cy="4331098"/>
          </a:xfrm>
          <a:prstGeom prst="rect">
            <a:avLst/>
          </a:prstGeom>
        </p:spPr>
      </p:pic>
      <p:sp>
        <p:nvSpPr>
          <p:cNvPr id="2" name="Rectangle 1"/>
          <p:cNvSpPr>
            <a:spLocks noChangeArrowheads="1"/>
          </p:cNvSpPr>
          <p:nvPr/>
        </p:nvSpPr>
        <p:spPr bwMode="auto">
          <a:xfrm>
            <a:off x="5845771" y="-56093"/>
            <a:ext cx="500457"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err="1" smtClean="0">
                <a:ln>
                  <a:noFill/>
                </a:ln>
                <a:solidFill>
                  <a:srgbClr val="333333"/>
                </a:solidFill>
                <a:effectLst/>
                <a:latin typeface="Roboto"/>
              </a:rPr>
              <a:t>Câu</a:t>
            </a:r>
            <a:r>
              <a:rPr kumimoji="0" lang="en-US" altLang="en-US" sz="1300" b="0" i="0" u="none" strike="noStrike" cap="none" normalizeH="0" baseline="0" dirty="0" smtClean="0">
                <a:ln>
                  <a:noFill/>
                </a:ln>
                <a:solidFill>
                  <a:srgbClr val="333333"/>
                </a:solidFill>
                <a:effectLst/>
                <a:latin typeface="Roboto"/>
              </a:rPr>
              <a:t/>
            </a:r>
            <a:br>
              <a:rPr kumimoji="0" lang="en-US" altLang="en-US" sz="1300" b="0" i="0" u="none" strike="noStrike" cap="none" normalizeH="0" baseline="0" dirty="0" smtClean="0">
                <a:ln>
                  <a:noFill/>
                </a:ln>
                <a:solidFill>
                  <a:srgbClr val="333333"/>
                </a:solidFill>
                <a:effectLst/>
                <a:latin typeface="Roboto"/>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Rounded Rectangle 4"/>
          <p:cNvSpPr/>
          <p:nvPr/>
        </p:nvSpPr>
        <p:spPr>
          <a:xfrm>
            <a:off x="1102660" y="1170300"/>
            <a:ext cx="7474050" cy="46862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altLang="en-US" sz="2330" b="1" dirty="0" err="1" smtClean="0">
                <a:solidFill>
                  <a:schemeClr val="tx1"/>
                </a:solidFill>
                <a:latin typeface="Times New Roman" panose="02020603050405020304" pitchFamily="18" charset="0"/>
                <a:cs typeface="Times New Roman" panose="02020603050405020304" pitchFamily="18" charset="0"/>
              </a:rPr>
              <a:t>Câu</a:t>
            </a:r>
            <a:r>
              <a:rPr lang="en-US" altLang="en-US" sz="2330" b="1" dirty="0" smtClean="0">
                <a:solidFill>
                  <a:schemeClr val="tx1"/>
                </a:solidFill>
                <a:latin typeface="Times New Roman" panose="02020603050405020304" pitchFamily="18" charset="0"/>
                <a:cs typeface="Times New Roman" panose="02020603050405020304" pitchFamily="18" charset="0"/>
              </a:rPr>
              <a:t> </a:t>
            </a:r>
            <a:r>
              <a:rPr lang="en-US" altLang="en-US" sz="2330" b="1" dirty="0">
                <a:solidFill>
                  <a:schemeClr val="tx1"/>
                </a:solidFill>
                <a:latin typeface="Times New Roman" panose="02020603050405020304" pitchFamily="18" charset="0"/>
                <a:cs typeface="Times New Roman" panose="02020603050405020304" pitchFamily="18" charset="0"/>
              </a:rPr>
              <a:t>3:</a:t>
            </a:r>
            <a:r>
              <a:rPr lang="en-US" altLang="en-US" sz="233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Các lời thoại trên cho thấy giọng nói của Đức giám mục Cri-xan-phơ và Pê-xcốp về chuyện học tập của Pê-xcốp. Hiệu quả của các lời thoại này đến từ sự truyền tải chân thật và tự nhiên của câu hỏi, tạo cảm giác như đang đối thoại trực tiếp với nhân vật trong tác phẩm. Từ cách diễn đạt với những câu hỏi ngắn gọn, đơn giản và thân thiện, ta có thể cảm nhận được giọng nói của hai nhân </a:t>
            </a:r>
            <a:r>
              <a:rPr lang="vi-VN" sz="2400" dirty="0" smtClean="0">
                <a:solidFill>
                  <a:schemeClr val="tx1"/>
                </a:solidFill>
                <a:latin typeface="Times New Roman" panose="02020603050405020304" pitchFamily="18" charset="0"/>
                <a:cs typeface="Times New Roman" panose="02020603050405020304" pitchFamily="18" charset="0"/>
              </a:rPr>
              <a:t>vật, </a:t>
            </a:r>
            <a:r>
              <a:rPr lang="vi-VN" sz="2400" dirty="0">
                <a:solidFill>
                  <a:schemeClr val="tx1"/>
                </a:solidFill>
                <a:latin typeface="Times New Roman" panose="02020603050405020304" pitchFamily="18" charset="0"/>
                <a:cs typeface="Times New Roman" panose="02020603050405020304" pitchFamily="18" charset="0"/>
              </a:rPr>
              <a:t>đặc biệt là giọng nói của Đức giám mục </a:t>
            </a:r>
            <a:r>
              <a:rPr lang="en-US" sz="2400" dirty="0" err="1" smtClean="0">
                <a:solidFill>
                  <a:schemeClr val="tx1"/>
                </a:solidFill>
                <a:latin typeface="Times New Roman" panose="02020603050405020304" pitchFamily="18" charset="0"/>
                <a:cs typeface="Times New Roman" panose="02020603050405020304" pitchFamily="18" charset="0"/>
              </a:rPr>
              <a:t>thể</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hiện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sự</a:t>
            </a:r>
            <a:r>
              <a:rPr lang="en-US" sz="2400" dirty="0" smtClean="0">
                <a:solidFill>
                  <a:schemeClr val="tx1"/>
                </a:solidFill>
                <a:latin typeface="Times New Roman" panose="02020603050405020304" pitchFamily="18" charset="0"/>
                <a:cs typeface="Times New Roman" panose="02020603050405020304" pitchFamily="18" charset="0"/>
              </a:rPr>
              <a:t> </a:t>
            </a:r>
            <a:r>
              <a:rPr lang="vi-VN" sz="2400" dirty="0" smtClean="0">
                <a:solidFill>
                  <a:schemeClr val="tx1"/>
                </a:solidFill>
                <a:latin typeface="Times New Roman" panose="02020603050405020304" pitchFamily="18" charset="0"/>
                <a:cs typeface="Times New Roman" panose="02020603050405020304" pitchFamily="18" charset="0"/>
              </a:rPr>
              <a:t>hiểu </a:t>
            </a:r>
            <a:r>
              <a:rPr lang="vi-VN" sz="2400" dirty="0">
                <a:solidFill>
                  <a:schemeClr val="tx1"/>
                </a:solidFill>
                <a:latin typeface="Times New Roman" panose="02020603050405020304" pitchFamily="18" charset="0"/>
                <a:cs typeface="Times New Roman" panose="02020603050405020304" pitchFamily="18" charset="0"/>
              </a:rPr>
              <a:t>biết và nhân ái. </a:t>
            </a:r>
            <a:r>
              <a:rPr lang="vi-VN" sz="2400" dirty="0" smtClean="0">
                <a:solidFill>
                  <a:schemeClr val="tx1"/>
                </a:solidFill>
                <a:latin typeface="Times New Roman" panose="02020603050405020304" pitchFamily="18" charset="0"/>
                <a:cs typeface="Times New Roman" panose="02020603050405020304" pitchFamily="18" charset="0"/>
              </a:rPr>
              <a:t>Các </a:t>
            </a:r>
            <a:r>
              <a:rPr lang="vi-VN" sz="2400" dirty="0">
                <a:solidFill>
                  <a:schemeClr val="tx1"/>
                </a:solidFill>
                <a:latin typeface="Times New Roman" panose="02020603050405020304" pitchFamily="18" charset="0"/>
                <a:cs typeface="Times New Roman" panose="02020603050405020304" pitchFamily="18" charset="0"/>
              </a:rPr>
              <a:t>câu hỏi cũng tạo ra sự tò mò và thú vị, kích thích độc giả tìm hiểu và tiếp tục đọc tác phẩm.</a:t>
            </a:r>
            <a:endParaRPr lang="en-US" altLang="en-US" sz="233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4824067"/>
      </p:ext>
    </p:extLst>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ector Free | vectormienphi.com là một Blog đồ họa vector miễn phí, lập ra  đểchia sẻ các hình vector miễn phí cho tất cả mọi người | Page 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50" y="64163"/>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9E34EFB-524A-4B29-864F-1AA039661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469" y="532740"/>
            <a:ext cx="4987555" cy="5792520"/>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6" name="TextBox 5"/>
          <p:cNvSpPr txBox="1"/>
          <p:nvPr/>
        </p:nvSpPr>
        <p:spPr>
          <a:xfrm>
            <a:off x="1532966" y="974583"/>
            <a:ext cx="3738281" cy="452431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400" b="1" dirty="0">
                <a:latin typeface="Times New Roman" panose="02020603050405020304" pitchFamily="18" charset="0"/>
                <a:cs typeface="Times New Roman" panose="02020603050405020304" pitchFamily="18" charset="0"/>
              </a:rPr>
              <a:t>Câu 4</a:t>
            </a:r>
            <a:r>
              <a:rPr lang="vi-VN" sz="2400" dirty="0">
                <a:latin typeface="Times New Roman" panose="02020603050405020304" pitchFamily="18" charset="0"/>
                <a:cs typeface="Times New Roman" panose="02020603050405020304" pitchFamily="18" charset="0"/>
              </a:rPr>
              <a:t>: Với những trải nghiệm trong quá trình đọc sách và học tập của mình, bạn có tin rằng: "mỗi cuốn sách đều là một bậc thang nhỏ mà khi bước lên" độc giả đang "tách khỏi con thú để lên tới gần con người, tới gần quan niệm về cuộc sống tốt đẹp nhất và về sự thèm khát cuộc sống ấy" không? Vì sao?</a:t>
            </a:r>
            <a:endParaRPr lang="en-US" sz="2400" b="1"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A834FAF9-76F8-4B15-A08D-51DA9224561B}"/>
              </a:ext>
            </a:extLst>
          </p:cNvPr>
          <p:cNvGrpSpPr/>
          <p:nvPr/>
        </p:nvGrpSpPr>
        <p:grpSpPr>
          <a:xfrm>
            <a:off x="6181250" y="2488024"/>
            <a:ext cx="5568051" cy="2823564"/>
            <a:chOff x="2186387" y="1618118"/>
            <a:chExt cx="4468475" cy="1296995"/>
          </a:xfrm>
        </p:grpSpPr>
        <p:grpSp>
          <p:nvGrpSpPr>
            <p:cNvPr id="7" name="Graphic 3">
              <a:extLst>
                <a:ext uri="{FF2B5EF4-FFF2-40B4-BE49-F238E27FC236}">
                  <a16:creationId xmlns:a16="http://schemas.microsoft.com/office/drawing/2014/main" xmlns="" id="{82160583-036A-495B-A35F-71B6CFDE2F1D}"/>
                </a:ext>
              </a:extLst>
            </p:cNvPr>
            <p:cNvGrpSpPr/>
            <p:nvPr/>
          </p:nvGrpSpPr>
          <p:grpSpPr>
            <a:xfrm rot="294171">
              <a:off x="3334968" y="1707704"/>
              <a:ext cx="3319894" cy="1207409"/>
              <a:chOff x="0" y="1211951"/>
              <a:chExt cx="12192000" cy="4434097"/>
            </a:xfrm>
          </p:grpSpPr>
          <p:sp>
            <p:nvSpPr>
              <p:cNvPr id="24" name="Freeform: Shape 17">
                <a:extLst>
                  <a:ext uri="{FF2B5EF4-FFF2-40B4-BE49-F238E27FC236}">
                    <a16:creationId xmlns:a16="http://schemas.microsoft.com/office/drawing/2014/main" xmlns="" id="{E02C75A6-3423-4CFC-977E-BA668326F019}"/>
                  </a:ext>
                </a:extLst>
              </p:cNvPr>
              <p:cNvSpPr/>
              <p:nvPr/>
            </p:nvSpPr>
            <p:spPr>
              <a:xfrm>
                <a:off x="8338752" y="1211990"/>
                <a:ext cx="3831088" cy="3114252"/>
              </a:xfrm>
              <a:custGeom>
                <a:avLst/>
                <a:gdLst>
                  <a:gd name="connsiteX0" fmla="*/ 3817888 w 3831088"/>
                  <a:gd name="connsiteY0" fmla="*/ 722004 h 3114252"/>
                  <a:gd name="connsiteX1" fmla="*/ 3452269 w 3831088"/>
                  <a:gd name="connsiteY1" fmla="*/ 280008 h 3114252"/>
                  <a:gd name="connsiteX2" fmla="*/ 2264893 w 3831088"/>
                  <a:gd name="connsiteY2" fmla="*/ 2082 h 3114252"/>
                  <a:gd name="connsiteX3" fmla="*/ 1600132 w 3831088"/>
                  <a:gd name="connsiteY3" fmla="*/ 195852 h 3114252"/>
                  <a:gd name="connsiteX4" fmla="*/ 1027306 w 3831088"/>
                  <a:gd name="connsiteY4" fmla="*/ 642091 h 3114252"/>
                  <a:gd name="connsiteX5" fmla="*/ 513884 w 3831088"/>
                  <a:gd name="connsiteY5" fmla="*/ 1130054 h 3114252"/>
                  <a:gd name="connsiteX6" fmla="*/ 66231 w 3831088"/>
                  <a:gd name="connsiteY6" fmla="*/ 1725510 h 3114252"/>
                  <a:gd name="connsiteX7" fmla="*/ 25921 w 3831088"/>
                  <a:gd name="connsiteY7" fmla="*/ 2132146 h 3114252"/>
                  <a:gd name="connsiteX8" fmla="*/ 907790 w 3831088"/>
                  <a:gd name="connsiteY8" fmla="*/ 2922787 h 3114252"/>
                  <a:gd name="connsiteX9" fmla="*/ 1745106 w 3831088"/>
                  <a:gd name="connsiteY9" fmla="*/ 3109486 h 3114252"/>
                  <a:gd name="connsiteX10" fmla="*/ 2197710 w 3831088"/>
                  <a:gd name="connsiteY10" fmla="*/ 2873283 h 3114252"/>
                  <a:gd name="connsiteX11" fmla="*/ 2551306 w 3831088"/>
                  <a:gd name="connsiteY11" fmla="*/ 2477255 h 3114252"/>
                  <a:gd name="connsiteX12" fmla="*/ 3064728 w 3831088"/>
                  <a:gd name="connsiteY12" fmla="*/ 1989293 h 3114252"/>
                  <a:gd name="connsiteX13" fmla="*/ 3629068 w 3831088"/>
                  <a:gd name="connsiteY13" fmla="*/ 1458898 h 3114252"/>
                  <a:gd name="connsiteX14" fmla="*/ 3817888 w 3831088"/>
                  <a:gd name="connsiteY14" fmla="*/ 1005588 h 3114252"/>
                  <a:gd name="connsiteX15" fmla="*/ 3817888 w 3831088"/>
                  <a:gd name="connsiteY15" fmla="*/ 722004 h 311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1088" h="3114252">
                    <a:moveTo>
                      <a:pt x="3817888" y="722004"/>
                    </a:moveTo>
                    <a:cubicBezTo>
                      <a:pt x="3782528" y="565714"/>
                      <a:pt x="3521574" y="325976"/>
                      <a:pt x="3452269" y="280008"/>
                    </a:cubicBezTo>
                    <a:cubicBezTo>
                      <a:pt x="3124839" y="63607"/>
                      <a:pt x="2569693" y="-14184"/>
                      <a:pt x="2264893" y="2082"/>
                    </a:cubicBezTo>
                    <a:cubicBezTo>
                      <a:pt x="2037176" y="14104"/>
                      <a:pt x="1734498" y="94724"/>
                      <a:pt x="1600132" y="195852"/>
                    </a:cubicBezTo>
                    <a:cubicBezTo>
                      <a:pt x="1465765" y="296981"/>
                      <a:pt x="1179352" y="499238"/>
                      <a:pt x="1027306" y="642091"/>
                    </a:cubicBezTo>
                    <a:cubicBezTo>
                      <a:pt x="875259" y="784944"/>
                      <a:pt x="615719" y="1020439"/>
                      <a:pt x="513884" y="1130054"/>
                    </a:cubicBezTo>
                    <a:cubicBezTo>
                      <a:pt x="419827" y="1231182"/>
                      <a:pt x="105127" y="1612359"/>
                      <a:pt x="66231" y="1725510"/>
                    </a:cubicBezTo>
                    <a:cubicBezTo>
                      <a:pt x="20263" y="1859169"/>
                      <a:pt x="-32776" y="2005558"/>
                      <a:pt x="25921" y="2132146"/>
                    </a:cubicBezTo>
                    <a:cubicBezTo>
                      <a:pt x="168774" y="2511201"/>
                      <a:pt x="751501" y="2843581"/>
                      <a:pt x="907790" y="2922787"/>
                    </a:cubicBezTo>
                    <a:cubicBezTo>
                      <a:pt x="1086002" y="3012600"/>
                      <a:pt x="1487688" y="3140602"/>
                      <a:pt x="1745106" y="3109486"/>
                    </a:cubicBezTo>
                    <a:cubicBezTo>
                      <a:pt x="1995453" y="3079076"/>
                      <a:pt x="2046370" y="3016843"/>
                      <a:pt x="2197710" y="2873283"/>
                    </a:cubicBezTo>
                    <a:cubicBezTo>
                      <a:pt x="2349049" y="2729723"/>
                      <a:pt x="2399967" y="2662540"/>
                      <a:pt x="2551306" y="2477255"/>
                    </a:cubicBezTo>
                    <a:cubicBezTo>
                      <a:pt x="2702645" y="2291971"/>
                      <a:pt x="2904902" y="2089714"/>
                      <a:pt x="3064728" y="1989293"/>
                    </a:cubicBezTo>
                    <a:cubicBezTo>
                      <a:pt x="3224553" y="1888164"/>
                      <a:pt x="3471363" y="1666106"/>
                      <a:pt x="3629068" y="1458898"/>
                    </a:cubicBezTo>
                    <a:cubicBezTo>
                      <a:pt x="3755654" y="1293415"/>
                      <a:pt x="3817888" y="1005588"/>
                      <a:pt x="3817888" y="1005588"/>
                    </a:cubicBezTo>
                    <a:cubicBezTo>
                      <a:pt x="3817888" y="1005588"/>
                      <a:pt x="3847589" y="852127"/>
                      <a:pt x="3817888" y="722004"/>
                    </a:cubicBezTo>
                    <a:close/>
                  </a:path>
                </a:pathLst>
              </a:custGeom>
              <a:solidFill>
                <a:srgbClr val="000000"/>
              </a:solidFill>
              <a:ln w="7072" cap="flat">
                <a:noFill/>
                <a:prstDash val="solid"/>
                <a:miter/>
              </a:ln>
            </p:spPr>
            <p:txBody>
              <a:bodyPr rtlCol="0" anchor="ctr"/>
              <a:lstStyle/>
              <a:p>
                <a:endParaRPr lang="en-US"/>
              </a:p>
            </p:txBody>
          </p:sp>
          <p:sp>
            <p:nvSpPr>
              <p:cNvPr id="25" name="Freeform: Shape 18">
                <a:extLst>
                  <a:ext uri="{FF2B5EF4-FFF2-40B4-BE49-F238E27FC236}">
                    <a16:creationId xmlns:a16="http://schemas.microsoft.com/office/drawing/2014/main" xmlns="" id="{23798611-2DAA-4639-90EB-E6D17FCE98D2}"/>
                  </a:ext>
                </a:extLst>
              </p:cNvPr>
              <p:cNvSpPr/>
              <p:nvPr/>
            </p:nvSpPr>
            <p:spPr>
              <a:xfrm>
                <a:off x="8338752" y="1947152"/>
                <a:ext cx="1882301" cy="1882825"/>
              </a:xfrm>
              <a:custGeom>
                <a:avLst/>
                <a:gdLst>
                  <a:gd name="connsiteX0" fmla="*/ 1040743 w 1882301"/>
                  <a:gd name="connsiteY0" fmla="*/ 1158660 h 1882825"/>
                  <a:gd name="connsiteX1" fmla="*/ 1544970 w 1882301"/>
                  <a:gd name="connsiteY1" fmla="*/ 517237 h 1882825"/>
                  <a:gd name="connsiteX2" fmla="*/ 1882302 w 1882301"/>
                  <a:gd name="connsiteY2" fmla="*/ 8765 h 1882825"/>
                  <a:gd name="connsiteX3" fmla="*/ 1492638 w 1882301"/>
                  <a:gd name="connsiteY3" fmla="*/ 143839 h 1882825"/>
                  <a:gd name="connsiteX4" fmla="*/ 1486981 w 1882301"/>
                  <a:gd name="connsiteY4" fmla="*/ 149497 h 1882825"/>
                  <a:gd name="connsiteX5" fmla="*/ 1482030 w 1882301"/>
                  <a:gd name="connsiteY5" fmla="*/ 143132 h 1882825"/>
                  <a:gd name="connsiteX6" fmla="*/ 915569 w 1882301"/>
                  <a:gd name="connsiteY6" fmla="*/ 12301 h 1882825"/>
                  <a:gd name="connsiteX7" fmla="*/ 513884 w 1882301"/>
                  <a:gd name="connsiteY7" fmla="*/ 395600 h 1882825"/>
                  <a:gd name="connsiteX8" fmla="*/ 66231 w 1882301"/>
                  <a:gd name="connsiteY8" fmla="*/ 991056 h 1882825"/>
                  <a:gd name="connsiteX9" fmla="*/ 25921 w 1882301"/>
                  <a:gd name="connsiteY9" fmla="*/ 1397692 h 1882825"/>
                  <a:gd name="connsiteX10" fmla="*/ 375274 w 1882301"/>
                  <a:gd name="connsiteY10" fmla="*/ 1727950 h 1882825"/>
                  <a:gd name="connsiteX11" fmla="*/ 673710 w 1882301"/>
                  <a:gd name="connsiteY11" fmla="*/ 1882826 h 1882825"/>
                  <a:gd name="connsiteX12" fmla="*/ 937492 w 1882301"/>
                  <a:gd name="connsiteY12" fmla="*/ 1276762 h 1882825"/>
                  <a:gd name="connsiteX13" fmla="*/ 1040743 w 1882301"/>
                  <a:gd name="connsiteY13" fmla="*/ 1158660 h 188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2301" h="1882825">
                    <a:moveTo>
                      <a:pt x="1040743" y="1158660"/>
                    </a:moveTo>
                    <a:cubicBezTo>
                      <a:pt x="1044986" y="1153710"/>
                      <a:pt x="1503246" y="603514"/>
                      <a:pt x="1544970" y="517237"/>
                    </a:cubicBezTo>
                    <a:cubicBezTo>
                      <a:pt x="1584573" y="435202"/>
                      <a:pt x="1839162" y="70998"/>
                      <a:pt x="1882302" y="8765"/>
                    </a:cubicBezTo>
                    <a:cubicBezTo>
                      <a:pt x="1718233" y="-28716"/>
                      <a:pt x="1580330" y="61098"/>
                      <a:pt x="1492638" y="143839"/>
                    </a:cubicBezTo>
                    <a:lnTo>
                      <a:pt x="1486981" y="149497"/>
                    </a:lnTo>
                    <a:lnTo>
                      <a:pt x="1482030" y="143132"/>
                    </a:lnTo>
                    <a:cubicBezTo>
                      <a:pt x="1443135" y="87971"/>
                      <a:pt x="1063373" y="29981"/>
                      <a:pt x="915569" y="12301"/>
                    </a:cubicBezTo>
                    <a:cubicBezTo>
                      <a:pt x="769888" y="147375"/>
                      <a:pt x="593796" y="310029"/>
                      <a:pt x="513884" y="395600"/>
                    </a:cubicBezTo>
                    <a:cubicBezTo>
                      <a:pt x="419827" y="496728"/>
                      <a:pt x="105127" y="877905"/>
                      <a:pt x="66231" y="991056"/>
                    </a:cubicBezTo>
                    <a:cubicBezTo>
                      <a:pt x="20263" y="1124715"/>
                      <a:pt x="-32776" y="1271104"/>
                      <a:pt x="25921" y="1397692"/>
                    </a:cubicBezTo>
                    <a:cubicBezTo>
                      <a:pt x="84618" y="1524279"/>
                      <a:pt x="257173" y="1655817"/>
                      <a:pt x="375274" y="1727950"/>
                    </a:cubicBezTo>
                    <a:cubicBezTo>
                      <a:pt x="455894" y="1777454"/>
                      <a:pt x="563388" y="1831908"/>
                      <a:pt x="673710" y="1882826"/>
                    </a:cubicBezTo>
                    <a:cubicBezTo>
                      <a:pt x="702704" y="1725122"/>
                      <a:pt x="896475" y="1331216"/>
                      <a:pt x="937492" y="1276762"/>
                    </a:cubicBezTo>
                    <a:cubicBezTo>
                      <a:pt x="979923" y="1220186"/>
                      <a:pt x="1040035" y="1159368"/>
                      <a:pt x="1040743" y="1158660"/>
                    </a:cubicBezTo>
                    <a:close/>
                  </a:path>
                </a:pathLst>
              </a:custGeom>
              <a:solidFill>
                <a:schemeClr val="accent2">
                  <a:lumMod val="20000"/>
                  <a:lumOff val="80000"/>
                </a:schemeClr>
              </a:solidFill>
              <a:ln w="7072" cap="flat">
                <a:noFill/>
                <a:prstDash val="solid"/>
                <a:miter/>
              </a:ln>
            </p:spPr>
            <p:txBody>
              <a:bodyPr rtlCol="0" anchor="ctr"/>
              <a:lstStyle/>
              <a:p>
                <a:endParaRPr lang="en-US"/>
              </a:p>
            </p:txBody>
          </p:sp>
          <p:sp>
            <p:nvSpPr>
              <p:cNvPr id="26" name="Freeform: Shape 19">
                <a:extLst>
                  <a:ext uri="{FF2B5EF4-FFF2-40B4-BE49-F238E27FC236}">
                    <a16:creationId xmlns:a16="http://schemas.microsoft.com/office/drawing/2014/main" xmlns="" id="{FEEE669A-1477-4C84-8893-1638285E58AB}"/>
                  </a:ext>
                </a:extLst>
              </p:cNvPr>
              <p:cNvSpPr/>
              <p:nvPr/>
            </p:nvSpPr>
            <p:spPr>
              <a:xfrm>
                <a:off x="9018827" y="1959453"/>
                <a:ext cx="2123698" cy="2134891"/>
              </a:xfrm>
              <a:custGeom>
                <a:avLst/>
                <a:gdLst>
                  <a:gd name="connsiteX0" fmla="*/ 1260924 w 2123698"/>
                  <a:gd name="connsiteY0" fmla="*/ 313286 h 2134891"/>
                  <a:gd name="connsiteX1" fmla="*/ 1253852 w 2123698"/>
                  <a:gd name="connsiteY1" fmla="*/ 310458 h 2134891"/>
                  <a:gd name="connsiteX2" fmla="*/ 1256681 w 2123698"/>
                  <a:gd name="connsiteY2" fmla="*/ 303386 h 2134891"/>
                  <a:gd name="connsiteX3" fmla="*/ 1261631 w 2123698"/>
                  <a:gd name="connsiteY3" fmla="*/ 292071 h 2134891"/>
                  <a:gd name="connsiteX4" fmla="*/ 1292041 w 2123698"/>
                  <a:gd name="connsiteY4" fmla="*/ 71426 h 2134891"/>
                  <a:gd name="connsiteX5" fmla="*/ 1216371 w 2123698"/>
                  <a:gd name="connsiteY5" fmla="*/ 0 h 2134891"/>
                  <a:gd name="connsiteX6" fmla="*/ 877626 w 2123698"/>
                  <a:gd name="connsiteY6" fmla="*/ 510593 h 2134891"/>
                  <a:gd name="connsiteX7" fmla="*/ 371276 w 2123698"/>
                  <a:gd name="connsiteY7" fmla="*/ 1155553 h 2134891"/>
                  <a:gd name="connsiteX8" fmla="*/ 268733 w 2123698"/>
                  <a:gd name="connsiteY8" fmla="*/ 1272239 h 2134891"/>
                  <a:gd name="connsiteX9" fmla="*/ 7072 w 2123698"/>
                  <a:gd name="connsiteY9" fmla="*/ 1874060 h 2134891"/>
                  <a:gd name="connsiteX10" fmla="*/ 0 w 2123698"/>
                  <a:gd name="connsiteY10" fmla="*/ 1872646 h 2134891"/>
                  <a:gd name="connsiteX11" fmla="*/ 438459 w 2123698"/>
                  <a:gd name="connsiteY11" fmla="*/ 2050151 h 2134891"/>
                  <a:gd name="connsiteX12" fmla="*/ 1079883 w 2123698"/>
                  <a:gd name="connsiteY12" fmla="*/ 2116627 h 2134891"/>
                  <a:gd name="connsiteX13" fmla="*/ 1440551 w 2123698"/>
                  <a:gd name="connsiteY13" fmla="*/ 1869110 h 2134891"/>
                  <a:gd name="connsiteX14" fmla="*/ 2023985 w 2123698"/>
                  <a:gd name="connsiteY14" fmla="*/ 988655 h 2134891"/>
                  <a:gd name="connsiteX15" fmla="*/ 2123699 w 2123698"/>
                  <a:gd name="connsiteY15" fmla="*/ 858532 h 2134891"/>
                  <a:gd name="connsiteX16" fmla="*/ 1260924 w 2123698"/>
                  <a:gd name="connsiteY16" fmla="*/ 313286 h 213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23698" h="2134891">
                    <a:moveTo>
                      <a:pt x="1260924" y="313286"/>
                    </a:moveTo>
                    <a:lnTo>
                      <a:pt x="1253852" y="310458"/>
                    </a:lnTo>
                    <a:lnTo>
                      <a:pt x="1256681" y="303386"/>
                    </a:lnTo>
                    <a:cubicBezTo>
                      <a:pt x="1258095" y="300557"/>
                      <a:pt x="1259510" y="297021"/>
                      <a:pt x="1261631" y="292071"/>
                    </a:cubicBezTo>
                    <a:cubicBezTo>
                      <a:pt x="1278604" y="253175"/>
                      <a:pt x="1324571" y="148510"/>
                      <a:pt x="1292041" y="71426"/>
                    </a:cubicBezTo>
                    <a:cubicBezTo>
                      <a:pt x="1278604" y="39603"/>
                      <a:pt x="1253145" y="15558"/>
                      <a:pt x="1216371" y="0"/>
                    </a:cubicBezTo>
                    <a:cubicBezTo>
                      <a:pt x="1183840" y="46675"/>
                      <a:pt x="916521" y="428559"/>
                      <a:pt x="877626" y="510593"/>
                    </a:cubicBezTo>
                    <a:cubicBezTo>
                      <a:pt x="835194" y="598992"/>
                      <a:pt x="389663" y="1132922"/>
                      <a:pt x="371276" y="1155553"/>
                    </a:cubicBezTo>
                    <a:cubicBezTo>
                      <a:pt x="370568" y="1156967"/>
                      <a:pt x="310457" y="1216371"/>
                      <a:pt x="268733" y="1272239"/>
                    </a:cubicBezTo>
                    <a:cubicBezTo>
                      <a:pt x="228423" y="1325986"/>
                      <a:pt x="35360" y="1718478"/>
                      <a:pt x="7072" y="1874060"/>
                    </a:cubicBezTo>
                    <a:lnTo>
                      <a:pt x="0" y="1872646"/>
                    </a:lnTo>
                    <a:cubicBezTo>
                      <a:pt x="169018" y="1950437"/>
                      <a:pt x="342988" y="2020449"/>
                      <a:pt x="438459" y="2050151"/>
                    </a:cubicBezTo>
                    <a:cubicBezTo>
                      <a:pt x="606771" y="2103191"/>
                      <a:pt x="894599" y="2166838"/>
                      <a:pt x="1079883" y="2116627"/>
                    </a:cubicBezTo>
                    <a:cubicBezTo>
                      <a:pt x="1168989" y="2092583"/>
                      <a:pt x="1310427" y="1991454"/>
                      <a:pt x="1440551" y="1869110"/>
                    </a:cubicBezTo>
                    <a:cubicBezTo>
                      <a:pt x="1695140" y="1628664"/>
                      <a:pt x="1879010" y="1207885"/>
                      <a:pt x="2023985" y="988655"/>
                    </a:cubicBezTo>
                    <a:cubicBezTo>
                      <a:pt x="2050859" y="947638"/>
                      <a:pt x="2084803" y="903792"/>
                      <a:pt x="2123699" y="858532"/>
                    </a:cubicBezTo>
                    <a:cubicBezTo>
                      <a:pt x="2034593" y="741138"/>
                      <a:pt x="1751716" y="490792"/>
                      <a:pt x="1260924" y="313286"/>
                    </a:cubicBezTo>
                    <a:close/>
                  </a:path>
                </a:pathLst>
              </a:custGeom>
              <a:solidFill>
                <a:schemeClr val="accent2">
                  <a:lumMod val="20000"/>
                  <a:lumOff val="80000"/>
                </a:schemeClr>
              </a:solidFill>
              <a:ln w="7072" cap="flat">
                <a:noFill/>
                <a:prstDash val="solid"/>
                <a:miter/>
              </a:ln>
            </p:spPr>
            <p:txBody>
              <a:bodyPr rtlCol="0" anchor="ctr"/>
              <a:lstStyle/>
              <a:p>
                <a:endParaRPr lang="en-US"/>
              </a:p>
            </p:txBody>
          </p:sp>
          <p:sp>
            <p:nvSpPr>
              <p:cNvPr id="27" name="Freeform: Shape 20">
                <a:extLst>
                  <a:ext uri="{FF2B5EF4-FFF2-40B4-BE49-F238E27FC236}">
                    <a16:creationId xmlns:a16="http://schemas.microsoft.com/office/drawing/2014/main" xmlns="" id="{7A1E6170-AB94-4AB9-8955-B1FC54E71DF4}"/>
                  </a:ext>
                </a:extLst>
              </p:cNvPr>
              <p:cNvSpPr/>
              <p:nvPr/>
            </p:nvSpPr>
            <p:spPr>
              <a:xfrm>
                <a:off x="9256172" y="2170520"/>
                <a:ext cx="815663" cy="1058343"/>
              </a:xfrm>
              <a:custGeom>
                <a:avLst/>
                <a:gdLst>
                  <a:gd name="connsiteX0" fmla="*/ 123323 w 815663"/>
                  <a:gd name="connsiteY0" fmla="*/ 935292 h 1058343"/>
                  <a:gd name="connsiteX1" fmla="*/ 627551 w 815663"/>
                  <a:gd name="connsiteY1" fmla="*/ 293869 h 1058343"/>
                  <a:gd name="connsiteX2" fmla="*/ 815664 w 815663"/>
                  <a:gd name="connsiteY2" fmla="*/ 1798 h 1058343"/>
                  <a:gd name="connsiteX3" fmla="*/ 263346 w 815663"/>
                  <a:gd name="connsiteY3" fmla="*/ 411970 h 1058343"/>
                  <a:gd name="connsiteX4" fmla="*/ 16536 w 815663"/>
                  <a:gd name="connsiteY4" fmla="*/ 1058344 h 1058343"/>
                  <a:gd name="connsiteX5" fmla="*/ 20072 w 815663"/>
                  <a:gd name="connsiteY5" fmla="*/ 1053393 h 1058343"/>
                  <a:gd name="connsiteX6" fmla="*/ 123323 w 815663"/>
                  <a:gd name="connsiteY6" fmla="*/ 935292 h 105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663" h="1058343">
                    <a:moveTo>
                      <a:pt x="123323" y="935292"/>
                    </a:moveTo>
                    <a:cubicBezTo>
                      <a:pt x="127566" y="930342"/>
                      <a:pt x="585826" y="380146"/>
                      <a:pt x="627551" y="293869"/>
                    </a:cubicBezTo>
                    <a:cubicBezTo>
                      <a:pt x="648766" y="249316"/>
                      <a:pt x="735044" y="119899"/>
                      <a:pt x="815664" y="1798"/>
                    </a:cubicBezTo>
                    <a:cubicBezTo>
                      <a:pt x="696149" y="-19418"/>
                      <a:pt x="464189" y="148894"/>
                      <a:pt x="263346" y="411970"/>
                    </a:cubicBezTo>
                    <a:cubicBezTo>
                      <a:pt x="58968" y="679289"/>
                      <a:pt x="-42160" y="952972"/>
                      <a:pt x="16536" y="1058344"/>
                    </a:cubicBezTo>
                    <a:cubicBezTo>
                      <a:pt x="17951" y="1056222"/>
                      <a:pt x="19365" y="1054808"/>
                      <a:pt x="20072" y="1053393"/>
                    </a:cubicBezTo>
                    <a:cubicBezTo>
                      <a:pt x="62504" y="996111"/>
                      <a:pt x="122615" y="935999"/>
                      <a:pt x="123323" y="935292"/>
                    </a:cubicBezTo>
                    <a:close/>
                  </a:path>
                </a:pathLst>
              </a:custGeom>
              <a:solidFill>
                <a:schemeClr val="accent2">
                  <a:lumMod val="40000"/>
                  <a:lumOff val="60000"/>
                </a:schemeClr>
              </a:solidFill>
              <a:ln w="7072" cap="flat">
                <a:noFill/>
                <a:prstDash val="solid"/>
                <a:miter/>
              </a:ln>
            </p:spPr>
            <p:txBody>
              <a:bodyPr rtlCol="0" anchor="ctr"/>
              <a:lstStyle/>
              <a:p>
                <a:endParaRPr lang="en-US"/>
              </a:p>
            </p:txBody>
          </p:sp>
          <p:sp>
            <p:nvSpPr>
              <p:cNvPr id="28" name="Freeform: Shape 21">
                <a:extLst>
                  <a:ext uri="{FF2B5EF4-FFF2-40B4-BE49-F238E27FC236}">
                    <a16:creationId xmlns:a16="http://schemas.microsoft.com/office/drawing/2014/main" xmlns="" id="{80054AEE-5CC2-4D02-8E19-4C87FDB24AD4}"/>
                  </a:ext>
                </a:extLst>
              </p:cNvPr>
              <p:cNvSpPr/>
              <p:nvPr/>
            </p:nvSpPr>
            <p:spPr>
              <a:xfrm>
                <a:off x="9281195" y="2175854"/>
                <a:ext cx="868199" cy="1097283"/>
              </a:xfrm>
              <a:custGeom>
                <a:avLst/>
                <a:gdLst>
                  <a:gd name="connsiteX0" fmla="*/ 14144 w 868199"/>
                  <a:gd name="connsiteY0" fmla="*/ 1079176 h 1097283"/>
                  <a:gd name="connsiteX1" fmla="*/ 604650 w 868199"/>
                  <a:gd name="connsiteY1" fmla="*/ 685270 h 1097283"/>
                  <a:gd name="connsiteX2" fmla="*/ 828829 w 868199"/>
                  <a:gd name="connsiteY2" fmla="*/ 12022 h 1097283"/>
                  <a:gd name="connsiteX3" fmla="*/ 805493 w 868199"/>
                  <a:gd name="connsiteY3" fmla="*/ 0 h 1097283"/>
                  <a:gd name="connsiteX4" fmla="*/ 615258 w 868199"/>
                  <a:gd name="connsiteY4" fmla="*/ 294899 h 1097283"/>
                  <a:gd name="connsiteX5" fmla="*/ 108908 w 868199"/>
                  <a:gd name="connsiteY5" fmla="*/ 939859 h 1097283"/>
                  <a:gd name="connsiteX6" fmla="*/ 6365 w 868199"/>
                  <a:gd name="connsiteY6" fmla="*/ 1056546 h 1097283"/>
                  <a:gd name="connsiteX7" fmla="*/ 0 w 868199"/>
                  <a:gd name="connsiteY7" fmla="*/ 1065739 h 1097283"/>
                  <a:gd name="connsiteX8" fmla="*/ 14144 w 868199"/>
                  <a:gd name="connsiteY8" fmla="*/ 1079176 h 1097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199" h="1097283">
                    <a:moveTo>
                      <a:pt x="14144" y="1079176"/>
                    </a:moveTo>
                    <a:cubicBezTo>
                      <a:pt x="115272" y="1156260"/>
                      <a:pt x="379762" y="980169"/>
                      <a:pt x="604650" y="685270"/>
                    </a:cubicBezTo>
                    <a:cubicBezTo>
                      <a:pt x="829536" y="390370"/>
                      <a:pt x="929958" y="89106"/>
                      <a:pt x="828829" y="12022"/>
                    </a:cubicBezTo>
                    <a:cubicBezTo>
                      <a:pt x="821757" y="6365"/>
                      <a:pt x="813979" y="2829"/>
                      <a:pt x="805493" y="0"/>
                    </a:cubicBezTo>
                    <a:cubicBezTo>
                      <a:pt x="724165" y="118808"/>
                      <a:pt x="636473" y="250346"/>
                      <a:pt x="615258" y="294899"/>
                    </a:cubicBezTo>
                    <a:cubicBezTo>
                      <a:pt x="572826" y="383298"/>
                      <a:pt x="127295" y="917229"/>
                      <a:pt x="108908" y="939859"/>
                    </a:cubicBezTo>
                    <a:cubicBezTo>
                      <a:pt x="108200" y="941273"/>
                      <a:pt x="48089" y="1000677"/>
                      <a:pt x="6365" y="1056546"/>
                    </a:cubicBezTo>
                    <a:cubicBezTo>
                      <a:pt x="4243" y="1058667"/>
                      <a:pt x="2121" y="1062203"/>
                      <a:pt x="0" y="1065739"/>
                    </a:cubicBezTo>
                    <a:cubicBezTo>
                      <a:pt x="4243" y="1070690"/>
                      <a:pt x="8486" y="1075640"/>
                      <a:pt x="14144" y="1079176"/>
                    </a:cubicBezTo>
                    <a:close/>
                  </a:path>
                </a:pathLst>
              </a:custGeom>
              <a:solidFill>
                <a:schemeClr val="accent2">
                  <a:lumMod val="40000"/>
                  <a:lumOff val="60000"/>
                </a:schemeClr>
              </a:solidFill>
              <a:ln w="7072" cap="flat">
                <a:noFill/>
                <a:prstDash val="solid"/>
                <a:miter/>
              </a:ln>
            </p:spPr>
            <p:txBody>
              <a:bodyPr rtlCol="0" anchor="ctr"/>
              <a:lstStyle/>
              <a:p>
                <a:endParaRPr lang="en-US"/>
              </a:p>
            </p:txBody>
          </p:sp>
          <p:sp>
            <p:nvSpPr>
              <p:cNvPr id="29" name="Freeform: Shape 22">
                <a:extLst>
                  <a:ext uri="{FF2B5EF4-FFF2-40B4-BE49-F238E27FC236}">
                    <a16:creationId xmlns:a16="http://schemas.microsoft.com/office/drawing/2014/main" xmlns="" id="{5CB8DF25-81D9-4CE5-A1FE-2E1D0C0FBD77}"/>
                  </a:ext>
                </a:extLst>
              </p:cNvPr>
              <p:cNvSpPr/>
              <p:nvPr/>
            </p:nvSpPr>
            <p:spPr>
              <a:xfrm>
                <a:off x="9267758" y="1211990"/>
                <a:ext cx="2922955" cy="1595386"/>
              </a:xfrm>
              <a:custGeom>
                <a:avLst/>
                <a:gdLst>
                  <a:gd name="connsiteX0" fmla="*/ 2888882 w 2922955"/>
                  <a:gd name="connsiteY0" fmla="*/ 722004 h 1595386"/>
                  <a:gd name="connsiteX1" fmla="*/ 2523264 w 2922955"/>
                  <a:gd name="connsiteY1" fmla="*/ 280008 h 1595386"/>
                  <a:gd name="connsiteX2" fmla="*/ 1335887 w 2922955"/>
                  <a:gd name="connsiteY2" fmla="*/ 2082 h 1595386"/>
                  <a:gd name="connsiteX3" fmla="*/ 671126 w 2922955"/>
                  <a:gd name="connsiteY3" fmla="*/ 195852 h 1595386"/>
                  <a:gd name="connsiteX4" fmla="*/ 98300 w 2922955"/>
                  <a:gd name="connsiteY4" fmla="*/ 642091 h 1595386"/>
                  <a:gd name="connsiteX5" fmla="*/ 0 w 2922955"/>
                  <a:gd name="connsiteY5" fmla="*/ 734026 h 1595386"/>
                  <a:gd name="connsiteX6" fmla="*/ 559389 w 2922955"/>
                  <a:gd name="connsiteY6" fmla="*/ 863442 h 1595386"/>
                  <a:gd name="connsiteX7" fmla="*/ 967440 w 2922955"/>
                  <a:gd name="connsiteY7" fmla="*/ 732612 h 1595386"/>
                  <a:gd name="connsiteX8" fmla="*/ 968147 w 2922955"/>
                  <a:gd name="connsiteY8" fmla="*/ 732612 h 1595386"/>
                  <a:gd name="connsiteX9" fmla="*/ 1057253 w 2922955"/>
                  <a:gd name="connsiteY9" fmla="*/ 813939 h 1595386"/>
                  <a:gd name="connsiteX10" fmla="*/ 1026136 w 2922955"/>
                  <a:gd name="connsiteY10" fmla="*/ 1045898 h 1595386"/>
                  <a:gd name="connsiteX11" fmla="*/ 1024722 w 2922955"/>
                  <a:gd name="connsiteY11" fmla="*/ 1050141 h 1595386"/>
                  <a:gd name="connsiteX12" fmla="*/ 1884668 w 2922955"/>
                  <a:gd name="connsiteY12" fmla="*/ 1595386 h 1595386"/>
                  <a:gd name="connsiteX13" fmla="*/ 2581960 w 2922955"/>
                  <a:gd name="connsiteY13" fmla="*/ 1103888 h 1595386"/>
                  <a:gd name="connsiteX14" fmla="*/ 2888882 w 2922955"/>
                  <a:gd name="connsiteY14" fmla="*/ 722004 h 159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2955" h="1595386">
                    <a:moveTo>
                      <a:pt x="2888882" y="722004"/>
                    </a:moveTo>
                    <a:cubicBezTo>
                      <a:pt x="2853522" y="565714"/>
                      <a:pt x="2592568" y="325976"/>
                      <a:pt x="2523264" y="280008"/>
                    </a:cubicBezTo>
                    <a:cubicBezTo>
                      <a:pt x="2195833" y="63607"/>
                      <a:pt x="1640687" y="-14184"/>
                      <a:pt x="1335887" y="2082"/>
                    </a:cubicBezTo>
                    <a:cubicBezTo>
                      <a:pt x="1108170" y="14104"/>
                      <a:pt x="805493" y="94724"/>
                      <a:pt x="671126" y="195852"/>
                    </a:cubicBezTo>
                    <a:cubicBezTo>
                      <a:pt x="536759" y="296981"/>
                      <a:pt x="250346" y="499238"/>
                      <a:pt x="98300" y="642091"/>
                    </a:cubicBezTo>
                    <a:cubicBezTo>
                      <a:pt x="68597" y="669671"/>
                      <a:pt x="35360" y="701495"/>
                      <a:pt x="0" y="734026"/>
                    </a:cubicBezTo>
                    <a:cubicBezTo>
                      <a:pt x="85570" y="744634"/>
                      <a:pt x="492206" y="799795"/>
                      <a:pt x="559389" y="863442"/>
                    </a:cubicBezTo>
                    <a:cubicBezTo>
                      <a:pt x="652031" y="777872"/>
                      <a:pt x="796299" y="688058"/>
                      <a:pt x="967440" y="732612"/>
                    </a:cubicBezTo>
                    <a:lnTo>
                      <a:pt x="968147" y="732612"/>
                    </a:lnTo>
                    <a:cubicBezTo>
                      <a:pt x="1011992" y="749584"/>
                      <a:pt x="1041695" y="777165"/>
                      <a:pt x="1057253" y="813939"/>
                    </a:cubicBezTo>
                    <a:cubicBezTo>
                      <a:pt x="1091906" y="896680"/>
                      <a:pt x="1044523" y="1004881"/>
                      <a:pt x="1026136" y="1045898"/>
                    </a:cubicBezTo>
                    <a:cubicBezTo>
                      <a:pt x="1025429" y="1047312"/>
                      <a:pt x="1024722" y="1048727"/>
                      <a:pt x="1024722" y="1050141"/>
                    </a:cubicBezTo>
                    <a:cubicBezTo>
                      <a:pt x="1510563" y="1226939"/>
                      <a:pt x="1792733" y="1476578"/>
                      <a:pt x="1884668" y="1595386"/>
                    </a:cubicBezTo>
                    <a:cubicBezTo>
                      <a:pt x="2068538" y="1384643"/>
                      <a:pt x="2355658" y="1155513"/>
                      <a:pt x="2581960" y="1103888"/>
                    </a:cubicBezTo>
                    <a:cubicBezTo>
                      <a:pt x="3009105" y="1004881"/>
                      <a:pt x="2930606" y="906581"/>
                      <a:pt x="2888882" y="722004"/>
                    </a:cubicBezTo>
                    <a:close/>
                  </a:path>
                </a:pathLst>
              </a:custGeom>
              <a:solidFill>
                <a:schemeClr val="accent2">
                  <a:lumMod val="20000"/>
                  <a:lumOff val="80000"/>
                </a:schemeClr>
              </a:solidFill>
              <a:ln w="7072" cap="flat">
                <a:noFill/>
                <a:prstDash val="solid"/>
                <a:miter/>
              </a:ln>
            </p:spPr>
            <p:txBody>
              <a:bodyPr rtlCol="0" anchor="ctr"/>
              <a:lstStyle/>
              <a:p>
                <a:endParaRPr lang="en-US" dirty="0"/>
              </a:p>
            </p:txBody>
          </p:sp>
          <p:sp>
            <p:nvSpPr>
              <p:cNvPr id="30" name="Freeform: Shape 23">
                <a:extLst>
                  <a:ext uri="{FF2B5EF4-FFF2-40B4-BE49-F238E27FC236}">
                    <a16:creationId xmlns:a16="http://schemas.microsoft.com/office/drawing/2014/main" xmlns="" id="{0C4100FA-99C3-4B3F-9D80-C12EAFD2414B}"/>
                  </a:ext>
                </a:extLst>
              </p:cNvPr>
              <p:cNvSpPr/>
              <p:nvPr/>
            </p:nvSpPr>
            <p:spPr>
              <a:xfrm>
                <a:off x="9012462" y="3829270"/>
                <a:ext cx="7071" cy="2828"/>
              </a:xfrm>
              <a:custGeom>
                <a:avLst/>
                <a:gdLst>
                  <a:gd name="connsiteX0" fmla="*/ 0 w 7071"/>
                  <a:gd name="connsiteY0" fmla="*/ 1414 h 2828"/>
                  <a:gd name="connsiteX1" fmla="*/ 7072 w 7071"/>
                  <a:gd name="connsiteY1" fmla="*/ 2829 h 2828"/>
                  <a:gd name="connsiteX2" fmla="*/ 707 w 7071"/>
                  <a:gd name="connsiteY2" fmla="*/ 0 h 2828"/>
                  <a:gd name="connsiteX3" fmla="*/ 0 w 7071"/>
                  <a:gd name="connsiteY3" fmla="*/ 1414 h 2828"/>
                </a:gdLst>
                <a:ahLst/>
                <a:cxnLst>
                  <a:cxn ang="0">
                    <a:pos x="connsiteX0" y="connsiteY0"/>
                  </a:cxn>
                  <a:cxn ang="0">
                    <a:pos x="connsiteX1" y="connsiteY1"/>
                  </a:cxn>
                  <a:cxn ang="0">
                    <a:pos x="connsiteX2" y="connsiteY2"/>
                  </a:cxn>
                  <a:cxn ang="0">
                    <a:pos x="connsiteX3" y="connsiteY3"/>
                  </a:cxn>
                </a:cxnLst>
                <a:rect l="l" t="t" r="r" b="b"/>
                <a:pathLst>
                  <a:path w="7071" h="2828">
                    <a:moveTo>
                      <a:pt x="0" y="1414"/>
                    </a:moveTo>
                    <a:lnTo>
                      <a:pt x="7072" y="2829"/>
                    </a:lnTo>
                    <a:cubicBezTo>
                      <a:pt x="4950" y="2121"/>
                      <a:pt x="2829" y="707"/>
                      <a:pt x="707" y="0"/>
                    </a:cubicBezTo>
                    <a:cubicBezTo>
                      <a:pt x="0" y="707"/>
                      <a:pt x="0" y="1414"/>
                      <a:pt x="0" y="1414"/>
                    </a:cubicBezTo>
                    <a:close/>
                  </a:path>
                </a:pathLst>
              </a:custGeom>
              <a:solidFill>
                <a:srgbClr val="ED1C24"/>
              </a:solidFill>
              <a:ln w="7072" cap="flat">
                <a:noFill/>
                <a:prstDash val="solid"/>
                <a:miter/>
              </a:ln>
            </p:spPr>
            <p:txBody>
              <a:bodyPr rtlCol="0" anchor="ctr"/>
              <a:lstStyle/>
              <a:p>
                <a:endParaRPr lang="en-US"/>
              </a:p>
            </p:txBody>
          </p:sp>
          <p:sp>
            <p:nvSpPr>
              <p:cNvPr id="31" name="Freeform: Shape 24">
                <a:extLst>
                  <a:ext uri="{FF2B5EF4-FFF2-40B4-BE49-F238E27FC236}">
                    <a16:creationId xmlns:a16="http://schemas.microsoft.com/office/drawing/2014/main" xmlns="" id="{E56888FB-E20D-4208-AA64-DDE19E7FA251}"/>
                  </a:ext>
                </a:extLst>
              </p:cNvPr>
              <p:cNvSpPr/>
              <p:nvPr/>
            </p:nvSpPr>
            <p:spPr>
              <a:xfrm>
                <a:off x="9233651" y="2347195"/>
                <a:ext cx="817443" cy="889403"/>
              </a:xfrm>
              <a:custGeom>
                <a:avLst/>
                <a:gdLst>
                  <a:gd name="connsiteX0" fmla="*/ 676189 w 817443"/>
                  <a:gd name="connsiteY0" fmla="*/ 114374 h 889403"/>
                  <a:gd name="connsiteX1" fmla="*/ 549977 w 817443"/>
                  <a:gd name="connsiteY1" fmla="*/ 559076 h 889403"/>
                  <a:gd name="connsiteX2" fmla="*/ 141255 w 817443"/>
                  <a:gd name="connsiteY2" fmla="*/ 775029 h 889403"/>
                  <a:gd name="connsiteX3" fmla="*/ 267467 w 817443"/>
                  <a:gd name="connsiteY3" fmla="*/ 330328 h 889403"/>
                  <a:gd name="connsiteX4" fmla="*/ 676189 w 817443"/>
                  <a:gd name="connsiteY4" fmla="*/ 114374 h 889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443" h="889403">
                    <a:moveTo>
                      <a:pt x="676189" y="114374"/>
                    </a:moveTo>
                    <a:cubicBezTo>
                      <a:pt x="754202" y="177542"/>
                      <a:pt x="697694" y="376641"/>
                      <a:pt x="549977" y="559076"/>
                    </a:cubicBezTo>
                    <a:cubicBezTo>
                      <a:pt x="402259" y="741511"/>
                      <a:pt x="219268" y="838196"/>
                      <a:pt x="141255" y="775029"/>
                    </a:cubicBezTo>
                    <a:cubicBezTo>
                      <a:pt x="63242" y="711862"/>
                      <a:pt x="119749" y="512762"/>
                      <a:pt x="267467" y="330328"/>
                    </a:cubicBezTo>
                    <a:cubicBezTo>
                      <a:pt x="415185" y="147893"/>
                      <a:pt x="598176" y="51207"/>
                      <a:pt x="676189" y="114374"/>
                    </a:cubicBezTo>
                    <a:close/>
                  </a:path>
                </a:pathLst>
              </a:custGeom>
              <a:solidFill>
                <a:schemeClr val="accent2"/>
              </a:solidFill>
              <a:ln w="7072" cap="flat">
                <a:noFill/>
                <a:prstDash val="solid"/>
                <a:miter/>
              </a:ln>
            </p:spPr>
            <p:txBody>
              <a:bodyPr rtlCol="0" anchor="ctr"/>
              <a:lstStyle/>
              <a:p>
                <a:endParaRPr lang="en-US"/>
              </a:p>
            </p:txBody>
          </p:sp>
          <p:sp>
            <p:nvSpPr>
              <p:cNvPr id="32" name="Freeform: Shape 25">
                <a:extLst>
                  <a:ext uri="{FF2B5EF4-FFF2-40B4-BE49-F238E27FC236}">
                    <a16:creationId xmlns:a16="http://schemas.microsoft.com/office/drawing/2014/main" xmlns="" id="{09516238-7394-493E-B691-835297499A3A}"/>
                  </a:ext>
                </a:extLst>
              </p:cNvPr>
              <p:cNvSpPr/>
              <p:nvPr/>
            </p:nvSpPr>
            <p:spPr>
              <a:xfrm>
                <a:off x="353" y="3313727"/>
                <a:ext cx="9078321" cy="2328077"/>
              </a:xfrm>
              <a:custGeom>
                <a:avLst/>
                <a:gdLst>
                  <a:gd name="connsiteX0" fmla="*/ 3610572 w 9078321"/>
                  <a:gd name="connsiteY0" fmla="*/ 2328078 h 2328077"/>
                  <a:gd name="connsiteX1" fmla="*/ 3544803 w 9078321"/>
                  <a:gd name="connsiteY1" fmla="*/ 2321713 h 2328077"/>
                  <a:gd name="connsiteX2" fmla="*/ 3189793 w 9078321"/>
                  <a:gd name="connsiteY2" fmla="*/ 1795562 h 2328077"/>
                  <a:gd name="connsiteX3" fmla="*/ 2843976 w 9078321"/>
                  <a:gd name="connsiteY3" fmla="*/ 1168282 h 2328077"/>
                  <a:gd name="connsiteX4" fmla="*/ 1514453 w 9078321"/>
                  <a:gd name="connsiteY4" fmla="*/ 1176061 h 2328077"/>
                  <a:gd name="connsiteX5" fmla="*/ 58344 w 9078321"/>
                  <a:gd name="connsiteY5" fmla="*/ 1524000 h 2328077"/>
                  <a:gd name="connsiteX6" fmla="*/ 1769 w 9078321"/>
                  <a:gd name="connsiteY6" fmla="*/ 1492176 h 2328077"/>
                  <a:gd name="connsiteX7" fmla="*/ 33592 w 9078321"/>
                  <a:gd name="connsiteY7" fmla="*/ 1435601 h 2328077"/>
                  <a:gd name="connsiteX8" fmla="*/ 1497481 w 9078321"/>
                  <a:gd name="connsiteY8" fmla="*/ 1085541 h 2328077"/>
                  <a:gd name="connsiteX9" fmla="*/ 2895601 w 9078321"/>
                  <a:gd name="connsiteY9" fmla="*/ 1091905 h 2328077"/>
                  <a:gd name="connsiteX10" fmla="*/ 3277485 w 9078321"/>
                  <a:gd name="connsiteY10" fmla="*/ 1768688 h 2328077"/>
                  <a:gd name="connsiteX11" fmla="*/ 3561776 w 9078321"/>
                  <a:gd name="connsiteY11" fmla="*/ 2231192 h 2328077"/>
                  <a:gd name="connsiteX12" fmla="*/ 4685505 w 9078321"/>
                  <a:gd name="connsiteY12" fmla="*/ 1395291 h 2328077"/>
                  <a:gd name="connsiteX13" fmla="*/ 4949995 w 9078321"/>
                  <a:gd name="connsiteY13" fmla="*/ 1115950 h 2328077"/>
                  <a:gd name="connsiteX14" fmla="*/ 5143766 w 9078321"/>
                  <a:gd name="connsiteY14" fmla="*/ 917936 h 2328077"/>
                  <a:gd name="connsiteX15" fmla="*/ 6571588 w 9078321"/>
                  <a:gd name="connsiteY15" fmla="*/ 0 h 2328077"/>
                  <a:gd name="connsiteX16" fmla="*/ 6590682 w 9078321"/>
                  <a:gd name="connsiteY16" fmla="*/ 0 h 2328077"/>
                  <a:gd name="connsiteX17" fmla="*/ 7109054 w 9078321"/>
                  <a:gd name="connsiteY17" fmla="*/ 313993 h 2328077"/>
                  <a:gd name="connsiteX18" fmla="*/ 7288681 w 9078321"/>
                  <a:gd name="connsiteY18" fmla="*/ 899549 h 2328077"/>
                  <a:gd name="connsiteX19" fmla="*/ 7502960 w 9078321"/>
                  <a:gd name="connsiteY19" fmla="*/ 1377611 h 2328077"/>
                  <a:gd name="connsiteX20" fmla="*/ 9000086 w 9078321"/>
                  <a:gd name="connsiteY20" fmla="*/ 607478 h 2328077"/>
                  <a:gd name="connsiteX21" fmla="*/ 9065149 w 9078321"/>
                  <a:gd name="connsiteY21" fmla="*/ 608186 h 2328077"/>
                  <a:gd name="connsiteX22" fmla="*/ 9064442 w 9078321"/>
                  <a:gd name="connsiteY22" fmla="*/ 673247 h 2328077"/>
                  <a:gd name="connsiteX23" fmla="*/ 8523439 w 9078321"/>
                  <a:gd name="connsiteY23" fmla="*/ 1110292 h 2328077"/>
                  <a:gd name="connsiteX24" fmla="*/ 7487403 w 9078321"/>
                  <a:gd name="connsiteY24" fmla="*/ 1468839 h 2328077"/>
                  <a:gd name="connsiteX25" fmla="*/ 7198868 w 9078321"/>
                  <a:gd name="connsiteY25" fmla="*/ 918643 h 2328077"/>
                  <a:gd name="connsiteX26" fmla="*/ 6589268 w 9078321"/>
                  <a:gd name="connsiteY26" fmla="*/ 92642 h 2328077"/>
                  <a:gd name="connsiteX27" fmla="*/ 6572295 w 9078321"/>
                  <a:gd name="connsiteY27" fmla="*/ 92642 h 2328077"/>
                  <a:gd name="connsiteX28" fmla="*/ 5210949 w 9078321"/>
                  <a:gd name="connsiteY28" fmla="*/ 981583 h 2328077"/>
                  <a:gd name="connsiteX29" fmla="*/ 5014350 w 9078321"/>
                  <a:gd name="connsiteY29" fmla="*/ 1183133 h 2328077"/>
                  <a:gd name="connsiteX30" fmla="*/ 4754103 w 9078321"/>
                  <a:gd name="connsiteY30" fmla="*/ 1457524 h 2328077"/>
                  <a:gd name="connsiteX31" fmla="*/ 4157939 w 9078321"/>
                  <a:gd name="connsiteY31" fmla="*/ 2055809 h 2328077"/>
                  <a:gd name="connsiteX32" fmla="*/ 3610572 w 9078321"/>
                  <a:gd name="connsiteY32" fmla="*/ 2328078 h 232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78321" h="2328077">
                    <a:moveTo>
                      <a:pt x="3610572" y="2328078"/>
                    </a:moveTo>
                    <a:cubicBezTo>
                      <a:pt x="3587942" y="2328078"/>
                      <a:pt x="3566019" y="2325956"/>
                      <a:pt x="3544803" y="2321713"/>
                    </a:cubicBezTo>
                    <a:cubicBezTo>
                      <a:pt x="3337596" y="2280696"/>
                      <a:pt x="3266170" y="2045201"/>
                      <a:pt x="3189793" y="1795562"/>
                    </a:cubicBezTo>
                    <a:cubicBezTo>
                      <a:pt x="3119074" y="1564310"/>
                      <a:pt x="3039868" y="1302649"/>
                      <a:pt x="2843976" y="1168282"/>
                    </a:cubicBezTo>
                    <a:cubicBezTo>
                      <a:pt x="2720924" y="1083419"/>
                      <a:pt x="2389958" y="1016236"/>
                      <a:pt x="1514453" y="1176061"/>
                    </a:cubicBezTo>
                    <a:cubicBezTo>
                      <a:pt x="921119" y="1284261"/>
                      <a:pt x="316469" y="1452573"/>
                      <a:pt x="58344" y="1524000"/>
                    </a:cubicBezTo>
                    <a:cubicBezTo>
                      <a:pt x="33592" y="1531072"/>
                      <a:pt x="8840" y="1516221"/>
                      <a:pt x="1769" y="1492176"/>
                    </a:cubicBezTo>
                    <a:cubicBezTo>
                      <a:pt x="-5303" y="1467425"/>
                      <a:pt x="9548" y="1442673"/>
                      <a:pt x="33592" y="1435601"/>
                    </a:cubicBezTo>
                    <a:cubicBezTo>
                      <a:pt x="293132" y="1363467"/>
                      <a:pt x="899903" y="1195155"/>
                      <a:pt x="1497481" y="1085541"/>
                    </a:cubicBezTo>
                    <a:cubicBezTo>
                      <a:pt x="2235790" y="951174"/>
                      <a:pt x="2692636" y="953295"/>
                      <a:pt x="2895601" y="1091905"/>
                    </a:cubicBezTo>
                    <a:cubicBezTo>
                      <a:pt x="3117659" y="1244659"/>
                      <a:pt x="3202522" y="1522585"/>
                      <a:pt x="3277485" y="1768688"/>
                    </a:cubicBezTo>
                    <a:cubicBezTo>
                      <a:pt x="3348204" y="2000647"/>
                      <a:pt x="3409023" y="2200783"/>
                      <a:pt x="3561776" y="2231192"/>
                    </a:cubicBezTo>
                    <a:cubicBezTo>
                      <a:pt x="3865161" y="2291304"/>
                      <a:pt x="4358782" y="1751716"/>
                      <a:pt x="4685505" y="1395291"/>
                    </a:cubicBezTo>
                    <a:cubicBezTo>
                      <a:pt x="4788048" y="1282847"/>
                      <a:pt x="4876447" y="1186669"/>
                      <a:pt x="4949995" y="1115950"/>
                    </a:cubicBezTo>
                    <a:cubicBezTo>
                      <a:pt x="5005864" y="1062910"/>
                      <a:pt x="5069511" y="995727"/>
                      <a:pt x="5143766" y="917936"/>
                    </a:cubicBezTo>
                    <a:cubicBezTo>
                      <a:pt x="5491705" y="551610"/>
                      <a:pt x="6016442" y="0"/>
                      <a:pt x="6571588" y="0"/>
                    </a:cubicBezTo>
                    <a:cubicBezTo>
                      <a:pt x="6577953" y="0"/>
                      <a:pt x="6584317" y="0"/>
                      <a:pt x="6590682" y="0"/>
                    </a:cubicBezTo>
                    <a:cubicBezTo>
                      <a:pt x="6824056" y="5657"/>
                      <a:pt x="6993075" y="108200"/>
                      <a:pt x="7109054" y="313993"/>
                    </a:cubicBezTo>
                    <a:cubicBezTo>
                      <a:pt x="7205940" y="486548"/>
                      <a:pt x="7249785" y="705778"/>
                      <a:pt x="7288681" y="899549"/>
                    </a:cubicBezTo>
                    <a:cubicBezTo>
                      <a:pt x="7337477" y="1144237"/>
                      <a:pt x="7379909" y="1356395"/>
                      <a:pt x="7502960" y="1377611"/>
                    </a:cubicBezTo>
                    <a:cubicBezTo>
                      <a:pt x="8096295" y="1480154"/>
                      <a:pt x="8990894" y="615965"/>
                      <a:pt x="9000086" y="607478"/>
                    </a:cubicBezTo>
                    <a:cubicBezTo>
                      <a:pt x="9018474" y="589799"/>
                      <a:pt x="9047469" y="589799"/>
                      <a:pt x="9065149" y="608186"/>
                    </a:cubicBezTo>
                    <a:cubicBezTo>
                      <a:pt x="9082829" y="626572"/>
                      <a:pt x="9082829" y="655567"/>
                      <a:pt x="9064442" y="673247"/>
                    </a:cubicBezTo>
                    <a:cubicBezTo>
                      <a:pt x="9062320" y="675369"/>
                      <a:pt x="8829653" y="900963"/>
                      <a:pt x="8523439" y="1110292"/>
                    </a:cubicBezTo>
                    <a:cubicBezTo>
                      <a:pt x="8106903" y="1394584"/>
                      <a:pt x="7758257" y="1515514"/>
                      <a:pt x="7487403" y="1468839"/>
                    </a:cubicBezTo>
                    <a:cubicBezTo>
                      <a:pt x="7302118" y="1437015"/>
                      <a:pt x="7254029" y="1196570"/>
                      <a:pt x="7198868" y="918643"/>
                    </a:cubicBezTo>
                    <a:cubicBezTo>
                      <a:pt x="7122491" y="536759"/>
                      <a:pt x="7036213" y="103250"/>
                      <a:pt x="6589268" y="92642"/>
                    </a:cubicBezTo>
                    <a:cubicBezTo>
                      <a:pt x="6583610" y="92642"/>
                      <a:pt x="6577953" y="92642"/>
                      <a:pt x="6572295" y="92642"/>
                    </a:cubicBezTo>
                    <a:cubicBezTo>
                      <a:pt x="6056752" y="92642"/>
                      <a:pt x="5548987" y="627280"/>
                      <a:pt x="5210949" y="981583"/>
                    </a:cubicBezTo>
                    <a:cubicBezTo>
                      <a:pt x="5135987" y="1060082"/>
                      <a:pt x="5071632" y="1127972"/>
                      <a:pt x="5014350" y="1183133"/>
                    </a:cubicBezTo>
                    <a:cubicBezTo>
                      <a:pt x="4942923" y="1251024"/>
                      <a:pt x="4855939" y="1347202"/>
                      <a:pt x="4754103" y="1457524"/>
                    </a:cubicBezTo>
                    <a:cubicBezTo>
                      <a:pt x="4581548" y="1646344"/>
                      <a:pt x="4366561" y="1881132"/>
                      <a:pt x="4157939" y="2055809"/>
                    </a:cubicBezTo>
                    <a:cubicBezTo>
                      <a:pt x="3938710" y="2238264"/>
                      <a:pt x="3759083" y="2328078"/>
                      <a:pt x="3610572" y="2328078"/>
                    </a:cubicBezTo>
                    <a:close/>
                  </a:path>
                </a:pathLst>
              </a:custGeom>
              <a:solidFill>
                <a:srgbClr val="B3B3B3"/>
              </a:solidFill>
              <a:ln w="7072" cap="flat">
                <a:noFill/>
                <a:prstDash val="solid"/>
                <a:miter/>
              </a:ln>
            </p:spPr>
            <p:txBody>
              <a:bodyPr rtlCol="0" anchor="ctr"/>
              <a:lstStyle/>
              <a:p>
                <a:endParaRPr lang="en-US"/>
              </a:p>
            </p:txBody>
          </p:sp>
          <p:sp>
            <p:nvSpPr>
              <p:cNvPr id="33" name="Freeform: Shape 26">
                <a:extLst>
                  <a:ext uri="{FF2B5EF4-FFF2-40B4-BE49-F238E27FC236}">
                    <a16:creationId xmlns:a16="http://schemas.microsoft.com/office/drawing/2014/main" xmlns="" id="{CB0F23FC-B2AC-4CA8-84FB-BE13028BFCC6}"/>
                  </a:ext>
                </a:extLst>
              </p:cNvPr>
              <p:cNvSpPr/>
              <p:nvPr/>
            </p:nvSpPr>
            <p:spPr>
              <a:xfrm>
                <a:off x="21068" y="3363230"/>
                <a:ext cx="9066093" cy="2285646"/>
              </a:xfrm>
              <a:custGeom>
                <a:avLst/>
                <a:gdLst>
                  <a:gd name="connsiteX0" fmla="*/ 3589857 w 9066093"/>
                  <a:gd name="connsiteY0" fmla="*/ 2285646 h 2285646"/>
                  <a:gd name="connsiteX1" fmla="*/ 3527624 w 9066093"/>
                  <a:gd name="connsiteY1" fmla="*/ 2279281 h 2285646"/>
                  <a:gd name="connsiteX2" fmla="*/ 3162713 w 9066093"/>
                  <a:gd name="connsiteY2" fmla="*/ 1741815 h 2285646"/>
                  <a:gd name="connsiteX3" fmla="*/ 2817603 w 9066093"/>
                  <a:gd name="connsiteY3" fmla="*/ 1121607 h 2285646"/>
                  <a:gd name="connsiteX4" fmla="*/ 1497982 w 9066093"/>
                  <a:gd name="connsiteY4" fmla="*/ 1127265 h 2285646"/>
                  <a:gd name="connsiteX5" fmla="*/ 49651 w 9066093"/>
                  <a:gd name="connsiteY5" fmla="*/ 1477325 h 2285646"/>
                  <a:gd name="connsiteX6" fmla="*/ 31264 w 9066093"/>
                  <a:gd name="connsiteY6" fmla="*/ 1482275 h 2285646"/>
                  <a:gd name="connsiteX7" fmla="*/ 855 w 9066093"/>
                  <a:gd name="connsiteY7" fmla="*/ 1465303 h 2285646"/>
                  <a:gd name="connsiteX8" fmla="*/ 17827 w 9066093"/>
                  <a:gd name="connsiteY8" fmla="*/ 1434894 h 2285646"/>
                  <a:gd name="connsiteX9" fmla="*/ 36214 w 9066093"/>
                  <a:gd name="connsiteY9" fmla="*/ 1429943 h 2285646"/>
                  <a:gd name="connsiteX10" fmla="*/ 1489495 w 9066093"/>
                  <a:gd name="connsiteY10" fmla="*/ 1079176 h 2285646"/>
                  <a:gd name="connsiteX11" fmla="*/ 2845891 w 9066093"/>
                  <a:gd name="connsiteY11" fmla="*/ 1081297 h 2285646"/>
                  <a:gd name="connsiteX12" fmla="*/ 3210095 w 9066093"/>
                  <a:gd name="connsiteY12" fmla="*/ 1727671 h 2285646"/>
                  <a:gd name="connsiteX13" fmla="*/ 3537525 w 9066093"/>
                  <a:gd name="connsiteY13" fmla="*/ 2231192 h 2285646"/>
                  <a:gd name="connsiteX14" fmla="*/ 4096207 w 9066093"/>
                  <a:gd name="connsiteY14" fmla="*/ 1978725 h 2285646"/>
                  <a:gd name="connsiteX15" fmla="*/ 4690956 w 9066093"/>
                  <a:gd name="connsiteY15" fmla="*/ 1383976 h 2285646"/>
                  <a:gd name="connsiteX16" fmla="*/ 4951203 w 9066093"/>
                  <a:gd name="connsiteY16" fmla="*/ 1110292 h 2285646"/>
                  <a:gd name="connsiteX17" fmla="*/ 5147095 w 9066093"/>
                  <a:gd name="connsiteY17" fmla="*/ 909449 h 2285646"/>
                  <a:gd name="connsiteX18" fmla="*/ 6557945 w 9066093"/>
                  <a:gd name="connsiteY18" fmla="*/ 0 h 2285646"/>
                  <a:gd name="connsiteX19" fmla="*/ 6569260 w 9066093"/>
                  <a:gd name="connsiteY19" fmla="*/ 0 h 2285646"/>
                  <a:gd name="connsiteX20" fmla="*/ 7044493 w 9066093"/>
                  <a:gd name="connsiteY20" fmla="*/ 287827 h 2285646"/>
                  <a:gd name="connsiteX21" fmla="*/ 7221291 w 9066093"/>
                  <a:gd name="connsiteY21" fmla="*/ 852167 h 2285646"/>
                  <a:gd name="connsiteX22" fmla="*/ 7480831 w 9066093"/>
                  <a:gd name="connsiteY22" fmla="*/ 1378318 h 2285646"/>
                  <a:gd name="connsiteX23" fmla="*/ 9024632 w 9066093"/>
                  <a:gd name="connsiteY23" fmla="*/ 576362 h 2285646"/>
                  <a:gd name="connsiteX24" fmla="*/ 9059284 w 9066093"/>
                  <a:gd name="connsiteY24" fmla="*/ 577069 h 2285646"/>
                  <a:gd name="connsiteX25" fmla="*/ 9058577 w 9066093"/>
                  <a:gd name="connsiteY25" fmla="*/ 611722 h 2285646"/>
                  <a:gd name="connsiteX26" fmla="*/ 8506260 w 9066093"/>
                  <a:gd name="connsiteY26" fmla="*/ 1060082 h 2285646"/>
                  <a:gd name="connsiteX27" fmla="*/ 7471637 w 9066093"/>
                  <a:gd name="connsiteY27" fmla="*/ 1426407 h 2285646"/>
                  <a:gd name="connsiteX28" fmla="*/ 7172495 w 9066093"/>
                  <a:gd name="connsiteY28" fmla="*/ 861360 h 2285646"/>
                  <a:gd name="connsiteX29" fmla="*/ 6568552 w 9066093"/>
                  <a:gd name="connsiteY29" fmla="*/ 48796 h 2285646"/>
                  <a:gd name="connsiteX30" fmla="*/ 6557945 w 9066093"/>
                  <a:gd name="connsiteY30" fmla="*/ 48796 h 2285646"/>
                  <a:gd name="connsiteX31" fmla="*/ 5182455 w 9066093"/>
                  <a:gd name="connsiteY31" fmla="*/ 942688 h 2285646"/>
                  <a:gd name="connsiteX32" fmla="*/ 4985148 w 9066093"/>
                  <a:gd name="connsiteY32" fmla="*/ 1144945 h 2285646"/>
                  <a:gd name="connsiteX33" fmla="*/ 4727023 w 9066093"/>
                  <a:gd name="connsiteY33" fmla="*/ 1416507 h 2285646"/>
                  <a:gd name="connsiteX34" fmla="*/ 3589857 w 9066093"/>
                  <a:gd name="connsiteY34" fmla="*/ 2285646 h 22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66093" h="2285646">
                    <a:moveTo>
                      <a:pt x="3589857" y="2285646"/>
                    </a:moveTo>
                    <a:cubicBezTo>
                      <a:pt x="3568641" y="2285646"/>
                      <a:pt x="3547426" y="2283524"/>
                      <a:pt x="3527624" y="2279281"/>
                    </a:cubicBezTo>
                    <a:cubicBezTo>
                      <a:pt x="3318295" y="2236850"/>
                      <a:pt x="3242626" y="1996404"/>
                      <a:pt x="3162713" y="1741815"/>
                    </a:cubicBezTo>
                    <a:cubicBezTo>
                      <a:pt x="3087043" y="1501370"/>
                      <a:pt x="3009252" y="1252438"/>
                      <a:pt x="2817603" y="1121607"/>
                    </a:cubicBezTo>
                    <a:cubicBezTo>
                      <a:pt x="2635147" y="997141"/>
                      <a:pt x="2191030" y="999263"/>
                      <a:pt x="1497982" y="1127265"/>
                    </a:cubicBezTo>
                    <a:cubicBezTo>
                      <a:pt x="931520" y="1232637"/>
                      <a:pt x="336064" y="1398120"/>
                      <a:pt x="49651" y="1477325"/>
                    </a:cubicBezTo>
                    <a:lnTo>
                      <a:pt x="31264" y="1482275"/>
                    </a:lnTo>
                    <a:cubicBezTo>
                      <a:pt x="17827" y="1485811"/>
                      <a:pt x="4391" y="1478032"/>
                      <a:pt x="855" y="1465303"/>
                    </a:cubicBezTo>
                    <a:cubicBezTo>
                      <a:pt x="-2681" y="1451866"/>
                      <a:pt x="5098" y="1438430"/>
                      <a:pt x="17827" y="1434894"/>
                    </a:cubicBezTo>
                    <a:lnTo>
                      <a:pt x="36214" y="1429943"/>
                    </a:lnTo>
                    <a:cubicBezTo>
                      <a:pt x="323335" y="1350031"/>
                      <a:pt x="920205" y="1184548"/>
                      <a:pt x="1489495" y="1079176"/>
                    </a:cubicBezTo>
                    <a:cubicBezTo>
                      <a:pt x="2195981" y="948345"/>
                      <a:pt x="2652120" y="949759"/>
                      <a:pt x="2845891" y="1081297"/>
                    </a:cubicBezTo>
                    <a:cubicBezTo>
                      <a:pt x="3051684" y="1221321"/>
                      <a:pt x="3135840" y="1490055"/>
                      <a:pt x="3210095" y="1727671"/>
                    </a:cubicBezTo>
                    <a:cubicBezTo>
                      <a:pt x="3288593" y="1978725"/>
                      <a:pt x="3356484" y="2195125"/>
                      <a:pt x="3537525" y="2231192"/>
                    </a:cubicBezTo>
                    <a:cubicBezTo>
                      <a:pt x="3676135" y="2258773"/>
                      <a:pt x="3858590" y="2176739"/>
                      <a:pt x="4096207" y="1978725"/>
                    </a:cubicBezTo>
                    <a:cubicBezTo>
                      <a:pt x="4303415" y="1806169"/>
                      <a:pt x="4518401" y="1572089"/>
                      <a:pt x="4690956" y="1383976"/>
                    </a:cubicBezTo>
                    <a:cubicBezTo>
                      <a:pt x="4792085" y="1274361"/>
                      <a:pt x="4879070" y="1178890"/>
                      <a:pt x="4951203" y="1110292"/>
                    </a:cubicBezTo>
                    <a:cubicBezTo>
                      <a:pt x="5007778" y="1056546"/>
                      <a:pt x="5072133" y="988655"/>
                      <a:pt x="5147095" y="909449"/>
                    </a:cubicBezTo>
                    <a:cubicBezTo>
                      <a:pt x="5491498" y="546660"/>
                      <a:pt x="6010578" y="0"/>
                      <a:pt x="6557945" y="0"/>
                    </a:cubicBezTo>
                    <a:cubicBezTo>
                      <a:pt x="6561480" y="0"/>
                      <a:pt x="6565724" y="0"/>
                      <a:pt x="6569260" y="0"/>
                    </a:cubicBezTo>
                    <a:cubicBezTo>
                      <a:pt x="6781418" y="2829"/>
                      <a:pt x="6936293" y="96885"/>
                      <a:pt x="7044493" y="287827"/>
                    </a:cubicBezTo>
                    <a:cubicBezTo>
                      <a:pt x="7136428" y="450482"/>
                      <a:pt x="7181688" y="664054"/>
                      <a:pt x="7221291" y="852167"/>
                    </a:cubicBezTo>
                    <a:cubicBezTo>
                      <a:pt x="7277866" y="1120193"/>
                      <a:pt x="7326663" y="1351445"/>
                      <a:pt x="7480831" y="1378318"/>
                    </a:cubicBezTo>
                    <a:cubicBezTo>
                      <a:pt x="8084066" y="1485811"/>
                      <a:pt x="9015439" y="585555"/>
                      <a:pt x="9024632" y="576362"/>
                    </a:cubicBezTo>
                    <a:cubicBezTo>
                      <a:pt x="9034533" y="567168"/>
                      <a:pt x="9050091" y="567168"/>
                      <a:pt x="9059284" y="577069"/>
                    </a:cubicBezTo>
                    <a:cubicBezTo>
                      <a:pt x="9068478" y="586970"/>
                      <a:pt x="9068478" y="602528"/>
                      <a:pt x="9058577" y="611722"/>
                    </a:cubicBezTo>
                    <a:cubicBezTo>
                      <a:pt x="9056456" y="613843"/>
                      <a:pt x="8818132" y="845802"/>
                      <a:pt x="8506260" y="1060082"/>
                    </a:cubicBezTo>
                    <a:cubicBezTo>
                      <a:pt x="8084773" y="1350738"/>
                      <a:pt x="7736835" y="1473789"/>
                      <a:pt x="7471637" y="1426407"/>
                    </a:cubicBezTo>
                    <a:cubicBezTo>
                      <a:pt x="7284231" y="1393169"/>
                      <a:pt x="7232606" y="1146359"/>
                      <a:pt x="7172495" y="861360"/>
                    </a:cubicBezTo>
                    <a:cubicBezTo>
                      <a:pt x="7092582" y="483012"/>
                      <a:pt x="7002769" y="54454"/>
                      <a:pt x="6568552" y="48796"/>
                    </a:cubicBezTo>
                    <a:cubicBezTo>
                      <a:pt x="6565016" y="48796"/>
                      <a:pt x="6561480" y="48796"/>
                      <a:pt x="6557945" y="48796"/>
                    </a:cubicBezTo>
                    <a:cubicBezTo>
                      <a:pt x="6031793" y="48796"/>
                      <a:pt x="5521200" y="586263"/>
                      <a:pt x="5182455" y="942688"/>
                    </a:cubicBezTo>
                    <a:cubicBezTo>
                      <a:pt x="5107493" y="1021893"/>
                      <a:pt x="5042431" y="1089784"/>
                      <a:pt x="4985148" y="1144945"/>
                    </a:cubicBezTo>
                    <a:cubicBezTo>
                      <a:pt x="4914429" y="1212128"/>
                      <a:pt x="4827444" y="1306892"/>
                      <a:pt x="4727023" y="1416507"/>
                    </a:cubicBezTo>
                    <a:cubicBezTo>
                      <a:pt x="4387571" y="1787783"/>
                      <a:pt x="3929309" y="2285646"/>
                      <a:pt x="3589857" y="2285646"/>
                    </a:cubicBezTo>
                    <a:close/>
                  </a:path>
                </a:pathLst>
              </a:custGeom>
              <a:solidFill>
                <a:srgbClr val="000000"/>
              </a:solidFill>
              <a:ln w="7072" cap="flat">
                <a:noFill/>
                <a:prstDash val="solid"/>
                <a:miter/>
              </a:ln>
            </p:spPr>
            <p:txBody>
              <a:bodyPr rtlCol="0" anchor="ctr"/>
              <a:lstStyle/>
              <a:p>
                <a:endParaRPr lang="en-US"/>
              </a:p>
            </p:txBody>
          </p:sp>
        </p:grpSp>
        <p:grpSp>
          <p:nvGrpSpPr>
            <p:cNvPr id="8" name="Group 7">
              <a:extLst>
                <a:ext uri="{FF2B5EF4-FFF2-40B4-BE49-F238E27FC236}">
                  <a16:creationId xmlns:a16="http://schemas.microsoft.com/office/drawing/2014/main" xmlns="" id="{EE659BD0-3FE8-4D36-9B27-588C1972F519}"/>
                </a:ext>
              </a:extLst>
            </p:cNvPr>
            <p:cNvGrpSpPr/>
            <p:nvPr/>
          </p:nvGrpSpPr>
          <p:grpSpPr>
            <a:xfrm flipH="1">
              <a:off x="2186387" y="1618118"/>
              <a:ext cx="1183662" cy="1040677"/>
              <a:chOff x="3983887" y="4061275"/>
              <a:chExt cx="2122406" cy="1866023"/>
            </a:xfrm>
          </p:grpSpPr>
          <p:grpSp>
            <p:nvGrpSpPr>
              <p:cNvPr id="9" name="Group 8">
                <a:extLst>
                  <a:ext uri="{FF2B5EF4-FFF2-40B4-BE49-F238E27FC236}">
                    <a16:creationId xmlns:a16="http://schemas.microsoft.com/office/drawing/2014/main" xmlns="" id="{F42C8D1F-D63E-4981-989B-1F013A6F1976}"/>
                  </a:ext>
                </a:extLst>
              </p:cNvPr>
              <p:cNvGrpSpPr/>
              <p:nvPr/>
            </p:nvGrpSpPr>
            <p:grpSpPr>
              <a:xfrm>
                <a:off x="3983887" y="5358975"/>
                <a:ext cx="2049157" cy="568323"/>
                <a:chOff x="3622676" y="3492499"/>
                <a:chExt cx="2575763" cy="714375"/>
              </a:xfrm>
              <a:effectLst>
                <a:outerShdw blurRad="50800" dist="38100" dir="8100000" algn="tr" rotWithShape="0">
                  <a:prstClr val="black">
                    <a:alpha val="40000"/>
                  </a:prstClr>
                </a:outerShdw>
              </a:effectLst>
            </p:grpSpPr>
            <p:sp>
              <p:nvSpPr>
                <p:cNvPr id="22" name="Freeform 15">
                  <a:extLst>
                    <a:ext uri="{FF2B5EF4-FFF2-40B4-BE49-F238E27FC236}">
                      <a16:creationId xmlns:a16="http://schemas.microsoft.com/office/drawing/2014/main" xmlns="" id="{DF5302EA-E82C-45B3-8458-5AA703910A50}"/>
                    </a:ext>
                  </a:extLst>
                </p:cNvPr>
                <p:cNvSpPr/>
                <p:nvPr/>
              </p:nvSpPr>
              <p:spPr>
                <a:xfrm>
                  <a:off x="3622676" y="3492499"/>
                  <a:ext cx="2575763"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2985"/>
                    <a:gd name="connsiteY0" fmla="*/ 0 h 714375"/>
                    <a:gd name="connsiteX1" fmla="*/ 6350 w 2572985"/>
                    <a:gd name="connsiteY1" fmla="*/ 177800 h 714375"/>
                    <a:gd name="connsiteX2" fmla="*/ 9525 w 2572985"/>
                    <a:gd name="connsiteY2" fmla="*/ 266700 h 714375"/>
                    <a:gd name="connsiteX3" fmla="*/ 2460625 w 2572985"/>
                    <a:gd name="connsiteY3" fmla="*/ 273050 h 714375"/>
                    <a:gd name="connsiteX4" fmla="*/ 2457450 w 2572985"/>
                    <a:gd name="connsiteY4" fmla="*/ 587375 h 714375"/>
                    <a:gd name="connsiteX5" fmla="*/ 66675 w 2572985"/>
                    <a:gd name="connsiteY5" fmla="*/ 590550 h 714375"/>
                    <a:gd name="connsiteX6" fmla="*/ 88900 w 2572985"/>
                    <a:gd name="connsiteY6" fmla="*/ 593725 h 714375"/>
                    <a:gd name="connsiteX7" fmla="*/ 92075 w 2572985"/>
                    <a:gd name="connsiteY7" fmla="*/ 546100 h 714375"/>
                    <a:gd name="connsiteX8" fmla="*/ 0 w 2572985"/>
                    <a:gd name="connsiteY8" fmla="*/ 619125 h 714375"/>
                    <a:gd name="connsiteX9" fmla="*/ 6350 w 2572985"/>
                    <a:gd name="connsiteY9" fmla="*/ 714375 h 714375"/>
                    <a:gd name="connsiteX10" fmla="*/ 2565400 w 2572985"/>
                    <a:gd name="connsiteY10" fmla="*/ 714375 h 714375"/>
                    <a:gd name="connsiteX11" fmla="*/ 2565567 w 2572985"/>
                    <a:gd name="connsiteY11" fmla="*/ 205427 h 714375"/>
                    <a:gd name="connsiteX12" fmla="*/ 2295525 w 2572985"/>
                    <a:gd name="connsiteY12" fmla="*/ 0 h 714375"/>
                    <a:gd name="connsiteX13" fmla="*/ 225425 w 2572985"/>
                    <a:gd name="connsiteY13" fmla="*/ 0 h 714375"/>
                    <a:gd name="connsiteX0" fmla="*/ 225425 w 2575763"/>
                    <a:gd name="connsiteY0" fmla="*/ 0 h 714375"/>
                    <a:gd name="connsiteX1" fmla="*/ 6350 w 2575763"/>
                    <a:gd name="connsiteY1" fmla="*/ 177800 h 714375"/>
                    <a:gd name="connsiteX2" fmla="*/ 9525 w 2575763"/>
                    <a:gd name="connsiteY2" fmla="*/ 266700 h 714375"/>
                    <a:gd name="connsiteX3" fmla="*/ 2460625 w 2575763"/>
                    <a:gd name="connsiteY3" fmla="*/ 273050 h 714375"/>
                    <a:gd name="connsiteX4" fmla="*/ 2457450 w 2575763"/>
                    <a:gd name="connsiteY4" fmla="*/ 587375 h 714375"/>
                    <a:gd name="connsiteX5" fmla="*/ 66675 w 2575763"/>
                    <a:gd name="connsiteY5" fmla="*/ 590550 h 714375"/>
                    <a:gd name="connsiteX6" fmla="*/ 88900 w 2575763"/>
                    <a:gd name="connsiteY6" fmla="*/ 593725 h 714375"/>
                    <a:gd name="connsiteX7" fmla="*/ 92075 w 2575763"/>
                    <a:gd name="connsiteY7" fmla="*/ 546100 h 714375"/>
                    <a:gd name="connsiteX8" fmla="*/ 0 w 2575763"/>
                    <a:gd name="connsiteY8" fmla="*/ 619125 h 714375"/>
                    <a:gd name="connsiteX9" fmla="*/ 6350 w 2575763"/>
                    <a:gd name="connsiteY9" fmla="*/ 714375 h 714375"/>
                    <a:gd name="connsiteX10" fmla="*/ 2565400 w 2575763"/>
                    <a:gd name="connsiteY10" fmla="*/ 714375 h 714375"/>
                    <a:gd name="connsiteX11" fmla="*/ 2574145 w 2575763"/>
                    <a:gd name="connsiteY11" fmla="*/ 205427 h 714375"/>
                    <a:gd name="connsiteX12" fmla="*/ 2295525 w 2575763"/>
                    <a:gd name="connsiteY12" fmla="*/ 0 h 714375"/>
                    <a:gd name="connsiteX13" fmla="*/ 225425 w 2575763"/>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763"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2028" y="381110"/>
                        <a:pt x="2574145" y="205427"/>
                      </a:cubicBezTo>
                      <a:cubicBezTo>
                        <a:pt x="2488420" y="123935"/>
                        <a:pt x="2381250" y="65617"/>
                        <a:pt x="2295525" y="0"/>
                      </a:cubicBezTo>
                      <a:lnTo>
                        <a:pt x="225425" y="0"/>
                      </a:lnTo>
                      <a:close/>
                    </a:path>
                  </a:pathLst>
                </a:custGeom>
                <a:solidFill>
                  <a:schemeClr val="accent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23" name="Rectangle 22">
                  <a:extLst>
                    <a:ext uri="{FF2B5EF4-FFF2-40B4-BE49-F238E27FC236}">
                      <a16:creationId xmlns:a16="http://schemas.microsoft.com/office/drawing/2014/main" xmlns="" id="{79B2057E-6E91-451F-9D7F-9F02A94E10C7}"/>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0" name="Group 9">
                <a:extLst>
                  <a:ext uri="{FF2B5EF4-FFF2-40B4-BE49-F238E27FC236}">
                    <a16:creationId xmlns:a16="http://schemas.microsoft.com/office/drawing/2014/main" xmlns="" id="{79967091-91AB-4E9F-BA12-F3DEF5459401}"/>
                  </a:ext>
                </a:extLst>
              </p:cNvPr>
              <p:cNvGrpSpPr/>
              <p:nvPr/>
            </p:nvGrpSpPr>
            <p:grpSpPr>
              <a:xfrm>
                <a:off x="4035197" y="5083389"/>
                <a:ext cx="2071096" cy="442029"/>
                <a:chOff x="3644106" y="3130550"/>
                <a:chExt cx="2603340" cy="555625"/>
              </a:xfrm>
              <a:effectLst>
                <a:outerShdw blurRad="50800" dist="38100" dir="8100000" algn="tr" rotWithShape="0">
                  <a:prstClr val="black">
                    <a:alpha val="40000"/>
                  </a:prstClr>
                </a:outerShdw>
              </a:effectLst>
            </p:grpSpPr>
            <p:sp>
              <p:nvSpPr>
                <p:cNvPr id="20" name="Freeform 18">
                  <a:extLst>
                    <a:ext uri="{FF2B5EF4-FFF2-40B4-BE49-F238E27FC236}">
                      <a16:creationId xmlns:a16="http://schemas.microsoft.com/office/drawing/2014/main" xmlns="" id="{839B9E1C-FF1D-4F0C-9DEA-3AD16C70FDB7}"/>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1" name="Freeform 19">
                  <a:extLst>
                    <a:ext uri="{FF2B5EF4-FFF2-40B4-BE49-F238E27FC236}">
                      <a16:creationId xmlns:a16="http://schemas.microsoft.com/office/drawing/2014/main" xmlns="" id="{B73525C1-39BB-426B-9996-BA7ED11A3FC8}"/>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nvGrpSpPr>
              <p:cNvPr id="11" name="Group 10">
                <a:extLst>
                  <a:ext uri="{FF2B5EF4-FFF2-40B4-BE49-F238E27FC236}">
                    <a16:creationId xmlns:a16="http://schemas.microsoft.com/office/drawing/2014/main" xmlns="" id="{60671005-D8BF-4F1F-968C-8D42F67333AE}"/>
                  </a:ext>
                </a:extLst>
              </p:cNvPr>
              <p:cNvGrpSpPr/>
              <p:nvPr/>
            </p:nvGrpSpPr>
            <p:grpSpPr>
              <a:xfrm flipH="1">
                <a:off x="4155315" y="4711652"/>
                <a:ext cx="1753505" cy="486436"/>
                <a:chOff x="3622676" y="3492499"/>
                <a:chExt cx="2575177" cy="714375"/>
              </a:xfrm>
              <a:effectLst>
                <a:outerShdw blurRad="50800" dist="38100" dir="8100000" algn="tr" rotWithShape="0">
                  <a:prstClr val="black">
                    <a:alpha val="40000"/>
                  </a:prstClr>
                </a:outerShdw>
              </a:effectLst>
            </p:grpSpPr>
            <p:sp>
              <p:nvSpPr>
                <p:cNvPr id="18" name="Freeform 21">
                  <a:extLst>
                    <a:ext uri="{FF2B5EF4-FFF2-40B4-BE49-F238E27FC236}">
                      <a16:creationId xmlns:a16="http://schemas.microsoft.com/office/drawing/2014/main" xmlns="" id="{57F13B0F-0960-4103-BB03-93FA45BA3CE9}"/>
                    </a:ext>
                  </a:extLst>
                </p:cNvPr>
                <p:cNvSpPr/>
                <p:nvPr/>
              </p:nvSpPr>
              <p:spPr>
                <a:xfrm>
                  <a:off x="3622676" y="3492499"/>
                  <a:ext cx="2575177"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3535"/>
                    <a:gd name="connsiteY0" fmla="*/ 0 h 714375"/>
                    <a:gd name="connsiteX1" fmla="*/ 6350 w 2573535"/>
                    <a:gd name="connsiteY1" fmla="*/ 177800 h 714375"/>
                    <a:gd name="connsiteX2" fmla="*/ 9525 w 2573535"/>
                    <a:gd name="connsiteY2" fmla="*/ 266700 h 714375"/>
                    <a:gd name="connsiteX3" fmla="*/ 2460625 w 2573535"/>
                    <a:gd name="connsiteY3" fmla="*/ 273050 h 714375"/>
                    <a:gd name="connsiteX4" fmla="*/ 2457450 w 2573535"/>
                    <a:gd name="connsiteY4" fmla="*/ 587375 h 714375"/>
                    <a:gd name="connsiteX5" fmla="*/ 66675 w 2573535"/>
                    <a:gd name="connsiteY5" fmla="*/ 590550 h 714375"/>
                    <a:gd name="connsiteX6" fmla="*/ 88900 w 2573535"/>
                    <a:gd name="connsiteY6" fmla="*/ 593725 h 714375"/>
                    <a:gd name="connsiteX7" fmla="*/ 92075 w 2573535"/>
                    <a:gd name="connsiteY7" fmla="*/ 546100 h 714375"/>
                    <a:gd name="connsiteX8" fmla="*/ 0 w 2573535"/>
                    <a:gd name="connsiteY8" fmla="*/ 619125 h 714375"/>
                    <a:gd name="connsiteX9" fmla="*/ 6350 w 2573535"/>
                    <a:gd name="connsiteY9" fmla="*/ 714375 h 714375"/>
                    <a:gd name="connsiteX10" fmla="*/ 2565400 w 2573535"/>
                    <a:gd name="connsiteY10" fmla="*/ 714375 h 714375"/>
                    <a:gd name="connsiteX11" fmla="*/ 2567732 w 2573535"/>
                    <a:gd name="connsiteY11" fmla="*/ 201861 h 714375"/>
                    <a:gd name="connsiteX12" fmla="*/ 2295525 w 2573535"/>
                    <a:gd name="connsiteY12" fmla="*/ 0 h 714375"/>
                    <a:gd name="connsiteX13" fmla="*/ 225425 w 2573535"/>
                    <a:gd name="connsiteY13" fmla="*/ 0 h 714375"/>
                    <a:gd name="connsiteX0" fmla="*/ 225425 w 2575177"/>
                    <a:gd name="connsiteY0" fmla="*/ 0 h 714375"/>
                    <a:gd name="connsiteX1" fmla="*/ 6350 w 2575177"/>
                    <a:gd name="connsiteY1" fmla="*/ 177800 h 714375"/>
                    <a:gd name="connsiteX2" fmla="*/ 9525 w 2575177"/>
                    <a:gd name="connsiteY2" fmla="*/ 266700 h 714375"/>
                    <a:gd name="connsiteX3" fmla="*/ 2460625 w 2575177"/>
                    <a:gd name="connsiteY3" fmla="*/ 273050 h 714375"/>
                    <a:gd name="connsiteX4" fmla="*/ 2457450 w 2575177"/>
                    <a:gd name="connsiteY4" fmla="*/ 587375 h 714375"/>
                    <a:gd name="connsiteX5" fmla="*/ 66675 w 2575177"/>
                    <a:gd name="connsiteY5" fmla="*/ 590550 h 714375"/>
                    <a:gd name="connsiteX6" fmla="*/ 88900 w 2575177"/>
                    <a:gd name="connsiteY6" fmla="*/ 593725 h 714375"/>
                    <a:gd name="connsiteX7" fmla="*/ 92075 w 2575177"/>
                    <a:gd name="connsiteY7" fmla="*/ 546100 h 714375"/>
                    <a:gd name="connsiteX8" fmla="*/ 0 w 2575177"/>
                    <a:gd name="connsiteY8" fmla="*/ 619125 h 714375"/>
                    <a:gd name="connsiteX9" fmla="*/ 6350 w 2575177"/>
                    <a:gd name="connsiteY9" fmla="*/ 714375 h 714375"/>
                    <a:gd name="connsiteX10" fmla="*/ 2565400 w 2575177"/>
                    <a:gd name="connsiteY10" fmla="*/ 714375 h 714375"/>
                    <a:gd name="connsiteX11" fmla="*/ 2572743 w 2575177"/>
                    <a:gd name="connsiteY11" fmla="*/ 201861 h 714375"/>
                    <a:gd name="connsiteX12" fmla="*/ 2295525 w 2575177"/>
                    <a:gd name="connsiteY12" fmla="*/ 0 h 714375"/>
                    <a:gd name="connsiteX13" fmla="*/ 225425 w 2575177"/>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5177"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0626" y="377544"/>
                        <a:pt x="2572743" y="201861"/>
                      </a:cubicBezTo>
                      <a:cubicBezTo>
                        <a:pt x="2487018" y="120369"/>
                        <a:pt x="2381250" y="65617"/>
                        <a:pt x="2295525" y="0"/>
                      </a:cubicBezTo>
                      <a:lnTo>
                        <a:pt x="225425" y="0"/>
                      </a:lnTo>
                      <a:close/>
                    </a:path>
                  </a:pathLst>
                </a:cu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9" name="Rectangle 22">
                  <a:extLst>
                    <a:ext uri="{FF2B5EF4-FFF2-40B4-BE49-F238E27FC236}">
                      <a16:creationId xmlns:a16="http://schemas.microsoft.com/office/drawing/2014/main" xmlns="" id="{E412CD39-0C47-4922-94E0-E85FD76D6604}"/>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2" name="Group 11">
                <a:extLst>
                  <a:ext uri="{FF2B5EF4-FFF2-40B4-BE49-F238E27FC236}">
                    <a16:creationId xmlns:a16="http://schemas.microsoft.com/office/drawing/2014/main" xmlns="" id="{B3135474-D851-44D5-8F06-9E4D17788EC5}"/>
                  </a:ext>
                </a:extLst>
              </p:cNvPr>
              <p:cNvGrpSpPr/>
              <p:nvPr/>
            </p:nvGrpSpPr>
            <p:grpSpPr>
              <a:xfrm>
                <a:off x="4203709" y="4329734"/>
                <a:ext cx="1681345" cy="465751"/>
                <a:chOff x="3622676" y="3492499"/>
                <a:chExt cx="2578868" cy="714375"/>
              </a:xfrm>
              <a:effectLst>
                <a:outerShdw blurRad="50800" dist="38100" dir="8100000" algn="tr" rotWithShape="0">
                  <a:prstClr val="black">
                    <a:alpha val="40000"/>
                  </a:prstClr>
                </a:outerShdw>
              </a:effectLst>
            </p:grpSpPr>
            <p:sp>
              <p:nvSpPr>
                <p:cNvPr id="16" name="Freeform 24">
                  <a:extLst>
                    <a:ext uri="{FF2B5EF4-FFF2-40B4-BE49-F238E27FC236}">
                      <a16:creationId xmlns:a16="http://schemas.microsoft.com/office/drawing/2014/main" xmlns="" id="{86592426-3E97-4A6A-B00C-6F9CADF22402}"/>
                    </a:ext>
                  </a:extLst>
                </p:cNvPr>
                <p:cNvSpPr/>
                <p:nvPr/>
              </p:nvSpPr>
              <p:spPr>
                <a:xfrm>
                  <a:off x="3622676" y="3492499"/>
                  <a:ext cx="2578868" cy="714375"/>
                </a:xfrm>
                <a:custGeom>
                  <a:avLst/>
                  <a:gdLst>
                    <a:gd name="connsiteX0" fmla="*/ 190500 w 2559050"/>
                    <a:gd name="connsiteY0" fmla="*/ 0 h 698500"/>
                    <a:gd name="connsiteX1" fmla="*/ 0 w 2559050"/>
                    <a:gd name="connsiteY1" fmla="*/ 152400 h 698500"/>
                    <a:gd name="connsiteX2" fmla="*/ 6350 w 2559050"/>
                    <a:gd name="connsiteY2" fmla="*/ 2159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90500 w 2559050"/>
                    <a:gd name="connsiteY0" fmla="*/ 0 h 698500"/>
                    <a:gd name="connsiteX1" fmla="*/ 0 w 2559050"/>
                    <a:gd name="connsiteY1" fmla="*/ 152400 h 698500"/>
                    <a:gd name="connsiteX2" fmla="*/ 19050 w 2559050"/>
                    <a:gd name="connsiteY2" fmla="*/ 241300 h 698500"/>
                    <a:gd name="connsiteX3" fmla="*/ 2501900 w 2559050"/>
                    <a:gd name="connsiteY3" fmla="*/ 241300 h 698500"/>
                    <a:gd name="connsiteX4" fmla="*/ 2470150 w 2559050"/>
                    <a:gd name="connsiteY4" fmla="*/ 552450 h 698500"/>
                    <a:gd name="connsiteX5" fmla="*/ 76200 w 2559050"/>
                    <a:gd name="connsiteY5" fmla="*/ 565150 h 698500"/>
                    <a:gd name="connsiteX6" fmla="*/ 101600 w 2559050"/>
                    <a:gd name="connsiteY6" fmla="*/ 520700 h 698500"/>
                    <a:gd name="connsiteX7" fmla="*/ 6350 w 2559050"/>
                    <a:gd name="connsiteY7" fmla="*/ 577850 h 698500"/>
                    <a:gd name="connsiteX8" fmla="*/ 44450 w 2559050"/>
                    <a:gd name="connsiteY8" fmla="*/ 666750 h 698500"/>
                    <a:gd name="connsiteX9" fmla="*/ 2400300 w 2559050"/>
                    <a:gd name="connsiteY9" fmla="*/ 692150 h 698500"/>
                    <a:gd name="connsiteX10" fmla="*/ 2432050 w 2559050"/>
                    <a:gd name="connsiteY10" fmla="*/ 666750 h 698500"/>
                    <a:gd name="connsiteX11" fmla="*/ 2501900 w 2559050"/>
                    <a:gd name="connsiteY11" fmla="*/ 698500 h 698500"/>
                    <a:gd name="connsiteX12" fmla="*/ 2552700 w 2559050"/>
                    <a:gd name="connsiteY12" fmla="*/ 685800 h 698500"/>
                    <a:gd name="connsiteX13" fmla="*/ 2559050 w 2559050"/>
                    <a:gd name="connsiteY13" fmla="*/ 158750 h 698500"/>
                    <a:gd name="connsiteX14" fmla="*/ 2476500 w 2559050"/>
                    <a:gd name="connsiteY14" fmla="*/ 95250 h 698500"/>
                    <a:gd name="connsiteX15" fmla="*/ 520700 w 2559050"/>
                    <a:gd name="connsiteY15" fmla="*/ 184150 h 698500"/>
                    <a:gd name="connsiteX16" fmla="*/ 190500 w 2559050"/>
                    <a:gd name="connsiteY16" fmla="*/ 0 h 698500"/>
                    <a:gd name="connsiteX0" fmla="*/ 184150 w 2552700"/>
                    <a:gd name="connsiteY0" fmla="*/ 0 h 698500"/>
                    <a:gd name="connsiteX1" fmla="*/ 9525 w 2552700"/>
                    <a:gd name="connsiteY1" fmla="*/ 152400 h 698500"/>
                    <a:gd name="connsiteX2" fmla="*/ 12700 w 2552700"/>
                    <a:gd name="connsiteY2" fmla="*/ 241300 h 698500"/>
                    <a:gd name="connsiteX3" fmla="*/ 2495550 w 2552700"/>
                    <a:gd name="connsiteY3" fmla="*/ 241300 h 698500"/>
                    <a:gd name="connsiteX4" fmla="*/ 2463800 w 2552700"/>
                    <a:gd name="connsiteY4" fmla="*/ 552450 h 698500"/>
                    <a:gd name="connsiteX5" fmla="*/ 69850 w 2552700"/>
                    <a:gd name="connsiteY5" fmla="*/ 565150 h 698500"/>
                    <a:gd name="connsiteX6" fmla="*/ 95250 w 2552700"/>
                    <a:gd name="connsiteY6" fmla="*/ 520700 h 698500"/>
                    <a:gd name="connsiteX7" fmla="*/ 0 w 2552700"/>
                    <a:gd name="connsiteY7" fmla="*/ 577850 h 698500"/>
                    <a:gd name="connsiteX8" fmla="*/ 38100 w 2552700"/>
                    <a:gd name="connsiteY8" fmla="*/ 666750 h 698500"/>
                    <a:gd name="connsiteX9" fmla="*/ 2393950 w 2552700"/>
                    <a:gd name="connsiteY9" fmla="*/ 692150 h 698500"/>
                    <a:gd name="connsiteX10" fmla="*/ 2425700 w 2552700"/>
                    <a:gd name="connsiteY10" fmla="*/ 666750 h 698500"/>
                    <a:gd name="connsiteX11" fmla="*/ 2495550 w 2552700"/>
                    <a:gd name="connsiteY11" fmla="*/ 698500 h 698500"/>
                    <a:gd name="connsiteX12" fmla="*/ 2546350 w 2552700"/>
                    <a:gd name="connsiteY12" fmla="*/ 685800 h 698500"/>
                    <a:gd name="connsiteX13" fmla="*/ 2552700 w 2552700"/>
                    <a:gd name="connsiteY13" fmla="*/ 158750 h 698500"/>
                    <a:gd name="connsiteX14" fmla="*/ 2470150 w 2552700"/>
                    <a:gd name="connsiteY14" fmla="*/ 95250 h 698500"/>
                    <a:gd name="connsiteX15" fmla="*/ 514350 w 2552700"/>
                    <a:gd name="connsiteY15" fmla="*/ 184150 h 698500"/>
                    <a:gd name="connsiteX16" fmla="*/ 184150 w 2552700"/>
                    <a:gd name="connsiteY16" fmla="*/ 0 h 698500"/>
                    <a:gd name="connsiteX0" fmla="*/ 184150 w 2571750"/>
                    <a:gd name="connsiteY0" fmla="*/ 0 h 698500"/>
                    <a:gd name="connsiteX1" fmla="*/ 9525 w 2571750"/>
                    <a:gd name="connsiteY1" fmla="*/ 152400 h 698500"/>
                    <a:gd name="connsiteX2" fmla="*/ 12700 w 2571750"/>
                    <a:gd name="connsiteY2" fmla="*/ 241300 h 698500"/>
                    <a:gd name="connsiteX3" fmla="*/ 2495550 w 2571750"/>
                    <a:gd name="connsiteY3" fmla="*/ 241300 h 698500"/>
                    <a:gd name="connsiteX4" fmla="*/ 2463800 w 2571750"/>
                    <a:gd name="connsiteY4" fmla="*/ 552450 h 698500"/>
                    <a:gd name="connsiteX5" fmla="*/ 69850 w 2571750"/>
                    <a:gd name="connsiteY5" fmla="*/ 565150 h 698500"/>
                    <a:gd name="connsiteX6" fmla="*/ 95250 w 2571750"/>
                    <a:gd name="connsiteY6" fmla="*/ 520700 h 698500"/>
                    <a:gd name="connsiteX7" fmla="*/ 0 w 2571750"/>
                    <a:gd name="connsiteY7" fmla="*/ 577850 h 698500"/>
                    <a:gd name="connsiteX8" fmla="*/ 38100 w 2571750"/>
                    <a:gd name="connsiteY8" fmla="*/ 666750 h 698500"/>
                    <a:gd name="connsiteX9" fmla="*/ 2393950 w 2571750"/>
                    <a:gd name="connsiteY9" fmla="*/ 692150 h 698500"/>
                    <a:gd name="connsiteX10" fmla="*/ 2425700 w 2571750"/>
                    <a:gd name="connsiteY10" fmla="*/ 666750 h 698500"/>
                    <a:gd name="connsiteX11" fmla="*/ 2495550 w 2571750"/>
                    <a:gd name="connsiteY11" fmla="*/ 698500 h 698500"/>
                    <a:gd name="connsiteX12" fmla="*/ 2546350 w 2571750"/>
                    <a:gd name="connsiteY12" fmla="*/ 685800 h 698500"/>
                    <a:gd name="connsiteX13" fmla="*/ 2571750 w 2571750"/>
                    <a:gd name="connsiteY13" fmla="*/ 193675 h 698500"/>
                    <a:gd name="connsiteX14" fmla="*/ 2470150 w 2571750"/>
                    <a:gd name="connsiteY14" fmla="*/ 95250 h 698500"/>
                    <a:gd name="connsiteX15" fmla="*/ 514350 w 2571750"/>
                    <a:gd name="connsiteY15" fmla="*/ 184150 h 698500"/>
                    <a:gd name="connsiteX16" fmla="*/ 184150 w 2571750"/>
                    <a:gd name="connsiteY16" fmla="*/ 0 h 698500"/>
                    <a:gd name="connsiteX0" fmla="*/ 184150 w 2555875"/>
                    <a:gd name="connsiteY0" fmla="*/ 0 h 698500"/>
                    <a:gd name="connsiteX1" fmla="*/ 9525 w 2555875"/>
                    <a:gd name="connsiteY1" fmla="*/ 152400 h 698500"/>
                    <a:gd name="connsiteX2" fmla="*/ 12700 w 2555875"/>
                    <a:gd name="connsiteY2" fmla="*/ 241300 h 698500"/>
                    <a:gd name="connsiteX3" fmla="*/ 2495550 w 2555875"/>
                    <a:gd name="connsiteY3" fmla="*/ 241300 h 698500"/>
                    <a:gd name="connsiteX4" fmla="*/ 2463800 w 2555875"/>
                    <a:gd name="connsiteY4" fmla="*/ 552450 h 698500"/>
                    <a:gd name="connsiteX5" fmla="*/ 69850 w 2555875"/>
                    <a:gd name="connsiteY5" fmla="*/ 565150 h 698500"/>
                    <a:gd name="connsiteX6" fmla="*/ 95250 w 2555875"/>
                    <a:gd name="connsiteY6" fmla="*/ 520700 h 698500"/>
                    <a:gd name="connsiteX7" fmla="*/ 0 w 2555875"/>
                    <a:gd name="connsiteY7" fmla="*/ 577850 h 698500"/>
                    <a:gd name="connsiteX8" fmla="*/ 38100 w 2555875"/>
                    <a:gd name="connsiteY8" fmla="*/ 666750 h 698500"/>
                    <a:gd name="connsiteX9" fmla="*/ 2393950 w 2555875"/>
                    <a:gd name="connsiteY9" fmla="*/ 692150 h 698500"/>
                    <a:gd name="connsiteX10" fmla="*/ 2425700 w 2555875"/>
                    <a:gd name="connsiteY10" fmla="*/ 666750 h 698500"/>
                    <a:gd name="connsiteX11" fmla="*/ 2495550 w 2555875"/>
                    <a:gd name="connsiteY11" fmla="*/ 698500 h 698500"/>
                    <a:gd name="connsiteX12" fmla="*/ 2546350 w 2555875"/>
                    <a:gd name="connsiteY12" fmla="*/ 685800 h 698500"/>
                    <a:gd name="connsiteX13" fmla="*/ 2555875 w 2555875"/>
                    <a:gd name="connsiteY13" fmla="*/ 171450 h 698500"/>
                    <a:gd name="connsiteX14" fmla="*/ 2470150 w 2555875"/>
                    <a:gd name="connsiteY14" fmla="*/ 95250 h 698500"/>
                    <a:gd name="connsiteX15" fmla="*/ 514350 w 2555875"/>
                    <a:gd name="connsiteY15" fmla="*/ 184150 h 698500"/>
                    <a:gd name="connsiteX16" fmla="*/ 184150 w 2555875"/>
                    <a:gd name="connsiteY16" fmla="*/ 0 h 698500"/>
                    <a:gd name="connsiteX0" fmla="*/ 184150 w 2562506"/>
                    <a:gd name="connsiteY0" fmla="*/ 0 h 698500"/>
                    <a:gd name="connsiteX1" fmla="*/ 9525 w 2562506"/>
                    <a:gd name="connsiteY1" fmla="*/ 152400 h 698500"/>
                    <a:gd name="connsiteX2" fmla="*/ 12700 w 2562506"/>
                    <a:gd name="connsiteY2" fmla="*/ 241300 h 698500"/>
                    <a:gd name="connsiteX3" fmla="*/ 2495550 w 2562506"/>
                    <a:gd name="connsiteY3" fmla="*/ 241300 h 698500"/>
                    <a:gd name="connsiteX4" fmla="*/ 2463800 w 2562506"/>
                    <a:gd name="connsiteY4" fmla="*/ 552450 h 698500"/>
                    <a:gd name="connsiteX5" fmla="*/ 69850 w 2562506"/>
                    <a:gd name="connsiteY5" fmla="*/ 565150 h 698500"/>
                    <a:gd name="connsiteX6" fmla="*/ 95250 w 2562506"/>
                    <a:gd name="connsiteY6" fmla="*/ 520700 h 698500"/>
                    <a:gd name="connsiteX7" fmla="*/ 0 w 2562506"/>
                    <a:gd name="connsiteY7" fmla="*/ 577850 h 698500"/>
                    <a:gd name="connsiteX8" fmla="*/ 38100 w 2562506"/>
                    <a:gd name="connsiteY8" fmla="*/ 666750 h 698500"/>
                    <a:gd name="connsiteX9" fmla="*/ 2393950 w 2562506"/>
                    <a:gd name="connsiteY9" fmla="*/ 692150 h 698500"/>
                    <a:gd name="connsiteX10" fmla="*/ 2425700 w 2562506"/>
                    <a:gd name="connsiteY10" fmla="*/ 666750 h 698500"/>
                    <a:gd name="connsiteX11" fmla="*/ 2495550 w 2562506"/>
                    <a:gd name="connsiteY11" fmla="*/ 698500 h 698500"/>
                    <a:gd name="connsiteX12" fmla="*/ 2562225 w 2562506"/>
                    <a:gd name="connsiteY12" fmla="*/ 685800 h 698500"/>
                    <a:gd name="connsiteX13" fmla="*/ 2555875 w 2562506"/>
                    <a:gd name="connsiteY13" fmla="*/ 171450 h 698500"/>
                    <a:gd name="connsiteX14" fmla="*/ 2470150 w 2562506"/>
                    <a:gd name="connsiteY14" fmla="*/ 95250 h 698500"/>
                    <a:gd name="connsiteX15" fmla="*/ 514350 w 2562506"/>
                    <a:gd name="connsiteY15" fmla="*/ 184150 h 698500"/>
                    <a:gd name="connsiteX16" fmla="*/ 184150 w 2562506"/>
                    <a:gd name="connsiteY16" fmla="*/ 0 h 69850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25700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38100 w 2562506"/>
                    <a:gd name="connsiteY8" fmla="*/ 666750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4150 w 2562506"/>
                    <a:gd name="connsiteY0" fmla="*/ 0 h 692150"/>
                    <a:gd name="connsiteX1" fmla="*/ 9525 w 2562506"/>
                    <a:gd name="connsiteY1" fmla="*/ 152400 h 692150"/>
                    <a:gd name="connsiteX2" fmla="*/ 12700 w 2562506"/>
                    <a:gd name="connsiteY2" fmla="*/ 241300 h 692150"/>
                    <a:gd name="connsiteX3" fmla="*/ 2495550 w 2562506"/>
                    <a:gd name="connsiteY3" fmla="*/ 241300 h 692150"/>
                    <a:gd name="connsiteX4" fmla="*/ 2463800 w 2562506"/>
                    <a:gd name="connsiteY4" fmla="*/ 552450 h 692150"/>
                    <a:gd name="connsiteX5" fmla="*/ 69850 w 2562506"/>
                    <a:gd name="connsiteY5" fmla="*/ 565150 h 692150"/>
                    <a:gd name="connsiteX6" fmla="*/ 95250 w 2562506"/>
                    <a:gd name="connsiteY6" fmla="*/ 520700 h 692150"/>
                    <a:gd name="connsiteX7" fmla="*/ 0 w 2562506"/>
                    <a:gd name="connsiteY7" fmla="*/ 577850 h 692150"/>
                    <a:gd name="connsiteX8" fmla="*/ 9525 w 2562506"/>
                    <a:gd name="connsiteY8" fmla="*/ 688975 h 692150"/>
                    <a:gd name="connsiteX9" fmla="*/ 2393950 w 2562506"/>
                    <a:gd name="connsiteY9" fmla="*/ 692150 h 692150"/>
                    <a:gd name="connsiteX10" fmla="*/ 2435225 w 2562506"/>
                    <a:gd name="connsiteY10" fmla="*/ 666750 h 692150"/>
                    <a:gd name="connsiteX11" fmla="*/ 2479675 w 2562506"/>
                    <a:gd name="connsiteY11" fmla="*/ 692150 h 692150"/>
                    <a:gd name="connsiteX12" fmla="*/ 2562225 w 2562506"/>
                    <a:gd name="connsiteY12" fmla="*/ 685800 h 692150"/>
                    <a:gd name="connsiteX13" fmla="*/ 2555875 w 2562506"/>
                    <a:gd name="connsiteY13" fmla="*/ 171450 h 692150"/>
                    <a:gd name="connsiteX14" fmla="*/ 2470150 w 2562506"/>
                    <a:gd name="connsiteY14" fmla="*/ 95250 h 692150"/>
                    <a:gd name="connsiteX15" fmla="*/ 514350 w 2562506"/>
                    <a:gd name="connsiteY15" fmla="*/ 184150 h 692150"/>
                    <a:gd name="connsiteX16" fmla="*/ 184150 w 2562506"/>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92075 w 2559331"/>
                    <a:gd name="connsiteY6" fmla="*/ 520700 h 692150"/>
                    <a:gd name="connsiteX7" fmla="*/ 0 w 2559331"/>
                    <a:gd name="connsiteY7" fmla="*/ 593725 h 692150"/>
                    <a:gd name="connsiteX8" fmla="*/ 6350 w 2559331"/>
                    <a:gd name="connsiteY8" fmla="*/ 688975 h 692150"/>
                    <a:gd name="connsiteX9" fmla="*/ 2390775 w 2559331"/>
                    <a:gd name="connsiteY9" fmla="*/ 692150 h 692150"/>
                    <a:gd name="connsiteX10" fmla="*/ 2432050 w 2559331"/>
                    <a:gd name="connsiteY10" fmla="*/ 6667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92375 w 2559331"/>
                    <a:gd name="connsiteY3" fmla="*/ 24130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6062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32050 w 2559331"/>
                    <a:gd name="connsiteY11" fmla="*/ 666750 h 692150"/>
                    <a:gd name="connsiteX12" fmla="*/ 2476500 w 2559331"/>
                    <a:gd name="connsiteY12" fmla="*/ 692150 h 692150"/>
                    <a:gd name="connsiteX13" fmla="*/ 2559050 w 2559331"/>
                    <a:gd name="connsiteY13" fmla="*/ 685800 h 692150"/>
                    <a:gd name="connsiteX14" fmla="*/ 2552700 w 2559331"/>
                    <a:gd name="connsiteY14" fmla="*/ 171450 h 692150"/>
                    <a:gd name="connsiteX15" fmla="*/ 2466975 w 2559331"/>
                    <a:gd name="connsiteY15" fmla="*/ 95250 h 692150"/>
                    <a:gd name="connsiteX16" fmla="*/ 511175 w 2559331"/>
                    <a:gd name="connsiteY16" fmla="*/ 184150 h 692150"/>
                    <a:gd name="connsiteX17" fmla="*/ 180975 w 2559331"/>
                    <a:gd name="connsiteY17"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476500 w 2559331"/>
                    <a:gd name="connsiteY11" fmla="*/ 692150 h 692150"/>
                    <a:gd name="connsiteX12" fmla="*/ 2559050 w 2559331"/>
                    <a:gd name="connsiteY12" fmla="*/ 685800 h 692150"/>
                    <a:gd name="connsiteX13" fmla="*/ 2552700 w 2559331"/>
                    <a:gd name="connsiteY13" fmla="*/ 171450 h 692150"/>
                    <a:gd name="connsiteX14" fmla="*/ 2466975 w 2559331"/>
                    <a:gd name="connsiteY14" fmla="*/ 95250 h 692150"/>
                    <a:gd name="connsiteX15" fmla="*/ 511175 w 2559331"/>
                    <a:gd name="connsiteY15" fmla="*/ 184150 h 692150"/>
                    <a:gd name="connsiteX16" fmla="*/ 180975 w 2559331"/>
                    <a:gd name="connsiteY16" fmla="*/ 0 h 692150"/>
                    <a:gd name="connsiteX0" fmla="*/ 180975 w 2559331"/>
                    <a:gd name="connsiteY0" fmla="*/ 0 h 692150"/>
                    <a:gd name="connsiteX1" fmla="*/ 6350 w 2559331"/>
                    <a:gd name="connsiteY1" fmla="*/ 152400 h 692150"/>
                    <a:gd name="connsiteX2" fmla="*/ 9525 w 2559331"/>
                    <a:gd name="connsiteY2" fmla="*/ 241300 h 692150"/>
                    <a:gd name="connsiteX3" fmla="*/ 2454275 w 2559331"/>
                    <a:gd name="connsiteY3" fmla="*/ 234950 h 692150"/>
                    <a:gd name="connsiteX4" fmla="*/ 2454275 w 2559331"/>
                    <a:gd name="connsiteY4" fmla="*/ 552450 h 692150"/>
                    <a:gd name="connsiteX5" fmla="*/ 66675 w 2559331"/>
                    <a:gd name="connsiteY5" fmla="*/ 565150 h 692150"/>
                    <a:gd name="connsiteX6" fmla="*/ 88900 w 2559331"/>
                    <a:gd name="connsiteY6" fmla="*/ 568325 h 692150"/>
                    <a:gd name="connsiteX7" fmla="*/ 92075 w 2559331"/>
                    <a:gd name="connsiteY7" fmla="*/ 520700 h 692150"/>
                    <a:gd name="connsiteX8" fmla="*/ 0 w 2559331"/>
                    <a:gd name="connsiteY8" fmla="*/ 593725 h 692150"/>
                    <a:gd name="connsiteX9" fmla="*/ 6350 w 2559331"/>
                    <a:gd name="connsiteY9" fmla="*/ 688975 h 692150"/>
                    <a:gd name="connsiteX10" fmla="*/ 2390775 w 2559331"/>
                    <a:gd name="connsiteY10" fmla="*/ 692150 h 692150"/>
                    <a:gd name="connsiteX11" fmla="*/ 2559050 w 2559331"/>
                    <a:gd name="connsiteY11" fmla="*/ 685800 h 692150"/>
                    <a:gd name="connsiteX12" fmla="*/ 2552700 w 2559331"/>
                    <a:gd name="connsiteY12" fmla="*/ 171450 h 692150"/>
                    <a:gd name="connsiteX13" fmla="*/ 2466975 w 2559331"/>
                    <a:gd name="connsiteY13" fmla="*/ 95250 h 692150"/>
                    <a:gd name="connsiteX14" fmla="*/ 511175 w 2559331"/>
                    <a:gd name="connsiteY14" fmla="*/ 184150 h 692150"/>
                    <a:gd name="connsiteX15" fmla="*/ 180975 w 2559331"/>
                    <a:gd name="connsiteY15" fmla="*/ 0 h 692150"/>
                    <a:gd name="connsiteX0" fmla="*/ 180975 w 2559331"/>
                    <a:gd name="connsiteY0" fmla="*/ 0 h 688975"/>
                    <a:gd name="connsiteX1" fmla="*/ 6350 w 2559331"/>
                    <a:gd name="connsiteY1" fmla="*/ 152400 h 688975"/>
                    <a:gd name="connsiteX2" fmla="*/ 9525 w 2559331"/>
                    <a:gd name="connsiteY2" fmla="*/ 241300 h 688975"/>
                    <a:gd name="connsiteX3" fmla="*/ 2454275 w 2559331"/>
                    <a:gd name="connsiteY3" fmla="*/ 234950 h 688975"/>
                    <a:gd name="connsiteX4" fmla="*/ 2454275 w 2559331"/>
                    <a:gd name="connsiteY4" fmla="*/ 552450 h 688975"/>
                    <a:gd name="connsiteX5" fmla="*/ 66675 w 2559331"/>
                    <a:gd name="connsiteY5" fmla="*/ 565150 h 688975"/>
                    <a:gd name="connsiteX6" fmla="*/ 88900 w 2559331"/>
                    <a:gd name="connsiteY6" fmla="*/ 568325 h 688975"/>
                    <a:gd name="connsiteX7" fmla="*/ 92075 w 2559331"/>
                    <a:gd name="connsiteY7" fmla="*/ 520700 h 688975"/>
                    <a:gd name="connsiteX8" fmla="*/ 0 w 2559331"/>
                    <a:gd name="connsiteY8" fmla="*/ 593725 h 688975"/>
                    <a:gd name="connsiteX9" fmla="*/ 6350 w 2559331"/>
                    <a:gd name="connsiteY9" fmla="*/ 688975 h 688975"/>
                    <a:gd name="connsiteX10" fmla="*/ 2559050 w 2559331"/>
                    <a:gd name="connsiteY10" fmla="*/ 685800 h 688975"/>
                    <a:gd name="connsiteX11" fmla="*/ 2552700 w 2559331"/>
                    <a:gd name="connsiteY11" fmla="*/ 171450 h 688975"/>
                    <a:gd name="connsiteX12" fmla="*/ 2466975 w 2559331"/>
                    <a:gd name="connsiteY12" fmla="*/ 95250 h 688975"/>
                    <a:gd name="connsiteX13" fmla="*/ 511175 w 2559331"/>
                    <a:gd name="connsiteY13" fmla="*/ 184150 h 688975"/>
                    <a:gd name="connsiteX14" fmla="*/ 180975 w 25593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2231"/>
                    <a:gd name="connsiteY0" fmla="*/ 0 h 688975"/>
                    <a:gd name="connsiteX1" fmla="*/ 6350 w 2572231"/>
                    <a:gd name="connsiteY1" fmla="*/ 152400 h 688975"/>
                    <a:gd name="connsiteX2" fmla="*/ 9525 w 2572231"/>
                    <a:gd name="connsiteY2" fmla="*/ 241300 h 688975"/>
                    <a:gd name="connsiteX3" fmla="*/ 2454275 w 2572231"/>
                    <a:gd name="connsiteY3" fmla="*/ 234950 h 688975"/>
                    <a:gd name="connsiteX4" fmla="*/ 2454275 w 2572231"/>
                    <a:gd name="connsiteY4" fmla="*/ 552450 h 688975"/>
                    <a:gd name="connsiteX5" fmla="*/ 66675 w 2572231"/>
                    <a:gd name="connsiteY5" fmla="*/ 565150 h 688975"/>
                    <a:gd name="connsiteX6" fmla="*/ 88900 w 2572231"/>
                    <a:gd name="connsiteY6" fmla="*/ 568325 h 688975"/>
                    <a:gd name="connsiteX7" fmla="*/ 92075 w 2572231"/>
                    <a:gd name="connsiteY7" fmla="*/ 520700 h 688975"/>
                    <a:gd name="connsiteX8" fmla="*/ 0 w 2572231"/>
                    <a:gd name="connsiteY8" fmla="*/ 593725 h 688975"/>
                    <a:gd name="connsiteX9" fmla="*/ 6350 w 2572231"/>
                    <a:gd name="connsiteY9" fmla="*/ 688975 h 688975"/>
                    <a:gd name="connsiteX10" fmla="*/ 2559050 w 2572231"/>
                    <a:gd name="connsiteY10" fmla="*/ 685800 h 688975"/>
                    <a:gd name="connsiteX11" fmla="*/ 2552700 w 2572231"/>
                    <a:gd name="connsiteY11" fmla="*/ 171450 h 688975"/>
                    <a:gd name="connsiteX12" fmla="*/ 2466975 w 2572231"/>
                    <a:gd name="connsiteY12" fmla="*/ 95250 h 688975"/>
                    <a:gd name="connsiteX13" fmla="*/ 511175 w 2572231"/>
                    <a:gd name="connsiteY13" fmla="*/ 184150 h 688975"/>
                    <a:gd name="connsiteX14" fmla="*/ 180975 w 2572231"/>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4798"/>
                    <a:gd name="connsiteY0" fmla="*/ 0 h 688975"/>
                    <a:gd name="connsiteX1" fmla="*/ 6350 w 2574798"/>
                    <a:gd name="connsiteY1" fmla="*/ 152400 h 688975"/>
                    <a:gd name="connsiteX2" fmla="*/ 9525 w 2574798"/>
                    <a:gd name="connsiteY2" fmla="*/ 241300 h 688975"/>
                    <a:gd name="connsiteX3" fmla="*/ 2454275 w 2574798"/>
                    <a:gd name="connsiteY3" fmla="*/ 234950 h 688975"/>
                    <a:gd name="connsiteX4" fmla="*/ 2454275 w 2574798"/>
                    <a:gd name="connsiteY4" fmla="*/ 552450 h 688975"/>
                    <a:gd name="connsiteX5" fmla="*/ 66675 w 2574798"/>
                    <a:gd name="connsiteY5" fmla="*/ 565150 h 688975"/>
                    <a:gd name="connsiteX6" fmla="*/ 88900 w 2574798"/>
                    <a:gd name="connsiteY6" fmla="*/ 568325 h 688975"/>
                    <a:gd name="connsiteX7" fmla="*/ 92075 w 2574798"/>
                    <a:gd name="connsiteY7" fmla="*/ 520700 h 688975"/>
                    <a:gd name="connsiteX8" fmla="*/ 0 w 2574798"/>
                    <a:gd name="connsiteY8" fmla="*/ 593725 h 688975"/>
                    <a:gd name="connsiteX9" fmla="*/ 6350 w 2574798"/>
                    <a:gd name="connsiteY9" fmla="*/ 688975 h 688975"/>
                    <a:gd name="connsiteX10" fmla="*/ 2562225 w 2574798"/>
                    <a:gd name="connsiteY10" fmla="*/ 666750 h 688975"/>
                    <a:gd name="connsiteX11" fmla="*/ 2552700 w 2574798"/>
                    <a:gd name="connsiteY11" fmla="*/ 171450 h 688975"/>
                    <a:gd name="connsiteX12" fmla="*/ 2466975 w 2574798"/>
                    <a:gd name="connsiteY12" fmla="*/ 95250 h 688975"/>
                    <a:gd name="connsiteX13" fmla="*/ 511175 w 2574798"/>
                    <a:gd name="connsiteY13" fmla="*/ 184150 h 688975"/>
                    <a:gd name="connsiteX14" fmla="*/ 180975 w 257479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7418"/>
                    <a:gd name="connsiteY0" fmla="*/ 0 h 688975"/>
                    <a:gd name="connsiteX1" fmla="*/ 6350 w 2577418"/>
                    <a:gd name="connsiteY1" fmla="*/ 152400 h 688975"/>
                    <a:gd name="connsiteX2" fmla="*/ 9525 w 2577418"/>
                    <a:gd name="connsiteY2" fmla="*/ 241300 h 688975"/>
                    <a:gd name="connsiteX3" fmla="*/ 2454275 w 2577418"/>
                    <a:gd name="connsiteY3" fmla="*/ 234950 h 688975"/>
                    <a:gd name="connsiteX4" fmla="*/ 2454275 w 2577418"/>
                    <a:gd name="connsiteY4" fmla="*/ 552450 h 688975"/>
                    <a:gd name="connsiteX5" fmla="*/ 66675 w 2577418"/>
                    <a:gd name="connsiteY5" fmla="*/ 565150 h 688975"/>
                    <a:gd name="connsiteX6" fmla="*/ 88900 w 2577418"/>
                    <a:gd name="connsiteY6" fmla="*/ 568325 h 688975"/>
                    <a:gd name="connsiteX7" fmla="*/ 92075 w 2577418"/>
                    <a:gd name="connsiteY7" fmla="*/ 520700 h 688975"/>
                    <a:gd name="connsiteX8" fmla="*/ 0 w 2577418"/>
                    <a:gd name="connsiteY8" fmla="*/ 593725 h 688975"/>
                    <a:gd name="connsiteX9" fmla="*/ 6350 w 2577418"/>
                    <a:gd name="connsiteY9" fmla="*/ 688975 h 688975"/>
                    <a:gd name="connsiteX10" fmla="*/ 2565400 w 2577418"/>
                    <a:gd name="connsiteY10" fmla="*/ 688975 h 688975"/>
                    <a:gd name="connsiteX11" fmla="*/ 2552700 w 2577418"/>
                    <a:gd name="connsiteY11" fmla="*/ 171450 h 688975"/>
                    <a:gd name="connsiteX12" fmla="*/ 2466975 w 2577418"/>
                    <a:gd name="connsiteY12" fmla="*/ 95250 h 688975"/>
                    <a:gd name="connsiteX13" fmla="*/ 511175 w 2577418"/>
                    <a:gd name="connsiteY13" fmla="*/ 184150 h 688975"/>
                    <a:gd name="connsiteX14" fmla="*/ 180975 w 2577418"/>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54275 w 2570812"/>
                    <a:gd name="connsiteY3" fmla="*/ 2349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4275 w 2570812"/>
                    <a:gd name="connsiteY4" fmla="*/ 552450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511175 w 2570812"/>
                    <a:gd name="connsiteY13" fmla="*/ 1841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485775 w 2570812"/>
                    <a:gd name="connsiteY13" fmla="*/ 171450 h 688975"/>
                    <a:gd name="connsiteX14" fmla="*/ 180975 w 2570812"/>
                    <a:gd name="connsiteY14" fmla="*/ 0 h 68897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466975 w 2570812"/>
                    <a:gd name="connsiteY12" fmla="*/ 95250 h 688975"/>
                    <a:gd name="connsiteX13" fmla="*/ 180975 w 2570812"/>
                    <a:gd name="connsiteY13" fmla="*/ 0 h 688975"/>
                    <a:gd name="connsiteX0" fmla="*/ 180975 w 2570812"/>
                    <a:gd name="connsiteY0" fmla="*/ 31750 h 720725"/>
                    <a:gd name="connsiteX1" fmla="*/ 6350 w 2570812"/>
                    <a:gd name="connsiteY1" fmla="*/ 184150 h 720725"/>
                    <a:gd name="connsiteX2" fmla="*/ 9525 w 2570812"/>
                    <a:gd name="connsiteY2" fmla="*/ 273050 h 720725"/>
                    <a:gd name="connsiteX3" fmla="*/ 2460625 w 2570812"/>
                    <a:gd name="connsiteY3" fmla="*/ 279400 h 720725"/>
                    <a:gd name="connsiteX4" fmla="*/ 2457450 w 2570812"/>
                    <a:gd name="connsiteY4" fmla="*/ 593725 h 720725"/>
                    <a:gd name="connsiteX5" fmla="*/ 66675 w 2570812"/>
                    <a:gd name="connsiteY5" fmla="*/ 596900 h 720725"/>
                    <a:gd name="connsiteX6" fmla="*/ 88900 w 2570812"/>
                    <a:gd name="connsiteY6" fmla="*/ 600075 h 720725"/>
                    <a:gd name="connsiteX7" fmla="*/ 92075 w 2570812"/>
                    <a:gd name="connsiteY7" fmla="*/ 552450 h 720725"/>
                    <a:gd name="connsiteX8" fmla="*/ 0 w 2570812"/>
                    <a:gd name="connsiteY8" fmla="*/ 625475 h 720725"/>
                    <a:gd name="connsiteX9" fmla="*/ 6350 w 2570812"/>
                    <a:gd name="connsiteY9" fmla="*/ 720725 h 720725"/>
                    <a:gd name="connsiteX10" fmla="*/ 2565400 w 2570812"/>
                    <a:gd name="connsiteY10" fmla="*/ 720725 h 720725"/>
                    <a:gd name="connsiteX11" fmla="*/ 2552700 w 2570812"/>
                    <a:gd name="connsiteY11" fmla="*/ 203200 h 720725"/>
                    <a:gd name="connsiteX12" fmla="*/ 2336800 w 2570812"/>
                    <a:gd name="connsiteY12" fmla="*/ 0 h 720725"/>
                    <a:gd name="connsiteX13" fmla="*/ 180975 w 2570812"/>
                    <a:gd name="connsiteY13" fmla="*/ 31750 h 720725"/>
                    <a:gd name="connsiteX0" fmla="*/ 180975 w 2570812"/>
                    <a:gd name="connsiteY0" fmla="*/ 0 h 688975"/>
                    <a:gd name="connsiteX1" fmla="*/ 6350 w 2570812"/>
                    <a:gd name="connsiteY1" fmla="*/ 152400 h 688975"/>
                    <a:gd name="connsiteX2" fmla="*/ 9525 w 2570812"/>
                    <a:gd name="connsiteY2" fmla="*/ 241300 h 688975"/>
                    <a:gd name="connsiteX3" fmla="*/ 2460625 w 2570812"/>
                    <a:gd name="connsiteY3" fmla="*/ 247650 h 688975"/>
                    <a:gd name="connsiteX4" fmla="*/ 2457450 w 2570812"/>
                    <a:gd name="connsiteY4" fmla="*/ 561975 h 688975"/>
                    <a:gd name="connsiteX5" fmla="*/ 66675 w 2570812"/>
                    <a:gd name="connsiteY5" fmla="*/ 565150 h 688975"/>
                    <a:gd name="connsiteX6" fmla="*/ 88900 w 2570812"/>
                    <a:gd name="connsiteY6" fmla="*/ 568325 h 688975"/>
                    <a:gd name="connsiteX7" fmla="*/ 92075 w 2570812"/>
                    <a:gd name="connsiteY7" fmla="*/ 520700 h 688975"/>
                    <a:gd name="connsiteX8" fmla="*/ 0 w 2570812"/>
                    <a:gd name="connsiteY8" fmla="*/ 593725 h 688975"/>
                    <a:gd name="connsiteX9" fmla="*/ 6350 w 2570812"/>
                    <a:gd name="connsiteY9" fmla="*/ 688975 h 688975"/>
                    <a:gd name="connsiteX10" fmla="*/ 2565400 w 2570812"/>
                    <a:gd name="connsiteY10" fmla="*/ 688975 h 688975"/>
                    <a:gd name="connsiteX11" fmla="*/ 2552700 w 2570812"/>
                    <a:gd name="connsiteY11" fmla="*/ 171450 h 688975"/>
                    <a:gd name="connsiteX12" fmla="*/ 2352675 w 2570812"/>
                    <a:gd name="connsiteY12" fmla="*/ 19050 h 688975"/>
                    <a:gd name="connsiteX13" fmla="*/ 180975 w 2570812"/>
                    <a:gd name="connsiteY13" fmla="*/ 0 h 6889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52675 w 2570812"/>
                    <a:gd name="connsiteY12" fmla="*/ 4445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308225 w 2570812"/>
                    <a:gd name="connsiteY12" fmla="*/ 1270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0812"/>
                    <a:gd name="connsiteY0" fmla="*/ 0 h 714375"/>
                    <a:gd name="connsiteX1" fmla="*/ 6350 w 2570812"/>
                    <a:gd name="connsiteY1" fmla="*/ 177800 h 714375"/>
                    <a:gd name="connsiteX2" fmla="*/ 9525 w 2570812"/>
                    <a:gd name="connsiteY2" fmla="*/ 266700 h 714375"/>
                    <a:gd name="connsiteX3" fmla="*/ 2460625 w 2570812"/>
                    <a:gd name="connsiteY3" fmla="*/ 273050 h 714375"/>
                    <a:gd name="connsiteX4" fmla="*/ 2457450 w 2570812"/>
                    <a:gd name="connsiteY4" fmla="*/ 587375 h 714375"/>
                    <a:gd name="connsiteX5" fmla="*/ 66675 w 2570812"/>
                    <a:gd name="connsiteY5" fmla="*/ 590550 h 714375"/>
                    <a:gd name="connsiteX6" fmla="*/ 88900 w 2570812"/>
                    <a:gd name="connsiteY6" fmla="*/ 593725 h 714375"/>
                    <a:gd name="connsiteX7" fmla="*/ 92075 w 2570812"/>
                    <a:gd name="connsiteY7" fmla="*/ 546100 h 714375"/>
                    <a:gd name="connsiteX8" fmla="*/ 0 w 2570812"/>
                    <a:gd name="connsiteY8" fmla="*/ 619125 h 714375"/>
                    <a:gd name="connsiteX9" fmla="*/ 6350 w 2570812"/>
                    <a:gd name="connsiteY9" fmla="*/ 714375 h 714375"/>
                    <a:gd name="connsiteX10" fmla="*/ 2565400 w 2570812"/>
                    <a:gd name="connsiteY10" fmla="*/ 714375 h 714375"/>
                    <a:gd name="connsiteX11" fmla="*/ 2552700 w 2570812"/>
                    <a:gd name="connsiteY11" fmla="*/ 196850 h 714375"/>
                    <a:gd name="connsiteX12" fmla="*/ 2295525 w 2570812"/>
                    <a:gd name="connsiteY12" fmla="*/ 0 h 714375"/>
                    <a:gd name="connsiteX13" fmla="*/ 225425 w 2570812"/>
                    <a:gd name="connsiteY13" fmla="*/ 0 h 714375"/>
                    <a:gd name="connsiteX0" fmla="*/ 225425 w 2578868"/>
                    <a:gd name="connsiteY0" fmla="*/ 0 h 714375"/>
                    <a:gd name="connsiteX1" fmla="*/ 6350 w 2578868"/>
                    <a:gd name="connsiteY1" fmla="*/ 177800 h 714375"/>
                    <a:gd name="connsiteX2" fmla="*/ 9525 w 2578868"/>
                    <a:gd name="connsiteY2" fmla="*/ 266700 h 714375"/>
                    <a:gd name="connsiteX3" fmla="*/ 2460625 w 2578868"/>
                    <a:gd name="connsiteY3" fmla="*/ 273050 h 714375"/>
                    <a:gd name="connsiteX4" fmla="*/ 2457450 w 2578868"/>
                    <a:gd name="connsiteY4" fmla="*/ 587375 h 714375"/>
                    <a:gd name="connsiteX5" fmla="*/ 66675 w 2578868"/>
                    <a:gd name="connsiteY5" fmla="*/ 590550 h 714375"/>
                    <a:gd name="connsiteX6" fmla="*/ 88900 w 2578868"/>
                    <a:gd name="connsiteY6" fmla="*/ 593725 h 714375"/>
                    <a:gd name="connsiteX7" fmla="*/ 92075 w 2578868"/>
                    <a:gd name="connsiteY7" fmla="*/ 546100 h 714375"/>
                    <a:gd name="connsiteX8" fmla="*/ 0 w 2578868"/>
                    <a:gd name="connsiteY8" fmla="*/ 619125 h 714375"/>
                    <a:gd name="connsiteX9" fmla="*/ 6350 w 2578868"/>
                    <a:gd name="connsiteY9" fmla="*/ 714375 h 714375"/>
                    <a:gd name="connsiteX10" fmla="*/ 2565400 w 2578868"/>
                    <a:gd name="connsiteY10" fmla="*/ 714375 h 714375"/>
                    <a:gd name="connsiteX11" fmla="*/ 2578868 w 2578868"/>
                    <a:gd name="connsiteY11" fmla="*/ 202083 h 714375"/>
                    <a:gd name="connsiteX12" fmla="*/ 2295525 w 2578868"/>
                    <a:gd name="connsiteY12" fmla="*/ 0 h 714375"/>
                    <a:gd name="connsiteX13" fmla="*/ 225425 w 2578868"/>
                    <a:gd name="connsiteY13"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8868" h="714375">
                      <a:moveTo>
                        <a:pt x="225425" y="0"/>
                      </a:moveTo>
                      <a:lnTo>
                        <a:pt x="6350" y="177800"/>
                      </a:lnTo>
                      <a:lnTo>
                        <a:pt x="9525" y="266700"/>
                      </a:lnTo>
                      <a:lnTo>
                        <a:pt x="2460625" y="273050"/>
                      </a:lnTo>
                      <a:cubicBezTo>
                        <a:pt x="2459567" y="377825"/>
                        <a:pt x="2458508" y="482600"/>
                        <a:pt x="2457450" y="587375"/>
                      </a:cubicBezTo>
                      <a:lnTo>
                        <a:pt x="66675" y="590550"/>
                      </a:lnTo>
                      <a:cubicBezTo>
                        <a:pt x="69850" y="588433"/>
                        <a:pt x="85725" y="595842"/>
                        <a:pt x="88900" y="593725"/>
                      </a:cubicBezTo>
                      <a:lnTo>
                        <a:pt x="92075" y="546100"/>
                      </a:lnTo>
                      <a:lnTo>
                        <a:pt x="0" y="619125"/>
                      </a:lnTo>
                      <a:lnTo>
                        <a:pt x="6350" y="714375"/>
                      </a:lnTo>
                      <a:lnTo>
                        <a:pt x="2565400" y="714375"/>
                      </a:lnTo>
                      <a:cubicBezTo>
                        <a:pt x="2583392" y="672042"/>
                        <a:pt x="2576751" y="377766"/>
                        <a:pt x="2578868" y="202083"/>
                      </a:cubicBezTo>
                      <a:cubicBezTo>
                        <a:pt x="2493143" y="120591"/>
                        <a:pt x="2381250" y="65617"/>
                        <a:pt x="2295525" y="0"/>
                      </a:cubicBezTo>
                      <a:lnTo>
                        <a:pt x="225425" y="0"/>
                      </a:lnTo>
                      <a:close/>
                    </a:path>
                  </a:pathLst>
                </a:cu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7" name="Rectangle 22">
                  <a:extLst>
                    <a:ext uri="{FF2B5EF4-FFF2-40B4-BE49-F238E27FC236}">
                      <a16:creationId xmlns:a16="http://schemas.microsoft.com/office/drawing/2014/main" xmlns="" id="{C9F9C584-D53B-4ABA-82FB-916327D0D067}"/>
                    </a:ext>
                  </a:extLst>
                </p:cNvPr>
                <p:cNvSpPr/>
                <p:nvPr/>
              </p:nvSpPr>
              <p:spPr>
                <a:xfrm>
                  <a:off x="3707904" y="3762375"/>
                  <a:ext cx="2376264" cy="321543"/>
                </a:xfrm>
                <a:custGeom>
                  <a:avLst/>
                  <a:gdLst>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 name="connsiteX0" fmla="*/ 0 w 2376264"/>
                    <a:gd name="connsiteY0" fmla="*/ 0 h 321543"/>
                    <a:gd name="connsiteX1" fmla="*/ 2376264 w 2376264"/>
                    <a:gd name="connsiteY1" fmla="*/ 0 h 321543"/>
                    <a:gd name="connsiteX2" fmla="*/ 2376264 w 2376264"/>
                    <a:gd name="connsiteY2" fmla="*/ 321543 h 321543"/>
                    <a:gd name="connsiteX3" fmla="*/ 0 w 2376264"/>
                    <a:gd name="connsiteY3" fmla="*/ 321543 h 321543"/>
                    <a:gd name="connsiteX4" fmla="*/ 0 w 2376264"/>
                    <a:gd name="connsiteY4" fmla="*/ 0 h 32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64" h="321543">
                      <a:moveTo>
                        <a:pt x="0" y="0"/>
                      </a:moveTo>
                      <a:lnTo>
                        <a:pt x="2376264" y="0"/>
                      </a:lnTo>
                      <a:lnTo>
                        <a:pt x="2376264" y="321543"/>
                      </a:lnTo>
                      <a:lnTo>
                        <a:pt x="0" y="321543"/>
                      </a:lnTo>
                      <a:cubicBezTo>
                        <a:pt x="34925" y="258812"/>
                        <a:pt x="50800" y="110356"/>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13" name="Group 12">
                <a:extLst>
                  <a:ext uri="{FF2B5EF4-FFF2-40B4-BE49-F238E27FC236}">
                    <a16:creationId xmlns:a16="http://schemas.microsoft.com/office/drawing/2014/main" xmlns="" id="{6040B8D9-337F-47ED-9F6B-E7B24717164E}"/>
                  </a:ext>
                </a:extLst>
              </p:cNvPr>
              <p:cNvGrpSpPr/>
              <p:nvPr/>
            </p:nvGrpSpPr>
            <p:grpSpPr>
              <a:xfrm>
                <a:off x="4117666" y="4061275"/>
                <a:ext cx="1832471" cy="391100"/>
                <a:chOff x="3644106" y="3130550"/>
                <a:chExt cx="2603340" cy="555625"/>
              </a:xfrm>
              <a:effectLst>
                <a:outerShdw blurRad="50800" dist="38100" dir="8100000" algn="tr" rotWithShape="0">
                  <a:prstClr val="black">
                    <a:alpha val="40000"/>
                  </a:prstClr>
                </a:outerShdw>
              </a:effectLst>
            </p:grpSpPr>
            <p:sp>
              <p:nvSpPr>
                <p:cNvPr id="14" name="Freeform 27">
                  <a:extLst>
                    <a:ext uri="{FF2B5EF4-FFF2-40B4-BE49-F238E27FC236}">
                      <a16:creationId xmlns:a16="http://schemas.microsoft.com/office/drawing/2014/main" xmlns="" id="{BD716AC1-AD66-44DA-9C17-ED7F45E9B2D2}"/>
                    </a:ext>
                  </a:extLst>
                </p:cNvPr>
                <p:cNvSpPr/>
                <p:nvPr/>
              </p:nvSpPr>
              <p:spPr>
                <a:xfrm>
                  <a:off x="3644106" y="3130550"/>
                  <a:ext cx="2603340" cy="555625"/>
                </a:xfrm>
                <a:custGeom>
                  <a:avLst/>
                  <a:gdLst>
                    <a:gd name="connsiteX0" fmla="*/ 47625 w 2552700"/>
                    <a:gd name="connsiteY0" fmla="*/ 374650 h 685800"/>
                    <a:gd name="connsiteX1" fmla="*/ 0 w 2552700"/>
                    <a:gd name="connsiteY1" fmla="*/ 422275 h 685800"/>
                    <a:gd name="connsiteX2" fmla="*/ 447675 w 2552700"/>
                    <a:gd name="connsiteY2" fmla="*/ 685800 h 685800"/>
                    <a:gd name="connsiteX3" fmla="*/ 2549525 w 2552700"/>
                    <a:gd name="connsiteY3" fmla="*/ 615950 h 685800"/>
                    <a:gd name="connsiteX4" fmla="*/ 2552700 w 2552700"/>
                    <a:gd name="connsiteY4" fmla="*/ 273050 h 685800"/>
                    <a:gd name="connsiteX5" fmla="*/ 1384300 w 2552700"/>
                    <a:gd name="connsiteY5" fmla="*/ 0 h 685800"/>
                    <a:gd name="connsiteX6" fmla="*/ 6350 w 2552700"/>
                    <a:gd name="connsiteY6" fmla="*/ 168275 h 685800"/>
                    <a:gd name="connsiteX7" fmla="*/ 3175 w 2552700"/>
                    <a:gd name="connsiteY7" fmla="*/ 206375 h 685800"/>
                    <a:gd name="connsiteX8" fmla="*/ 463550 w 2552700"/>
                    <a:gd name="connsiteY8" fmla="*/ 374650 h 685800"/>
                    <a:gd name="connsiteX9" fmla="*/ 2520950 w 2552700"/>
                    <a:gd name="connsiteY9" fmla="*/ 333375 h 685800"/>
                    <a:gd name="connsiteX10" fmla="*/ 2501900 w 2552700"/>
                    <a:gd name="connsiteY10" fmla="*/ 549275 h 685800"/>
                    <a:gd name="connsiteX11" fmla="*/ 473075 w 2552700"/>
                    <a:gd name="connsiteY11" fmla="*/ 622300 h 685800"/>
                    <a:gd name="connsiteX12" fmla="*/ 47625 w 2552700"/>
                    <a:gd name="connsiteY12" fmla="*/ 374650 h 685800"/>
                    <a:gd name="connsiteX0" fmla="*/ 47625 w 2552700"/>
                    <a:gd name="connsiteY0" fmla="*/ 263525 h 574675"/>
                    <a:gd name="connsiteX1" fmla="*/ 0 w 2552700"/>
                    <a:gd name="connsiteY1" fmla="*/ 311150 h 574675"/>
                    <a:gd name="connsiteX2" fmla="*/ 447675 w 2552700"/>
                    <a:gd name="connsiteY2" fmla="*/ 574675 h 574675"/>
                    <a:gd name="connsiteX3" fmla="*/ 2549525 w 2552700"/>
                    <a:gd name="connsiteY3" fmla="*/ 504825 h 574675"/>
                    <a:gd name="connsiteX4" fmla="*/ 2552700 w 2552700"/>
                    <a:gd name="connsiteY4" fmla="*/ 161925 h 574675"/>
                    <a:gd name="connsiteX5" fmla="*/ 1552575 w 2552700"/>
                    <a:gd name="connsiteY5" fmla="*/ 0 h 574675"/>
                    <a:gd name="connsiteX6" fmla="*/ 6350 w 2552700"/>
                    <a:gd name="connsiteY6" fmla="*/ 57150 h 574675"/>
                    <a:gd name="connsiteX7" fmla="*/ 3175 w 2552700"/>
                    <a:gd name="connsiteY7" fmla="*/ 95250 h 574675"/>
                    <a:gd name="connsiteX8" fmla="*/ 463550 w 2552700"/>
                    <a:gd name="connsiteY8" fmla="*/ 263525 h 574675"/>
                    <a:gd name="connsiteX9" fmla="*/ 2520950 w 2552700"/>
                    <a:gd name="connsiteY9" fmla="*/ 222250 h 574675"/>
                    <a:gd name="connsiteX10" fmla="*/ 2501900 w 2552700"/>
                    <a:gd name="connsiteY10" fmla="*/ 438150 h 574675"/>
                    <a:gd name="connsiteX11" fmla="*/ 473075 w 2552700"/>
                    <a:gd name="connsiteY11" fmla="*/ 511175 h 574675"/>
                    <a:gd name="connsiteX12" fmla="*/ 47625 w 2552700"/>
                    <a:gd name="connsiteY12" fmla="*/ 263525 h 574675"/>
                    <a:gd name="connsiteX0" fmla="*/ 47625 w 2552700"/>
                    <a:gd name="connsiteY0" fmla="*/ 244475 h 555625"/>
                    <a:gd name="connsiteX1" fmla="*/ 0 w 2552700"/>
                    <a:gd name="connsiteY1" fmla="*/ 292100 h 555625"/>
                    <a:gd name="connsiteX2" fmla="*/ 447675 w 2552700"/>
                    <a:gd name="connsiteY2" fmla="*/ 555625 h 555625"/>
                    <a:gd name="connsiteX3" fmla="*/ 2549525 w 2552700"/>
                    <a:gd name="connsiteY3" fmla="*/ 485775 h 555625"/>
                    <a:gd name="connsiteX4" fmla="*/ 2552700 w 2552700"/>
                    <a:gd name="connsiteY4" fmla="*/ 142875 h 555625"/>
                    <a:gd name="connsiteX5" fmla="*/ 1606550 w 2552700"/>
                    <a:gd name="connsiteY5" fmla="*/ 0 h 555625"/>
                    <a:gd name="connsiteX6" fmla="*/ 6350 w 2552700"/>
                    <a:gd name="connsiteY6" fmla="*/ 38100 h 555625"/>
                    <a:gd name="connsiteX7" fmla="*/ 3175 w 2552700"/>
                    <a:gd name="connsiteY7" fmla="*/ 76200 h 555625"/>
                    <a:gd name="connsiteX8" fmla="*/ 463550 w 2552700"/>
                    <a:gd name="connsiteY8" fmla="*/ 244475 h 555625"/>
                    <a:gd name="connsiteX9" fmla="*/ 2520950 w 2552700"/>
                    <a:gd name="connsiteY9" fmla="*/ 203200 h 555625"/>
                    <a:gd name="connsiteX10" fmla="*/ 2501900 w 2552700"/>
                    <a:gd name="connsiteY10" fmla="*/ 419100 h 555625"/>
                    <a:gd name="connsiteX11" fmla="*/ 473075 w 2552700"/>
                    <a:gd name="connsiteY11" fmla="*/ 492125 h 555625"/>
                    <a:gd name="connsiteX12" fmla="*/ 47625 w 2552700"/>
                    <a:gd name="connsiteY12" fmla="*/ 244475 h 555625"/>
                    <a:gd name="connsiteX0" fmla="*/ 47625 w 2585519"/>
                    <a:gd name="connsiteY0" fmla="*/ 244475 h 555625"/>
                    <a:gd name="connsiteX1" fmla="*/ 0 w 2585519"/>
                    <a:gd name="connsiteY1" fmla="*/ 292100 h 555625"/>
                    <a:gd name="connsiteX2" fmla="*/ 447675 w 2585519"/>
                    <a:gd name="connsiteY2" fmla="*/ 555625 h 555625"/>
                    <a:gd name="connsiteX3" fmla="*/ 2549525 w 2585519"/>
                    <a:gd name="connsiteY3" fmla="*/ 485775 h 555625"/>
                    <a:gd name="connsiteX4" fmla="*/ 2552700 w 2585519"/>
                    <a:gd name="connsiteY4" fmla="*/ 142875 h 555625"/>
                    <a:gd name="connsiteX5" fmla="*/ 1606550 w 2585519"/>
                    <a:gd name="connsiteY5" fmla="*/ 0 h 555625"/>
                    <a:gd name="connsiteX6" fmla="*/ 6350 w 2585519"/>
                    <a:gd name="connsiteY6" fmla="*/ 38100 h 555625"/>
                    <a:gd name="connsiteX7" fmla="*/ 3175 w 2585519"/>
                    <a:gd name="connsiteY7" fmla="*/ 76200 h 555625"/>
                    <a:gd name="connsiteX8" fmla="*/ 463550 w 2585519"/>
                    <a:gd name="connsiteY8" fmla="*/ 244475 h 555625"/>
                    <a:gd name="connsiteX9" fmla="*/ 2520950 w 2585519"/>
                    <a:gd name="connsiteY9" fmla="*/ 203200 h 555625"/>
                    <a:gd name="connsiteX10" fmla="*/ 2501900 w 2585519"/>
                    <a:gd name="connsiteY10" fmla="*/ 419100 h 555625"/>
                    <a:gd name="connsiteX11" fmla="*/ 473075 w 2585519"/>
                    <a:gd name="connsiteY11" fmla="*/ 492125 h 555625"/>
                    <a:gd name="connsiteX12" fmla="*/ 47625 w 2585519"/>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520950 w 2599371"/>
                    <a:gd name="connsiteY9" fmla="*/ 203200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01900 w 2599371"/>
                    <a:gd name="connsiteY10" fmla="*/ 41910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501900 w 2599371"/>
                    <a:gd name="connsiteY11" fmla="*/ 419100 h 555625"/>
                    <a:gd name="connsiteX12" fmla="*/ 473075 w 2599371"/>
                    <a:gd name="connsiteY12" fmla="*/ 492125 h 555625"/>
                    <a:gd name="connsiteX13" fmla="*/ 47625 w 2599371"/>
                    <a:gd name="connsiteY13"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527300 w 2599371"/>
                    <a:gd name="connsiteY10" fmla="*/ 307975 h 555625"/>
                    <a:gd name="connsiteX11" fmla="*/ 2479675 w 2599371"/>
                    <a:gd name="connsiteY11" fmla="*/ 425450 h 555625"/>
                    <a:gd name="connsiteX12" fmla="*/ 473075 w 2599371"/>
                    <a:gd name="connsiteY12" fmla="*/ 492125 h 555625"/>
                    <a:gd name="connsiteX13" fmla="*/ 47625 w 2599371"/>
                    <a:gd name="connsiteY13" fmla="*/ 244475 h 555625"/>
                    <a:gd name="connsiteX0" fmla="*/ 47625 w 2740156"/>
                    <a:gd name="connsiteY0" fmla="*/ 244475 h 555625"/>
                    <a:gd name="connsiteX1" fmla="*/ 0 w 2740156"/>
                    <a:gd name="connsiteY1" fmla="*/ 292100 h 555625"/>
                    <a:gd name="connsiteX2" fmla="*/ 447675 w 2740156"/>
                    <a:gd name="connsiteY2" fmla="*/ 555625 h 555625"/>
                    <a:gd name="connsiteX3" fmla="*/ 2549525 w 2740156"/>
                    <a:gd name="connsiteY3" fmla="*/ 485775 h 555625"/>
                    <a:gd name="connsiteX4" fmla="*/ 2552700 w 2740156"/>
                    <a:gd name="connsiteY4" fmla="*/ 142875 h 555625"/>
                    <a:gd name="connsiteX5" fmla="*/ 1606550 w 2740156"/>
                    <a:gd name="connsiteY5" fmla="*/ 0 h 555625"/>
                    <a:gd name="connsiteX6" fmla="*/ 6350 w 2740156"/>
                    <a:gd name="connsiteY6" fmla="*/ 38100 h 555625"/>
                    <a:gd name="connsiteX7" fmla="*/ 3175 w 2740156"/>
                    <a:gd name="connsiteY7" fmla="*/ 76200 h 555625"/>
                    <a:gd name="connsiteX8" fmla="*/ 463550 w 2740156"/>
                    <a:gd name="connsiteY8" fmla="*/ 244475 h 555625"/>
                    <a:gd name="connsiteX9" fmla="*/ 2495550 w 2740156"/>
                    <a:gd name="connsiteY9" fmla="*/ 206375 h 555625"/>
                    <a:gd name="connsiteX10" fmla="*/ 2479675 w 2740156"/>
                    <a:gd name="connsiteY10" fmla="*/ 425450 h 555625"/>
                    <a:gd name="connsiteX11" fmla="*/ 473075 w 2740156"/>
                    <a:gd name="connsiteY11" fmla="*/ 492125 h 555625"/>
                    <a:gd name="connsiteX12" fmla="*/ 47625 w 2740156"/>
                    <a:gd name="connsiteY12" fmla="*/ 244475 h 555625"/>
                    <a:gd name="connsiteX0" fmla="*/ 47625 w 2646925"/>
                    <a:gd name="connsiteY0" fmla="*/ 244475 h 555625"/>
                    <a:gd name="connsiteX1" fmla="*/ 0 w 2646925"/>
                    <a:gd name="connsiteY1" fmla="*/ 292100 h 555625"/>
                    <a:gd name="connsiteX2" fmla="*/ 447675 w 2646925"/>
                    <a:gd name="connsiteY2" fmla="*/ 555625 h 555625"/>
                    <a:gd name="connsiteX3" fmla="*/ 2549525 w 2646925"/>
                    <a:gd name="connsiteY3" fmla="*/ 485775 h 555625"/>
                    <a:gd name="connsiteX4" fmla="*/ 2552700 w 2646925"/>
                    <a:gd name="connsiteY4" fmla="*/ 142875 h 555625"/>
                    <a:gd name="connsiteX5" fmla="*/ 1606550 w 2646925"/>
                    <a:gd name="connsiteY5" fmla="*/ 0 h 555625"/>
                    <a:gd name="connsiteX6" fmla="*/ 6350 w 2646925"/>
                    <a:gd name="connsiteY6" fmla="*/ 38100 h 555625"/>
                    <a:gd name="connsiteX7" fmla="*/ 3175 w 2646925"/>
                    <a:gd name="connsiteY7" fmla="*/ 76200 h 555625"/>
                    <a:gd name="connsiteX8" fmla="*/ 463550 w 2646925"/>
                    <a:gd name="connsiteY8" fmla="*/ 244475 h 555625"/>
                    <a:gd name="connsiteX9" fmla="*/ 2495550 w 2646925"/>
                    <a:gd name="connsiteY9" fmla="*/ 206375 h 555625"/>
                    <a:gd name="connsiteX10" fmla="*/ 2479675 w 2646925"/>
                    <a:gd name="connsiteY10" fmla="*/ 425450 h 555625"/>
                    <a:gd name="connsiteX11" fmla="*/ 473075 w 2646925"/>
                    <a:gd name="connsiteY11" fmla="*/ 492125 h 555625"/>
                    <a:gd name="connsiteX12" fmla="*/ 47625 w 2646925"/>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95550 w 2599371"/>
                    <a:gd name="connsiteY9" fmla="*/ 206375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47625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47625 w 2599371"/>
                    <a:gd name="connsiteY12" fmla="*/ 244475 h 555625"/>
                    <a:gd name="connsiteX0" fmla="*/ 24625 w 2608121"/>
                    <a:gd name="connsiteY0" fmla="*/ 244475 h 555625"/>
                    <a:gd name="connsiteX1" fmla="*/ 8750 w 2608121"/>
                    <a:gd name="connsiteY1" fmla="*/ 292100 h 555625"/>
                    <a:gd name="connsiteX2" fmla="*/ 456425 w 2608121"/>
                    <a:gd name="connsiteY2" fmla="*/ 555625 h 555625"/>
                    <a:gd name="connsiteX3" fmla="*/ 2558275 w 2608121"/>
                    <a:gd name="connsiteY3" fmla="*/ 485775 h 555625"/>
                    <a:gd name="connsiteX4" fmla="*/ 2561450 w 2608121"/>
                    <a:gd name="connsiteY4" fmla="*/ 142875 h 555625"/>
                    <a:gd name="connsiteX5" fmla="*/ 1615300 w 2608121"/>
                    <a:gd name="connsiteY5" fmla="*/ 0 h 555625"/>
                    <a:gd name="connsiteX6" fmla="*/ 15100 w 2608121"/>
                    <a:gd name="connsiteY6" fmla="*/ 38100 h 555625"/>
                    <a:gd name="connsiteX7" fmla="*/ 11925 w 2608121"/>
                    <a:gd name="connsiteY7" fmla="*/ 76200 h 555625"/>
                    <a:gd name="connsiteX8" fmla="*/ 472300 w 2608121"/>
                    <a:gd name="connsiteY8" fmla="*/ 244475 h 555625"/>
                    <a:gd name="connsiteX9" fmla="*/ 2478900 w 2608121"/>
                    <a:gd name="connsiteY9" fmla="*/ 209550 h 555625"/>
                    <a:gd name="connsiteX10" fmla="*/ 2488425 w 2608121"/>
                    <a:gd name="connsiteY10" fmla="*/ 425450 h 555625"/>
                    <a:gd name="connsiteX11" fmla="*/ 481825 w 2608121"/>
                    <a:gd name="connsiteY11" fmla="*/ 492125 h 555625"/>
                    <a:gd name="connsiteX12" fmla="*/ 24625 w 2608121"/>
                    <a:gd name="connsiteY12" fmla="*/ 244475 h 555625"/>
                    <a:gd name="connsiteX0" fmla="*/ 20208 w 2622754"/>
                    <a:gd name="connsiteY0" fmla="*/ 244475 h 555625"/>
                    <a:gd name="connsiteX1" fmla="*/ 23383 w 2622754"/>
                    <a:gd name="connsiteY1" fmla="*/ 292100 h 555625"/>
                    <a:gd name="connsiteX2" fmla="*/ 471058 w 2622754"/>
                    <a:gd name="connsiteY2" fmla="*/ 555625 h 555625"/>
                    <a:gd name="connsiteX3" fmla="*/ 2572908 w 2622754"/>
                    <a:gd name="connsiteY3" fmla="*/ 485775 h 555625"/>
                    <a:gd name="connsiteX4" fmla="*/ 2576083 w 2622754"/>
                    <a:gd name="connsiteY4" fmla="*/ 142875 h 555625"/>
                    <a:gd name="connsiteX5" fmla="*/ 1629933 w 2622754"/>
                    <a:gd name="connsiteY5" fmla="*/ 0 h 555625"/>
                    <a:gd name="connsiteX6" fmla="*/ 29733 w 2622754"/>
                    <a:gd name="connsiteY6" fmla="*/ 38100 h 555625"/>
                    <a:gd name="connsiteX7" fmla="*/ 26558 w 2622754"/>
                    <a:gd name="connsiteY7" fmla="*/ 76200 h 555625"/>
                    <a:gd name="connsiteX8" fmla="*/ 486933 w 2622754"/>
                    <a:gd name="connsiteY8" fmla="*/ 244475 h 555625"/>
                    <a:gd name="connsiteX9" fmla="*/ 2493533 w 2622754"/>
                    <a:gd name="connsiteY9" fmla="*/ 209550 h 555625"/>
                    <a:gd name="connsiteX10" fmla="*/ 2503058 w 2622754"/>
                    <a:gd name="connsiteY10" fmla="*/ 425450 h 555625"/>
                    <a:gd name="connsiteX11" fmla="*/ 496458 w 2622754"/>
                    <a:gd name="connsiteY11" fmla="*/ 492125 h 555625"/>
                    <a:gd name="connsiteX12" fmla="*/ 20208 w 2622754"/>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73075 w 2599371"/>
                    <a:gd name="connsiteY11" fmla="*/ 492125 h 555625"/>
                    <a:gd name="connsiteX12" fmla="*/ 63500 w 2599371"/>
                    <a:gd name="connsiteY12" fmla="*/ 244475 h 555625"/>
                    <a:gd name="connsiteX0" fmla="*/ 63500 w 2599371"/>
                    <a:gd name="connsiteY0" fmla="*/ 244475 h 555625"/>
                    <a:gd name="connsiteX1" fmla="*/ 0 w 2599371"/>
                    <a:gd name="connsiteY1" fmla="*/ 292100 h 555625"/>
                    <a:gd name="connsiteX2" fmla="*/ 447675 w 2599371"/>
                    <a:gd name="connsiteY2" fmla="*/ 555625 h 555625"/>
                    <a:gd name="connsiteX3" fmla="*/ 2549525 w 2599371"/>
                    <a:gd name="connsiteY3" fmla="*/ 485775 h 555625"/>
                    <a:gd name="connsiteX4" fmla="*/ 2552700 w 2599371"/>
                    <a:gd name="connsiteY4" fmla="*/ 142875 h 555625"/>
                    <a:gd name="connsiteX5" fmla="*/ 1606550 w 2599371"/>
                    <a:gd name="connsiteY5" fmla="*/ 0 h 555625"/>
                    <a:gd name="connsiteX6" fmla="*/ 6350 w 2599371"/>
                    <a:gd name="connsiteY6" fmla="*/ 38100 h 555625"/>
                    <a:gd name="connsiteX7" fmla="*/ 3175 w 2599371"/>
                    <a:gd name="connsiteY7" fmla="*/ 76200 h 555625"/>
                    <a:gd name="connsiteX8" fmla="*/ 463550 w 2599371"/>
                    <a:gd name="connsiteY8" fmla="*/ 244475 h 555625"/>
                    <a:gd name="connsiteX9" fmla="*/ 2470150 w 2599371"/>
                    <a:gd name="connsiteY9" fmla="*/ 209550 h 555625"/>
                    <a:gd name="connsiteX10" fmla="*/ 2479675 w 2599371"/>
                    <a:gd name="connsiteY10" fmla="*/ 425450 h 555625"/>
                    <a:gd name="connsiteX11" fmla="*/ 485775 w 2599371"/>
                    <a:gd name="connsiteY11" fmla="*/ 488950 h 555625"/>
                    <a:gd name="connsiteX12" fmla="*/ 63500 w 2599371"/>
                    <a:gd name="connsiteY12" fmla="*/ 244475 h 555625"/>
                    <a:gd name="connsiteX0" fmla="*/ 96355 w 2632226"/>
                    <a:gd name="connsiteY0" fmla="*/ 244475 h 555625"/>
                    <a:gd name="connsiteX1" fmla="*/ 36030 w 2632226"/>
                    <a:gd name="connsiteY1" fmla="*/ 247650 h 555625"/>
                    <a:gd name="connsiteX2" fmla="*/ 32855 w 2632226"/>
                    <a:gd name="connsiteY2" fmla="*/ 292100 h 555625"/>
                    <a:gd name="connsiteX3" fmla="*/ 480530 w 2632226"/>
                    <a:gd name="connsiteY3" fmla="*/ 555625 h 555625"/>
                    <a:gd name="connsiteX4" fmla="*/ 2582380 w 2632226"/>
                    <a:gd name="connsiteY4" fmla="*/ 485775 h 555625"/>
                    <a:gd name="connsiteX5" fmla="*/ 2585555 w 2632226"/>
                    <a:gd name="connsiteY5" fmla="*/ 142875 h 555625"/>
                    <a:gd name="connsiteX6" fmla="*/ 1639405 w 2632226"/>
                    <a:gd name="connsiteY6" fmla="*/ 0 h 555625"/>
                    <a:gd name="connsiteX7" fmla="*/ 39205 w 2632226"/>
                    <a:gd name="connsiteY7" fmla="*/ 38100 h 555625"/>
                    <a:gd name="connsiteX8" fmla="*/ 36030 w 2632226"/>
                    <a:gd name="connsiteY8" fmla="*/ 76200 h 555625"/>
                    <a:gd name="connsiteX9" fmla="*/ 496405 w 2632226"/>
                    <a:gd name="connsiteY9" fmla="*/ 244475 h 555625"/>
                    <a:gd name="connsiteX10" fmla="*/ 2503005 w 2632226"/>
                    <a:gd name="connsiteY10" fmla="*/ 209550 h 555625"/>
                    <a:gd name="connsiteX11" fmla="*/ 2512530 w 2632226"/>
                    <a:gd name="connsiteY11" fmla="*/ 425450 h 555625"/>
                    <a:gd name="connsiteX12" fmla="*/ 518630 w 2632226"/>
                    <a:gd name="connsiteY12" fmla="*/ 488950 h 555625"/>
                    <a:gd name="connsiteX13" fmla="*/ 96355 w 2632226"/>
                    <a:gd name="connsiteY13" fmla="*/ 244475 h 555625"/>
                    <a:gd name="connsiteX0" fmla="*/ 105580 w 2641451"/>
                    <a:gd name="connsiteY0" fmla="*/ 244475 h 555625"/>
                    <a:gd name="connsiteX1" fmla="*/ 19061 w 2641451"/>
                    <a:gd name="connsiteY1" fmla="*/ 226218 h 555625"/>
                    <a:gd name="connsiteX2" fmla="*/ 42080 w 2641451"/>
                    <a:gd name="connsiteY2" fmla="*/ 292100 h 555625"/>
                    <a:gd name="connsiteX3" fmla="*/ 489755 w 2641451"/>
                    <a:gd name="connsiteY3" fmla="*/ 555625 h 555625"/>
                    <a:gd name="connsiteX4" fmla="*/ 2591605 w 2641451"/>
                    <a:gd name="connsiteY4" fmla="*/ 485775 h 555625"/>
                    <a:gd name="connsiteX5" fmla="*/ 2594780 w 2641451"/>
                    <a:gd name="connsiteY5" fmla="*/ 142875 h 555625"/>
                    <a:gd name="connsiteX6" fmla="*/ 1648630 w 2641451"/>
                    <a:gd name="connsiteY6" fmla="*/ 0 h 555625"/>
                    <a:gd name="connsiteX7" fmla="*/ 48430 w 2641451"/>
                    <a:gd name="connsiteY7" fmla="*/ 38100 h 555625"/>
                    <a:gd name="connsiteX8" fmla="*/ 45255 w 2641451"/>
                    <a:gd name="connsiteY8" fmla="*/ 76200 h 555625"/>
                    <a:gd name="connsiteX9" fmla="*/ 505630 w 2641451"/>
                    <a:gd name="connsiteY9" fmla="*/ 244475 h 555625"/>
                    <a:gd name="connsiteX10" fmla="*/ 2512230 w 2641451"/>
                    <a:gd name="connsiteY10" fmla="*/ 209550 h 555625"/>
                    <a:gd name="connsiteX11" fmla="*/ 2521755 w 2641451"/>
                    <a:gd name="connsiteY11" fmla="*/ 425450 h 555625"/>
                    <a:gd name="connsiteX12" fmla="*/ 527855 w 2641451"/>
                    <a:gd name="connsiteY12" fmla="*/ 488950 h 555625"/>
                    <a:gd name="connsiteX13" fmla="*/ 105580 w 2641451"/>
                    <a:gd name="connsiteY13" fmla="*/ 244475 h 555625"/>
                    <a:gd name="connsiteX0" fmla="*/ 100036 w 2635907"/>
                    <a:gd name="connsiteY0" fmla="*/ 244475 h 555625"/>
                    <a:gd name="connsiteX1" fmla="*/ 27804 w 2635907"/>
                    <a:gd name="connsiteY1" fmla="*/ 266699 h 555625"/>
                    <a:gd name="connsiteX2" fmla="*/ 36536 w 2635907"/>
                    <a:gd name="connsiteY2" fmla="*/ 292100 h 555625"/>
                    <a:gd name="connsiteX3" fmla="*/ 484211 w 2635907"/>
                    <a:gd name="connsiteY3" fmla="*/ 555625 h 555625"/>
                    <a:gd name="connsiteX4" fmla="*/ 2586061 w 2635907"/>
                    <a:gd name="connsiteY4" fmla="*/ 485775 h 555625"/>
                    <a:gd name="connsiteX5" fmla="*/ 2589236 w 2635907"/>
                    <a:gd name="connsiteY5" fmla="*/ 142875 h 555625"/>
                    <a:gd name="connsiteX6" fmla="*/ 1643086 w 2635907"/>
                    <a:gd name="connsiteY6" fmla="*/ 0 h 555625"/>
                    <a:gd name="connsiteX7" fmla="*/ 42886 w 2635907"/>
                    <a:gd name="connsiteY7" fmla="*/ 38100 h 555625"/>
                    <a:gd name="connsiteX8" fmla="*/ 39711 w 2635907"/>
                    <a:gd name="connsiteY8" fmla="*/ 76200 h 555625"/>
                    <a:gd name="connsiteX9" fmla="*/ 500086 w 2635907"/>
                    <a:gd name="connsiteY9" fmla="*/ 244475 h 555625"/>
                    <a:gd name="connsiteX10" fmla="*/ 2506686 w 2635907"/>
                    <a:gd name="connsiteY10" fmla="*/ 209550 h 555625"/>
                    <a:gd name="connsiteX11" fmla="*/ 2516211 w 2635907"/>
                    <a:gd name="connsiteY11" fmla="*/ 425450 h 555625"/>
                    <a:gd name="connsiteX12" fmla="*/ 522311 w 2635907"/>
                    <a:gd name="connsiteY12" fmla="*/ 488950 h 555625"/>
                    <a:gd name="connsiteX13" fmla="*/ 100036 w 2635907"/>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103571 w 2639442"/>
                    <a:gd name="connsiteY0" fmla="*/ 244475 h 555625"/>
                    <a:gd name="connsiteX1" fmla="*/ 21814 w 2639442"/>
                    <a:gd name="connsiteY1" fmla="*/ 226218 h 555625"/>
                    <a:gd name="connsiteX2" fmla="*/ 40071 w 2639442"/>
                    <a:gd name="connsiteY2" fmla="*/ 292100 h 555625"/>
                    <a:gd name="connsiteX3" fmla="*/ 487746 w 2639442"/>
                    <a:gd name="connsiteY3" fmla="*/ 555625 h 555625"/>
                    <a:gd name="connsiteX4" fmla="*/ 2589596 w 2639442"/>
                    <a:gd name="connsiteY4" fmla="*/ 485775 h 555625"/>
                    <a:gd name="connsiteX5" fmla="*/ 2592771 w 2639442"/>
                    <a:gd name="connsiteY5" fmla="*/ 142875 h 555625"/>
                    <a:gd name="connsiteX6" fmla="*/ 1646621 w 2639442"/>
                    <a:gd name="connsiteY6" fmla="*/ 0 h 555625"/>
                    <a:gd name="connsiteX7" fmla="*/ 46421 w 2639442"/>
                    <a:gd name="connsiteY7" fmla="*/ 38100 h 555625"/>
                    <a:gd name="connsiteX8" fmla="*/ 43246 w 2639442"/>
                    <a:gd name="connsiteY8" fmla="*/ 76200 h 555625"/>
                    <a:gd name="connsiteX9" fmla="*/ 503621 w 2639442"/>
                    <a:gd name="connsiteY9" fmla="*/ 244475 h 555625"/>
                    <a:gd name="connsiteX10" fmla="*/ 2510221 w 2639442"/>
                    <a:gd name="connsiteY10" fmla="*/ 209550 h 555625"/>
                    <a:gd name="connsiteX11" fmla="*/ 2519746 w 2639442"/>
                    <a:gd name="connsiteY11" fmla="*/ 425450 h 555625"/>
                    <a:gd name="connsiteX12" fmla="*/ 525846 w 2639442"/>
                    <a:gd name="connsiteY12" fmla="*/ 488950 h 555625"/>
                    <a:gd name="connsiteX13" fmla="*/ 103571 w 2639442"/>
                    <a:gd name="connsiteY13" fmla="*/ 244475 h 555625"/>
                    <a:gd name="connsiteX0" fmla="*/ 98616 w 2634487"/>
                    <a:gd name="connsiteY0" fmla="*/ 244475 h 555625"/>
                    <a:gd name="connsiteX1" fmla="*/ 16859 w 2634487"/>
                    <a:gd name="connsiteY1" fmla="*/ 226218 h 555625"/>
                    <a:gd name="connsiteX2" fmla="*/ 35116 w 2634487"/>
                    <a:gd name="connsiteY2" fmla="*/ 292100 h 555625"/>
                    <a:gd name="connsiteX3" fmla="*/ 482791 w 2634487"/>
                    <a:gd name="connsiteY3" fmla="*/ 555625 h 555625"/>
                    <a:gd name="connsiteX4" fmla="*/ 2584641 w 2634487"/>
                    <a:gd name="connsiteY4" fmla="*/ 485775 h 555625"/>
                    <a:gd name="connsiteX5" fmla="*/ 2587816 w 2634487"/>
                    <a:gd name="connsiteY5" fmla="*/ 142875 h 555625"/>
                    <a:gd name="connsiteX6" fmla="*/ 1641666 w 2634487"/>
                    <a:gd name="connsiteY6" fmla="*/ 0 h 555625"/>
                    <a:gd name="connsiteX7" fmla="*/ 41466 w 2634487"/>
                    <a:gd name="connsiteY7" fmla="*/ 38100 h 555625"/>
                    <a:gd name="connsiteX8" fmla="*/ 38291 w 2634487"/>
                    <a:gd name="connsiteY8" fmla="*/ 76200 h 555625"/>
                    <a:gd name="connsiteX9" fmla="*/ 498666 w 2634487"/>
                    <a:gd name="connsiteY9" fmla="*/ 244475 h 555625"/>
                    <a:gd name="connsiteX10" fmla="*/ 2505266 w 2634487"/>
                    <a:gd name="connsiteY10" fmla="*/ 209550 h 555625"/>
                    <a:gd name="connsiteX11" fmla="*/ 2514791 w 2634487"/>
                    <a:gd name="connsiteY11" fmla="*/ 425450 h 555625"/>
                    <a:gd name="connsiteX12" fmla="*/ 520891 w 2634487"/>
                    <a:gd name="connsiteY12" fmla="*/ 488950 h 555625"/>
                    <a:gd name="connsiteX13" fmla="*/ 98616 w 2634487"/>
                    <a:gd name="connsiteY13" fmla="*/ 244475 h 555625"/>
                    <a:gd name="connsiteX0" fmla="*/ 81757 w 2617628"/>
                    <a:gd name="connsiteY0" fmla="*/ 244475 h 555625"/>
                    <a:gd name="connsiteX1" fmla="*/ 0 w 2617628"/>
                    <a:gd name="connsiteY1" fmla="*/ 226218 h 555625"/>
                    <a:gd name="connsiteX2" fmla="*/ 18257 w 2617628"/>
                    <a:gd name="connsiteY2" fmla="*/ 292100 h 555625"/>
                    <a:gd name="connsiteX3" fmla="*/ 465932 w 2617628"/>
                    <a:gd name="connsiteY3" fmla="*/ 555625 h 555625"/>
                    <a:gd name="connsiteX4" fmla="*/ 2567782 w 2617628"/>
                    <a:gd name="connsiteY4" fmla="*/ 485775 h 555625"/>
                    <a:gd name="connsiteX5" fmla="*/ 2570957 w 2617628"/>
                    <a:gd name="connsiteY5" fmla="*/ 142875 h 555625"/>
                    <a:gd name="connsiteX6" fmla="*/ 1624807 w 2617628"/>
                    <a:gd name="connsiteY6" fmla="*/ 0 h 555625"/>
                    <a:gd name="connsiteX7" fmla="*/ 24607 w 2617628"/>
                    <a:gd name="connsiteY7" fmla="*/ 38100 h 555625"/>
                    <a:gd name="connsiteX8" fmla="*/ 21432 w 2617628"/>
                    <a:gd name="connsiteY8" fmla="*/ 76200 h 555625"/>
                    <a:gd name="connsiteX9" fmla="*/ 481807 w 2617628"/>
                    <a:gd name="connsiteY9" fmla="*/ 244475 h 555625"/>
                    <a:gd name="connsiteX10" fmla="*/ 2488407 w 2617628"/>
                    <a:gd name="connsiteY10" fmla="*/ 209550 h 555625"/>
                    <a:gd name="connsiteX11" fmla="*/ 2497932 w 2617628"/>
                    <a:gd name="connsiteY11" fmla="*/ 425450 h 555625"/>
                    <a:gd name="connsiteX12" fmla="*/ 504032 w 2617628"/>
                    <a:gd name="connsiteY12" fmla="*/ 488950 h 555625"/>
                    <a:gd name="connsiteX13" fmla="*/ 81757 w 2617628"/>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7649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8100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9844 w 2603340"/>
                    <a:gd name="connsiteY7" fmla="*/ 33337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 name="connsiteX0" fmla="*/ 67469 w 2603340"/>
                    <a:gd name="connsiteY0" fmla="*/ 244475 h 555625"/>
                    <a:gd name="connsiteX1" fmla="*/ 0 w 2603340"/>
                    <a:gd name="connsiteY1" fmla="*/ 242887 h 555625"/>
                    <a:gd name="connsiteX2" fmla="*/ 3969 w 2603340"/>
                    <a:gd name="connsiteY2" fmla="*/ 292100 h 555625"/>
                    <a:gd name="connsiteX3" fmla="*/ 451644 w 2603340"/>
                    <a:gd name="connsiteY3" fmla="*/ 555625 h 555625"/>
                    <a:gd name="connsiteX4" fmla="*/ 2553494 w 2603340"/>
                    <a:gd name="connsiteY4" fmla="*/ 485775 h 555625"/>
                    <a:gd name="connsiteX5" fmla="*/ 2556669 w 2603340"/>
                    <a:gd name="connsiteY5" fmla="*/ 142875 h 555625"/>
                    <a:gd name="connsiteX6" fmla="*/ 1610519 w 2603340"/>
                    <a:gd name="connsiteY6" fmla="*/ 0 h 555625"/>
                    <a:gd name="connsiteX7" fmla="*/ 10319 w 2603340"/>
                    <a:gd name="connsiteY7" fmla="*/ 30955 h 555625"/>
                    <a:gd name="connsiteX8" fmla="*/ 7144 w 2603340"/>
                    <a:gd name="connsiteY8" fmla="*/ 76200 h 555625"/>
                    <a:gd name="connsiteX9" fmla="*/ 467519 w 2603340"/>
                    <a:gd name="connsiteY9" fmla="*/ 244475 h 555625"/>
                    <a:gd name="connsiteX10" fmla="*/ 2474119 w 2603340"/>
                    <a:gd name="connsiteY10" fmla="*/ 209550 h 555625"/>
                    <a:gd name="connsiteX11" fmla="*/ 2483644 w 2603340"/>
                    <a:gd name="connsiteY11" fmla="*/ 425450 h 555625"/>
                    <a:gd name="connsiteX12" fmla="*/ 489744 w 2603340"/>
                    <a:gd name="connsiteY12" fmla="*/ 488950 h 555625"/>
                    <a:gd name="connsiteX13" fmla="*/ 67469 w 2603340"/>
                    <a:gd name="connsiteY13" fmla="*/ 244475 h 55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3340" h="555625">
                      <a:moveTo>
                        <a:pt x="67469" y="244475"/>
                      </a:moveTo>
                      <a:cubicBezTo>
                        <a:pt x="66940" y="247651"/>
                        <a:pt x="46301" y="239713"/>
                        <a:pt x="0" y="242887"/>
                      </a:cubicBezTo>
                      <a:cubicBezTo>
                        <a:pt x="6086" y="288924"/>
                        <a:pt x="-2116" y="262732"/>
                        <a:pt x="3969" y="292100"/>
                      </a:cubicBezTo>
                      <a:lnTo>
                        <a:pt x="451644" y="555625"/>
                      </a:lnTo>
                      <a:lnTo>
                        <a:pt x="2553494" y="485775"/>
                      </a:lnTo>
                      <a:cubicBezTo>
                        <a:pt x="2605352" y="396875"/>
                        <a:pt x="2631811" y="276225"/>
                        <a:pt x="2556669" y="142875"/>
                      </a:cubicBezTo>
                      <a:lnTo>
                        <a:pt x="1610519" y="0"/>
                      </a:lnTo>
                      <a:lnTo>
                        <a:pt x="10319" y="30955"/>
                      </a:lnTo>
                      <a:lnTo>
                        <a:pt x="7144" y="76200"/>
                      </a:lnTo>
                      <a:lnTo>
                        <a:pt x="467519" y="244475"/>
                      </a:lnTo>
                      <a:lnTo>
                        <a:pt x="2474119" y="209550"/>
                      </a:lnTo>
                      <a:cubicBezTo>
                        <a:pt x="2527565" y="280988"/>
                        <a:pt x="2515923" y="346075"/>
                        <a:pt x="2483644" y="425450"/>
                      </a:cubicBezTo>
                      <a:lnTo>
                        <a:pt x="489744" y="488950"/>
                      </a:lnTo>
                      <a:lnTo>
                        <a:pt x="67469" y="2444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5" name="Freeform 28">
                  <a:extLst>
                    <a:ext uri="{FF2B5EF4-FFF2-40B4-BE49-F238E27FC236}">
                      <a16:creationId xmlns:a16="http://schemas.microsoft.com/office/drawing/2014/main" xmlns="" id="{F860BB65-1469-4241-9DC9-ED5DD4B3C169}"/>
                    </a:ext>
                  </a:extLst>
                </p:cNvPr>
                <p:cNvSpPr/>
                <p:nvPr/>
              </p:nvSpPr>
              <p:spPr>
                <a:xfrm>
                  <a:off x="3695702" y="3233738"/>
                  <a:ext cx="2458684" cy="383382"/>
                </a:xfrm>
                <a:custGeom>
                  <a:avLst/>
                  <a:gdLst>
                    <a:gd name="connsiteX0" fmla="*/ 7144 w 2424113"/>
                    <a:gd name="connsiteY0" fmla="*/ 0 h 378619"/>
                    <a:gd name="connsiteX1" fmla="*/ 0 w 2424113"/>
                    <a:gd name="connsiteY1" fmla="*/ 130969 h 378619"/>
                    <a:gd name="connsiteX2" fmla="*/ 431007 w 2424113"/>
                    <a:gd name="connsiteY2" fmla="*/ 378619 h 378619"/>
                    <a:gd name="connsiteX3" fmla="*/ 2424113 w 2424113"/>
                    <a:gd name="connsiteY3" fmla="*/ 304800 h 378619"/>
                    <a:gd name="connsiteX4" fmla="*/ 2414588 w 2424113"/>
                    <a:gd name="connsiteY4" fmla="*/ 109538 h 378619"/>
                    <a:gd name="connsiteX5" fmla="*/ 428625 w 2424113"/>
                    <a:gd name="connsiteY5" fmla="*/ 150019 h 378619"/>
                    <a:gd name="connsiteX6" fmla="*/ 7144 w 2424113"/>
                    <a:gd name="connsiteY6" fmla="*/ 0 h 378619"/>
                    <a:gd name="connsiteX0" fmla="*/ 7144 w 2436996"/>
                    <a:gd name="connsiteY0" fmla="*/ 0 h 378619"/>
                    <a:gd name="connsiteX1" fmla="*/ 0 w 2436996"/>
                    <a:gd name="connsiteY1" fmla="*/ 130969 h 378619"/>
                    <a:gd name="connsiteX2" fmla="*/ 431007 w 2436996"/>
                    <a:gd name="connsiteY2" fmla="*/ 378619 h 378619"/>
                    <a:gd name="connsiteX3" fmla="*/ 2424113 w 2436996"/>
                    <a:gd name="connsiteY3" fmla="*/ 304800 h 378619"/>
                    <a:gd name="connsiteX4" fmla="*/ 2414588 w 2436996"/>
                    <a:gd name="connsiteY4" fmla="*/ 109538 h 378619"/>
                    <a:gd name="connsiteX5" fmla="*/ 428625 w 2436996"/>
                    <a:gd name="connsiteY5" fmla="*/ 150019 h 378619"/>
                    <a:gd name="connsiteX6" fmla="*/ 7144 w 2436996"/>
                    <a:gd name="connsiteY6" fmla="*/ 0 h 378619"/>
                    <a:gd name="connsiteX0" fmla="*/ 7144 w 2448855"/>
                    <a:gd name="connsiteY0" fmla="*/ 0 h 378619"/>
                    <a:gd name="connsiteX1" fmla="*/ 0 w 2448855"/>
                    <a:gd name="connsiteY1" fmla="*/ 130969 h 378619"/>
                    <a:gd name="connsiteX2" fmla="*/ 431007 w 2448855"/>
                    <a:gd name="connsiteY2" fmla="*/ 378619 h 378619"/>
                    <a:gd name="connsiteX3" fmla="*/ 2424113 w 2448855"/>
                    <a:gd name="connsiteY3" fmla="*/ 304800 h 378619"/>
                    <a:gd name="connsiteX4" fmla="*/ 2414588 w 2448855"/>
                    <a:gd name="connsiteY4" fmla="*/ 109538 h 378619"/>
                    <a:gd name="connsiteX5" fmla="*/ 428625 w 2448855"/>
                    <a:gd name="connsiteY5" fmla="*/ 150019 h 378619"/>
                    <a:gd name="connsiteX6" fmla="*/ 7144 w 2448855"/>
                    <a:gd name="connsiteY6" fmla="*/ 0 h 378619"/>
                    <a:gd name="connsiteX0" fmla="*/ 7144 w 2444270"/>
                    <a:gd name="connsiteY0" fmla="*/ 0 h 378619"/>
                    <a:gd name="connsiteX1" fmla="*/ 0 w 2444270"/>
                    <a:gd name="connsiteY1" fmla="*/ 130969 h 378619"/>
                    <a:gd name="connsiteX2" fmla="*/ 431007 w 2444270"/>
                    <a:gd name="connsiteY2" fmla="*/ 378619 h 378619"/>
                    <a:gd name="connsiteX3" fmla="*/ 2414588 w 2444270"/>
                    <a:gd name="connsiteY3" fmla="*/ 314325 h 378619"/>
                    <a:gd name="connsiteX4" fmla="*/ 2414588 w 2444270"/>
                    <a:gd name="connsiteY4" fmla="*/ 109538 h 378619"/>
                    <a:gd name="connsiteX5" fmla="*/ 428625 w 2444270"/>
                    <a:gd name="connsiteY5" fmla="*/ 150019 h 378619"/>
                    <a:gd name="connsiteX6" fmla="*/ 7144 w 2444270"/>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28625 w 2446779"/>
                    <a:gd name="connsiteY5" fmla="*/ 150019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9538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33388 w 2446779"/>
                    <a:gd name="connsiteY5" fmla="*/ 140494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2913 w 2446779"/>
                    <a:gd name="connsiteY5" fmla="*/ 142875 h 378619"/>
                    <a:gd name="connsiteX6" fmla="*/ 7144 w 2446779"/>
                    <a:gd name="connsiteY6" fmla="*/ 0 h 378619"/>
                    <a:gd name="connsiteX0" fmla="*/ 7144 w 2446779"/>
                    <a:gd name="connsiteY0" fmla="*/ 0 h 378619"/>
                    <a:gd name="connsiteX1" fmla="*/ 0 w 2446779"/>
                    <a:gd name="connsiteY1" fmla="*/ 130969 h 378619"/>
                    <a:gd name="connsiteX2" fmla="*/ 431007 w 2446779"/>
                    <a:gd name="connsiteY2" fmla="*/ 378619 h 378619"/>
                    <a:gd name="connsiteX3" fmla="*/ 2414588 w 2446779"/>
                    <a:gd name="connsiteY3" fmla="*/ 314325 h 378619"/>
                    <a:gd name="connsiteX4" fmla="*/ 2414588 w 2446779"/>
                    <a:gd name="connsiteY4" fmla="*/ 100013 h 378619"/>
                    <a:gd name="connsiteX5" fmla="*/ 445294 w 2446779"/>
                    <a:gd name="connsiteY5" fmla="*/ 135731 h 378619"/>
                    <a:gd name="connsiteX6" fmla="*/ 7144 w 2446779"/>
                    <a:gd name="connsiteY6" fmla="*/ 0 h 378619"/>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9525 w 2446779"/>
                    <a:gd name="connsiteY0" fmla="*/ 0 h 385763"/>
                    <a:gd name="connsiteX1" fmla="*/ 0 w 2446779"/>
                    <a:gd name="connsiteY1" fmla="*/ 138113 h 385763"/>
                    <a:gd name="connsiteX2" fmla="*/ 431007 w 2446779"/>
                    <a:gd name="connsiteY2" fmla="*/ 385763 h 385763"/>
                    <a:gd name="connsiteX3" fmla="*/ 2414588 w 2446779"/>
                    <a:gd name="connsiteY3" fmla="*/ 321469 h 385763"/>
                    <a:gd name="connsiteX4" fmla="*/ 2414588 w 2446779"/>
                    <a:gd name="connsiteY4" fmla="*/ 107157 h 385763"/>
                    <a:gd name="connsiteX5" fmla="*/ 445294 w 2446779"/>
                    <a:gd name="connsiteY5" fmla="*/ 142875 h 385763"/>
                    <a:gd name="connsiteX6" fmla="*/ 9525 w 2446779"/>
                    <a:gd name="connsiteY6" fmla="*/ 0 h 385763"/>
                    <a:gd name="connsiteX0" fmla="*/ 14287 w 2451541"/>
                    <a:gd name="connsiteY0" fmla="*/ 0 h 385763"/>
                    <a:gd name="connsiteX1" fmla="*/ 0 w 2451541"/>
                    <a:gd name="connsiteY1" fmla="*/ 145257 h 385763"/>
                    <a:gd name="connsiteX2" fmla="*/ 435769 w 2451541"/>
                    <a:gd name="connsiteY2" fmla="*/ 385763 h 385763"/>
                    <a:gd name="connsiteX3" fmla="*/ 2419350 w 2451541"/>
                    <a:gd name="connsiteY3" fmla="*/ 321469 h 385763"/>
                    <a:gd name="connsiteX4" fmla="*/ 2419350 w 2451541"/>
                    <a:gd name="connsiteY4" fmla="*/ 107157 h 385763"/>
                    <a:gd name="connsiteX5" fmla="*/ 450056 w 2451541"/>
                    <a:gd name="connsiteY5" fmla="*/ 142875 h 385763"/>
                    <a:gd name="connsiteX6" fmla="*/ 14287 w 2451541"/>
                    <a:gd name="connsiteY6" fmla="*/ 0 h 385763"/>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4762 w 2451541"/>
                    <a:gd name="connsiteY0" fmla="*/ 0 h 383382"/>
                    <a:gd name="connsiteX1" fmla="*/ 0 w 2451541"/>
                    <a:gd name="connsiteY1" fmla="*/ 142876 h 383382"/>
                    <a:gd name="connsiteX2" fmla="*/ 435769 w 2451541"/>
                    <a:gd name="connsiteY2" fmla="*/ 383382 h 383382"/>
                    <a:gd name="connsiteX3" fmla="*/ 2419350 w 2451541"/>
                    <a:gd name="connsiteY3" fmla="*/ 319088 h 383382"/>
                    <a:gd name="connsiteX4" fmla="*/ 2419350 w 2451541"/>
                    <a:gd name="connsiteY4" fmla="*/ 104776 h 383382"/>
                    <a:gd name="connsiteX5" fmla="*/ 450056 w 2451541"/>
                    <a:gd name="connsiteY5" fmla="*/ 140494 h 383382"/>
                    <a:gd name="connsiteX6" fmla="*/ 4762 w 2451541"/>
                    <a:gd name="connsiteY6" fmla="*/ 0 h 383382"/>
                    <a:gd name="connsiteX0" fmla="*/ 11905 w 2458684"/>
                    <a:gd name="connsiteY0" fmla="*/ 0 h 383382"/>
                    <a:gd name="connsiteX1" fmla="*/ 0 w 2458684"/>
                    <a:gd name="connsiteY1" fmla="*/ 138114 h 383382"/>
                    <a:gd name="connsiteX2" fmla="*/ 442912 w 2458684"/>
                    <a:gd name="connsiteY2" fmla="*/ 383382 h 383382"/>
                    <a:gd name="connsiteX3" fmla="*/ 2426493 w 2458684"/>
                    <a:gd name="connsiteY3" fmla="*/ 319088 h 383382"/>
                    <a:gd name="connsiteX4" fmla="*/ 2426493 w 2458684"/>
                    <a:gd name="connsiteY4" fmla="*/ 104776 h 383382"/>
                    <a:gd name="connsiteX5" fmla="*/ 457199 w 2458684"/>
                    <a:gd name="connsiteY5" fmla="*/ 140494 h 383382"/>
                    <a:gd name="connsiteX6" fmla="*/ 11905 w 2458684"/>
                    <a:gd name="connsiteY6"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684" h="383382">
                      <a:moveTo>
                        <a:pt x="11905" y="0"/>
                      </a:moveTo>
                      <a:cubicBezTo>
                        <a:pt x="25399" y="53182"/>
                        <a:pt x="19843" y="123033"/>
                        <a:pt x="0" y="138114"/>
                      </a:cubicBezTo>
                      <a:lnTo>
                        <a:pt x="442912" y="383382"/>
                      </a:lnTo>
                      <a:lnTo>
                        <a:pt x="2426493" y="319088"/>
                      </a:lnTo>
                      <a:cubicBezTo>
                        <a:pt x="2466181" y="277813"/>
                        <a:pt x="2472531" y="174625"/>
                        <a:pt x="2426493" y="104776"/>
                      </a:cubicBezTo>
                      <a:lnTo>
                        <a:pt x="457199" y="140494"/>
                      </a:lnTo>
                      <a:lnTo>
                        <a:pt x="11905" y="0"/>
                      </a:lnTo>
                      <a:close/>
                    </a:path>
                  </a:pathLst>
                </a:cu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grpSp>
      </p:grpSp>
    </p:spTree>
    <p:extLst>
      <p:ext uri="{BB962C8B-B14F-4D97-AF65-F5344CB8AC3E}">
        <p14:creationId xmlns:p14="http://schemas.microsoft.com/office/powerpoint/2010/main" val="247678505"/>
      </p:ext>
    </p:extLst>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632012"/>
            <a:ext cx="1142999" cy="547276"/>
          </a:xfrm>
        </p:spPr>
        <p:txBody>
          <a:bodyPr>
            <a:normAutofit/>
          </a:bodyPr>
          <a:lstStyle/>
          <a:p>
            <a:r>
              <a:rPr lang="en-US" altLang="ko-KR" sz="2400" dirty="0" err="1" smtClean="0">
                <a:solidFill>
                  <a:schemeClr val="accent5"/>
                </a:solidFill>
                <a:latin typeface="Times New Roman" panose="02020603050405020304" pitchFamily="18" charset="0"/>
                <a:cs typeface="Times New Roman" panose="02020603050405020304" pitchFamily="18" charset="0"/>
              </a:rPr>
              <a:t>Câu</a:t>
            </a:r>
            <a:r>
              <a:rPr lang="en-US" altLang="ko-KR" sz="2400" dirty="0" smtClean="0">
                <a:solidFill>
                  <a:schemeClr val="accent5"/>
                </a:solidFill>
                <a:latin typeface="Times New Roman" panose="02020603050405020304" pitchFamily="18" charset="0"/>
                <a:cs typeface="Times New Roman" panose="02020603050405020304" pitchFamily="18" charset="0"/>
              </a:rPr>
              <a:t> 4</a:t>
            </a:r>
            <a:endParaRPr lang="ko-KR" altLang="en-US" sz="2400" dirty="0">
              <a:latin typeface="Times New Roman" panose="02020603050405020304" pitchFamily="18" charset="0"/>
              <a:cs typeface="Times New Roman" panose="02020603050405020304" pitchFamily="18" charset="0"/>
            </a:endParaRPr>
          </a:p>
        </p:txBody>
      </p:sp>
      <p:sp>
        <p:nvSpPr>
          <p:cNvPr id="49" name="Pentagon 48"/>
          <p:cNvSpPr/>
          <p:nvPr/>
        </p:nvSpPr>
        <p:spPr>
          <a:xfrm>
            <a:off x="2772571" y="832738"/>
            <a:ext cx="1488245" cy="768000"/>
          </a:xfrm>
          <a:prstGeom prst="homePlate">
            <a:avLst>
              <a:gd name="adj" fmla="val 549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44" name="Rectangle 2"/>
          <p:cNvSpPr/>
          <p:nvPr/>
        </p:nvSpPr>
        <p:spPr>
          <a:xfrm>
            <a:off x="3915011" y="830690"/>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54" name="TextBox 53"/>
          <p:cNvSpPr txBox="1"/>
          <p:nvPr/>
        </p:nvSpPr>
        <p:spPr>
          <a:xfrm>
            <a:off x="2992305" y="939006"/>
            <a:ext cx="1094786" cy="569387"/>
          </a:xfrm>
          <a:prstGeom prst="rect">
            <a:avLst/>
          </a:prstGeom>
          <a:noFill/>
        </p:spPr>
        <p:txBody>
          <a:bodyPr wrap="square" lIns="121917" tIns="0" rIns="121917" bIns="0" rtlCol="0" anchor="ctr">
            <a:spAutoFit/>
          </a:bodyPr>
          <a:lstStyle/>
          <a:p>
            <a:r>
              <a:rPr lang="en-US" altLang="ko-KR" sz="3700" b="1" dirty="0">
                <a:solidFill>
                  <a:schemeClr val="bg1"/>
                </a:solidFill>
                <a:cs typeface="Arial" pitchFamily="34" charset="0"/>
              </a:rPr>
              <a:t>01</a:t>
            </a:r>
          </a:p>
        </p:txBody>
      </p:sp>
      <p:grpSp>
        <p:nvGrpSpPr>
          <p:cNvPr id="3" name="Group 58"/>
          <p:cNvGrpSpPr/>
          <p:nvPr/>
        </p:nvGrpSpPr>
        <p:grpSpPr>
          <a:xfrm>
            <a:off x="4489015" y="780927"/>
            <a:ext cx="6599539" cy="860683"/>
            <a:chOff x="2299399" y="1781114"/>
            <a:chExt cx="4675411" cy="645512"/>
          </a:xfrm>
        </p:grpSpPr>
        <p:sp>
          <p:nvSpPr>
            <p:cNvPr id="60" name="TextBox 10"/>
            <p:cNvSpPr txBox="1"/>
            <p:nvPr/>
          </p:nvSpPr>
          <p:spPr bwMode="auto">
            <a:xfrm>
              <a:off x="2299400" y="1781114"/>
              <a:ext cx="4576856" cy="25391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smtClean="0">
                  <a:cs typeface="Arial" pitchFamily="34" charset="0"/>
                </a:rPr>
                <a:t>Ý </a:t>
              </a:r>
              <a:r>
                <a:rPr lang="en-US" altLang="ko-KR" sz="1600" b="1" dirty="0" err="1" smtClean="0">
                  <a:cs typeface="Arial" pitchFamily="34" charset="0"/>
                </a:rPr>
                <a:t>nghĩa</a:t>
              </a:r>
              <a:r>
                <a:rPr lang="en-US" altLang="ko-KR" sz="1600" b="1" dirty="0" smtClean="0">
                  <a:cs typeface="Arial" pitchFamily="34" charset="0"/>
                </a:rPr>
                <a:t> </a:t>
              </a:r>
              <a:r>
                <a:rPr lang="en-US" altLang="ko-KR" sz="1600" b="1" dirty="0" err="1" smtClean="0">
                  <a:cs typeface="Arial" pitchFamily="34" charset="0"/>
                </a:rPr>
                <a:t>của</a:t>
              </a:r>
              <a:r>
                <a:rPr lang="en-US" altLang="ko-KR" sz="1600" b="1" dirty="0" smtClean="0">
                  <a:cs typeface="Arial" pitchFamily="34" charset="0"/>
                </a:rPr>
                <a:t> </a:t>
              </a:r>
              <a:r>
                <a:rPr lang="en-US" altLang="ko-KR" sz="1600" b="1" dirty="0" err="1" smtClean="0">
                  <a:cs typeface="Arial" pitchFamily="34" charset="0"/>
                </a:rPr>
                <a:t>câu</a:t>
              </a:r>
              <a:r>
                <a:rPr lang="en-US" altLang="ko-KR" sz="1600" b="1" dirty="0" smtClean="0">
                  <a:cs typeface="Arial" pitchFamily="34" charset="0"/>
                </a:rPr>
                <a:t> </a:t>
              </a:r>
              <a:r>
                <a:rPr lang="en-US" altLang="ko-KR" sz="1600" b="1" dirty="0" err="1" smtClean="0">
                  <a:cs typeface="Arial" pitchFamily="34" charset="0"/>
                </a:rPr>
                <a:t>nói</a:t>
              </a:r>
              <a:endParaRPr lang="en-US" altLang="ko-KR" sz="1600" b="1" dirty="0">
                <a:cs typeface="Arial" pitchFamily="34" charset="0"/>
              </a:endParaRPr>
            </a:p>
          </p:txBody>
        </p:sp>
        <p:sp>
          <p:nvSpPr>
            <p:cNvPr id="61" name="TextBox 12"/>
            <p:cNvSpPr txBox="1"/>
            <p:nvPr/>
          </p:nvSpPr>
          <p:spPr bwMode="auto">
            <a:xfrm>
              <a:off x="2299399" y="1988045"/>
              <a:ext cx="4675411" cy="438581"/>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vi-VN" sz="1600" dirty="0">
                  <a:solidFill>
                    <a:srgbClr val="333333"/>
                  </a:solidFill>
                  <a:latin typeface="Roboto"/>
                </a:rPr>
                <a:t>câu nói đều cao vai trò, tầm quan trọng của sách đối với đời sống con người.</a:t>
              </a:r>
              <a:endParaRPr lang="ko-KR" altLang="en-US" sz="1600" dirty="0">
                <a:solidFill>
                  <a:schemeClr val="tx1">
                    <a:lumMod val="75000"/>
                    <a:lumOff val="25000"/>
                  </a:schemeClr>
                </a:solidFill>
                <a:cs typeface="Arial" pitchFamily="34" charset="0"/>
              </a:endParaRPr>
            </a:p>
          </p:txBody>
        </p:sp>
      </p:grpSp>
      <p:sp>
        <p:nvSpPr>
          <p:cNvPr id="108" name="Pentagon 107"/>
          <p:cNvSpPr/>
          <p:nvPr/>
        </p:nvSpPr>
        <p:spPr>
          <a:xfrm>
            <a:off x="2795575" y="1722501"/>
            <a:ext cx="1488245" cy="768000"/>
          </a:xfrm>
          <a:prstGeom prst="homePlate">
            <a:avLst>
              <a:gd name="adj" fmla="val 549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109" name="Rectangle 2"/>
          <p:cNvSpPr/>
          <p:nvPr/>
        </p:nvSpPr>
        <p:spPr>
          <a:xfrm>
            <a:off x="3944248" y="1736666"/>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110" name="TextBox 109"/>
          <p:cNvSpPr txBox="1"/>
          <p:nvPr/>
        </p:nvSpPr>
        <p:spPr>
          <a:xfrm>
            <a:off x="2936887" y="1821807"/>
            <a:ext cx="1261040" cy="569387"/>
          </a:xfrm>
          <a:prstGeom prst="rect">
            <a:avLst/>
          </a:prstGeom>
          <a:noFill/>
        </p:spPr>
        <p:txBody>
          <a:bodyPr wrap="square" lIns="121917" tIns="0" rIns="121917" bIns="0" rtlCol="0" anchor="ctr">
            <a:spAutoFit/>
          </a:bodyPr>
          <a:lstStyle/>
          <a:p>
            <a:r>
              <a:rPr lang="en-US" altLang="ko-KR" sz="3700" b="1" dirty="0">
                <a:solidFill>
                  <a:schemeClr val="bg1"/>
                </a:solidFill>
                <a:cs typeface="Arial" pitchFamily="34" charset="0"/>
              </a:rPr>
              <a:t>02</a:t>
            </a:r>
          </a:p>
        </p:txBody>
      </p:sp>
      <p:grpSp>
        <p:nvGrpSpPr>
          <p:cNvPr id="4" name="Group 110"/>
          <p:cNvGrpSpPr/>
          <p:nvPr/>
        </p:nvGrpSpPr>
        <p:grpSpPr>
          <a:xfrm>
            <a:off x="4437571" y="1832332"/>
            <a:ext cx="6460424" cy="614462"/>
            <a:chOff x="2299400" y="1781114"/>
            <a:chExt cx="4576856" cy="460846"/>
          </a:xfrm>
        </p:grpSpPr>
        <p:sp>
          <p:nvSpPr>
            <p:cNvPr id="112" name="TextBox 10"/>
            <p:cNvSpPr txBox="1"/>
            <p:nvPr/>
          </p:nvSpPr>
          <p:spPr bwMode="auto">
            <a:xfrm>
              <a:off x="2299400" y="1781114"/>
              <a:ext cx="4576856" cy="25391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err="1" smtClean="0">
                  <a:cs typeface="Arial" pitchFamily="34" charset="0"/>
                </a:rPr>
                <a:t>Xác</a:t>
              </a:r>
              <a:r>
                <a:rPr lang="en-US" altLang="ko-KR" sz="1600" b="1" dirty="0" smtClean="0">
                  <a:cs typeface="Arial" pitchFamily="34" charset="0"/>
                </a:rPr>
                <a:t> </a:t>
              </a:r>
              <a:r>
                <a:rPr lang="en-US" altLang="ko-KR" sz="1600" b="1" dirty="0" err="1" smtClean="0">
                  <a:cs typeface="Arial" pitchFamily="34" charset="0"/>
                </a:rPr>
                <a:t>định</a:t>
              </a:r>
              <a:r>
                <a:rPr lang="en-US" altLang="ko-KR" sz="1600" b="1" dirty="0" smtClean="0">
                  <a:cs typeface="Arial" pitchFamily="34" charset="0"/>
                </a:rPr>
                <a:t> </a:t>
              </a:r>
              <a:r>
                <a:rPr lang="en-US" altLang="ko-KR" sz="1600" b="1" dirty="0" err="1" smtClean="0">
                  <a:cs typeface="Arial" pitchFamily="34" charset="0"/>
                </a:rPr>
                <a:t>tầm</a:t>
              </a:r>
              <a:r>
                <a:rPr lang="en-US" altLang="ko-KR" sz="1600" b="1" dirty="0" smtClean="0">
                  <a:cs typeface="Arial" pitchFamily="34" charset="0"/>
                </a:rPr>
                <a:t> </a:t>
              </a:r>
              <a:r>
                <a:rPr lang="en-US" altLang="ko-KR" sz="1600" b="1" dirty="0" err="1" smtClean="0">
                  <a:cs typeface="Arial" pitchFamily="34" charset="0"/>
                </a:rPr>
                <a:t>quan</a:t>
              </a:r>
              <a:r>
                <a:rPr lang="en-US" altLang="ko-KR" sz="1600" b="1" dirty="0" smtClean="0">
                  <a:cs typeface="Arial" pitchFamily="34" charset="0"/>
                </a:rPr>
                <a:t> </a:t>
              </a:r>
              <a:r>
                <a:rPr lang="en-US" altLang="ko-KR" sz="1600" b="1" dirty="0" err="1" smtClean="0">
                  <a:cs typeface="Arial" pitchFamily="34" charset="0"/>
                </a:rPr>
                <a:t>trọng</a:t>
              </a:r>
              <a:r>
                <a:rPr lang="en-US" altLang="ko-KR" sz="1600" b="1" dirty="0" smtClean="0">
                  <a:cs typeface="Arial" pitchFamily="34" charset="0"/>
                </a:rPr>
                <a:t> </a:t>
              </a:r>
              <a:r>
                <a:rPr lang="en-US" altLang="ko-KR" sz="1600" b="1" dirty="0" err="1" smtClean="0">
                  <a:cs typeface="Arial" pitchFamily="34" charset="0"/>
                </a:rPr>
                <a:t>của</a:t>
              </a:r>
              <a:r>
                <a:rPr lang="en-US" altLang="ko-KR" sz="1600" b="1" dirty="0" smtClean="0">
                  <a:cs typeface="Arial" pitchFamily="34" charset="0"/>
                </a:rPr>
                <a:t> </a:t>
              </a:r>
              <a:r>
                <a:rPr lang="en-US" altLang="ko-KR" sz="1600" b="1" dirty="0" err="1" smtClean="0">
                  <a:cs typeface="Arial" pitchFamily="34" charset="0"/>
                </a:rPr>
                <a:t>sách</a:t>
              </a:r>
              <a:endParaRPr lang="en-US" altLang="ko-KR" sz="1600" b="1" dirty="0">
                <a:cs typeface="Arial" pitchFamily="34" charset="0"/>
              </a:endParaRPr>
            </a:p>
          </p:txBody>
        </p:sp>
        <p:sp>
          <p:nvSpPr>
            <p:cNvPr id="113" name="TextBox 12"/>
            <p:cNvSpPr txBox="1"/>
            <p:nvPr/>
          </p:nvSpPr>
          <p:spPr bwMode="auto">
            <a:xfrm>
              <a:off x="2299400" y="1988045"/>
              <a:ext cx="4576856" cy="253915"/>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vi-VN" sz="1600" dirty="0">
                  <a:solidFill>
                    <a:srgbClr val="333333"/>
                  </a:solidFill>
                  <a:latin typeface="Roboto"/>
                </a:rPr>
                <a:t>Sách giúp con người phát triển toàn diện và trở nên khác biệt, tiến </a:t>
              </a:r>
              <a:r>
                <a:rPr lang="vi-VN" sz="1600" dirty="0" smtClean="0">
                  <a:solidFill>
                    <a:srgbClr val="333333"/>
                  </a:solidFill>
                  <a:latin typeface="Roboto"/>
                </a:rPr>
                <a:t>bộ</a:t>
              </a:r>
              <a:endParaRPr lang="ko-KR" altLang="en-US" sz="1600" dirty="0">
                <a:solidFill>
                  <a:schemeClr val="tx1">
                    <a:lumMod val="75000"/>
                    <a:lumOff val="25000"/>
                  </a:schemeClr>
                </a:solidFill>
                <a:cs typeface="Arial" pitchFamily="34" charset="0"/>
              </a:endParaRPr>
            </a:p>
          </p:txBody>
        </p:sp>
      </p:grpSp>
      <p:sp>
        <p:nvSpPr>
          <p:cNvPr id="115" name="Pentagon 114"/>
          <p:cNvSpPr/>
          <p:nvPr/>
        </p:nvSpPr>
        <p:spPr>
          <a:xfrm>
            <a:off x="2752321" y="2628386"/>
            <a:ext cx="1488245" cy="768000"/>
          </a:xfrm>
          <a:prstGeom prst="homePlate">
            <a:avLst>
              <a:gd name="adj" fmla="val 5491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116" name="Rectangle 2"/>
          <p:cNvSpPr/>
          <p:nvPr/>
        </p:nvSpPr>
        <p:spPr>
          <a:xfrm>
            <a:off x="3972830" y="2653564"/>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117" name="TextBox 116"/>
          <p:cNvSpPr txBox="1"/>
          <p:nvPr/>
        </p:nvSpPr>
        <p:spPr>
          <a:xfrm>
            <a:off x="2928268" y="2766997"/>
            <a:ext cx="1136349" cy="569387"/>
          </a:xfrm>
          <a:prstGeom prst="rect">
            <a:avLst/>
          </a:prstGeom>
          <a:noFill/>
        </p:spPr>
        <p:txBody>
          <a:bodyPr wrap="square" lIns="121917" tIns="0" rIns="121917" bIns="0" rtlCol="0" anchor="ctr">
            <a:spAutoFit/>
          </a:bodyPr>
          <a:lstStyle/>
          <a:p>
            <a:r>
              <a:rPr lang="en-US" altLang="ko-KR" sz="3700" b="1" dirty="0">
                <a:solidFill>
                  <a:schemeClr val="bg1"/>
                </a:solidFill>
                <a:cs typeface="Arial" pitchFamily="34" charset="0"/>
              </a:rPr>
              <a:t>03</a:t>
            </a:r>
          </a:p>
        </p:txBody>
      </p:sp>
      <p:grpSp>
        <p:nvGrpSpPr>
          <p:cNvPr id="5" name="Group 117"/>
          <p:cNvGrpSpPr/>
          <p:nvPr/>
        </p:nvGrpSpPr>
        <p:grpSpPr>
          <a:xfrm>
            <a:off x="4558572" y="2603894"/>
            <a:ext cx="6696616" cy="860683"/>
            <a:chOff x="2299400" y="1781114"/>
            <a:chExt cx="4576856" cy="645512"/>
          </a:xfrm>
        </p:grpSpPr>
        <p:sp>
          <p:nvSpPr>
            <p:cNvPr id="119" name="TextBox 10"/>
            <p:cNvSpPr txBox="1"/>
            <p:nvPr/>
          </p:nvSpPr>
          <p:spPr bwMode="auto">
            <a:xfrm>
              <a:off x="2299400" y="1781114"/>
              <a:ext cx="4576856" cy="25391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err="1" smtClean="0">
                  <a:cs typeface="Arial" pitchFamily="34" charset="0"/>
                </a:rPr>
                <a:t>Đọc</a:t>
              </a:r>
              <a:r>
                <a:rPr lang="en-US" altLang="ko-KR" sz="1600" b="1" dirty="0" smtClean="0">
                  <a:cs typeface="Arial" pitchFamily="34" charset="0"/>
                </a:rPr>
                <a:t> </a:t>
              </a:r>
              <a:r>
                <a:rPr lang="en-US" altLang="ko-KR" sz="1600" b="1" dirty="0" err="1" smtClean="0">
                  <a:cs typeface="Arial" pitchFamily="34" charset="0"/>
                </a:rPr>
                <a:t>sách</a:t>
              </a:r>
              <a:r>
                <a:rPr lang="en-US" altLang="ko-KR" sz="1600" b="1" dirty="0" smtClean="0">
                  <a:cs typeface="Arial" pitchFamily="34" charset="0"/>
                </a:rPr>
                <a:t> </a:t>
              </a:r>
              <a:r>
                <a:rPr lang="en-US" altLang="ko-KR" sz="1600" b="1" dirty="0" err="1" smtClean="0">
                  <a:cs typeface="Arial" pitchFamily="34" charset="0"/>
                </a:rPr>
                <a:t>để</a:t>
              </a:r>
              <a:r>
                <a:rPr lang="en-US" altLang="ko-KR" sz="1600" b="1" dirty="0" smtClean="0">
                  <a:cs typeface="Arial" pitchFamily="34" charset="0"/>
                </a:rPr>
                <a:t> </a:t>
              </a:r>
              <a:r>
                <a:rPr lang="en-US" altLang="ko-KR" sz="1600" b="1" dirty="0" err="1" smtClean="0">
                  <a:cs typeface="Arial" pitchFamily="34" charset="0"/>
                </a:rPr>
                <a:t>làm</a:t>
              </a:r>
              <a:r>
                <a:rPr lang="en-US" altLang="ko-KR" sz="1600" b="1" dirty="0" smtClean="0">
                  <a:cs typeface="Arial" pitchFamily="34" charset="0"/>
                </a:rPr>
                <a:t> </a:t>
              </a:r>
              <a:r>
                <a:rPr lang="en-US" altLang="ko-KR" sz="1600" b="1" dirty="0" err="1" smtClean="0">
                  <a:cs typeface="Arial" pitchFamily="34" charset="0"/>
                </a:rPr>
                <a:t>gì</a:t>
              </a:r>
              <a:r>
                <a:rPr lang="en-US" altLang="ko-KR" sz="1600" b="1" dirty="0" smtClean="0">
                  <a:cs typeface="Arial" pitchFamily="34" charset="0"/>
                </a:rPr>
                <a:t>?</a:t>
              </a:r>
              <a:endParaRPr lang="en-US" altLang="ko-KR" sz="1600" b="1" dirty="0">
                <a:cs typeface="Arial" pitchFamily="34" charset="0"/>
              </a:endParaRPr>
            </a:p>
          </p:txBody>
        </p:sp>
        <p:sp>
          <p:nvSpPr>
            <p:cNvPr id="120" name="TextBox 12"/>
            <p:cNvSpPr txBox="1"/>
            <p:nvPr/>
          </p:nvSpPr>
          <p:spPr bwMode="auto">
            <a:xfrm>
              <a:off x="2299400" y="1988045"/>
              <a:ext cx="4576856" cy="438581"/>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vi-VN" sz="1600" dirty="0">
                  <a:solidFill>
                    <a:srgbClr val="333333"/>
                  </a:solidFill>
                  <a:latin typeface="Roboto"/>
                </a:rPr>
                <a:t>Đọc sách giúp con người tiếp thu nguồn tri thức để hoàn thiện bản thân</a:t>
              </a:r>
              <a:endParaRPr lang="ko-KR" altLang="en-US" sz="1600" dirty="0">
                <a:solidFill>
                  <a:schemeClr val="tx1">
                    <a:lumMod val="75000"/>
                    <a:lumOff val="25000"/>
                  </a:schemeClr>
                </a:solidFill>
                <a:cs typeface="Arial" pitchFamily="34" charset="0"/>
              </a:endParaRPr>
            </a:p>
          </p:txBody>
        </p:sp>
      </p:grpSp>
      <p:sp>
        <p:nvSpPr>
          <p:cNvPr id="122" name="Pentagon 121"/>
          <p:cNvSpPr/>
          <p:nvPr/>
        </p:nvSpPr>
        <p:spPr>
          <a:xfrm>
            <a:off x="2752319" y="3557740"/>
            <a:ext cx="1488245" cy="768000"/>
          </a:xfrm>
          <a:prstGeom prst="homePlate">
            <a:avLst>
              <a:gd name="adj" fmla="val 5491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123" name="Rectangle 2"/>
          <p:cNvSpPr/>
          <p:nvPr/>
        </p:nvSpPr>
        <p:spPr>
          <a:xfrm>
            <a:off x="3955352" y="3544147"/>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124" name="TextBox 123"/>
          <p:cNvSpPr txBox="1"/>
          <p:nvPr/>
        </p:nvSpPr>
        <p:spPr>
          <a:xfrm>
            <a:off x="2923032" y="3643454"/>
            <a:ext cx="1274895" cy="569387"/>
          </a:xfrm>
          <a:prstGeom prst="rect">
            <a:avLst/>
          </a:prstGeom>
          <a:noFill/>
        </p:spPr>
        <p:txBody>
          <a:bodyPr wrap="square" lIns="121917" tIns="0" rIns="121917" bIns="0" rtlCol="0" anchor="ctr">
            <a:spAutoFit/>
          </a:bodyPr>
          <a:lstStyle/>
          <a:p>
            <a:r>
              <a:rPr lang="en-US" altLang="ko-KR" sz="3700" b="1" dirty="0">
                <a:solidFill>
                  <a:schemeClr val="bg1"/>
                </a:solidFill>
                <a:cs typeface="Arial" pitchFamily="34" charset="0"/>
              </a:rPr>
              <a:t>04</a:t>
            </a:r>
          </a:p>
        </p:txBody>
      </p:sp>
      <p:grpSp>
        <p:nvGrpSpPr>
          <p:cNvPr id="6" name="Group 124"/>
          <p:cNvGrpSpPr/>
          <p:nvPr/>
        </p:nvGrpSpPr>
        <p:grpSpPr>
          <a:xfrm>
            <a:off x="4558572" y="3501881"/>
            <a:ext cx="6696615" cy="860683"/>
            <a:chOff x="2276908" y="1781114"/>
            <a:chExt cx="4599348" cy="645512"/>
          </a:xfrm>
        </p:grpSpPr>
        <p:sp>
          <p:nvSpPr>
            <p:cNvPr id="126" name="TextBox 10"/>
            <p:cNvSpPr txBox="1"/>
            <p:nvPr/>
          </p:nvSpPr>
          <p:spPr bwMode="auto">
            <a:xfrm>
              <a:off x="2299400" y="1781114"/>
              <a:ext cx="4576856" cy="25391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err="1" smtClean="0">
                  <a:cs typeface="Arial" pitchFamily="34" charset="0"/>
                </a:rPr>
                <a:t>Đọc</a:t>
              </a:r>
              <a:r>
                <a:rPr lang="en-US" altLang="ko-KR" sz="1600" b="1" dirty="0" smtClean="0">
                  <a:cs typeface="Arial" pitchFamily="34" charset="0"/>
                </a:rPr>
                <a:t> </a:t>
              </a:r>
              <a:r>
                <a:rPr lang="en-US" altLang="ko-KR" sz="1600" b="1" dirty="0" err="1" smtClean="0">
                  <a:cs typeface="Arial" pitchFamily="34" charset="0"/>
                </a:rPr>
                <a:t>sách</a:t>
              </a:r>
              <a:r>
                <a:rPr lang="en-US" altLang="ko-KR" sz="1600" b="1" dirty="0" smtClean="0">
                  <a:cs typeface="Arial" pitchFamily="34" charset="0"/>
                </a:rPr>
                <a:t> </a:t>
              </a:r>
              <a:r>
                <a:rPr lang="en-US" altLang="ko-KR" sz="1600" b="1" dirty="0" err="1" smtClean="0">
                  <a:cs typeface="Arial" pitchFamily="34" charset="0"/>
                </a:rPr>
                <a:t>giúp</a:t>
              </a:r>
              <a:r>
                <a:rPr lang="en-US" altLang="ko-KR" sz="1600" b="1" dirty="0" smtClean="0">
                  <a:cs typeface="Arial" pitchFamily="34" charset="0"/>
                </a:rPr>
                <a:t> </a:t>
              </a:r>
              <a:r>
                <a:rPr lang="en-US" altLang="ko-KR" sz="1600" b="1" dirty="0" err="1" smtClean="0">
                  <a:cs typeface="Arial" pitchFamily="34" charset="0"/>
                </a:rPr>
                <a:t>ích</a:t>
              </a:r>
              <a:r>
                <a:rPr lang="en-US" altLang="ko-KR" sz="1600" b="1" dirty="0" smtClean="0">
                  <a:cs typeface="Arial" pitchFamily="34" charset="0"/>
                </a:rPr>
                <a:t> </a:t>
              </a:r>
              <a:r>
                <a:rPr lang="en-US" altLang="ko-KR" sz="1600" b="1" dirty="0" err="1" smtClean="0">
                  <a:cs typeface="Arial" pitchFamily="34" charset="0"/>
                </a:rPr>
                <a:t>gì</a:t>
              </a:r>
              <a:r>
                <a:rPr lang="en-US" altLang="ko-KR" sz="1600" b="1" dirty="0" smtClean="0">
                  <a:cs typeface="Arial" pitchFamily="34" charset="0"/>
                </a:rPr>
                <a:t> </a:t>
              </a:r>
              <a:r>
                <a:rPr lang="en-US" altLang="ko-KR" sz="1600" b="1" dirty="0" err="1" smtClean="0">
                  <a:cs typeface="Arial" pitchFamily="34" charset="0"/>
                </a:rPr>
                <a:t>cho</a:t>
              </a:r>
              <a:r>
                <a:rPr lang="en-US" altLang="ko-KR" sz="1600" b="1" dirty="0" smtClean="0">
                  <a:cs typeface="Arial" pitchFamily="34" charset="0"/>
                </a:rPr>
                <a:t> con </a:t>
              </a:r>
              <a:r>
                <a:rPr lang="en-US" altLang="ko-KR" sz="1600" b="1" dirty="0" err="1" smtClean="0">
                  <a:cs typeface="Arial" pitchFamily="34" charset="0"/>
                </a:rPr>
                <a:t>người</a:t>
              </a:r>
              <a:r>
                <a:rPr lang="en-US" altLang="ko-KR" sz="1600" b="1" dirty="0" smtClean="0">
                  <a:cs typeface="Arial" pitchFamily="34" charset="0"/>
                </a:rPr>
                <a:t>?</a:t>
              </a:r>
              <a:endParaRPr lang="en-US" altLang="ko-KR" sz="1600" b="1" dirty="0">
                <a:cs typeface="Arial" pitchFamily="34" charset="0"/>
              </a:endParaRPr>
            </a:p>
          </p:txBody>
        </p:sp>
        <p:sp>
          <p:nvSpPr>
            <p:cNvPr id="127" name="TextBox 12"/>
            <p:cNvSpPr txBox="1"/>
            <p:nvPr/>
          </p:nvSpPr>
          <p:spPr bwMode="auto">
            <a:xfrm>
              <a:off x="2276908" y="1988045"/>
              <a:ext cx="4599348" cy="438581"/>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r>
                <a:rPr lang="vi-VN" sz="1600" dirty="0">
                  <a:solidFill>
                    <a:srgbClr val="333333"/>
                  </a:solidFill>
                  <a:latin typeface="Roboto"/>
                </a:rPr>
                <a:t>suy nghĩ đúng đắn hơn và đủ kiến thức để tìm kiếm công việc nuôi sống bản thân. </a:t>
              </a:r>
              <a:endParaRPr lang="en-US" sz="1600" dirty="0"/>
            </a:p>
          </p:txBody>
        </p:sp>
      </p:grpSp>
      <p:sp>
        <p:nvSpPr>
          <p:cNvPr id="129" name="Pentagon 128"/>
          <p:cNvSpPr/>
          <p:nvPr/>
        </p:nvSpPr>
        <p:spPr>
          <a:xfrm>
            <a:off x="2795575" y="4593023"/>
            <a:ext cx="1488245" cy="768000"/>
          </a:xfrm>
          <a:prstGeom prst="homePlate">
            <a:avLst>
              <a:gd name="adj" fmla="val 549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130" name="Rectangle 2"/>
          <p:cNvSpPr/>
          <p:nvPr/>
        </p:nvSpPr>
        <p:spPr>
          <a:xfrm>
            <a:off x="4036012" y="4609443"/>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131" name="TextBox 130"/>
          <p:cNvSpPr txBox="1"/>
          <p:nvPr/>
        </p:nvSpPr>
        <p:spPr>
          <a:xfrm>
            <a:off x="2967362" y="4715433"/>
            <a:ext cx="1316458" cy="569387"/>
          </a:xfrm>
          <a:prstGeom prst="rect">
            <a:avLst/>
          </a:prstGeom>
          <a:noFill/>
        </p:spPr>
        <p:txBody>
          <a:bodyPr wrap="square" lIns="121917" tIns="0" rIns="121917" bIns="0" rtlCol="0" anchor="ctr">
            <a:spAutoFit/>
          </a:bodyPr>
          <a:lstStyle/>
          <a:p>
            <a:r>
              <a:rPr lang="en-US" altLang="ko-KR" sz="3700" b="1" dirty="0">
                <a:solidFill>
                  <a:schemeClr val="bg1"/>
                </a:solidFill>
                <a:cs typeface="Arial" pitchFamily="34" charset="0"/>
              </a:rPr>
              <a:t>05</a:t>
            </a:r>
          </a:p>
        </p:txBody>
      </p:sp>
      <p:grpSp>
        <p:nvGrpSpPr>
          <p:cNvPr id="7" name="Group 131"/>
          <p:cNvGrpSpPr/>
          <p:nvPr/>
        </p:nvGrpSpPr>
        <p:grpSpPr>
          <a:xfrm>
            <a:off x="4693041" y="4814081"/>
            <a:ext cx="6460424" cy="614463"/>
            <a:chOff x="2299400" y="1781114"/>
            <a:chExt cx="4576856" cy="460847"/>
          </a:xfrm>
        </p:grpSpPr>
        <p:sp>
          <p:nvSpPr>
            <p:cNvPr id="133" name="TextBox 10"/>
            <p:cNvSpPr txBox="1"/>
            <p:nvPr/>
          </p:nvSpPr>
          <p:spPr bwMode="auto">
            <a:xfrm>
              <a:off x="2299400" y="1781114"/>
              <a:ext cx="4576856" cy="25391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smtClean="0">
                  <a:cs typeface="Arial" pitchFamily="34" charset="0"/>
                </a:rPr>
                <a:t>KL: </a:t>
              </a:r>
              <a:r>
                <a:rPr lang="en-US" altLang="ko-KR" sz="1600" b="1" dirty="0" err="1" smtClean="0">
                  <a:cs typeface="Arial" pitchFamily="34" charset="0"/>
                </a:rPr>
                <a:t>Em</a:t>
              </a:r>
              <a:r>
                <a:rPr lang="en-US" altLang="ko-KR" sz="1600" b="1" dirty="0" smtClean="0">
                  <a:cs typeface="Arial" pitchFamily="34" charset="0"/>
                </a:rPr>
                <a:t> </a:t>
              </a:r>
              <a:r>
                <a:rPr lang="en-US" altLang="ko-KR" sz="1600" b="1" dirty="0" err="1" smtClean="0">
                  <a:cs typeface="Arial" pitchFamily="34" charset="0"/>
                </a:rPr>
                <a:t>có</a:t>
              </a:r>
              <a:r>
                <a:rPr lang="en-US" altLang="ko-KR" sz="1600" b="1" dirty="0" smtClean="0">
                  <a:cs typeface="Arial" pitchFamily="34" charset="0"/>
                </a:rPr>
                <a:t> tin </a:t>
              </a:r>
              <a:r>
                <a:rPr lang="en-US" altLang="ko-KR" sz="1600" b="1" dirty="0" err="1" smtClean="0">
                  <a:cs typeface="Arial" pitchFamily="34" charset="0"/>
                </a:rPr>
                <a:t>vào</a:t>
              </a:r>
              <a:r>
                <a:rPr lang="en-US" altLang="ko-KR" sz="1600" b="1" dirty="0" smtClean="0">
                  <a:cs typeface="Arial" pitchFamily="34" charset="0"/>
                </a:rPr>
                <a:t> </a:t>
              </a:r>
              <a:r>
                <a:rPr lang="en-US" altLang="ko-KR" sz="1600" b="1" dirty="0" err="1" smtClean="0">
                  <a:cs typeface="Arial" pitchFamily="34" charset="0"/>
                </a:rPr>
                <a:t>câu</a:t>
              </a:r>
              <a:r>
                <a:rPr lang="en-US" altLang="ko-KR" sz="1600" b="1" dirty="0" smtClean="0">
                  <a:cs typeface="Arial" pitchFamily="34" charset="0"/>
                </a:rPr>
                <a:t> </a:t>
              </a:r>
              <a:r>
                <a:rPr lang="en-US" altLang="ko-KR" sz="1600" b="1" dirty="0" err="1" smtClean="0">
                  <a:cs typeface="Arial" pitchFamily="34" charset="0"/>
                </a:rPr>
                <a:t>nói</a:t>
              </a:r>
              <a:r>
                <a:rPr lang="en-US" altLang="ko-KR" sz="1600" b="1" dirty="0" smtClean="0">
                  <a:cs typeface="Arial" pitchFamily="34" charset="0"/>
                </a:rPr>
                <a:t> </a:t>
              </a:r>
              <a:r>
                <a:rPr lang="en-US" altLang="ko-KR" sz="1600" b="1" dirty="0" err="1" smtClean="0">
                  <a:cs typeface="Arial" pitchFamily="34" charset="0"/>
                </a:rPr>
                <a:t>trên</a:t>
              </a:r>
              <a:r>
                <a:rPr lang="en-US" altLang="ko-KR" sz="1600" b="1" dirty="0" smtClean="0">
                  <a:cs typeface="Arial" pitchFamily="34" charset="0"/>
                </a:rPr>
                <a:t> </a:t>
              </a:r>
              <a:r>
                <a:rPr lang="en-US" altLang="ko-KR" sz="1600" b="1" dirty="0" err="1" smtClean="0">
                  <a:cs typeface="Arial" pitchFamily="34" charset="0"/>
                </a:rPr>
                <a:t>không</a:t>
              </a:r>
              <a:r>
                <a:rPr lang="en-US" altLang="ko-KR" sz="1600" b="1" dirty="0" smtClean="0">
                  <a:cs typeface="Arial" pitchFamily="34" charset="0"/>
                </a:rPr>
                <a:t>?</a:t>
              </a:r>
              <a:endParaRPr lang="en-US" altLang="ko-KR" sz="1600" b="1" dirty="0">
                <a:cs typeface="Arial" pitchFamily="34" charset="0"/>
              </a:endParaRPr>
            </a:p>
          </p:txBody>
        </p:sp>
        <p:sp>
          <p:nvSpPr>
            <p:cNvPr id="134" name="TextBox 12"/>
            <p:cNvSpPr txBox="1"/>
            <p:nvPr/>
          </p:nvSpPr>
          <p:spPr bwMode="auto">
            <a:xfrm>
              <a:off x="2299400" y="1988045"/>
              <a:ext cx="4576856" cy="25391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dirty="0" smtClean="0">
                  <a:solidFill>
                    <a:schemeClr val="tx1">
                      <a:lumMod val="75000"/>
                      <a:lumOff val="25000"/>
                    </a:schemeClr>
                  </a:solidFill>
                  <a:cs typeface="Arial" pitchFamily="34" charset="0"/>
                </a:rPr>
                <a:t> </a:t>
              </a:r>
              <a:endParaRPr lang="ko-KR" altLang="en-US" sz="1600" dirty="0">
                <a:solidFill>
                  <a:schemeClr val="tx1">
                    <a:lumMod val="75000"/>
                    <a:lumOff val="25000"/>
                  </a:schemeClr>
                </a:solidFill>
                <a:cs typeface="Arial" pitchFamily="34" charset="0"/>
              </a:endParaRPr>
            </a:p>
          </p:txBody>
        </p:sp>
      </p:grpSp>
    </p:spTree>
    <p:extLst>
      <p:ext uri="{BB962C8B-B14F-4D97-AF65-F5344CB8AC3E}">
        <p14:creationId xmlns:p14="http://schemas.microsoft.com/office/powerpoint/2010/main" val="13219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amond(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170" name="Picture 2" descr="Rừng Xanh Tươi Phim Hoạt Hình Mất Yếu Tố Nền Thỏ, Tươi, Màu Xanh Lá, Rừng  Hình nền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98460" y="-18946"/>
            <a:ext cx="171450" cy="819254"/>
          </a:xfrm>
          <a:prstGeom prst="rect">
            <a:avLst/>
          </a:prstGeom>
          <a:solidFill>
            <a:schemeClr val="tx1">
              <a:lumMod val="50000"/>
              <a:lumOff val="5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7110058" y="-18946"/>
            <a:ext cx="171450" cy="819254"/>
          </a:xfrm>
          <a:prstGeom prst="rect">
            <a:avLst/>
          </a:prstGeom>
          <a:solidFill>
            <a:schemeClr val="tx1">
              <a:lumMod val="50000"/>
              <a:lumOff val="5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783" y="819254"/>
            <a:ext cx="5986817" cy="683003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850" y="2092178"/>
            <a:ext cx="4893860" cy="4765822"/>
          </a:xfrm>
          <a:prstGeom prst="rect">
            <a:avLst/>
          </a:prstGeom>
        </p:spPr>
      </p:pic>
      <p:sp>
        <p:nvSpPr>
          <p:cNvPr id="9" name="Rounded Rectangle 8"/>
          <p:cNvSpPr/>
          <p:nvPr/>
        </p:nvSpPr>
        <p:spPr>
          <a:xfrm>
            <a:off x="2815846" y="800308"/>
            <a:ext cx="5185153" cy="3028950"/>
          </a:xfrm>
          <a:prstGeom prst="roundRect">
            <a:avLst>
              <a:gd name="adj" fmla="val 12936"/>
            </a:avLst>
          </a:prstGeom>
          <a:solidFill>
            <a:srgbClr val="FFFF00"/>
          </a:solidFill>
          <a:ln w="28575">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3028950" y="952604"/>
            <a:ext cx="4737906" cy="2686050"/>
          </a:xfrm>
          <a:prstGeom prst="roundRect">
            <a:avLst>
              <a:gd name="adj" fmla="val 12287"/>
            </a:avLst>
          </a:prstGeom>
          <a:solidFill>
            <a:schemeClr val="accent6">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err="1" smtClean="0">
                <a:solidFill>
                  <a:schemeClr val="bg1"/>
                </a:solidFill>
                <a:latin typeface="Times New Roman" panose="02020603050405020304" pitchFamily="18" charset="0"/>
                <a:cs typeface="Times New Roman" panose="02020603050405020304" pitchFamily="18" charset="0"/>
              </a:rPr>
              <a:t>ÔN</a:t>
            </a:r>
            <a:r>
              <a:rPr lang="en-US" sz="4800" b="1" noProof="0" dirty="0" smtClean="0">
                <a:solidFill>
                  <a:schemeClr val="bg1"/>
                </a:solidFill>
                <a:latin typeface="Times New Roman" panose="02020603050405020304" pitchFamily="18" charset="0"/>
                <a:cs typeface="Times New Roman" panose="02020603050405020304" pitchFamily="18" charset="0"/>
              </a:rPr>
              <a:t> </a:t>
            </a:r>
            <a:r>
              <a:rPr lang="en-US" sz="4800" b="1" noProof="0" dirty="0" err="1" smtClean="0">
                <a:solidFill>
                  <a:schemeClr val="bg1"/>
                </a:solidFill>
                <a:latin typeface="Times New Roman" panose="02020603050405020304" pitchFamily="18" charset="0"/>
                <a:cs typeface="Times New Roman" panose="02020603050405020304" pitchFamily="18" charset="0"/>
              </a:rPr>
              <a:t>TẬP</a:t>
            </a:r>
            <a:endParaRPr lang="en-US" sz="4800" b="1" noProof="0" dirty="0" smtClean="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smtClean="0">
                <a:solidFill>
                  <a:schemeClr val="bg1"/>
                </a:solidFill>
                <a:latin typeface="Times New Roman" panose="02020603050405020304" pitchFamily="18" charset="0"/>
                <a:cs typeface="Times New Roman" panose="02020603050405020304" pitchFamily="18" charset="0"/>
              </a:rPr>
              <a:t> </a:t>
            </a:r>
            <a:r>
              <a:rPr lang="en-US" sz="4800" b="1" noProof="0" dirty="0" err="1" smtClean="0">
                <a:solidFill>
                  <a:schemeClr val="bg1"/>
                </a:solidFill>
                <a:latin typeface="Times New Roman" panose="02020603050405020304" pitchFamily="18" charset="0"/>
                <a:cs typeface="Times New Roman" panose="02020603050405020304" pitchFamily="18" charset="0"/>
              </a:rPr>
              <a:t>NÓI</a:t>
            </a:r>
            <a:r>
              <a:rPr lang="en-US" sz="4800" b="1" noProof="0" dirty="0" smtClean="0">
                <a:solidFill>
                  <a:schemeClr val="bg1"/>
                </a:solidFill>
                <a:latin typeface="Times New Roman" panose="02020603050405020304" pitchFamily="18" charset="0"/>
                <a:cs typeface="Times New Roman" panose="02020603050405020304" pitchFamily="18" charset="0"/>
              </a:rPr>
              <a:t> </a:t>
            </a:r>
            <a:r>
              <a:rPr lang="en-US" sz="4800" b="1" noProof="0" dirty="0" err="1" smtClean="0">
                <a:solidFill>
                  <a:schemeClr val="bg1"/>
                </a:solidFill>
                <a:latin typeface="Times New Roman" panose="02020603050405020304" pitchFamily="18" charset="0"/>
                <a:cs typeface="Times New Roman" panose="02020603050405020304" pitchFamily="18" charset="0"/>
              </a:rPr>
              <a:t>VÀ</a:t>
            </a:r>
            <a:r>
              <a:rPr lang="en-US" sz="4800" b="1" noProof="0" dirty="0" smtClean="0">
                <a:solidFill>
                  <a:schemeClr val="bg1"/>
                </a:solidFill>
                <a:latin typeface="Times New Roman" panose="02020603050405020304" pitchFamily="18" charset="0"/>
                <a:cs typeface="Times New Roman" panose="02020603050405020304" pitchFamily="18" charset="0"/>
              </a:rPr>
              <a:t> </a:t>
            </a:r>
            <a:r>
              <a:rPr lang="en-US" sz="4800" b="1" noProof="0" dirty="0" err="1" smtClean="0">
                <a:solidFill>
                  <a:schemeClr val="bg1"/>
                </a:solidFill>
                <a:latin typeface="Times New Roman" panose="02020603050405020304" pitchFamily="18" charset="0"/>
                <a:cs typeface="Times New Roman" panose="02020603050405020304" pitchFamily="18" charset="0"/>
              </a:rPr>
              <a:t>NGHE</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11" name="Coup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096000" y="-1116931"/>
            <a:ext cx="609600" cy="609600"/>
          </a:xfrm>
          <a:prstGeom prst="rect">
            <a:avLst/>
          </a:prstGeom>
        </p:spPr>
      </p:pic>
    </p:spTree>
    <p:extLst>
      <p:ext uri="{BB962C8B-B14F-4D97-AF65-F5344CB8AC3E}">
        <p14:creationId xmlns:p14="http://schemas.microsoft.com/office/powerpoint/2010/main" val="3385850777"/>
      </p:ext>
    </p:extLst>
  </p:cSld>
  <p:clrMapOvr>
    <a:masterClrMapping/>
  </p:clrMapOvr>
  <p:transition>
    <p:wip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692" y="0"/>
            <a:ext cx="10668000" cy="1179288"/>
          </a:xfrm>
        </p:spPr>
        <p:txBody>
          <a:bodyPr>
            <a:normAutofit/>
          </a:bodyPr>
          <a:lstStyle/>
          <a:p>
            <a:r>
              <a:rPr lang="en-US" altLang="ko-KR" sz="2400" dirty="0" err="1" smtClean="0">
                <a:solidFill>
                  <a:schemeClr val="accent5"/>
                </a:solidFill>
                <a:latin typeface="Times New Roman" pitchFamily="18" charset="0"/>
                <a:cs typeface="Times New Roman" pitchFamily="18" charset="0"/>
              </a:rPr>
              <a:t>Câu</a:t>
            </a:r>
            <a:r>
              <a:rPr lang="en-US" altLang="ko-KR" sz="2400" dirty="0" smtClean="0">
                <a:solidFill>
                  <a:schemeClr val="accent5"/>
                </a:solidFill>
                <a:latin typeface="Times New Roman" pitchFamily="18" charset="0"/>
                <a:cs typeface="Times New Roman" pitchFamily="18" charset="0"/>
              </a:rPr>
              <a:t> 5: </a:t>
            </a:r>
            <a:r>
              <a:rPr lang="en-US" altLang="ko-KR" sz="2400" dirty="0" err="1" smtClean="0">
                <a:solidFill>
                  <a:schemeClr val="accent5"/>
                </a:solidFill>
                <a:latin typeface="Times New Roman" pitchFamily="18" charset="0"/>
                <a:cs typeface="Times New Roman" pitchFamily="18" charset="0"/>
              </a:rPr>
              <a:t>Lưu</a:t>
            </a:r>
            <a:r>
              <a:rPr lang="en-US" altLang="ko-KR" sz="2400" dirty="0" smtClean="0">
                <a:solidFill>
                  <a:schemeClr val="accent5"/>
                </a:solidFill>
                <a:latin typeface="Times New Roman" pitchFamily="18" charset="0"/>
                <a:cs typeface="Times New Roman" pitchFamily="18" charset="0"/>
              </a:rPr>
              <a:t> ý </a:t>
            </a:r>
            <a:r>
              <a:rPr lang="en-US" altLang="ko-KR" sz="2400" dirty="0" err="1" smtClean="0">
                <a:solidFill>
                  <a:schemeClr val="accent5"/>
                </a:solidFill>
                <a:latin typeface="Times New Roman" pitchFamily="18" charset="0"/>
                <a:cs typeface="Times New Roman" pitchFamily="18" charset="0"/>
              </a:rPr>
              <a:t>khi</a:t>
            </a:r>
            <a:r>
              <a:rPr lang="en-US" altLang="ko-KR" sz="2400" dirty="0" smtClean="0">
                <a:solidFill>
                  <a:schemeClr val="accent5"/>
                </a:solidFill>
                <a:latin typeface="Times New Roman" pitchFamily="18" charset="0"/>
                <a:cs typeface="Times New Roman" pitchFamily="18" charset="0"/>
              </a:rPr>
              <a:t> </a:t>
            </a:r>
            <a:r>
              <a:rPr lang="en-US" altLang="ko-KR" sz="2400" dirty="0" err="1" smtClean="0">
                <a:solidFill>
                  <a:schemeClr val="accent5"/>
                </a:solidFill>
                <a:latin typeface="Times New Roman" pitchFamily="18" charset="0"/>
                <a:cs typeface="Times New Roman" pitchFamily="18" charset="0"/>
              </a:rPr>
              <a:t>thảo</a:t>
            </a:r>
            <a:r>
              <a:rPr lang="en-US" altLang="ko-KR" sz="2400" dirty="0" smtClean="0">
                <a:solidFill>
                  <a:schemeClr val="accent5"/>
                </a:solidFill>
                <a:latin typeface="Times New Roman" pitchFamily="18" charset="0"/>
                <a:cs typeface="Times New Roman" pitchFamily="18" charset="0"/>
              </a:rPr>
              <a:t> </a:t>
            </a:r>
            <a:r>
              <a:rPr lang="en-US" altLang="ko-KR" sz="2400" dirty="0" err="1" smtClean="0">
                <a:solidFill>
                  <a:schemeClr val="accent5"/>
                </a:solidFill>
                <a:latin typeface="Times New Roman" pitchFamily="18" charset="0"/>
                <a:cs typeface="Times New Roman" pitchFamily="18" charset="0"/>
              </a:rPr>
              <a:t>luận</a:t>
            </a:r>
            <a:r>
              <a:rPr lang="en-US" altLang="ko-KR" sz="2400" dirty="0" smtClean="0">
                <a:solidFill>
                  <a:schemeClr val="accent5"/>
                </a:solidFill>
                <a:latin typeface="Times New Roman" pitchFamily="18" charset="0"/>
                <a:cs typeface="Times New Roman" pitchFamily="18" charset="0"/>
              </a:rPr>
              <a:t>, </a:t>
            </a:r>
            <a:r>
              <a:rPr lang="en-US" altLang="ko-KR" sz="2400" dirty="0" err="1" smtClean="0">
                <a:solidFill>
                  <a:schemeClr val="accent5"/>
                </a:solidFill>
                <a:latin typeface="Times New Roman" pitchFamily="18" charset="0"/>
                <a:cs typeface="Times New Roman" pitchFamily="18" charset="0"/>
              </a:rPr>
              <a:t>tranh</a:t>
            </a:r>
            <a:r>
              <a:rPr lang="en-US" altLang="ko-KR" sz="2400" dirty="0" smtClean="0">
                <a:solidFill>
                  <a:schemeClr val="accent5"/>
                </a:solidFill>
                <a:latin typeface="Times New Roman" pitchFamily="18" charset="0"/>
                <a:cs typeface="Times New Roman" pitchFamily="18" charset="0"/>
              </a:rPr>
              <a:t> </a:t>
            </a:r>
            <a:r>
              <a:rPr lang="en-US" altLang="ko-KR" sz="2400" dirty="0" err="1" smtClean="0">
                <a:solidFill>
                  <a:schemeClr val="accent5"/>
                </a:solidFill>
                <a:latin typeface="Times New Roman" pitchFamily="18" charset="0"/>
                <a:cs typeface="Times New Roman" pitchFamily="18" charset="0"/>
              </a:rPr>
              <a:t>luận</a:t>
            </a:r>
            <a:r>
              <a:rPr lang="en-US" altLang="ko-KR" sz="2400" dirty="0" smtClean="0">
                <a:solidFill>
                  <a:schemeClr val="accent5"/>
                </a:solidFill>
                <a:latin typeface="Times New Roman" pitchFamily="18" charset="0"/>
                <a:cs typeface="Times New Roman" pitchFamily="18" charset="0"/>
              </a:rPr>
              <a:t> </a:t>
            </a:r>
            <a:r>
              <a:rPr lang="en-US" altLang="ko-KR" sz="2400" dirty="0" err="1" smtClean="0">
                <a:solidFill>
                  <a:schemeClr val="accent5"/>
                </a:solidFill>
                <a:latin typeface="Times New Roman" pitchFamily="18" charset="0"/>
                <a:cs typeface="Times New Roman" pitchFamily="18" charset="0"/>
              </a:rPr>
              <a:t>về</a:t>
            </a:r>
            <a:r>
              <a:rPr lang="en-US" altLang="ko-KR" sz="2400" dirty="0" smtClean="0">
                <a:solidFill>
                  <a:schemeClr val="accent5"/>
                </a:solidFill>
                <a:latin typeface="Times New Roman" pitchFamily="18" charset="0"/>
                <a:cs typeface="Times New Roman" pitchFamily="18" charset="0"/>
              </a:rPr>
              <a:t> </a:t>
            </a:r>
            <a:r>
              <a:rPr lang="en-US" altLang="ko-KR" sz="2400" dirty="0" err="1" smtClean="0">
                <a:solidFill>
                  <a:schemeClr val="accent5"/>
                </a:solidFill>
                <a:latin typeface="Times New Roman" pitchFamily="18" charset="0"/>
                <a:cs typeface="Times New Roman" pitchFamily="18" charset="0"/>
              </a:rPr>
              <a:t>vấn</a:t>
            </a:r>
            <a:r>
              <a:rPr lang="en-US" altLang="ko-KR" sz="2400" dirty="0" smtClean="0">
                <a:solidFill>
                  <a:schemeClr val="accent5"/>
                </a:solidFill>
                <a:latin typeface="Times New Roman" pitchFamily="18" charset="0"/>
                <a:cs typeface="Times New Roman" pitchFamily="18" charset="0"/>
              </a:rPr>
              <a:t> </a:t>
            </a:r>
            <a:r>
              <a:rPr lang="en-US" altLang="ko-KR" sz="2400" dirty="0" err="1" smtClean="0">
                <a:solidFill>
                  <a:schemeClr val="accent5"/>
                </a:solidFill>
                <a:latin typeface="Times New Roman" pitchFamily="18" charset="0"/>
                <a:cs typeface="Times New Roman" pitchFamily="18" charset="0"/>
              </a:rPr>
              <a:t>đề</a:t>
            </a:r>
            <a:r>
              <a:rPr lang="en-US" altLang="ko-KR" sz="2400" dirty="0" smtClean="0">
                <a:solidFill>
                  <a:schemeClr val="accent5"/>
                </a:solidFill>
                <a:latin typeface="Times New Roman" pitchFamily="18" charset="0"/>
                <a:cs typeface="Times New Roman" pitchFamily="18" charset="0"/>
              </a:rPr>
              <a:t> </a:t>
            </a:r>
            <a:r>
              <a:rPr lang="en-US" altLang="ko-KR" sz="2400" dirty="0" err="1" smtClean="0">
                <a:solidFill>
                  <a:schemeClr val="accent5"/>
                </a:solidFill>
                <a:latin typeface="Times New Roman" pitchFamily="18" charset="0"/>
                <a:cs typeface="Times New Roman" pitchFamily="18" charset="0"/>
              </a:rPr>
              <a:t>đời</a:t>
            </a:r>
            <a:r>
              <a:rPr lang="en-US" altLang="ko-KR" sz="2400" dirty="0" smtClean="0">
                <a:solidFill>
                  <a:schemeClr val="accent5"/>
                </a:solidFill>
                <a:latin typeface="Times New Roman" pitchFamily="18" charset="0"/>
                <a:cs typeface="Times New Roman" pitchFamily="18" charset="0"/>
              </a:rPr>
              <a:t> </a:t>
            </a:r>
            <a:r>
              <a:rPr lang="en-US" altLang="ko-KR" sz="2400" dirty="0" err="1" smtClean="0">
                <a:solidFill>
                  <a:schemeClr val="accent5"/>
                </a:solidFill>
                <a:latin typeface="Times New Roman" pitchFamily="18" charset="0"/>
                <a:cs typeface="Times New Roman" pitchFamily="18" charset="0"/>
              </a:rPr>
              <a:t>sống</a:t>
            </a:r>
            <a:endParaRPr lang="ko-KR" altLang="en-US" dirty="0">
              <a:latin typeface="Times New Roman" pitchFamily="18" charset="0"/>
              <a:cs typeface="Times New Roman" pitchFamily="18" charset="0"/>
            </a:endParaRPr>
          </a:p>
        </p:txBody>
      </p:sp>
      <p:sp>
        <p:nvSpPr>
          <p:cNvPr id="49" name="Pentagon 48"/>
          <p:cNvSpPr/>
          <p:nvPr/>
        </p:nvSpPr>
        <p:spPr>
          <a:xfrm>
            <a:off x="2772571" y="1058557"/>
            <a:ext cx="1488245" cy="945591"/>
          </a:xfrm>
          <a:prstGeom prst="homePlate">
            <a:avLst>
              <a:gd name="adj" fmla="val 549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44" name="Rectangle 2"/>
          <p:cNvSpPr/>
          <p:nvPr/>
        </p:nvSpPr>
        <p:spPr>
          <a:xfrm>
            <a:off x="3966456" y="1058557"/>
            <a:ext cx="7505544" cy="945591"/>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54" name="TextBox 53"/>
          <p:cNvSpPr txBox="1"/>
          <p:nvPr/>
        </p:nvSpPr>
        <p:spPr>
          <a:xfrm>
            <a:off x="2881469" y="1220454"/>
            <a:ext cx="1094786" cy="569387"/>
          </a:xfrm>
          <a:prstGeom prst="rect">
            <a:avLst/>
          </a:prstGeom>
          <a:noFill/>
        </p:spPr>
        <p:txBody>
          <a:bodyPr wrap="square" lIns="121917" tIns="0" rIns="121917" bIns="0" rtlCol="0" anchor="ctr">
            <a:spAutoFit/>
          </a:bodyPr>
          <a:lstStyle/>
          <a:p>
            <a:r>
              <a:rPr lang="en-US" altLang="ko-KR" sz="3700" b="1" dirty="0">
                <a:solidFill>
                  <a:schemeClr val="bg1"/>
                </a:solidFill>
                <a:cs typeface="Arial" pitchFamily="34" charset="0"/>
              </a:rPr>
              <a:t>01</a:t>
            </a:r>
          </a:p>
        </p:txBody>
      </p:sp>
      <p:sp>
        <p:nvSpPr>
          <p:cNvPr id="60" name="TextBox 10"/>
          <p:cNvSpPr txBox="1"/>
          <p:nvPr/>
        </p:nvSpPr>
        <p:spPr bwMode="auto">
          <a:xfrm>
            <a:off x="4369714" y="1140280"/>
            <a:ext cx="7053576" cy="70788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vi-VN" sz="2000" dirty="0">
                <a:latin typeface="Times New Roman" panose="02020603050405020304" pitchFamily="18" charset="0"/>
                <a:cs typeface="Times New Roman" panose="02020603050405020304" pitchFamily="18" charset="0"/>
              </a:rPr>
              <a:t>Tôn trọng quan điểm của người khác: </a:t>
            </a:r>
            <a:r>
              <a:rPr lang="vi-VN" sz="2000" dirty="0" smtClean="0">
                <a:latin typeface="Times New Roman" panose="02020603050405020304" pitchFamily="18" charset="0"/>
                <a:cs typeface="Times New Roman" panose="02020603050405020304" pitchFamily="18" charset="0"/>
              </a:rPr>
              <a:t>lắng </a:t>
            </a:r>
            <a:r>
              <a:rPr lang="vi-VN" sz="2000" dirty="0">
                <a:latin typeface="Times New Roman" panose="02020603050405020304" pitchFamily="18" charset="0"/>
                <a:cs typeface="Times New Roman" panose="02020603050405020304" pitchFamily="18" charset="0"/>
              </a:rPr>
              <a:t>nghe và tôn trọng </a:t>
            </a:r>
            <a:r>
              <a:rPr lang="vi-VN" sz="2000" dirty="0" smtClean="0">
                <a:latin typeface="Times New Roman" panose="02020603050405020304" pitchFamily="18" charset="0"/>
                <a:cs typeface="Times New Roman" panose="02020603050405020304" pitchFamily="18" charset="0"/>
              </a:rPr>
              <a:t>người </a:t>
            </a:r>
            <a:r>
              <a:rPr lang="vi-VN" sz="2000" dirty="0">
                <a:latin typeface="Times New Roman" panose="02020603050405020304" pitchFamily="18" charset="0"/>
                <a:cs typeface="Times New Roman" panose="02020603050405020304" pitchFamily="18" charset="0"/>
              </a:rPr>
              <a:t>khác, không nên phán xét </a:t>
            </a:r>
            <a:r>
              <a:rPr lang="vi-VN" sz="2000" dirty="0" smtClean="0">
                <a:latin typeface="Times New Roman" panose="02020603050405020304" pitchFamily="18" charset="0"/>
                <a:cs typeface="Times New Roman" panose="02020603050405020304" pitchFamily="18" charset="0"/>
              </a:rPr>
              <a:t>h</a:t>
            </a:r>
            <a:r>
              <a:rPr lang="en-US" sz="2000" dirty="0" smtClean="0">
                <a:latin typeface="Times New Roman" panose="02020603050405020304" pitchFamily="18" charset="0"/>
                <a:cs typeface="Times New Roman" panose="02020603050405020304" pitchFamily="18" charset="0"/>
              </a:rPr>
              <a:t>ay</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bỏ qua quan điểm của người khác.</a:t>
            </a:r>
            <a:endParaRPr lang="en-US" altLang="ko-KR" sz="2000" b="1" dirty="0">
              <a:latin typeface="Times New Roman" panose="02020603050405020304" pitchFamily="18" charset="0"/>
              <a:cs typeface="Times New Roman" panose="02020603050405020304" pitchFamily="18" charset="0"/>
            </a:endParaRPr>
          </a:p>
        </p:txBody>
      </p:sp>
      <p:sp>
        <p:nvSpPr>
          <p:cNvPr id="108" name="Pentagon 107"/>
          <p:cNvSpPr/>
          <p:nvPr/>
        </p:nvSpPr>
        <p:spPr>
          <a:xfrm>
            <a:off x="2772571" y="2112861"/>
            <a:ext cx="1488245" cy="768000"/>
          </a:xfrm>
          <a:prstGeom prst="homePlate">
            <a:avLst>
              <a:gd name="adj" fmla="val 549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109" name="Rectangle 2"/>
          <p:cNvSpPr/>
          <p:nvPr/>
        </p:nvSpPr>
        <p:spPr>
          <a:xfrm>
            <a:off x="3966456" y="2126308"/>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110" name="TextBox 109"/>
          <p:cNvSpPr txBox="1"/>
          <p:nvPr/>
        </p:nvSpPr>
        <p:spPr>
          <a:xfrm>
            <a:off x="2881469" y="2245084"/>
            <a:ext cx="1261040" cy="569387"/>
          </a:xfrm>
          <a:prstGeom prst="rect">
            <a:avLst/>
          </a:prstGeom>
          <a:noFill/>
        </p:spPr>
        <p:txBody>
          <a:bodyPr wrap="square" lIns="121917" tIns="0" rIns="121917" bIns="0" rtlCol="0" anchor="ctr">
            <a:spAutoFit/>
          </a:bodyPr>
          <a:lstStyle/>
          <a:p>
            <a:r>
              <a:rPr lang="en-US" altLang="ko-KR" sz="3700" b="1" dirty="0">
                <a:solidFill>
                  <a:schemeClr val="bg1"/>
                </a:solidFill>
                <a:cs typeface="Arial" pitchFamily="34" charset="0"/>
              </a:rPr>
              <a:t>02</a:t>
            </a:r>
          </a:p>
        </p:txBody>
      </p:sp>
      <p:sp>
        <p:nvSpPr>
          <p:cNvPr id="112" name="TextBox 10"/>
          <p:cNvSpPr txBox="1"/>
          <p:nvPr/>
        </p:nvSpPr>
        <p:spPr bwMode="auto">
          <a:xfrm>
            <a:off x="4489015" y="2209723"/>
            <a:ext cx="6885565" cy="70788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vi-VN" sz="2000" kern="900" dirty="0">
                <a:latin typeface="Times New Roman" panose="02020603050405020304" pitchFamily="18" charset="0"/>
                <a:cs typeface="Times New Roman" panose="02020603050405020304" pitchFamily="18" charset="0"/>
              </a:rPr>
              <a:t>Cung cấp bằng chứng: </a:t>
            </a:r>
            <a:r>
              <a:rPr lang="en-US" sz="2000" kern="900" dirty="0" smtClean="0">
                <a:latin typeface="Times New Roman" panose="02020603050405020304" pitchFamily="18" charset="0"/>
                <a:cs typeface="Times New Roman" panose="02020603050405020304" pitchFamily="18" charset="0"/>
              </a:rPr>
              <a:t>C</a:t>
            </a:r>
            <a:r>
              <a:rPr lang="vi-VN" sz="2000" kern="900" dirty="0" smtClean="0">
                <a:latin typeface="Times New Roman" panose="02020603050405020304" pitchFamily="18" charset="0"/>
                <a:cs typeface="Times New Roman" panose="02020603050405020304" pitchFamily="18" charset="0"/>
              </a:rPr>
              <a:t>ần </a:t>
            </a:r>
            <a:r>
              <a:rPr lang="vi-VN" sz="2000" kern="900" dirty="0">
                <a:latin typeface="Times New Roman" panose="02020603050405020304" pitchFamily="18" charset="0"/>
                <a:cs typeface="Times New Roman" panose="02020603050405020304" pitchFamily="18" charset="0"/>
              </a:rPr>
              <a:t>có các bằng chứng và tài liệu rõ ràng, mang tính thuyết phục.</a:t>
            </a:r>
            <a:endParaRPr lang="en-US" altLang="ko-KR" sz="2000" b="1" kern="900" dirty="0">
              <a:latin typeface="Times New Roman" panose="02020603050405020304" pitchFamily="18" charset="0"/>
              <a:cs typeface="Times New Roman" panose="02020603050405020304" pitchFamily="18" charset="0"/>
            </a:endParaRPr>
          </a:p>
        </p:txBody>
      </p:sp>
      <p:sp>
        <p:nvSpPr>
          <p:cNvPr id="115" name="Pentagon 114"/>
          <p:cNvSpPr/>
          <p:nvPr/>
        </p:nvSpPr>
        <p:spPr>
          <a:xfrm>
            <a:off x="2772571" y="3119313"/>
            <a:ext cx="1488245" cy="1162430"/>
          </a:xfrm>
          <a:prstGeom prst="homePlate">
            <a:avLst>
              <a:gd name="adj" fmla="val 5491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116" name="Rectangle 2"/>
          <p:cNvSpPr/>
          <p:nvPr/>
        </p:nvSpPr>
        <p:spPr>
          <a:xfrm>
            <a:off x="3966456" y="3155376"/>
            <a:ext cx="7505544" cy="1091007"/>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117" name="TextBox 116"/>
          <p:cNvSpPr txBox="1"/>
          <p:nvPr/>
        </p:nvSpPr>
        <p:spPr>
          <a:xfrm>
            <a:off x="2881469" y="3444525"/>
            <a:ext cx="1136349" cy="569387"/>
          </a:xfrm>
          <a:prstGeom prst="rect">
            <a:avLst/>
          </a:prstGeom>
          <a:noFill/>
        </p:spPr>
        <p:txBody>
          <a:bodyPr wrap="square" lIns="121917" tIns="0" rIns="121917" bIns="0" rtlCol="0" anchor="ctr">
            <a:spAutoFit/>
          </a:bodyPr>
          <a:lstStyle/>
          <a:p>
            <a:r>
              <a:rPr lang="en-US" altLang="ko-KR" sz="3700" b="1" dirty="0" smtClean="0">
                <a:solidFill>
                  <a:schemeClr val="bg1"/>
                </a:solidFill>
                <a:cs typeface="Arial" pitchFamily="34" charset="0"/>
              </a:rPr>
              <a:t>03</a:t>
            </a:r>
            <a:endParaRPr lang="en-US" altLang="ko-KR" sz="3700" b="1" dirty="0">
              <a:solidFill>
                <a:schemeClr val="bg1"/>
              </a:solidFill>
              <a:cs typeface="Arial" pitchFamily="34" charset="0"/>
            </a:endParaRPr>
          </a:p>
        </p:txBody>
      </p:sp>
      <p:sp>
        <p:nvSpPr>
          <p:cNvPr id="119" name="TextBox 10"/>
          <p:cNvSpPr txBox="1"/>
          <p:nvPr/>
        </p:nvSpPr>
        <p:spPr bwMode="auto">
          <a:xfrm>
            <a:off x="4489016" y="3240685"/>
            <a:ext cx="6934274" cy="1015663"/>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sz="2000" kern="0" dirty="0" err="1">
                <a:latin typeface="Times New Roman" panose="02020603050405020304" pitchFamily="18" charset="0"/>
                <a:cs typeface="Times New Roman" panose="02020603050405020304" pitchFamily="18" charset="0"/>
              </a:rPr>
              <a:t>Sử</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dụng</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lời</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nói</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lành</a:t>
            </a:r>
            <a:r>
              <a:rPr lang="en-US" sz="2000" kern="0" dirty="0">
                <a:latin typeface="Times New Roman" panose="02020603050405020304" pitchFamily="18" charset="0"/>
                <a:cs typeface="Times New Roman" panose="02020603050405020304" pitchFamily="18" charset="0"/>
              </a:rPr>
              <a:t> </a:t>
            </a:r>
            <a:r>
              <a:rPr lang="en-US" sz="2000" kern="0" dirty="0" err="1" smtClean="0">
                <a:latin typeface="Times New Roman" panose="02020603050405020304" pitchFamily="18" charset="0"/>
                <a:cs typeface="Times New Roman" panose="02020603050405020304" pitchFamily="18" charset="0"/>
              </a:rPr>
              <a:t>mạnh</a:t>
            </a:r>
            <a:r>
              <a:rPr lang="en-US" sz="2000" kern="0" dirty="0" smtClean="0">
                <a:latin typeface="Times New Roman" panose="02020603050405020304" pitchFamily="18" charset="0"/>
                <a:cs typeface="Times New Roman" panose="02020603050405020304" pitchFamily="18" charset="0"/>
              </a:rPr>
              <a:t> </a:t>
            </a:r>
            <a:r>
              <a:rPr lang="en-US" sz="2000" kern="0" dirty="0" err="1" smtClean="0">
                <a:latin typeface="Times New Roman" panose="02020603050405020304" pitchFamily="18" charset="0"/>
                <a:cs typeface="Times New Roman" panose="02020603050405020304" pitchFamily="18" charset="0"/>
              </a:rPr>
              <a:t>và</a:t>
            </a:r>
            <a:r>
              <a:rPr lang="en-US" sz="2000" kern="0" dirty="0" smtClean="0">
                <a:latin typeface="Times New Roman" panose="02020603050405020304" pitchFamily="18" charset="0"/>
                <a:cs typeface="Times New Roman" panose="02020603050405020304" pitchFamily="18" charset="0"/>
              </a:rPr>
              <a:t> </a:t>
            </a:r>
            <a:r>
              <a:rPr lang="en-US" sz="2000" kern="0" dirty="0" err="1" smtClean="0">
                <a:latin typeface="Times New Roman" panose="02020603050405020304" pitchFamily="18" charset="0"/>
                <a:cs typeface="Times New Roman" panose="02020603050405020304" pitchFamily="18" charset="0"/>
              </a:rPr>
              <a:t>giữ</a:t>
            </a:r>
            <a:r>
              <a:rPr lang="en-US" sz="2000" kern="0" dirty="0" smtClean="0">
                <a:latin typeface="Times New Roman" panose="02020603050405020304" pitchFamily="18" charset="0"/>
                <a:cs typeface="Times New Roman" panose="02020603050405020304" pitchFamily="18" charset="0"/>
              </a:rPr>
              <a:t> </a:t>
            </a:r>
            <a:r>
              <a:rPr lang="en-US" sz="2000" kern="0" dirty="0" err="1" smtClean="0">
                <a:latin typeface="Times New Roman" panose="02020603050405020304" pitchFamily="18" charset="0"/>
                <a:cs typeface="Times New Roman" panose="02020603050405020304" pitchFamily="18" charset="0"/>
              </a:rPr>
              <a:t>sự</a:t>
            </a:r>
            <a:r>
              <a:rPr lang="en-US" sz="2000" kern="0" dirty="0" smtClean="0">
                <a:latin typeface="Times New Roman" panose="02020603050405020304" pitchFamily="18" charset="0"/>
                <a:cs typeface="Times New Roman" panose="02020603050405020304" pitchFamily="18" charset="0"/>
              </a:rPr>
              <a:t> </a:t>
            </a:r>
            <a:r>
              <a:rPr lang="en-US" sz="2000" kern="0" dirty="0" err="1" smtClean="0">
                <a:latin typeface="Times New Roman" panose="02020603050405020304" pitchFamily="18" charset="0"/>
                <a:cs typeface="Times New Roman" panose="02020603050405020304" pitchFamily="18" charset="0"/>
              </a:rPr>
              <a:t>cởi</a:t>
            </a:r>
            <a:r>
              <a:rPr lang="en-US" sz="2000" kern="0" dirty="0" smtClean="0">
                <a:latin typeface="Times New Roman" panose="02020603050405020304" pitchFamily="18" charset="0"/>
                <a:cs typeface="Times New Roman" panose="02020603050405020304" pitchFamily="18" charset="0"/>
              </a:rPr>
              <a:t> </a:t>
            </a:r>
            <a:r>
              <a:rPr lang="en-US" sz="2000" kern="0" dirty="0" err="1" smtClean="0">
                <a:latin typeface="Times New Roman" panose="02020603050405020304" pitchFamily="18" charset="0"/>
                <a:cs typeface="Times New Roman" panose="02020603050405020304" pitchFamily="18" charset="0"/>
              </a:rPr>
              <a:t>mở</a:t>
            </a:r>
            <a:r>
              <a:rPr lang="en-US" sz="2000" kern="0" dirty="0" smtClean="0">
                <a:latin typeface="Times New Roman" panose="02020603050405020304" pitchFamily="18" charset="0"/>
                <a:cs typeface="Times New Roman" panose="02020603050405020304" pitchFamily="18" charset="0"/>
              </a:rPr>
              <a:t>: </a:t>
            </a:r>
            <a:r>
              <a:rPr lang="en-US" sz="2000" kern="0" dirty="0" err="1" smtClean="0">
                <a:latin typeface="Times New Roman" panose="02020603050405020304" pitchFamily="18" charset="0"/>
                <a:cs typeface="Times New Roman" panose="02020603050405020304" pitchFamily="18" charset="0"/>
              </a:rPr>
              <a:t>cần</a:t>
            </a:r>
            <a:r>
              <a:rPr lang="en-US" sz="2000" kern="0" dirty="0" smtClean="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sử</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dụng</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ngôn</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từ</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văn</a:t>
            </a:r>
            <a:r>
              <a:rPr lang="en-US" sz="2000" kern="0" dirty="0">
                <a:latin typeface="Times New Roman" panose="02020603050405020304" pitchFamily="18" charset="0"/>
                <a:cs typeface="Times New Roman" panose="02020603050405020304" pitchFamily="18" charset="0"/>
              </a:rPr>
              <a:t> minh, </a:t>
            </a:r>
            <a:r>
              <a:rPr lang="en-US" sz="2000" kern="0" dirty="0" err="1">
                <a:latin typeface="Times New Roman" panose="02020603050405020304" pitchFamily="18" charset="0"/>
                <a:cs typeface="Times New Roman" panose="02020603050405020304" pitchFamily="18" charset="0"/>
              </a:rPr>
              <a:t>tránh</a:t>
            </a:r>
            <a:r>
              <a:rPr lang="en-US" sz="2000" kern="0" dirty="0">
                <a:latin typeface="Times New Roman" panose="02020603050405020304" pitchFamily="18" charset="0"/>
                <a:cs typeface="Times New Roman" panose="02020603050405020304" pitchFamily="18" charset="0"/>
              </a:rPr>
              <a:t> </a:t>
            </a:r>
            <a:r>
              <a:rPr lang="en-US" sz="2000" kern="0" dirty="0" err="1" smtClean="0">
                <a:latin typeface="Times New Roman" panose="02020603050405020304" pitchFamily="18" charset="0"/>
                <a:cs typeface="Times New Roman" panose="02020603050405020304" pitchFamily="18" charset="0"/>
              </a:rPr>
              <a:t>nói</a:t>
            </a:r>
            <a:r>
              <a:rPr lang="en-US" sz="2000" kern="0" dirty="0" smtClean="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thô</a:t>
            </a:r>
            <a:r>
              <a:rPr lang="en-US" sz="2000" kern="0" dirty="0">
                <a:latin typeface="Times New Roman" panose="02020603050405020304" pitchFamily="18" charset="0"/>
                <a:cs typeface="Times New Roman" panose="02020603050405020304" pitchFamily="18" charset="0"/>
              </a:rPr>
              <a:t> </a:t>
            </a:r>
            <a:r>
              <a:rPr lang="en-US" sz="2000" kern="0" dirty="0" err="1" smtClean="0">
                <a:latin typeface="Times New Roman" panose="02020603050405020304" pitchFamily="18" charset="0"/>
                <a:cs typeface="Times New Roman" panose="02020603050405020304" pitchFamily="18" charset="0"/>
              </a:rPr>
              <a:t>tục</a:t>
            </a:r>
            <a:r>
              <a:rPr lang="en-US" sz="2000" kern="0" dirty="0" smtClean="0">
                <a:latin typeface="Times New Roman" panose="02020603050405020304" pitchFamily="18" charset="0"/>
                <a:cs typeface="Times New Roman" panose="02020603050405020304" pitchFamily="18" charset="0"/>
              </a:rPr>
              <a:t>, </a:t>
            </a:r>
            <a:r>
              <a:rPr lang="en-US" sz="2000" kern="0" dirty="0" err="1" smtClean="0">
                <a:latin typeface="Times New Roman" panose="02020603050405020304" pitchFamily="18" charset="0"/>
                <a:cs typeface="Times New Roman" panose="02020603050405020304" pitchFamily="18" charset="0"/>
              </a:rPr>
              <a:t>phản</a:t>
            </a:r>
            <a:r>
              <a:rPr lang="en-US" sz="2000" kern="0" dirty="0" smtClean="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cảm</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không</a:t>
            </a:r>
            <a:r>
              <a:rPr lang="en-US" sz="2000" kern="0" dirty="0">
                <a:latin typeface="Times New Roman" panose="02020603050405020304" pitchFamily="18" charset="0"/>
                <a:cs typeface="Times New Roman" panose="02020603050405020304" pitchFamily="18" charset="0"/>
              </a:rPr>
              <a:t> </a:t>
            </a:r>
            <a:r>
              <a:rPr lang="en-US" sz="2000" kern="0" dirty="0" err="1" smtClean="0">
                <a:latin typeface="Times New Roman" panose="02020603050405020304" pitchFamily="18" charset="0"/>
                <a:cs typeface="Times New Roman" panose="02020603050405020304" pitchFamily="18" charset="0"/>
              </a:rPr>
              <a:t>lịch</a:t>
            </a:r>
            <a:r>
              <a:rPr lang="en-US" sz="2000" kern="0" dirty="0" smtClean="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sự</a:t>
            </a:r>
            <a:r>
              <a:rPr lang="en-US" sz="2000" kern="0" dirty="0" smtClean="0">
                <a:latin typeface="Times New Roman" panose="02020603050405020304" pitchFamily="18" charset="0"/>
                <a:cs typeface="Times New Roman" panose="02020603050405020304" pitchFamily="18" charset="0"/>
              </a:rPr>
              <a:t>. </a:t>
            </a:r>
            <a:r>
              <a:rPr lang="en-US" sz="2000" kern="0" dirty="0" err="1" smtClean="0">
                <a:latin typeface="Times New Roman" panose="02020603050405020304" pitchFamily="18" charset="0"/>
                <a:cs typeface="Times New Roman" panose="02020603050405020304" pitchFamily="18" charset="0"/>
              </a:rPr>
              <a:t>Biết</a:t>
            </a:r>
            <a:r>
              <a:rPr lang="en-US" sz="2000" kern="0" dirty="0" smtClean="0">
                <a:latin typeface="Times New Roman" panose="02020603050405020304" pitchFamily="18" charset="0"/>
                <a:cs typeface="Times New Roman" panose="02020603050405020304" pitchFamily="18" charset="0"/>
              </a:rPr>
              <a:t> </a:t>
            </a:r>
            <a:r>
              <a:rPr lang="vi-VN" sz="2000" kern="0" dirty="0">
                <a:latin typeface="Times New Roman" panose="02020603050405020304" pitchFamily="18" charset="0"/>
                <a:cs typeface="Times New Roman" panose="02020603050405020304" pitchFamily="18" charset="0"/>
              </a:rPr>
              <a:t>đón </a:t>
            </a:r>
            <a:r>
              <a:rPr lang="en-US" sz="2000" kern="0" dirty="0" err="1" smtClean="0">
                <a:latin typeface="Times New Roman" panose="02020603050405020304" pitchFamily="18" charset="0"/>
                <a:cs typeface="Times New Roman" panose="02020603050405020304" pitchFamily="18" charset="0"/>
              </a:rPr>
              <a:t>nhận</a:t>
            </a:r>
            <a:r>
              <a:rPr lang="vi-VN" sz="2000" kern="0" dirty="0" smtClean="0">
                <a:latin typeface="Times New Roman" panose="02020603050405020304" pitchFamily="18" charset="0"/>
                <a:cs typeface="Times New Roman" panose="02020603050405020304" pitchFamily="18" charset="0"/>
              </a:rPr>
              <a:t> </a:t>
            </a:r>
            <a:r>
              <a:rPr lang="vi-VN" sz="2000" kern="0" dirty="0">
                <a:latin typeface="Times New Roman" panose="02020603050405020304" pitchFamily="18" charset="0"/>
                <a:cs typeface="Times New Roman" panose="02020603050405020304" pitchFamily="18" charset="0"/>
              </a:rPr>
              <a:t>những góp ý tích cực từ người </a:t>
            </a:r>
            <a:r>
              <a:rPr lang="vi-VN" sz="2000" kern="0" dirty="0" smtClean="0">
                <a:latin typeface="Times New Roman" panose="02020603050405020304" pitchFamily="18" charset="0"/>
                <a:cs typeface="Times New Roman" panose="02020603050405020304" pitchFamily="18" charset="0"/>
              </a:rPr>
              <a:t>khác</a:t>
            </a:r>
            <a:r>
              <a:rPr lang="en-US" sz="2000" kern="0" dirty="0" smtClean="0">
                <a:latin typeface="Times New Roman" panose="02020603050405020304" pitchFamily="18" charset="0"/>
                <a:cs typeface="Times New Roman" panose="02020603050405020304" pitchFamily="18" charset="0"/>
              </a:rPr>
              <a:t>.</a:t>
            </a:r>
            <a:endParaRPr lang="en-US" altLang="ko-KR" sz="2000" b="1" kern="0" dirty="0">
              <a:latin typeface="Times New Roman" panose="02020603050405020304" pitchFamily="18" charset="0"/>
              <a:cs typeface="Times New Roman" panose="02020603050405020304" pitchFamily="18" charset="0"/>
            </a:endParaRPr>
          </a:p>
        </p:txBody>
      </p:sp>
      <p:sp>
        <p:nvSpPr>
          <p:cNvPr id="122" name="Pentagon 121"/>
          <p:cNvSpPr/>
          <p:nvPr/>
        </p:nvSpPr>
        <p:spPr>
          <a:xfrm>
            <a:off x="2772571" y="4404168"/>
            <a:ext cx="1488245" cy="768000"/>
          </a:xfrm>
          <a:prstGeom prst="homePlate">
            <a:avLst>
              <a:gd name="adj" fmla="val 5491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123" name="Rectangle 2"/>
          <p:cNvSpPr/>
          <p:nvPr/>
        </p:nvSpPr>
        <p:spPr>
          <a:xfrm>
            <a:off x="3966456" y="4390721"/>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124" name="TextBox 123"/>
          <p:cNvSpPr txBox="1"/>
          <p:nvPr/>
        </p:nvSpPr>
        <p:spPr>
          <a:xfrm>
            <a:off x="2881469" y="4509497"/>
            <a:ext cx="1274895" cy="569387"/>
          </a:xfrm>
          <a:prstGeom prst="rect">
            <a:avLst/>
          </a:prstGeom>
          <a:noFill/>
        </p:spPr>
        <p:txBody>
          <a:bodyPr wrap="square" lIns="121917" tIns="0" rIns="121917" bIns="0" rtlCol="0" anchor="ctr">
            <a:spAutoFit/>
          </a:bodyPr>
          <a:lstStyle/>
          <a:p>
            <a:r>
              <a:rPr lang="en-US" altLang="ko-KR" sz="3700" b="1" dirty="0" smtClean="0">
                <a:solidFill>
                  <a:schemeClr val="bg1"/>
                </a:solidFill>
                <a:cs typeface="Arial" pitchFamily="34" charset="0"/>
              </a:rPr>
              <a:t>04</a:t>
            </a:r>
            <a:endParaRPr lang="en-US" altLang="ko-KR" sz="3700" b="1" dirty="0">
              <a:solidFill>
                <a:schemeClr val="bg1"/>
              </a:solidFill>
              <a:cs typeface="Arial" pitchFamily="34" charset="0"/>
            </a:endParaRPr>
          </a:p>
        </p:txBody>
      </p:sp>
      <p:sp>
        <p:nvSpPr>
          <p:cNvPr id="126" name="TextBox 10"/>
          <p:cNvSpPr txBox="1"/>
          <p:nvPr/>
        </p:nvSpPr>
        <p:spPr bwMode="auto">
          <a:xfrm>
            <a:off x="4628130" y="4420350"/>
            <a:ext cx="6746451" cy="70788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trung</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cácvấn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a:t>
            </a:r>
            <a:endParaRPr lang="en-US" altLang="ko-KR" sz="2000" b="1" dirty="0">
              <a:latin typeface="Times New Roman" panose="02020603050405020304" pitchFamily="18" charset="0"/>
              <a:cs typeface="Times New Roman" panose="02020603050405020304" pitchFamily="18" charset="0"/>
            </a:endParaRPr>
          </a:p>
        </p:txBody>
      </p:sp>
      <p:sp>
        <p:nvSpPr>
          <p:cNvPr id="129" name="Pentagon 128"/>
          <p:cNvSpPr/>
          <p:nvPr/>
        </p:nvSpPr>
        <p:spPr>
          <a:xfrm>
            <a:off x="2772571" y="5401902"/>
            <a:ext cx="1488245" cy="768000"/>
          </a:xfrm>
          <a:prstGeom prst="homePlate">
            <a:avLst>
              <a:gd name="adj" fmla="val 549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r>
              <a:rPr lang="en-US" altLang="ko-KR" dirty="0" smtClean="0"/>
              <a:t> </a:t>
            </a:r>
            <a:endParaRPr lang="ko-KR" altLang="en-US" dirty="0"/>
          </a:p>
        </p:txBody>
      </p:sp>
      <p:sp>
        <p:nvSpPr>
          <p:cNvPr id="130" name="Rectangle 2"/>
          <p:cNvSpPr/>
          <p:nvPr/>
        </p:nvSpPr>
        <p:spPr>
          <a:xfrm>
            <a:off x="3966456" y="5415349"/>
            <a:ext cx="7505544" cy="768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7" tIns="60958" rIns="121917" bIns="60958" numCol="1" spcCol="0" rtlCol="0" fromWordArt="0" anchor="ctr" anchorCtr="0" forceAA="0" compatLnSpc="1">
            <a:prstTxWarp prst="textNoShape">
              <a:avLst/>
            </a:prstTxWarp>
            <a:noAutofit/>
          </a:bodyPr>
          <a:lstStyle/>
          <a:p>
            <a:pPr algn="ctr"/>
            <a:endParaRPr lang="ko-KR" altLang="en-US" dirty="0"/>
          </a:p>
        </p:txBody>
      </p:sp>
      <p:sp>
        <p:nvSpPr>
          <p:cNvPr id="131" name="TextBox 130"/>
          <p:cNvSpPr txBox="1"/>
          <p:nvPr/>
        </p:nvSpPr>
        <p:spPr>
          <a:xfrm>
            <a:off x="2881469" y="5439995"/>
            <a:ext cx="1316458" cy="569387"/>
          </a:xfrm>
          <a:prstGeom prst="rect">
            <a:avLst/>
          </a:prstGeom>
          <a:noFill/>
        </p:spPr>
        <p:txBody>
          <a:bodyPr wrap="square" lIns="121917" tIns="0" rIns="121917" bIns="0" rtlCol="0" anchor="ctr">
            <a:spAutoFit/>
          </a:bodyPr>
          <a:lstStyle/>
          <a:p>
            <a:r>
              <a:rPr lang="en-US" altLang="ko-KR" sz="3700" b="1" dirty="0" smtClean="0">
                <a:solidFill>
                  <a:schemeClr val="bg1"/>
                </a:solidFill>
                <a:cs typeface="Arial" pitchFamily="34" charset="0"/>
              </a:rPr>
              <a:t>05</a:t>
            </a:r>
            <a:endParaRPr lang="en-US" altLang="ko-KR" sz="3700" b="1" dirty="0">
              <a:solidFill>
                <a:schemeClr val="bg1"/>
              </a:solidFill>
              <a:cs typeface="Arial" pitchFamily="34" charset="0"/>
            </a:endParaRPr>
          </a:p>
        </p:txBody>
      </p:sp>
      <p:sp>
        <p:nvSpPr>
          <p:cNvPr id="133" name="TextBox 10"/>
          <p:cNvSpPr txBox="1"/>
          <p:nvPr/>
        </p:nvSpPr>
        <p:spPr bwMode="auto">
          <a:xfrm>
            <a:off x="4489016" y="5404637"/>
            <a:ext cx="7051820" cy="707886"/>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vi-VN" sz="2000" dirty="0">
                <a:latin typeface="Times New Roman" panose="02020603050405020304" pitchFamily="18" charset="0"/>
                <a:cs typeface="Times New Roman" panose="02020603050405020304" pitchFamily="18" charset="0"/>
              </a:rPr>
              <a:t>Tôn trọng thời gian: Cuộc thảo luận cần diễn ra trong thời gian hợp </a:t>
            </a:r>
            <a:r>
              <a:rPr lang="vi-VN" sz="2000" dirty="0" smtClean="0">
                <a:latin typeface="Times New Roman" panose="02020603050405020304" pitchFamily="18" charset="0"/>
                <a:cs typeface="Times New Roman" panose="02020603050405020304" pitchFamily="18" charset="0"/>
              </a:rPr>
              <a:t>lý</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và </a:t>
            </a:r>
            <a:r>
              <a:rPr lang="vi-VN" sz="2000" dirty="0">
                <a:latin typeface="Times New Roman" panose="02020603050405020304" pitchFamily="18" charset="0"/>
                <a:cs typeface="Times New Roman" panose="02020603050405020304" pitchFamily="18" charset="0"/>
              </a:rPr>
              <a:t>cần tôn trọng thời gian của mỗi người tham gia.</a:t>
            </a:r>
            <a:endParaRPr lang="en-US" altLang="ko-K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1927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cực dễ thương | Hình nền, Hình, Cây c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98460" y="-18946"/>
            <a:ext cx="171450" cy="819254"/>
          </a:xfrm>
          <a:prstGeom prst="rect">
            <a:avLst/>
          </a:prstGeom>
          <a:solidFill>
            <a:schemeClr val="tx1">
              <a:lumMod val="50000"/>
              <a:lumOff val="5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7110058" y="-18946"/>
            <a:ext cx="171450" cy="819254"/>
          </a:xfrm>
          <a:prstGeom prst="rect">
            <a:avLst/>
          </a:prstGeom>
          <a:solidFill>
            <a:schemeClr val="tx1">
              <a:lumMod val="50000"/>
              <a:lumOff val="5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783" y="819254"/>
            <a:ext cx="5986817" cy="683003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850" y="2092178"/>
            <a:ext cx="4893860" cy="4765822"/>
          </a:xfrm>
          <a:prstGeom prst="rect">
            <a:avLst/>
          </a:prstGeom>
        </p:spPr>
      </p:pic>
      <p:sp>
        <p:nvSpPr>
          <p:cNvPr id="7" name="Rounded Rectangle 6"/>
          <p:cNvSpPr/>
          <p:nvPr/>
        </p:nvSpPr>
        <p:spPr>
          <a:xfrm>
            <a:off x="2815846" y="800308"/>
            <a:ext cx="5185153" cy="3028950"/>
          </a:xfrm>
          <a:prstGeom prst="roundRect">
            <a:avLst>
              <a:gd name="adj" fmla="val 12936"/>
            </a:avLst>
          </a:prstGeom>
          <a:solidFill>
            <a:srgbClr val="FFFF00"/>
          </a:solidFill>
          <a:ln w="28575">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3028950" y="952604"/>
            <a:ext cx="4737906" cy="2686050"/>
          </a:xfrm>
          <a:prstGeom prst="roundRect">
            <a:avLst>
              <a:gd name="adj" fmla="val 12287"/>
            </a:avLst>
          </a:prstGeom>
          <a:solidFill>
            <a:schemeClr val="accent6">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smtClean="0">
                <a:solidFill>
                  <a:srgbClr val="FF0000"/>
                </a:solidFill>
                <a:latin typeface="Times New Roman" panose="02020603050405020304" pitchFamily="18" charset="0"/>
                <a:cs typeface="Times New Roman" panose="02020603050405020304" pitchFamily="18" charset="0"/>
              </a:rPr>
              <a:t>AI NHANH HƠN</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9" name="Coup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096000" y="-1116931"/>
            <a:ext cx="609600" cy="609600"/>
          </a:xfrm>
          <a:prstGeom prst="rect">
            <a:avLst/>
          </a:prstGeom>
        </p:spPr>
      </p:pic>
    </p:spTree>
    <p:extLst>
      <p:ext uri="{BB962C8B-B14F-4D97-AF65-F5344CB8AC3E}">
        <p14:creationId xmlns:p14="http://schemas.microsoft.com/office/powerpoint/2010/main" val="2901264912"/>
      </p:ext>
    </p:extLst>
  </p:cSld>
  <p:clrMapOvr>
    <a:masterClrMapping/>
  </p:clrMapOvr>
  <p:transition>
    <p:wip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170" name="Picture 2" descr="Rừng Xanh Tươi Phim Hoạt Hình Mất Yếu Tố Nền Thỏ, Tươi, Màu Xanh Lá, Rừng  Hình nền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98460" y="-18946"/>
            <a:ext cx="171450" cy="819254"/>
          </a:xfrm>
          <a:prstGeom prst="rect">
            <a:avLst/>
          </a:prstGeom>
          <a:solidFill>
            <a:schemeClr val="tx1">
              <a:lumMod val="50000"/>
              <a:lumOff val="5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7110058" y="-18946"/>
            <a:ext cx="171450" cy="819254"/>
          </a:xfrm>
          <a:prstGeom prst="rect">
            <a:avLst/>
          </a:prstGeom>
          <a:solidFill>
            <a:schemeClr val="tx1">
              <a:lumMod val="50000"/>
              <a:lumOff val="5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783" y="819254"/>
            <a:ext cx="5986817" cy="683003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850" y="2092178"/>
            <a:ext cx="4893860" cy="4765822"/>
          </a:xfrm>
          <a:prstGeom prst="rect">
            <a:avLst/>
          </a:prstGeom>
        </p:spPr>
      </p:pic>
      <p:sp>
        <p:nvSpPr>
          <p:cNvPr id="9" name="Rounded Rectangle 8"/>
          <p:cNvSpPr/>
          <p:nvPr/>
        </p:nvSpPr>
        <p:spPr>
          <a:xfrm>
            <a:off x="2815846" y="800308"/>
            <a:ext cx="5185153" cy="3028950"/>
          </a:xfrm>
          <a:prstGeom prst="roundRect">
            <a:avLst>
              <a:gd name="adj" fmla="val 12936"/>
            </a:avLst>
          </a:prstGeom>
          <a:solidFill>
            <a:srgbClr val="FFFF00"/>
          </a:solidFill>
          <a:ln w="28575">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3028950" y="952604"/>
            <a:ext cx="4737906" cy="2686050"/>
          </a:xfrm>
          <a:prstGeom prst="roundRect">
            <a:avLst>
              <a:gd name="adj" fmla="val 12287"/>
            </a:avLst>
          </a:prstGeom>
          <a:solidFill>
            <a:schemeClr val="accent6">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dirty="0" err="1" smtClean="0">
                <a:solidFill>
                  <a:schemeClr val="bg1"/>
                </a:solidFill>
                <a:latin typeface="Times New Roman" panose="02020603050405020304" pitchFamily="18" charset="0"/>
                <a:cs typeface="Times New Roman" panose="02020603050405020304" pitchFamily="18" charset="0"/>
              </a:rPr>
              <a:t>ÔN</a:t>
            </a:r>
            <a:r>
              <a:rPr lang="en-US" sz="6000" b="1" noProof="0" dirty="0" smtClean="0">
                <a:solidFill>
                  <a:schemeClr val="bg1"/>
                </a:solidFill>
                <a:latin typeface="Times New Roman" panose="02020603050405020304" pitchFamily="18" charset="0"/>
                <a:cs typeface="Times New Roman" panose="02020603050405020304" pitchFamily="18" charset="0"/>
              </a:rPr>
              <a:t> </a:t>
            </a:r>
            <a:r>
              <a:rPr lang="en-US" sz="6000" b="1" noProof="0" dirty="0" err="1" smtClean="0">
                <a:solidFill>
                  <a:schemeClr val="bg1"/>
                </a:solidFill>
                <a:latin typeface="Times New Roman" panose="02020603050405020304" pitchFamily="18" charset="0"/>
                <a:cs typeface="Times New Roman" panose="02020603050405020304" pitchFamily="18" charset="0"/>
              </a:rPr>
              <a:t>TẬP</a:t>
            </a:r>
            <a:r>
              <a:rPr lang="en-US" sz="6000" b="1" noProof="0" dirty="0" smtClean="0">
                <a:solidFill>
                  <a:schemeClr val="bg1"/>
                </a:solidFill>
                <a:latin typeface="Times New Roman" panose="02020603050405020304" pitchFamily="18" charset="0"/>
                <a:cs typeface="Times New Roman" panose="02020603050405020304" pitchFamily="18" charset="0"/>
              </a:rPr>
              <a:t> </a:t>
            </a:r>
            <a:r>
              <a:rPr lang="en-US" sz="6000" b="1" noProof="0" dirty="0" err="1" smtClean="0">
                <a:solidFill>
                  <a:schemeClr val="bg1"/>
                </a:solidFill>
                <a:latin typeface="Times New Roman" panose="02020603050405020304" pitchFamily="18" charset="0"/>
                <a:cs typeface="Times New Roman" panose="02020603050405020304" pitchFamily="18" charset="0"/>
              </a:rPr>
              <a:t>PHẦN</a:t>
            </a:r>
            <a:r>
              <a:rPr lang="en-US" sz="6000" b="1" noProof="0" dirty="0" smtClean="0">
                <a:solidFill>
                  <a:schemeClr val="bg1"/>
                </a:solidFill>
                <a:latin typeface="Times New Roman" panose="02020603050405020304" pitchFamily="18" charset="0"/>
                <a:cs typeface="Times New Roman" panose="02020603050405020304" pitchFamily="18" charset="0"/>
              </a:rPr>
              <a:t> </a:t>
            </a:r>
            <a:r>
              <a:rPr lang="en-US" sz="6000" b="1" noProof="0" dirty="0" err="1" smtClean="0">
                <a:solidFill>
                  <a:schemeClr val="bg1"/>
                </a:solidFill>
                <a:latin typeface="Times New Roman" panose="02020603050405020304" pitchFamily="18" charset="0"/>
                <a:cs typeface="Times New Roman" panose="02020603050405020304" pitchFamily="18" charset="0"/>
              </a:rPr>
              <a:t>VIẾT</a:t>
            </a:r>
            <a:endParaRPr kumimoji="0" lang="en-US" sz="6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11" name="Coup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096000" y="-1116931"/>
            <a:ext cx="609600" cy="609600"/>
          </a:xfrm>
          <a:prstGeom prst="rect">
            <a:avLst/>
          </a:prstGeom>
        </p:spPr>
      </p:pic>
    </p:spTree>
    <p:extLst>
      <p:ext uri="{BB962C8B-B14F-4D97-AF65-F5344CB8AC3E}">
        <p14:creationId xmlns:p14="http://schemas.microsoft.com/office/powerpoint/2010/main" val="279255069"/>
      </p:ext>
    </p:extLst>
  </p:cSld>
  <p:clrMapOvr>
    <a:masterClrMapping/>
  </p:clrMapOvr>
  <p:transition>
    <p:wip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graphicFrame>
        <p:nvGraphicFramePr>
          <p:cNvPr id="12" name="Content Placeholder 11"/>
          <p:cNvGraphicFramePr>
            <a:graphicFrameLocks noGrp="1"/>
          </p:cNvGraphicFramePr>
          <p:nvPr>
            <p:ph sz="half" idx="1"/>
          </p:nvPr>
        </p:nvGraphicFramePr>
        <p:xfrm>
          <a:off x="2697480" y="1533271"/>
          <a:ext cx="2802890" cy="5214112"/>
        </p:xfrm>
        <a:graphic>
          <a:graphicData uri="http://schemas.openxmlformats.org/drawingml/2006/table">
            <a:tbl>
              <a:tblPr firstRow="1" firstCol="1" bandRow="1">
                <a:tableStyleId>{5C22544A-7EE6-4342-B048-85BDC9FD1C3A}</a:tableStyleId>
              </a:tblPr>
              <a:tblGrid>
                <a:gridCol w="1401445"/>
                <a:gridCol w="1401445"/>
              </a:tblGrid>
              <a:tr h="0">
                <a:tc gridSpan="2">
                  <a:txBody>
                    <a:bodyPr/>
                    <a:lstStyle/>
                    <a:p>
                      <a:pPr algn="ctr">
                        <a:lnSpc>
                          <a:spcPct val="107000"/>
                        </a:lnSpc>
                        <a:spcBef>
                          <a:spcPts val="970"/>
                        </a:spcBef>
                        <a:spcAft>
                          <a:spcPts val="0"/>
                        </a:spcAft>
                        <a:tabLst>
                          <a:tab pos="744220" algn="l"/>
                        </a:tabLst>
                      </a:pPr>
                      <a:r>
                        <a:rPr lang="en-US" sz="1300">
                          <a:effectLst/>
                        </a:rPr>
                        <a:t>Tìm ý cho bài nghị luận</a:t>
                      </a:r>
                      <a:endParaRPr lang="en-US" sz="1400">
                        <a:effectLst/>
                      </a:endParaRPr>
                    </a:p>
                    <a:p>
                      <a:pPr>
                        <a:lnSpc>
                          <a:spcPct val="107000"/>
                        </a:lnSpc>
                        <a:spcBef>
                          <a:spcPts val="970"/>
                        </a:spcBef>
                        <a:spcAft>
                          <a:spcPts val="0"/>
                        </a:spcAft>
                        <a:tabLst>
                          <a:tab pos="744220" algn="l"/>
                        </a:tabLst>
                      </a:pPr>
                      <a:r>
                        <a:rPr lang="en-US" sz="1300">
                          <a:effectLst/>
                        </a:rPr>
                        <a:t>Tên tác phẩm:………………………..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0">
                <a:tc>
                  <a:txBody>
                    <a:bodyPr/>
                    <a:lstStyle/>
                    <a:p>
                      <a:pPr>
                        <a:lnSpc>
                          <a:spcPct val="107000"/>
                        </a:lnSpc>
                        <a:spcBef>
                          <a:spcPts val="970"/>
                        </a:spcBef>
                        <a:spcAft>
                          <a:spcPts val="0"/>
                        </a:spcAft>
                        <a:tabLst>
                          <a:tab pos="744220" algn="l"/>
                        </a:tabLst>
                      </a:pPr>
                      <a:r>
                        <a:rPr lang="en-US" sz="1300">
                          <a:effectLst/>
                        </a:rPr>
                        <a:t>Chủ để TP là gì?</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970"/>
                        </a:spcBef>
                        <a:spcAft>
                          <a:spcPts val="0"/>
                        </a:spcAft>
                        <a:tabLst>
                          <a:tab pos="744220" algn="l"/>
                        </a:tabLst>
                      </a:pPr>
                      <a:r>
                        <a:rPr lang="en-US" sz="13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07000"/>
                        </a:lnSpc>
                        <a:spcBef>
                          <a:spcPts val="970"/>
                        </a:spcBef>
                        <a:spcAft>
                          <a:spcPts val="0"/>
                        </a:spcAft>
                        <a:tabLst>
                          <a:tab pos="744220" algn="l"/>
                        </a:tabLst>
                      </a:pPr>
                      <a:r>
                        <a:rPr lang="en-US" sz="1300">
                          <a:effectLst/>
                        </a:rPr>
                        <a:t>Các khía cạnh của chủ đề là gì?</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970"/>
                        </a:spcBef>
                        <a:spcAft>
                          <a:spcPts val="0"/>
                        </a:spcAft>
                        <a:tabLst>
                          <a:tab pos="744220" algn="l"/>
                        </a:tabLst>
                      </a:pPr>
                      <a:r>
                        <a:rPr lang="en-US" sz="13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Bef>
                          <a:spcPts val="970"/>
                        </a:spcBef>
                        <a:spcAft>
                          <a:spcPts val="0"/>
                        </a:spcAft>
                        <a:tabLst>
                          <a:tab pos="744220" algn="l"/>
                        </a:tabLst>
                      </a:pPr>
                      <a:r>
                        <a:rPr lang="en-US" sz="1300">
                          <a:effectLst/>
                        </a:rPr>
                        <a:t>Nét đặc</a:t>
                      </a:r>
                      <a:r>
                        <a:rPr lang="en-US" sz="1300" spc="-35">
                          <a:effectLst/>
                        </a:rPr>
                        <a:t> </a:t>
                      </a:r>
                      <a:r>
                        <a:rPr lang="en-US" sz="1300">
                          <a:effectLst/>
                        </a:rPr>
                        <a:t>sắc</a:t>
                      </a:r>
                      <a:r>
                        <a:rPr lang="en-US" sz="1300" spc="-35">
                          <a:effectLst/>
                        </a:rPr>
                        <a:t> </a:t>
                      </a:r>
                      <a:r>
                        <a:rPr lang="en-US" sz="1300">
                          <a:effectLst/>
                        </a:rPr>
                        <a:t>của</a:t>
                      </a:r>
                      <a:r>
                        <a:rPr lang="en-US" sz="1300" spc="-40">
                          <a:effectLst/>
                        </a:rPr>
                        <a:t> </a:t>
                      </a:r>
                      <a:r>
                        <a:rPr lang="en-US" sz="1300">
                          <a:effectLst/>
                        </a:rPr>
                        <a:t>chủ</a:t>
                      </a:r>
                      <a:r>
                        <a:rPr lang="en-US" sz="1300" spc="-35">
                          <a:effectLst/>
                        </a:rPr>
                        <a:t> </a:t>
                      </a:r>
                      <a:r>
                        <a:rPr lang="en-US" sz="1300">
                          <a:effectLst/>
                        </a:rPr>
                        <a:t>đề</a:t>
                      </a:r>
                      <a:r>
                        <a:rPr lang="en-US" sz="1300" spc="-35">
                          <a:effectLst/>
                        </a:rPr>
                        <a:t> </a:t>
                      </a:r>
                      <a:r>
                        <a:rPr lang="en-US" sz="1300">
                          <a:effectLst/>
                        </a:rPr>
                        <a:t>này</a:t>
                      </a:r>
                      <a:r>
                        <a:rPr lang="en-US" sz="1300" spc="-40">
                          <a:effectLst/>
                        </a:rPr>
                        <a:t> </a:t>
                      </a:r>
                      <a:r>
                        <a:rPr lang="en-US" sz="1300">
                          <a:effectLst/>
                        </a:rPr>
                        <a:t>so</a:t>
                      </a:r>
                      <a:r>
                        <a:rPr lang="en-US" sz="1300" spc="-35">
                          <a:effectLst/>
                        </a:rPr>
                        <a:t> </a:t>
                      </a:r>
                      <a:r>
                        <a:rPr lang="en-US" sz="1300">
                          <a:effectLst/>
                        </a:rPr>
                        <a:t>với</a:t>
                      </a:r>
                      <a:r>
                        <a:rPr lang="en-US" sz="1300" spc="-35">
                          <a:effectLst/>
                        </a:rPr>
                        <a:t> </a:t>
                      </a:r>
                      <a:r>
                        <a:rPr lang="en-US" sz="1300">
                          <a:effectLst/>
                        </a:rPr>
                        <a:t>các</a:t>
                      </a:r>
                      <a:r>
                        <a:rPr lang="en-US" sz="1300" spc="-40">
                          <a:effectLst/>
                        </a:rPr>
                        <a:t> </a:t>
                      </a:r>
                      <a:r>
                        <a:rPr lang="en-US" sz="1300">
                          <a:effectLst/>
                        </a:rPr>
                        <a:t>tác</a:t>
                      </a:r>
                      <a:r>
                        <a:rPr lang="en-US" sz="1300" spc="-35">
                          <a:effectLst/>
                        </a:rPr>
                        <a:t> </a:t>
                      </a:r>
                      <a:r>
                        <a:rPr lang="en-US" sz="1300">
                          <a:effectLst/>
                        </a:rPr>
                        <a:t>phẩm</a:t>
                      </a:r>
                      <a:r>
                        <a:rPr lang="en-US" sz="1300" spc="-35">
                          <a:effectLst/>
                        </a:rPr>
                        <a:t> </a:t>
                      </a:r>
                      <a:r>
                        <a:rPr lang="en-US" sz="1300">
                          <a:effectLst/>
                        </a:rPr>
                        <a:t>cùng</a:t>
                      </a:r>
                      <a:r>
                        <a:rPr lang="en-US" sz="1300" spc="-40">
                          <a:effectLst/>
                        </a:rPr>
                        <a:t> </a:t>
                      </a:r>
                      <a:r>
                        <a:rPr lang="en-US" sz="1300">
                          <a:effectLst/>
                        </a:rPr>
                        <a:t>đề</a:t>
                      </a:r>
                      <a:r>
                        <a:rPr lang="en-US" sz="1300" spc="-35">
                          <a:effectLst/>
                        </a:rPr>
                        <a:t> </a:t>
                      </a:r>
                      <a:r>
                        <a:rPr lang="en-US" sz="1300">
                          <a:effectLst/>
                        </a:rPr>
                        <a:t>tài là gì?</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970"/>
                        </a:spcBef>
                        <a:spcAft>
                          <a:spcPts val="0"/>
                        </a:spcAft>
                        <a:tabLst>
                          <a:tab pos="744220" algn="l"/>
                        </a:tabLst>
                      </a:pPr>
                      <a:r>
                        <a:rPr lang="en-US" sz="13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Bef>
                          <a:spcPts val="970"/>
                        </a:spcBef>
                        <a:spcAft>
                          <a:spcPts val="0"/>
                        </a:spcAft>
                        <a:tabLst>
                          <a:tab pos="744220" algn="l"/>
                        </a:tabLst>
                      </a:pPr>
                      <a:r>
                        <a:rPr lang="en-US" sz="1300">
                          <a:effectLst/>
                        </a:rPr>
                        <a:t>Các biện pháp nghệ thuật tiêu biểu của tác phẩm là gì?</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970"/>
                        </a:spcBef>
                        <a:spcAft>
                          <a:spcPts val="0"/>
                        </a:spcAft>
                        <a:tabLst>
                          <a:tab pos="744220" algn="l"/>
                        </a:tabLst>
                      </a:pPr>
                      <a:r>
                        <a:rPr lang="en-US" sz="13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07000"/>
                        </a:lnSpc>
                        <a:spcBef>
                          <a:spcPts val="970"/>
                        </a:spcBef>
                        <a:spcAft>
                          <a:spcPts val="0"/>
                        </a:spcAft>
                        <a:tabLst>
                          <a:tab pos="744220" algn="l"/>
                        </a:tabLst>
                      </a:pPr>
                      <a:r>
                        <a:rPr lang="en-US" sz="1300">
                          <a:effectLst/>
                        </a:rPr>
                        <a:t>Tác dụng của các biện pháp nghệ thuật đó là gì?</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Bef>
                          <a:spcPts val="970"/>
                        </a:spcBef>
                        <a:spcAft>
                          <a:spcPts val="0"/>
                        </a:spcAft>
                        <a:tabLst>
                          <a:tab pos="744220" algn="l"/>
                        </a:tabLst>
                      </a:pPr>
                      <a:r>
                        <a:rPr lang="en-US" sz="13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5122" name="Picture 2" descr="C:\Users\mrthang\Desktop\Picture1.jpg"/>
          <p:cNvPicPr>
            <a:picLocks noChangeAspect="1" noChangeArrowheads="1"/>
          </p:cNvPicPr>
          <p:nvPr/>
        </p:nvPicPr>
        <p:blipFill>
          <a:blip r:embed="rId2"/>
          <a:srcRect/>
          <a:stretch>
            <a:fillRect/>
          </a:stretch>
        </p:blipFill>
        <p:spPr bwMode="auto">
          <a:xfrm>
            <a:off x="265859" y="112928"/>
            <a:ext cx="12192000" cy="6875859"/>
          </a:xfrm>
          <a:prstGeom prst="rect">
            <a:avLst/>
          </a:prstGeom>
          <a:noFill/>
        </p:spPr>
      </p:pic>
      <p:sp>
        <p:nvSpPr>
          <p:cNvPr id="10" name="Rounded Rectangle 9"/>
          <p:cNvSpPr/>
          <p:nvPr/>
        </p:nvSpPr>
        <p:spPr>
          <a:xfrm>
            <a:off x="437309" y="407963"/>
            <a:ext cx="2362162" cy="6316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Câu</a:t>
            </a:r>
            <a:r>
              <a:rPr lang="en-US" sz="2400" dirty="0" smtClean="0">
                <a:solidFill>
                  <a:schemeClr val="tx1"/>
                </a:solidFill>
                <a:latin typeface="Times New Roman" panose="02020603050405020304" pitchFamily="18" charset="0"/>
                <a:cs typeface="Times New Roman" panose="02020603050405020304" pitchFamily="18" charset="0"/>
              </a:rPr>
              <a:t> 6: </a:t>
            </a:r>
            <a:r>
              <a:rPr lang="vi-VN" sz="2400" dirty="0" smtClean="0">
                <a:solidFill>
                  <a:schemeClr val="tx1"/>
                </a:solidFill>
                <a:latin typeface="Times New Roman" panose="02020603050405020304" pitchFamily="18" charset="0"/>
                <a:cs typeface="Times New Roman" panose="02020603050405020304" pitchFamily="18" charset="0"/>
              </a:rPr>
              <a:t>Viết </a:t>
            </a:r>
            <a:r>
              <a:rPr lang="vi-VN" sz="2400" dirty="0">
                <a:solidFill>
                  <a:schemeClr val="tx1"/>
                </a:solidFill>
                <a:latin typeface="Times New Roman" panose="02020603050405020304" pitchFamily="18" charset="0"/>
                <a:cs typeface="Times New Roman" panose="02020603050405020304" pitchFamily="18" charset="0"/>
              </a:rPr>
              <a:t>đoạn văn ghi lại một hồi ức đáng nhớ hoặc nêu ý kiến về tầm quan trọng của kí ức trong đời sống tinh thần của con người. Sau đó, kiểm tra đoạn văn (của mình và bạn cùng nhóm), chỉ ra các câu sai và nêu cách sửa (nếu có).</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5" name="Rectangle 5"/>
          <p:cNvSpPr>
            <a:spLocks noChangeArrowheads="1"/>
          </p:cNvSpPr>
          <p:nvPr/>
        </p:nvSpPr>
        <p:spPr bwMode="auto">
          <a:xfrm>
            <a:off x="4384015" y="998842"/>
            <a:ext cx="194784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97043381"/>
              </p:ext>
            </p:extLst>
          </p:nvPr>
        </p:nvGraphicFramePr>
        <p:xfrm>
          <a:off x="3108960" y="155166"/>
          <a:ext cx="9083040" cy="6569189"/>
        </p:xfrm>
        <a:graphic>
          <a:graphicData uri="http://schemas.openxmlformats.org/drawingml/2006/table">
            <a:tbl>
              <a:tblPr/>
              <a:tblGrid>
                <a:gridCol w="974965"/>
                <a:gridCol w="3441573"/>
                <a:gridCol w="4666502"/>
              </a:tblGrid>
              <a:tr h="327843">
                <a:tc gridSpan="3">
                  <a:txBody>
                    <a:bodyPr/>
                    <a:lstStyle/>
                    <a:p>
                      <a:pPr algn="ctr">
                        <a:lnSpc>
                          <a:spcPct val="100000"/>
                        </a:lnSpc>
                        <a:spcAft>
                          <a:spcPts val="0"/>
                        </a:spcAft>
                      </a:pPr>
                      <a:r>
                        <a:rPr lang="en-US" sz="2000" b="1" dirty="0" err="1">
                          <a:solidFill>
                            <a:srgbClr val="C00000"/>
                          </a:solidFill>
                          <a:latin typeface="Times New Roman"/>
                          <a:ea typeface="SimSun"/>
                          <a:cs typeface="Times New Roman"/>
                        </a:rPr>
                        <a:t>Nội</a:t>
                      </a:r>
                      <a:r>
                        <a:rPr lang="en-US" sz="2000" b="1" dirty="0">
                          <a:solidFill>
                            <a:srgbClr val="C00000"/>
                          </a:solidFill>
                          <a:latin typeface="Times New Roman"/>
                          <a:ea typeface="SimSun"/>
                          <a:cs typeface="Times New Roman"/>
                        </a:rPr>
                        <a:t> dung </a:t>
                      </a:r>
                      <a:r>
                        <a:rPr lang="en-US" sz="2000" b="1" dirty="0" err="1" smtClean="0">
                          <a:solidFill>
                            <a:srgbClr val="C00000"/>
                          </a:solidFill>
                          <a:latin typeface="Times New Roman"/>
                          <a:ea typeface="SimSun"/>
                          <a:cs typeface="Times New Roman"/>
                        </a:rPr>
                        <a:t>gợi</a:t>
                      </a:r>
                      <a:r>
                        <a:rPr lang="en-US" sz="2000" b="1" baseline="0" dirty="0" smtClean="0">
                          <a:solidFill>
                            <a:srgbClr val="C00000"/>
                          </a:solidFill>
                          <a:latin typeface="Times New Roman"/>
                          <a:ea typeface="SimSun"/>
                          <a:cs typeface="Times New Roman"/>
                        </a:rPr>
                        <a:t> ý</a:t>
                      </a: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hMerge="1">
                  <a:txBody>
                    <a:bodyPr/>
                    <a:lstStyle/>
                    <a:p>
                      <a:pPr algn="ctr">
                        <a:lnSpc>
                          <a:spcPct val="100000"/>
                        </a:lnSpc>
                        <a:spcAft>
                          <a:spcPts val="0"/>
                        </a:spcAft>
                      </a:pP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655685">
                <a:tc>
                  <a:txBody>
                    <a:bodyPr/>
                    <a:lstStyle/>
                    <a:p>
                      <a:pPr algn="ctr">
                        <a:lnSpc>
                          <a:spcPct val="100000"/>
                        </a:lnSpc>
                        <a:spcAft>
                          <a:spcPts val="0"/>
                        </a:spcAft>
                      </a:pPr>
                      <a:r>
                        <a:rPr lang="en-US" sz="2000" b="1" dirty="0" err="1">
                          <a:solidFill>
                            <a:srgbClr val="C00000"/>
                          </a:solidFill>
                          <a:latin typeface="Times New Roman"/>
                          <a:ea typeface="SimSun"/>
                          <a:cs typeface="Times New Roman"/>
                        </a:rPr>
                        <a:t>Mở</a:t>
                      </a:r>
                      <a:r>
                        <a:rPr lang="en-US" sz="2000" b="1" dirty="0">
                          <a:solidFill>
                            <a:srgbClr val="C00000"/>
                          </a:solidFill>
                          <a:latin typeface="Times New Roman"/>
                          <a:ea typeface="SimSun"/>
                          <a:cs typeface="Times New Roman"/>
                        </a:rPr>
                        <a:t> </a:t>
                      </a:r>
                      <a:r>
                        <a:rPr lang="en-US" sz="2000" b="1" dirty="0" err="1" smtClean="0">
                          <a:solidFill>
                            <a:srgbClr val="C00000"/>
                          </a:solidFill>
                          <a:latin typeface="Times New Roman"/>
                          <a:ea typeface="SimSun"/>
                          <a:cs typeface="Times New Roman"/>
                        </a:rPr>
                        <a:t>đoạn</a:t>
                      </a:r>
                      <a:endParaRPr lang="en-US" sz="2000" dirty="0">
                        <a:solidFill>
                          <a:srgbClr val="C00000"/>
                        </a:solidFill>
                        <a:latin typeface="Times New Roman"/>
                        <a:ea typeface="SimSun"/>
                        <a:cs typeface="Times New Roman"/>
                      </a:endParaRPr>
                    </a:p>
                  </a:txBody>
                  <a:tcPr marL="23446" marR="234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00000"/>
                        </a:lnSpc>
                        <a:spcAft>
                          <a:spcPts val="0"/>
                        </a:spcAft>
                      </a:pPr>
                      <a:r>
                        <a:rPr lang="en-US" sz="2000" dirty="0" err="1" smtClean="0">
                          <a:solidFill>
                            <a:srgbClr val="C00000"/>
                          </a:solidFill>
                          <a:latin typeface="Times New Roman"/>
                          <a:ea typeface="SimSun"/>
                          <a:cs typeface="Times New Roman"/>
                        </a:rPr>
                        <a:t>Nêu</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vấn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đề</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Hồi</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ức</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đáng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nhớ</a:t>
                      </a: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00000"/>
                        </a:lnSpc>
                        <a:spcAft>
                          <a:spcPts val="0"/>
                        </a:spcAft>
                      </a:pPr>
                      <a:r>
                        <a:rPr lang="en-US" sz="2000" baseline="0" dirty="0" err="1" smtClean="0">
                          <a:solidFill>
                            <a:srgbClr val="C00000"/>
                          </a:solidFill>
                          <a:latin typeface="Times New Roman"/>
                          <a:ea typeface="SimSun"/>
                          <a:cs typeface="Times New Roman"/>
                        </a:rPr>
                        <a:t>Nêu</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vấn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đề</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Tầm</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quan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trọng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của</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kí</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ức</a:t>
                      </a: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675807">
                <a:tc rowSpan="4">
                  <a:txBody>
                    <a:bodyPr/>
                    <a:lstStyle/>
                    <a:p>
                      <a:pPr algn="ctr">
                        <a:lnSpc>
                          <a:spcPct val="100000"/>
                        </a:lnSpc>
                        <a:spcAft>
                          <a:spcPts val="0"/>
                        </a:spcAft>
                      </a:pPr>
                      <a:r>
                        <a:rPr lang="en-US" sz="2000" b="1" dirty="0" err="1" smtClean="0">
                          <a:solidFill>
                            <a:srgbClr val="C00000"/>
                          </a:solidFill>
                          <a:latin typeface="Times New Roman"/>
                          <a:ea typeface="SimSun"/>
                          <a:cs typeface="Times New Roman"/>
                        </a:rPr>
                        <a:t>Thân</a:t>
                      </a:r>
                      <a:r>
                        <a:rPr lang="en-US" sz="2000" b="1" dirty="0" smtClean="0">
                          <a:solidFill>
                            <a:srgbClr val="C00000"/>
                          </a:solidFill>
                          <a:latin typeface="Times New Roman"/>
                          <a:ea typeface="SimSun"/>
                          <a:cs typeface="Times New Roman"/>
                        </a:rPr>
                        <a:t> </a:t>
                      </a:r>
                      <a:r>
                        <a:rPr lang="en-US" sz="2000" b="1" dirty="0" err="1" smtClean="0">
                          <a:solidFill>
                            <a:srgbClr val="C00000"/>
                          </a:solidFill>
                          <a:latin typeface="Times New Roman"/>
                          <a:ea typeface="SimSun"/>
                          <a:cs typeface="Times New Roman"/>
                        </a:rPr>
                        <a:t>đoạn</a:t>
                      </a:r>
                      <a:endParaRPr lang="en-US" sz="2000" dirty="0">
                        <a:solidFill>
                          <a:srgbClr val="C00000"/>
                        </a:solidFill>
                        <a:latin typeface="Times New Roman"/>
                        <a:ea typeface="SimSun"/>
                        <a:cs typeface="Times New Roman"/>
                      </a:endParaRPr>
                    </a:p>
                  </a:txBody>
                  <a:tcPr marL="23446" marR="234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36000" algn="just">
                        <a:lnSpc>
                          <a:spcPct val="100000"/>
                        </a:lnSpc>
                        <a:spcAft>
                          <a:spcPts val="0"/>
                        </a:spcAft>
                      </a:pPr>
                      <a:r>
                        <a:rPr lang="en-US" sz="2000" dirty="0" err="1" smtClean="0">
                          <a:solidFill>
                            <a:srgbClr val="C00000"/>
                          </a:solidFill>
                          <a:latin typeface="Times New Roman"/>
                          <a:ea typeface="SimSun"/>
                          <a:cs typeface="Times New Roman"/>
                        </a:rPr>
                        <a:t>Hoàn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cảnh</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thời</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gian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địa</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điểm</a:t>
                      </a:r>
                      <a:r>
                        <a:rPr lang="en-US" sz="2000" baseline="0" dirty="0" smtClean="0">
                          <a:solidFill>
                            <a:srgbClr val="C00000"/>
                          </a:solidFill>
                          <a:latin typeface="Times New Roman"/>
                          <a:ea typeface="SimSun"/>
                          <a:cs typeface="Times New Roman"/>
                        </a:rPr>
                        <a:t> </a:t>
                      </a: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36000" algn="just">
                        <a:lnSpc>
                          <a:spcPct val="100000"/>
                        </a:lnSpc>
                        <a:spcAft>
                          <a:spcPts val="0"/>
                        </a:spcAft>
                      </a:pPr>
                      <a:r>
                        <a:rPr lang="en-US" sz="2000" dirty="0" err="1" smtClean="0">
                          <a:solidFill>
                            <a:srgbClr val="C00000"/>
                          </a:solidFill>
                          <a:latin typeface="Times New Roman"/>
                          <a:ea typeface="SimSun"/>
                          <a:cs typeface="Times New Roman"/>
                        </a:rPr>
                        <a:t>Ký</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ức</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hình</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thành</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những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trải</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nghiệm</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đời</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sống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của</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cá</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nhân</a:t>
                      </a: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655685">
                <a:tc vMerge="1">
                  <a:txBody>
                    <a:bodyPr/>
                    <a:lstStyle/>
                    <a:p>
                      <a:endParaRPr lang="en-US"/>
                    </a:p>
                  </a:txBody>
                  <a:tcPr/>
                </a:tc>
                <a:tc>
                  <a:txBody>
                    <a:bodyPr/>
                    <a:lstStyle/>
                    <a:p>
                      <a:pPr marL="36000" algn="just">
                        <a:lnSpc>
                          <a:spcPct val="100000"/>
                        </a:lnSpc>
                        <a:spcAft>
                          <a:spcPts val="0"/>
                        </a:spcAft>
                      </a:pPr>
                      <a:r>
                        <a:rPr lang="en-US" sz="2000" dirty="0" err="1" smtClean="0">
                          <a:solidFill>
                            <a:srgbClr val="C00000"/>
                          </a:solidFill>
                          <a:latin typeface="Times New Roman"/>
                          <a:ea typeface="SimSun"/>
                          <a:cs typeface="Times New Roman"/>
                        </a:rPr>
                        <a:t>Nhân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vật</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chính</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trong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ký</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ức</a:t>
                      </a:r>
                      <a:r>
                        <a:rPr lang="en-US" sz="2000" baseline="0" dirty="0" smtClean="0">
                          <a:solidFill>
                            <a:srgbClr val="C00000"/>
                          </a:solidFill>
                          <a:latin typeface="Times New Roman"/>
                          <a:ea typeface="SimSun"/>
                          <a:cs typeface="Times New Roman"/>
                        </a:rPr>
                        <a:t> </a:t>
                      </a: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36000" algn="just">
                        <a:lnSpc>
                          <a:spcPct val="100000"/>
                        </a:lnSpc>
                        <a:spcAft>
                          <a:spcPts val="0"/>
                        </a:spcAft>
                      </a:pPr>
                      <a:r>
                        <a:rPr lang="en-US" sz="2000" dirty="0" err="1" smtClean="0">
                          <a:solidFill>
                            <a:srgbClr val="C00000"/>
                          </a:solidFill>
                          <a:latin typeface="Times New Roman"/>
                          <a:ea typeface="SimSun"/>
                          <a:cs typeface="Times New Roman"/>
                        </a:rPr>
                        <a:t>Ký</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ức</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tuổi</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thơ</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bao</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giờ</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cũng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hồn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nhiên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trong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sáng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và</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khó</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phai</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mờ</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trong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lòng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người</a:t>
                      </a: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655685">
                <a:tc vMerge="1">
                  <a:txBody>
                    <a:bodyPr/>
                    <a:lstStyle/>
                    <a:p>
                      <a:endParaRPr lang="en-US"/>
                    </a:p>
                  </a:txBody>
                  <a:tcPr/>
                </a:tc>
                <a:tc>
                  <a:txBody>
                    <a:bodyPr/>
                    <a:lstStyle/>
                    <a:p>
                      <a:pPr marL="36000" algn="just">
                        <a:lnSpc>
                          <a:spcPct val="100000"/>
                        </a:lnSpc>
                        <a:spcAft>
                          <a:spcPts val="0"/>
                        </a:spcAft>
                      </a:pPr>
                      <a:r>
                        <a:rPr lang="en-US" sz="2000" dirty="0" smtClean="0">
                          <a:solidFill>
                            <a:srgbClr val="C00000"/>
                          </a:solidFill>
                          <a:latin typeface="Times New Roman"/>
                          <a:ea typeface="SimSun"/>
                          <a:cs typeface="Times New Roman"/>
                        </a:rPr>
                        <a:t> </a:t>
                      </a:r>
                      <a:r>
                        <a:rPr lang="en-US" sz="2000" dirty="0" err="1" smtClean="0">
                          <a:solidFill>
                            <a:srgbClr val="C00000"/>
                          </a:solidFill>
                          <a:latin typeface="Times New Roman"/>
                          <a:ea typeface="SimSun"/>
                          <a:cs typeface="Times New Roman"/>
                        </a:rPr>
                        <a:t>Các</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sự</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kiện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diễn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ra</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có</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thể</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kể</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theo</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trình</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tự</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thời</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gian</a:t>
                      </a:r>
                      <a:r>
                        <a:rPr lang="en-US" sz="2000" baseline="0" dirty="0" smtClean="0">
                          <a:solidFill>
                            <a:srgbClr val="C00000"/>
                          </a:solidFill>
                          <a:latin typeface="Times New Roman"/>
                          <a:ea typeface="SimSun"/>
                          <a:cs typeface="Times New Roman"/>
                        </a:rPr>
                        <a:t>)</a:t>
                      </a: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rowSpan="2">
                  <a:txBody>
                    <a:bodyPr/>
                    <a:lstStyle/>
                    <a:p>
                      <a:pPr marL="36000" algn="just">
                        <a:lnSpc>
                          <a:spcPct val="100000"/>
                        </a:lnSpc>
                        <a:spcAft>
                          <a:spcPts val="0"/>
                        </a:spcAft>
                      </a:pPr>
                      <a:r>
                        <a:rPr lang="en-US" sz="2000" dirty="0" err="1" smtClean="0">
                          <a:solidFill>
                            <a:srgbClr val="C00000"/>
                          </a:solidFill>
                          <a:latin typeface="Times New Roman"/>
                          <a:ea typeface="SimSun"/>
                          <a:cs typeface="Times New Roman"/>
                        </a:rPr>
                        <a:t>Ký</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ức</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có</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tầm</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quan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trọng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trong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việc</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hình</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thành</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tính</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cách</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nuôi</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dưỡng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tâm</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hồn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mỗi</a:t>
                      </a:r>
                      <a:r>
                        <a:rPr lang="en-US" sz="2000" baseline="0" dirty="0" smtClean="0">
                          <a:solidFill>
                            <a:srgbClr val="C00000"/>
                          </a:solidFill>
                          <a:latin typeface="Times New Roman"/>
                          <a:ea typeface="SimSun"/>
                          <a:cs typeface="Times New Roman"/>
                        </a:rPr>
                        <a:t> con </a:t>
                      </a:r>
                      <a:r>
                        <a:rPr lang="en-US" sz="2000" baseline="0" dirty="0" err="1" smtClean="0">
                          <a:solidFill>
                            <a:srgbClr val="C00000"/>
                          </a:solidFill>
                          <a:latin typeface="Times New Roman"/>
                          <a:ea typeface="SimSun"/>
                          <a:cs typeface="Times New Roman"/>
                        </a:rPr>
                        <a:t>người</a:t>
                      </a: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669446">
                <a:tc vMerge="1">
                  <a:txBody>
                    <a:bodyPr/>
                    <a:lstStyle/>
                    <a:p>
                      <a:endParaRPr lang="en-US"/>
                    </a:p>
                  </a:txBody>
                  <a:tcPr/>
                </a:tc>
                <a:tc>
                  <a:txBody>
                    <a:bodyPr/>
                    <a:lstStyle/>
                    <a:p>
                      <a:pPr marL="36000" algn="just">
                        <a:lnSpc>
                          <a:spcPct val="100000"/>
                        </a:lnSpc>
                        <a:spcAft>
                          <a:spcPts val="0"/>
                        </a:spcAft>
                      </a:pPr>
                      <a:r>
                        <a:rPr lang="en-US" sz="2000" dirty="0" err="1">
                          <a:solidFill>
                            <a:srgbClr val="C00000"/>
                          </a:solidFill>
                          <a:latin typeface="Times New Roman"/>
                          <a:ea typeface="SimSun"/>
                          <a:cs typeface="Times New Roman"/>
                        </a:rPr>
                        <a:t>Thể</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hiện</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được</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những</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suy</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nghĩ</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cảm</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nhận</a:t>
                      </a:r>
                      <a:r>
                        <a:rPr lang="en-US" sz="2000" dirty="0">
                          <a:solidFill>
                            <a:srgbClr val="C00000"/>
                          </a:solidFill>
                          <a:latin typeface="Times New Roman"/>
                          <a:ea typeface="SimSun"/>
                          <a:cs typeface="Times New Roman"/>
                        </a:rPr>
                        <a:t> </a:t>
                      </a:r>
                      <a:r>
                        <a:rPr lang="en-US" sz="2000" dirty="0" err="1" smtClean="0">
                          <a:solidFill>
                            <a:srgbClr val="C00000"/>
                          </a:solidFill>
                          <a:latin typeface="Times New Roman"/>
                          <a:ea typeface="SimSun"/>
                          <a:cs typeface="Times New Roman"/>
                        </a:rPr>
                        <a:t>về</a:t>
                      </a:r>
                      <a:r>
                        <a:rPr lang="en-US" sz="2000" dirty="0" smtClean="0">
                          <a:solidFill>
                            <a:srgbClr val="C00000"/>
                          </a:solidFill>
                          <a:latin typeface="Times New Roman"/>
                          <a:ea typeface="SimSun"/>
                          <a:cs typeface="Times New Roman"/>
                        </a:rPr>
                        <a:t> </a:t>
                      </a:r>
                      <a:r>
                        <a:rPr lang="en-US" sz="2000" dirty="0" err="1" smtClean="0">
                          <a:solidFill>
                            <a:srgbClr val="C00000"/>
                          </a:solidFill>
                          <a:latin typeface="Times New Roman"/>
                          <a:ea typeface="SimSun"/>
                          <a:cs typeface="Times New Roman"/>
                        </a:rPr>
                        <a:t>kí</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ức</a:t>
                      </a: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vMerge="1">
                  <a:txBody>
                    <a:bodyPr/>
                    <a:lstStyle/>
                    <a:p>
                      <a:pPr algn="ctr">
                        <a:lnSpc>
                          <a:spcPct val="100000"/>
                        </a:lnSpc>
                        <a:spcAft>
                          <a:spcPts val="0"/>
                        </a:spcAft>
                      </a:pPr>
                      <a:endParaRPr lang="en-US" sz="14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1349116">
                <a:tc>
                  <a:txBody>
                    <a:bodyPr/>
                    <a:lstStyle/>
                    <a:p>
                      <a:pPr algn="ctr">
                        <a:lnSpc>
                          <a:spcPct val="100000"/>
                        </a:lnSpc>
                        <a:spcAft>
                          <a:spcPts val="0"/>
                        </a:spcAft>
                      </a:pPr>
                      <a:r>
                        <a:rPr lang="en-US" sz="2000" b="1" dirty="0" err="1">
                          <a:solidFill>
                            <a:srgbClr val="C00000"/>
                          </a:solidFill>
                          <a:latin typeface="Times New Roman"/>
                          <a:ea typeface="SimSun"/>
                          <a:cs typeface="Times New Roman"/>
                        </a:rPr>
                        <a:t>Kết</a:t>
                      </a:r>
                      <a:r>
                        <a:rPr lang="en-US" sz="2000" b="1" dirty="0">
                          <a:solidFill>
                            <a:srgbClr val="C00000"/>
                          </a:solidFill>
                          <a:latin typeface="Times New Roman"/>
                          <a:ea typeface="SimSun"/>
                          <a:cs typeface="Times New Roman"/>
                        </a:rPr>
                        <a:t> </a:t>
                      </a:r>
                      <a:r>
                        <a:rPr lang="en-US" sz="2000" b="1" dirty="0" err="1" smtClean="0">
                          <a:solidFill>
                            <a:srgbClr val="C00000"/>
                          </a:solidFill>
                          <a:latin typeface="Times New Roman"/>
                          <a:ea typeface="SimSun"/>
                          <a:cs typeface="Times New Roman"/>
                        </a:rPr>
                        <a:t>đoạn</a:t>
                      </a:r>
                      <a:endParaRPr lang="en-US" sz="2000" dirty="0">
                        <a:solidFill>
                          <a:srgbClr val="C00000"/>
                        </a:solidFill>
                        <a:latin typeface="Times New Roman"/>
                        <a:ea typeface="SimSun"/>
                        <a:cs typeface="Times New Roman"/>
                      </a:endParaRPr>
                    </a:p>
                  </a:txBody>
                  <a:tcPr marL="23446" marR="234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36000" algn="just">
                        <a:lnSpc>
                          <a:spcPct val="100000"/>
                        </a:lnSpc>
                        <a:spcAft>
                          <a:spcPts val="0"/>
                        </a:spcAft>
                      </a:pPr>
                      <a:r>
                        <a:rPr lang="en-US" sz="2000" dirty="0" err="1" smtClean="0">
                          <a:solidFill>
                            <a:srgbClr val="C00000"/>
                          </a:solidFill>
                          <a:latin typeface="Times New Roman"/>
                          <a:ea typeface="SimSun"/>
                          <a:cs typeface="Times New Roman"/>
                        </a:rPr>
                        <a:t>Đánh</a:t>
                      </a:r>
                      <a:r>
                        <a:rPr lang="en-US" sz="2000" dirty="0" smtClean="0">
                          <a:solidFill>
                            <a:srgbClr val="C00000"/>
                          </a:solidFill>
                          <a:latin typeface="Times New Roman"/>
                          <a:ea typeface="SimSun"/>
                          <a:cs typeface="Times New Roman"/>
                        </a:rPr>
                        <a:t> </a:t>
                      </a:r>
                      <a:r>
                        <a:rPr lang="en-US" sz="2000" dirty="0" err="1" smtClean="0">
                          <a:solidFill>
                            <a:srgbClr val="C00000"/>
                          </a:solidFill>
                          <a:latin typeface="Times New Roman"/>
                          <a:ea typeface="SimSun"/>
                          <a:cs typeface="Times New Roman"/>
                        </a:rPr>
                        <a:t>giá</a:t>
                      </a:r>
                      <a:r>
                        <a:rPr lang="en-US" sz="2000" dirty="0" smtClean="0">
                          <a:solidFill>
                            <a:srgbClr val="C00000"/>
                          </a:solidFill>
                          <a:latin typeface="Times New Roman"/>
                          <a:ea typeface="SimSun"/>
                          <a:cs typeface="Times New Roman"/>
                        </a:rPr>
                        <a:t>  </a:t>
                      </a:r>
                      <a:r>
                        <a:rPr lang="en-US" sz="2000" dirty="0" err="1" smtClean="0">
                          <a:solidFill>
                            <a:srgbClr val="C00000"/>
                          </a:solidFill>
                          <a:latin typeface="Times New Roman"/>
                          <a:ea typeface="SimSun"/>
                          <a:cs typeface="Times New Roman"/>
                        </a:rPr>
                        <a:t>giá</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trị</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của</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các</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sự</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kiện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nhân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vật</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trong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kí</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ức</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tác</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động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đến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bản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thân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lý</a:t>
                      </a:r>
                      <a:r>
                        <a:rPr lang="en-US" sz="2000" baseline="0" dirty="0" smtClean="0">
                          <a:solidFill>
                            <a:srgbClr val="C00000"/>
                          </a:solidFill>
                          <a:latin typeface="Times New Roman"/>
                          <a:ea typeface="SimSun"/>
                          <a:cs typeface="Times New Roman"/>
                        </a:rPr>
                        <a:t> do </a:t>
                      </a:r>
                      <a:r>
                        <a:rPr lang="en-US" sz="2000" baseline="0" dirty="0" err="1" smtClean="0">
                          <a:solidFill>
                            <a:srgbClr val="C00000"/>
                          </a:solidFill>
                          <a:latin typeface="Times New Roman"/>
                          <a:ea typeface="SimSun"/>
                          <a:cs typeface="Times New Roman"/>
                        </a:rPr>
                        <a:t>khiên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ký</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ức</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đó</a:t>
                      </a:r>
                      <a:r>
                        <a:rPr lang="en-US" sz="2000" baseline="0" dirty="0" smtClean="0">
                          <a:solidFill>
                            <a:srgbClr val="C00000"/>
                          </a:solidFill>
                          <a:latin typeface="Times New Roman"/>
                          <a:ea typeface="SimSun"/>
                          <a:cs typeface="Times New Roman"/>
                        </a:rPr>
                        <a:t> in </a:t>
                      </a:r>
                      <a:r>
                        <a:rPr lang="en-US" sz="2000" baseline="0" dirty="0" err="1" smtClean="0">
                          <a:solidFill>
                            <a:srgbClr val="C00000"/>
                          </a:solidFill>
                          <a:latin typeface="Times New Roman"/>
                          <a:ea typeface="SimSun"/>
                          <a:cs typeface="Times New Roman"/>
                        </a:rPr>
                        <a:t>sâu</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mãi</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trong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tâm</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trí</a:t>
                      </a:r>
                      <a:r>
                        <a:rPr lang="en-US" sz="2000" baseline="0" dirty="0" smtClean="0">
                          <a:solidFill>
                            <a:srgbClr val="C00000"/>
                          </a:solidFill>
                          <a:latin typeface="Times New Roman"/>
                          <a:ea typeface="SimSun"/>
                          <a:cs typeface="Times New Roman"/>
                        </a:rPr>
                        <a:t>)</a:t>
                      </a: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36000" algn="just">
                        <a:lnSpc>
                          <a:spcPct val="100000"/>
                        </a:lnSpc>
                        <a:spcAft>
                          <a:spcPts val="0"/>
                        </a:spcAft>
                      </a:pPr>
                      <a:r>
                        <a:rPr lang="en-US" sz="2000" dirty="0" err="1" smtClean="0">
                          <a:solidFill>
                            <a:srgbClr val="C00000"/>
                          </a:solidFill>
                          <a:latin typeface="Times New Roman"/>
                          <a:ea typeface="SimSun"/>
                          <a:cs typeface="Times New Roman"/>
                        </a:rPr>
                        <a:t>Khảng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đinh</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tầm</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quan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trọng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của</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ký</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ức</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mỗi</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người</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cần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biết</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trân</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trọng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những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ký</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ức</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để</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sống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ngày</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càng</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tốt</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đẹp</a:t>
                      </a:r>
                      <a:r>
                        <a:rPr lang="en-US" sz="2000" baseline="0" dirty="0" smtClean="0">
                          <a:solidFill>
                            <a:srgbClr val="C00000"/>
                          </a:solidFill>
                          <a:latin typeface="Times New Roman"/>
                          <a:ea typeface="SimSun"/>
                          <a:cs typeface="Times New Roman"/>
                        </a:rPr>
                        <a:t> </a:t>
                      </a:r>
                      <a:r>
                        <a:rPr lang="en-US" sz="2000" baseline="0" dirty="0" err="1" smtClean="0">
                          <a:solidFill>
                            <a:srgbClr val="C00000"/>
                          </a:solidFill>
                          <a:latin typeface="Times New Roman"/>
                          <a:ea typeface="SimSun"/>
                          <a:cs typeface="Times New Roman"/>
                        </a:rPr>
                        <a:t>hơn</a:t>
                      </a: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327843">
                <a:tc rowSpan="4">
                  <a:txBody>
                    <a:bodyPr/>
                    <a:lstStyle/>
                    <a:p>
                      <a:pPr algn="ctr">
                        <a:lnSpc>
                          <a:spcPct val="100000"/>
                        </a:lnSpc>
                        <a:spcAft>
                          <a:spcPts val="0"/>
                        </a:spcAft>
                      </a:pPr>
                      <a:r>
                        <a:rPr lang="en-US" sz="2000" b="1" dirty="0" err="1">
                          <a:solidFill>
                            <a:srgbClr val="C00000"/>
                          </a:solidFill>
                          <a:latin typeface="Times New Roman"/>
                          <a:ea typeface="SimSun"/>
                          <a:cs typeface="Times New Roman"/>
                        </a:rPr>
                        <a:t>Kĩ</a:t>
                      </a:r>
                      <a:r>
                        <a:rPr lang="en-US" sz="2000" b="1" dirty="0">
                          <a:solidFill>
                            <a:srgbClr val="C00000"/>
                          </a:solidFill>
                          <a:latin typeface="Times New Roman"/>
                          <a:ea typeface="SimSun"/>
                          <a:cs typeface="Times New Roman"/>
                        </a:rPr>
                        <a:t> </a:t>
                      </a:r>
                      <a:r>
                        <a:rPr lang="en-US" sz="2000" b="1" dirty="0" err="1">
                          <a:solidFill>
                            <a:srgbClr val="C00000"/>
                          </a:solidFill>
                          <a:latin typeface="Times New Roman"/>
                          <a:ea typeface="SimSun"/>
                          <a:cs typeface="Times New Roman"/>
                        </a:rPr>
                        <a:t>năng</a:t>
                      </a:r>
                      <a:r>
                        <a:rPr lang="en-US" sz="2000" b="1" dirty="0">
                          <a:solidFill>
                            <a:srgbClr val="C00000"/>
                          </a:solidFill>
                          <a:latin typeface="Times New Roman"/>
                          <a:ea typeface="SimSun"/>
                          <a:cs typeface="Times New Roman"/>
                        </a:rPr>
                        <a:t> </a:t>
                      </a:r>
                      <a:r>
                        <a:rPr lang="en-US" sz="2000" b="1" dirty="0" err="1">
                          <a:solidFill>
                            <a:srgbClr val="C00000"/>
                          </a:solidFill>
                          <a:latin typeface="Times New Roman"/>
                          <a:ea typeface="SimSun"/>
                          <a:cs typeface="Times New Roman"/>
                        </a:rPr>
                        <a:t>trình</a:t>
                      </a:r>
                      <a:r>
                        <a:rPr lang="en-US" sz="2000" b="1" dirty="0">
                          <a:solidFill>
                            <a:srgbClr val="C00000"/>
                          </a:solidFill>
                          <a:latin typeface="Times New Roman"/>
                          <a:ea typeface="SimSun"/>
                          <a:cs typeface="Times New Roman"/>
                        </a:rPr>
                        <a:t> </a:t>
                      </a:r>
                      <a:r>
                        <a:rPr lang="en-US" sz="2000" b="1" dirty="0" err="1">
                          <a:solidFill>
                            <a:srgbClr val="C00000"/>
                          </a:solidFill>
                          <a:latin typeface="Times New Roman"/>
                          <a:ea typeface="SimSun"/>
                          <a:cs typeface="Times New Roman"/>
                        </a:rPr>
                        <a:t>bày</a:t>
                      </a:r>
                      <a:r>
                        <a:rPr lang="en-US" sz="2000" b="1" dirty="0">
                          <a:solidFill>
                            <a:srgbClr val="C00000"/>
                          </a:solidFill>
                          <a:latin typeface="Times New Roman"/>
                          <a:ea typeface="SimSun"/>
                          <a:cs typeface="Times New Roman"/>
                        </a:rPr>
                        <a:t>, </a:t>
                      </a:r>
                      <a:r>
                        <a:rPr lang="en-US" sz="2000" b="1" dirty="0" err="1">
                          <a:solidFill>
                            <a:srgbClr val="C00000"/>
                          </a:solidFill>
                          <a:latin typeface="Times New Roman"/>
                          <a:ea typeface="SimSun"/>
                          <a:cs typeface="Times New Roman"/>
                        </a:rPr>
                        <a:t>diễn</a:t>
                      </a:r>
                      <a:r>
                        <a:rPr lang="en-US" sz="2000" b="1" dirty="0">
                          <a:solidFill>
                            <a:srgbClr val="C00000"/>
                          </a:solidFill>
                          <a:latin typeface="Times New Roman"/>
                          <a:ea typeface="SimSun"/>
                          <a:cs typeface="Times New Roman"/>
                        </a:rPr>
                        <a:t> </a:t>
                      </a:r>
                      <a:r>
                        <a:rPr lang="en-US" sz="2000" b="1" dirty="0" err="1">
                          <a:solidFill>
                            <a:srgbClr val="C00000"/>
                          </a:solidFill>
                          <a:latin typeface="Times New Roman"/>
                          <a:ea typeface="SimSun"/>
                          <a:cs typeface="Times New Roman"/>
                        </a:rPr>
                        <a:t>đạt</a:t>
                      </a:r>
                      <a:endParaRPr lang="en-US" sz="2000" dirty="0">
                        <a:solidFill>
                          <a:srgbClr val="C00000"/>
                        </a:solidFill>
                        <a:latin typeface="Times New Roman"/>
                        <a:ea typeface="SimSun"/>
                        <a:cs typeface="Times New Roman"/>
                      </a:endParaRPr>
                    </a:p>
                  </a:txBody>
                  <a:tcPr marL="23446" marR="234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gridSpan="2">
                  <a:txBody>
                    <a:bodyPr/>
                    <a:lstStyle/>
                    <a:p>
                      <a:pPr marL="36000" algn="just">
                        <a:lnSpc>
                          <a:spcPct val="100000"/>
                        </a:lnSpc>
                        <a:spcAft>
                          <a:spcPts val="0"/>
                        </a:spcAft>
                        <a:tabLst>
                          <a:tab pos="969010" algn="l"/>
                        </a:tabLst>
                      </a:pPr>
                      <a:r>
                        <a:rPr lang="en-US" sz="2000" dirty="0" err="1">
                          <a:solidFill>
                            <a:srgbClr val="C00000"/>
                          </a:solidFill>
                          <a:latin typeface="Times New Roman"/>
                          <a:ea typeface="SimSun"/>
                          <a:cs typeface="Times New Roman"/>
                        </a:rPr>
                        <a:t>Sắp</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xếp</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luận</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điểm</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lí</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lẽ</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và</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bằng</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chứng</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hợp</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lí</a:t>
                      </a:r>
                      <a:r>
                        <a:rPr lang="en-US" sz="2000" dirty="0">
                          <a:solidFill>
                            <a:srgbClr val="C00000"/>
                          </a:solidFill>
                          <a:latin typeface="Times New Roman"/>
                          <a:ea typeface="SimSun"/>
                          <a:cs typeface="Times New Roman"/>
                        </a:rPr>
                        <a:t>.</a:t>
                      </a: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pPr algn="ctr">
                        <a:lnSpc>
                          <a:spcPct val="100000"/>
                        </a:lnSpc>
                        <a:spcAft>
                          <a:spcPts val="0"/>
                        </a:spcAft>
                      </a:pP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327843">
                <a:tc vMerge="1">
                  <a:txBody>
                    <a:bodyPr/>
                    <a:lstStyle/>
                    <a:p>
                      <a:endParaRPr lang="en-US"/>
                    </a:p>
                  </a:txBody>
                  <a:tcPr/>
                </a:tc>
                <a:tc gridSpan="2">
                  <a:txBody>
                    <a:bodyPr/>
                    <a:lstStyle/>
                    <a:p>
                      <a:pPr marL="36000" algn="just">
                        <a:lnSpc>
                          <a:spcPct val="100000"/>
                        </a:lnSpc>
                        <a:spcAft>
                          <a:spcPts val="0"/>
                        </a:spcAft>
                      </a:pPr>
                      <a:r>
                        <a:rPr lang="en-US" sz="2000" dirty="0" err="1">
                          <a:solidFill>
                            <a:srgbClr val="C00000"/>
                          </a:solidFill>
                          <a:latin typeface="Times New Roman"/>
                          <a:ea typeface="SimSun"/>
                          <a:cs typeface="Times New Roman"/>
                        </a:rPr>
                        <a:t>Lập</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luận</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chặt</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chẽ</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trình</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bày</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mạch</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lạc</a:t>
                      </a:r>
                      <a:r>
                        <a:rPr lang="en-US" sz="2000" dirty="0">
                          <a:solidFill>
                            <a:srgbClr val="C00000"/>
                          </a:solidFill>
                          <a:latin typeface="Times New Roman"/>
                          <a:ea typeface="SimSun"/>
                          <a:cs typeface="Times New Roman"/>
                        </a:rPr>
                        <a:t>.</a:t>
                      </a: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pPr algn="ctr">
                        <a:lnSpc>
                          <a:spcPct val="100000"/>
                        </a:lnSpc>
                        <a:spcAft>
                          <a:spcPts val="0"/>
                        </a:spcAft>
                      </a:pP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462118">
                <a:tc vMerge="1">
                  <a:txBody>
                    <a:bodyPr/>
                    <a:lstStyle/>
                    <a:p>
                      <a:endParaRPr lang="en-US"/>
                    </a:p>
                  </a:txBody>
                  <a:tcPr/>
                </a:tc>
                <a:tc gridSpan="2">
                  <a:txBody>
                    <a:bodyPr/>
                    <a:lstStyle/>
                    <a:p>
                      <a:pPr marL="36000" algn="just">
                        <a:lnSpc>
                          <a:spcPct val="100000"/>
                        </a:lnSpc>
                        <a:spcAft>
                          <a:spcPts val="0"/>
                        </a:spcAft>
                      </a:pPr>
                      <a:r>
                        <a:rPr lang="en-US" sz="2000" dirty="0" err="1">
                          <a:solidFill>
                            <a:srgbClr val="C00000"/>
                          </a:solidFill>
                          <a:latin typeface="Times New Roman"/>
                          <a:ea typeface="SimSun"/>
                          <a:cs typeface="Times New Roman"/>
                        </a:rPr>
                        <a:t>Diễn</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đạt</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rõ</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ràng</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gãy</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gọn</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đáp</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ứng</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đúng</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yêu</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cầu</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của</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kiểu</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bài</a:t>
                      </a:r>
                      <a:r>
                        <a:rPr lang="en-US" sz="2000" dirty="0">
                          <a:solidFill>
                            <a:srgbClr val="C00000"/>
                          </a:solidFill>
                          <a:latin typeface="Times New Roman"/>
                          <a:ea typeface="SimSun"/>
                          <a:cs typeface="Times New Roman"/>
                        </a:rPr>
                        <a:t>.</a:t>
                      </a: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pPr algn="ctr">
                        <a:lnSpc>
                          <a:spcPct val="100000"/>
                        </a:lnSpc>
                        <a:spcAft>
                          <a:spcPts val="0"/>
                        </a:spcAft>
                      </a:pP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462118">
                <a:tc vMerge="1">
                  <a:txBody>
                    <a:bodyPr/>
                    <a:lstStyle/>
                    <a:p>
                      <a:endParaRPr lang="en-US"/>
                    </a:p>
                  </a:txBody>
                  <a:tcPr/>
                </a:tc>
                <a:tc gridSpan="2">
                  <a:txBody>
                    <a:bodyPr/>
                    <a:lstStyle/>
                    <a:p>
                      <a:pPr marL="36000" algn="just">
                        <a:lnSpc>
                          <a:spcPct val="100000"/>
                        </a:lnSpc>
                        <a:spcAft>
                          <a:spcPts val="0"/>
                        </a:spcAft>
                      </a:pPr>
                      <a:r>
                        <a:rPr lang="en-US" sz="2000" dirty="0" err="1">
                          <a:solidFill>
                            <a:srgbClr val="C00000"/>
                          </a:solidFill>
                          <a:latin typeface="Times New Roman"/>
                          <a:ea typeface="SimSun"/>
                          <a:cs typeface="Times New Roman"/>
                        </a:rPr>
                        <a:t>Sử</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dụng</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được</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các</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từ</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ngữ</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câu</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văn</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tạo</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sự</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gắn</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kết</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giữa</a:t>
                      </a:r>
                      <a:r>
                        <a:rPr lang="en-US" sz="2000" dirty="0">
                          <a:solidFill>
                            <a:srgbClr val="C00000"/>
                          </a:solidFill>
                          <a:latin typeface="Times New Roman"/>
                          <a:ea typeface="SimSun"/>
                          <a:cs typeface="Times New Roman"/>
                        </a:rPr>
                        <a:t> </a:t>
                      </a:r>
                      <a:r>
                        <a:rPr lang="en-US" sz="2000" dirty="0" err="1">
                          <a:solidFill>
                            <a:srgbClr val="C00000"/>
                          </a:solidFill>
                          <a:latin typeface="Times New Roman"/>
                          <a:ea typeface="SimSun"/>
                          <a:cs typeface="Times New Roman"/>
                        </a:rPr>
                        <a:t>các</a:t>
                      </a:r>
                      <a:r>
                        <a:rPr lang="en-US" sz="2000" dirty="0">
                          <a:solidFill>
                            <a:srgbClr val="C00000"/>
                          </a:solidFill>
                          <a:latin typeface="Times New Roman"/>
                          <a:ea typeface="SimSun"/>
                          <a:cs typeface="Times New Roman"/>
                        </a:rPr>
                        <a:t> </a:t>
                      </a:r>
                      <a:r>
                        <a:rPr lang="en-US" sz="2000" dirty="0" err="1" smtClean="0">
                          <a:solidFill>
                            <a:srgbClr val="C00000"/>
                          </a:solidFill>
                          <a:latin typeface="Times New Roman"/>
                          <a:ea typeface="SimSun"/>
                          <a:cs typeface="Times New Roman"/>
                        </a:rPr>
                        <a:t>LĐ</a:t>
                      </a:r>
                      <a:r>
                        <a:rPr lang="en-US" sz="2000" dirty="0" smtClean="0">
                          <a:solidFill>
                            <a:srgbClr val="C00000"/>
                          </a:solidFill>
                          <a:latin typeface="Times New Roman"/>
                          <a:ea typeface="SimSun"/>
                          <a:cs typeface="Times New Roman"/>
                        </a:rPr>
                        <a:t>.</a:t>
                      </a: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pPr algn="ctr">
                        <a:lnSpc>
                          <a:spcPct val="100000"/>
                        </a:lnSpc>
                        <a:spcAft>
                          <a:spcPts val="0"/>
                        </a:spcAft>
                      </a:pPr>
                      <a:endParaRPr lang="en-US" sz="2000" dirty="0">
                        <a:solidFill>
                          <a:srgbClr val="C00000"/>
                        </a:solidFill>
                        <a:latin typeface="Times New Roman"/>
                        <a:ea typeface="SimSun"/>
                        <a:cs typeface="Times New Roman"/>
                      </a:endParaRPr>
                    </a:p>
                  </a:txBody>
                  <a:tcPr marL="23446" marR="234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bl>
          </a:graphicData>
        </a:graphic>
      </p:graphicFrame>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6"/>
          <p:cNvPicPr preferRelativeResize="0"/>
          <p:nvPr/>
        </p:nvPicPr>
        <p:blipFill rotWithShape="1">
          <a:blip r:embed="rId3">
            <a:alphaModFix/>
          </a:blip>
          <a:srcRect/>
          <a:stretch/>
        </p:blipFill>
        <p:spPr>
          <a:xfrm>
            <a:off x="-414528" y="36513"/>
            <a:ext cx="12192000" cy="6858000"/>
          </a:xfrm>
          <a:prstGeom prst="rect">
            <a:avLst/>
          </a:prstGeom>
          <a:noFill/>
          <a:ln>
            <a:noFill/>
          </a:ln>
        </p:spPr>
      </p:pic>
      <p:sp>
        <p:nvSpPr>
          <p:cNvPr id="112" name="Google Shape;112;p16"/>
          <p:cNvSpPr/>
          <p:nvPr/>
        </p:nvSpPr>
        <p:spPr>
          <a:xfrm>
            <a:off x="1588" y="1588"/>
            <a:ext cx="12176125" cy="685641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 name="Google Shape;115;p16"/>
          <p:cNvSpPr/>
          <p:nvPr/>
        </p:nvSpPr>
        <p:spPr>
          <a:xfrm>
            <a:off x="1725283" y="1422400"/>
            <a:ext cx="8850702" cy="4019550"/>
          </a:xfrm>
          <a:custGeom>
            <a:avLst/>
            <a:gdLst/>
            <a:ahLst/>
            <a:cxnLst/>
            <a:rect l="l" t="t" r="r" b="b"/>
            <a:pathLst>
              <a:path w="4997" h="2532" extrusionOk="0">
                <a:moveTo>
                  <a:pt x="1254" y="30"/>
                </a:moveTo>
                <a:lnTo>
                  <a:pt x="4966" y="30"/>
                </a:lnTo>
                <a:lnTo>
                  <a:pt x="4966" y="2499"/>
                </a:lnTo>
                <a:lnTo>
                  <a:pt x="30" y="2499"/>
                </a:lnTo>
                <a:lnTo>
                  <a:pt x="30" y="30"/>
                </a:lnTo>
                <a:lnTo>
                  <a:pt x="401" y="30"/>
                </a:lnTo>
                <a:lnTo>
                  <a:pt x="401" y="0"/>
                </a:lnTo>
                <a:lnTo>
                  <a:pt x="0" y="0"/>
                </a:lnTo>
                <a:lnTo>
                  <a:pt x="0" y="2532"/>
                </a:lnTo>
                <a:lnTo>
                  <a:pt x="4997" y="2532"/>
                </a:lnTo>
                <a:lnTo>
                  <a:pt x="4997" y="0"/>
                </a:lnTo>
                <a:lnTo>
                  <a:pt x="1254" y="0"/>
                </a:lnTo>
                <a:lnTo>
                  <a:pt x="1254" y="3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16;p16"/>
          <p:cNvSpPr/>
          <p:nvPr/>
        </p:nvSpPr>
        <p:spPr>
          <a:xfrm>
            <a:off x="2913063" y="889000"/>
            <a:ext cx="1052512" cy="1258888"/>
          </a:xfrm>
          <a:custGeom>
            <a:avLst/>
            <a:gdLst/>
            <a:ahLst/>
            <a:cxnLst/>
            <a:rect l="l" t="t" r="r" b="b"/>
            <a:pathLst>
              <a:path w="663" h="793" extrusionOk="0">
                <a:moveTo>
                  <a:pt x="647" y="768"/>
                </a:moveTo>
                <a:lnTo>
                  <a:pt x="663" y="768"/>
                </a:lnTo>
                <a:lnTo>
                  <a:pt x="647" y="768"/>
                </a:lnTo>
                <a:close/>
                <a:moveTo>
                  <a:pt x="31" y="743"/>
                </a:moveTo>
                <a:lnTo>
                  <a:pt x="31" y="30"/>
                </a:lnTo>
                <a:lnTo>
                  <a:pt x="630" y="30"/>
                </a:lnTo>
                <a:lnTo>
                  <a:pt x="630" y="743"/>
                </a:lnTo>
                <a:lnTo>
                  <a:pt x="330" y="589"/>
                </a:lnTo>
                <a:lnTo>
                  <a:pt x="31" y="743"/>
                </a:lnTo>
                <a:close/>
                <a:moveTo>
                  <a:pt x="663" y="0"/>
                </a:moveTo>
                <a:lnTo>
                  <a:pt x="0" y="0"/>
                </a:lnTo>
                <a:lnTo>
                  <a:pt x="0" y="793"/>
                </a:lnTo>
                <a:lnTo>
                  <a:pt x="330" y="625"/>
                </a:lnTo>
                <a:lnTo>
                  <a:pt x="663" y="793"/>
                </a:lnTo>
                <a:lnTo>
                  <a:pt x="663" y="768"/>
                </a:lnTo>
                <a:lnTo>
                  <a:pt x="663" y="0"/>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17;p16"/>
          <p:cNvSpPr/>
          <p:nvPr/>
        </p:nvSpPr>
        <p:spPr>
          <a:xfrm>
            <a:off x="2913063" y="889000"/>
            <a:ext cx="1052512" cy="1258888"/>
          </a:xfrm>
          <a:custGeom>
            <a:avLst/>
            <a:gdLst/>
            <a:ahLst/>
            <a:cxnLst/>
            <a:rect l="l" t="t" r="r" b="b"/>
            <a:pathLst>
              <a:path w="663" h="793" extrusionOk="0">
                <a:moveTo>
                  <a:pt x="647" y="768"/>
                </a:moveTo>
                <a:lnTo>
                  <a:pt x="663" y="768"/>
                </a:lnTo>
                <a:lnTo>
                  <a:pt x="647" y="768"/>
                </a:lnTo>
                <a:moveTo>
                  <a:pt x="31" y="743"/>
                </a:moveTo>
                <a:lnTo>
                  <a:pt x="31" y="30"/>
                </a:lnTo>
                <a:lnTo>
                  <a:pt x="630" y="30"/>
                </a:lnTo>
                <a:lnTo>
                  <a:pt x="630" y="743"/>
                </a:lnTo>
                <a:lnTo>
                  <a:pt x="330" y="589"/>
                </a:lnTo>
                <a:lnTo>
                  <a:pt x="31" y="743"/>
                </a:lnTo>
                <a:moveTo>
                  <a:pt x="663" y="0"/>
                </a:moveTo>
                <a:lnTo>
                  <a:pt x="0" y="0"/>
                </a:lnTo>
                <a:lnTo>
                  <a:pt x="0" y="793"/>
                </a:lnTo>
                <a:lnTo>
                  <a:pt x="330" y="625"/>
                </a:lnTo>
                <a:lnTo>
                  <a:pt x="663" y="793"/>
                </a:lnTo>
                <a:lnTo>
                  <a:pt x="663" y="768"/>
                </a:lnTo>
                <a:lnTo>
                  <a:pt x="663" y="0"/>
                </a:lnTo>
              </a:path>
            </a:pathLst>
          </a:cu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18;p16"/>
          <p:cNvSpPr/>
          <p:nvPr/>
        </p:nvSpPr>
        <p:spPr>
          <a:xfrm>
            <a:off x="3179763" y="1177925"/>
            <a:ext cx="515937" cy="406400"/>
          </a:xfrm>
          <a:custGeom>
            <a:avLst/>
            <a:gdLst/>
            <a:ahLst/>
            <a:cxnLst/>
            <a:rect l="l" t="t" r="r" b="b"/>
            <a:pathLst>
              <a:path w="118" h="93" extrusionOk="0">
                <a:moveTo>
                  <a:pt x="43" y="93"/>
                </a:moveTo>
                <a:cubicBezTo>
                  <a:pt x="0" y="93"/>
                  <a:pt x="0" y="93"/>
                  <a:pt x="0" y="93"/>
                </a:cubicBezTo>
                <a:cubicBezTo>
                  <a:pt x="0" y="62"/>
                  <a:pt x="0" y="62"/>
                  <a:pt x="0" y="62"/>
                </a:cubicBezTo>
                <a:cubicBezTo>
                  <a:pt x="0" y="50"/>
                  <a:pt x="1" y="40"/>
                  <a:pt x="4" y="33"/>
                </a:cubicBezTo>
                <a:cubicBezTo>
                  <a:pt x="6" y="26"/>
                  <a:pt x="10" y="19"/>
                  <a:pt x="16" y="13"/>
                </a:cubicBezTo>
                <a:cubicBezTo>
                  <a:pt x="22" y="8"/>
                  <a:pt x="29" y="3"/>
                  <a:pt x="38" y="0"/>
                </a:cubicBezTo>
                <a:cubicBezTo>
                  <a:pt x="47" y="18"/>
                  <a:pt x="47" y="18"/>
                  <a:pt x="47" y="18"/>
                </a:cubicBezTo>
                <a:cubicBezTo>
                  <a:pt x="38" y="21"/>
                  <a:pt x="32" y="25"/>
                  <a:pt x="28" y="30"/>
                </a:cubicBezTo>
                <a:cubicBezTo>
                  <a:pt x="25" y="35"/>
                  <a:pt x="23" y="41"/>
                  <a:pt x="22" y="50"/>
                </a:cubicBezTo>
                <a:cubicBezTo>
                  <a:pt x="43" y="50"/>
                  <a:pt x="43" y="50"/>
                  <a:pt x="43" y="50"/>
                </a:cubicBezTo>
                <a:lnTo>
                  <a:pt x="43" y="93"/>
                </a:lnTo>
                <a:close/>
                <a:moveTo>
                  <a:pt x="115" y="93"/>
                </a:moveTo>
                <a:cubicBezTo>
                  <a:pt x="72" y="93"/>
                  <a:pt x="72" y="93"/>
                  <a:pt x="72" y="93"/>
                </a:cubicBezTo>
                <a:cubicBezTo>
                  <a:pt x="72" y="62"/>
                  <a:pt x="72" y="62"/>
                  <a:pt x="72" y="62"/>
                </a:cubicBezTo>
                <a:cubicBezTo>
                  <a:pt x="72" y="50"/>
                  <a:pt x="73" y="40"/>
                  <a:pt x="75" y="33"/>
                </a:cubicBezTo>
                <a:cubicBezTo>
                  <a:pt x="77" y="26"/>
                  <a:pt x="81" y="19"/>
                  <a:pt x="87" y="13"/>
                </a:cubicBezTo>
                <a:cubicBezTo>
                  <a:pt x="93" y="8"/>
                  <a:pt x="101" y="3"/>
                  <a:pt x="110" y="0"/>
                </a:cubicBezTo>
                <a:cubicBezTo>
                  <a:pt x="118" y="18"/>
                  <a:pt x="118" y="18"/>
                  <a:pt x="118" y="18"/>
                </a:cubicBezTo>
                <a:cubicBezTo>
                  <a:pt x="110" y="21"/>
                  <a:pt x="104" y="25"/>
                  <a:pt x="100" y="30"/>
                </a:cubicBezTo>
                <a:cubicBezTo>
                  <a:pt x="96" y="35"/>
                  <a:pt x="94" y="41"/>
                  <a:pt x="94" y="50"/>
                </a:cubicBezTo>
                <a:cubicBezTo>
                  <a:pt x="115" y="50"/>
                  <a:pt x="115" y="50"/>
                  <a:pt x="115" y="50"/>
                </a:cubicBezTo>
                <a:lnTo>
                  <a:pt x="115" y="93"/>
                </a:ln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 name="Double Wave 1">
            <a:extLst>
              <a:ext uri="{FF2B5EF4-FFF2-40B4-BE49-F238E27FC236}">
                <a16:creationId xmlns:a16="http://schemas.microsoft.com/office/drawing/2014/main" xmlns="" id="{FC4224BE-ED7B-4744-9966-8C7666964608}"/>
              </a:ext>
            </a:extLst>
          </p:cNvPr>
          <p:cNvSpPr/>
          <p:nvPr/>
        </p:nvSpPr>
        <p:spPr>
          <a:xfrm>
            <a:off x="1863307" y="1968500"/>
            <a:ext cx="8350368" cy="3200400"/>
          </a:xfrm>
          <a:prstGeom prst="doubleWav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6600" dirty="0" smtClean="0">
                <a:solidFill>
                  <a:srgbClr val="0070C0"/>
                </a:solidFill>
                <a:latin typeface="Times New Roman" pitchFamily="18" charset="0"/>
              </a:rPr>
              <a:t>Thank you so much!</a:t>
            </a:r>
            <a:endParaRPr lang="en-US" altLang="zh-CN" sz="6600" dirty="0">
              <a:solidFill>
                <a:srgbClr val="0070C0"/>
              </a:solidFill>
              <a:latin typeface="Times New Roman" pitchFamily="18" charset="0"/>
            </a:endParaRPr>
          </a:p>
        </p:txBody>
      </p:sp>
    </p:spTree>
    <p:extLst>
      <p:ext uri="{BB962C8B-B14F-4D97-AF65-F5344CB8AC3E}">
        <p14:creationId xmlns:p14="http://schemas.microsoft.com/office/powerpoint/2010/main" val="849908388"/>
      </p:ext>
    </p:extLst>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màu trắng đẹp – Chọn Khé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767457" y="3341470"/>
            <a:ext cx="3878285" cy="960120"/>
          </a:xfrm>
          <a:prstGeom prst="roundRect">
            <a:avLst/>
          </a:prstGeom>
          <a:solidFill>
            <a:srgbClr val="00B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dirty="0">
              <a:solidFill>
                <a:prstClr val="white"/>
              </a:solidFill>
              <a:latin typeface="Calibri"/>
            </a:endParaRPr>
          </a:p>
        </p:txBody>
      </p:sp>
      <p:sp>
        <p:nvSpPr>
          <p:cNvPr id="5" name="Rounded Rectangle 4"/>
          <p:cNvSpPr/>
          <p:nvPr/>
        </p:nvSpPr>
        <p:spPr>
          <a:xfrm>
            <a:off x="492290" y="3480598"/>
            <a:ext cx="931334" cy="640080"/>
          </a:xfrm>
          <a:prstGeom prst="roundRect">
            <a:avLst/>
          </a:prstGeom>
          <a:solidFill>
            <a:srgbClr val="92D05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solidFill>
                  <a:prstClr val="white"/>
                </a:solidFill>
                <a:latin typeface="Calibri"/>
              </a:rPr>
              <a:t>A</a:t>
            </a:r>
          </a:p>
        </p:txBody>
      </p:sp>
      <p:sp>
        <p:nvSpPr>
          <p:cNvPr id="6" name="Rounded Rectangle 5"/>
          <p:cNvSpPr/>
          <p:nvPr/>
        </p:nvSpPr>
        <p:spPr>
          <a:xfrm>
            <a:off x="726694" y="4555018"/>
            <a:ext cx="3919048" cy="96012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dirty="0">
              <a:solidFill>
                <a:prstClr val="white"/>
              </a:solidFill>
              <a:latin typeface="Calibri"/>
            </a:endParaRPr>
          </a:p>
        </p:txBody>
      </p:sp>
      <p:sp>
        <p:nvSpPr>
          <p:cNvPr id="7" name="Rounded Rectangle 6"/>
          <p:cNvSpPr/>
          <p:nvPr/>
        </p:nvSpPr>
        <p:spPr>
          <a:xfrm>
            <a:off x="492290" y="4715038"/>
            <a:ext cx="931334" cy="640080"/>
          </a:xfrm>
          <a:prstGeom prst="roundRect">
            <a:avLst/>
          </a:prstGeom>
          <a:solidFill>
            <a:srgbClr val="92D05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solidFill>
                  <a:prstClr val="white"/>
                </a:solidFill>
                <a:latin typeface="Calibri"/>
              </a:rPr>
              <a:t>B</a:t>
            </a:r>
          </a:p>
        </p:txBody>
      </p:sp>
      <p:sp>
        <p:nvSpPr>
          <p:cNvPr id="8" name="Rounded Rectangle 7"/>
          <p:cNvSpPr/>
          <p:nvPr/>
        </p:nvSpPr>
        <p:spPr>
          <a:xfrm>
            <a:off x="6815146" y="3309796"/>
            <a:ext cx="3979725" cy="978988"/>
          </a:xfrm>
          <a:prstGeom prst="roundRect">
            <a:avLst/>
          </a:prstGeom>
          <a:solidFill>
            <a:srgbClr val="00B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dirty="0">
              <a:solidFill>
                <a:prstClr val="white"/>
              </a:solidFill>
              <a:latin typeface="Calibri"/>
            </a:endParaRPr>
          </a:p>
        </p:txBody>
      </p:sp>
      <p:sp>
        <p:nvSpPr>
          <p:cNvPr id="9" name="Rounded Rectangle 8"/>
          <p:cNvSpPr/>
          <p:nvPr/>
        </p:nvSpPr>
        <p:spPr>
          <a:xfrm>
            <a:off x="6344048" y="3410419"/>
            <a:ext cx="931334" cy="640080"/>
          </a:xfrm>
          <a:prstGeom prst="roundRect">
            <a:avLst/>
          </a:prstGeom>
          <a:solidFill>
            <a:srgbClr val="92D05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solidFill>
                  <a:prstClr val="white"/>
                </a:solidFill>
                <a:latin typeface="Calibri"/>
              </a:rPr>
              <a:t>C</a:t>
            </a:r>
          </a:p>
        </p:txBody>
      </p:sp>
      <p:sp>
        <p:nvSpPr>
          <p:cNvPr id="10" name="TextBox 9"/>
          <p:cNvSpPr txBox="1"/>
          <p:nvPr/>
        </p:nvSpPr>
        <p:spPr>
          <a:xfrm>
            <a:off x="1451393" y="3590697"/>
            <a:ext cx="2899381"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thứ</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nhất</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698791" y="4646041"/>
            <a:ext cx="2651983" cy="830997"/>
          </a:xfrm>
          <a:prstGeom prst="rect">
            <a:avLst/>
          </a:prstGeom>
          <a:noFill/>
          <a:ln>
            <a:noFill/>
          </a:ln>
        </p:spPr>
        <p:txBody>
          <a:bodyPr wrap="square" rtlCol="0">
            <a:spAutoFit/>
          </a:bodyPr>
          <a:lstStyle/>
          <a:p>
            <a:r>
              <a:rPr lang="en-US" sz="2400" b="1" dirty="0" err="1" smtClean="0">
                <a:solidFill>
                  <a:schemeClr val="bg1"/>
                </a:solidFill>
                <a:latin typeface="Times New Roman" panose="02020603050405020304" pitchFamily="18" charset="0"/>
                <a:cs typeface="Times New Roman" panose="02020603050405020304" pitchFamily="18" charset="0"/>
              </a:rPr>
              <a:t>thứ</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hai</a:t>
            </a:r>
            <a:endParaRPr lang="en-US" sz="2400" b="1" dirty="0" smtClean="0">
              <a:solidFill>
                <a:schemeClr val="bg1"/>
              </a:solidFill>
              <a:latin typeface="Times New Roman" panose="02020603050405020304" pitchFamily="18" charset="0"/>
              <a:cs typeface="Times New Roman" panose="02020603050405020304" pitchFamily="18" charset="0"/>
            </a:endParaRPr>
          </a:p>
          <a:p>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7275382" y="3441121"/>
            <a:ext cx="2573459" cy="461665"/>
          </a:xfrm>
          <a:prstGeom prst="rect">
            <a:avLst/>
          </a:prstGeom>
          <a:noFill/>
        </p:spPr>
        <p:txBody>
          <a:bodyPr wrap="square" rtlCol="0">
            <a:spAutoFit/>
          </a:bodyPr>
          <a:lstStyle/>
          <a:p>
            <a:r>
              <a:rPr lang="en-US" sz="2400" b="1" dirty="0" err="1" smtClean="0">
                <a:solidFill>
                  <a:schemeClr val="bg1"/>
                </a:solidFill>
                <a:latin typeface="Times New Roman" panose="02020603050405020304" pitchFamily="18" charset="0"/>
                <a:cs typeface="Times New Roman" panose="02020603050405020304" pitchFamily="18" charset="0"/>
              </a:rPr>
              <a:t>thứ</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ba</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6815146" y="4515089"/>
            <a:ext cx="3979725" cy="978988"/>
          </a:xfrm>
          <a:prstGeom prst="roundRect">
            <a:avLst/>
          </a:prstGeom>
          <a:solidFill>
            <a:srgbClr val="00B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dirty="0">
              <a:solidFill>
                <a:prstClr val="white"/>
              </a:solidFill>
              <a:latin typeface="Calibri"/>
            </a:endParaRPr>
          </a:p>
        </p:txBody>
      </p:sp>
      <p:sp>
        <p:nvSpPr>
          <p:cNvPr id="14" name="TextBox 13"/>
          <p:cNvSpPr txBox="1"/>
          <p:nvPr/>
        </p:nvSpPr>
        <p:spPr>
          <a:xfrm>
            <a:off x="7543936" y="4627139"/>
            <a:ext cx="2794684" cy="830997"/>
          </a:xfrm>
          <a:prstGeom prst="rect">
            <a:avLst/>
          </a:prstGeom>
          <a:noFill/>
        </p:spPr>
        <p:txBody>
          <a:bodyPr wrap="square" rtlCol="0">
            <a:spAutoFit/>
          </a:bodyPr>
          <a:lstStyle/>
          <a:p>
            <a:r>
              <a:rPr lang="en-US" sz="2400" b="1" dirty="0" err="1" smtClean="0">
                <a:solidFill>
                  <a:schemeClr val="bg1"/>
                </a:solidFill>
                <a:latin typeface="Times New Roman" panose="02020603050405020304" pitchFamily="18" charset="0"/>
                <a:cs typeface="Times New Roman" panose="02020603050405020304" pitchFamily="18" charset="0"/>
              </a:rPr>
              <a:t>kết</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hợp</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ngôi</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thứ</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nhất</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và</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ngôi</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thứ</a:t>
            </a:r>
            <a:r>
              <a:rPr lang="en-US" sz="2400" b="1" dirty="0" smtClean="0">
                <a:solidFill>
                  <a:schemeClr val="bg1"/>
                </a:solidFill>
                <a:latin typeface="Times New Roman" panose="02020603050405020304" pitchFamily="18" charset="0"/>
                <a:cs typeface="Times New Roman" panose="02020603050405020304" pitchFamily="18" charset="0"/>
              </a:rPr>
              <a:t> 3</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6344048" y="4551651"/>
            <a:ext cx="931334" cy="640080"/>
          </a:xfrm>
          <a:prstGeom prst="roundRect">
            <a:avLst/>
          </a:prstGeom>
          <a:solidFill>
            <a:srgbClr val="92D05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solidFill>
                  <a:prstClr val="white"/>
                </a:solidFill>
                <a:latin typeface="Calibri"/>
              </a:rPr>
              <a:t>D</a:t>
            </a:r>
          </a:p>
        </p:txBody>
      </p:sp>
      <p:sp>
        <p:nvSpPr>
          <p:cNvPr id="16" name="Rectangle: Rounded Corners 21">
            <a:extLst>
              <a:ext uri="{FF2B5EF4-FFF2-40B4-BE49-F238E27FC236}">
                <a16:creationId xmlns:a16="http://schemas.microsoft.com/office/drawing/2014/main" xmlns="" id="{AE23E18C-885E-4E70-AC1B-7D504F1A16D3}"/>
              </a:ext>
            </a:extLst>
          </p:cNvPr>
          <p:cNvSpPr/>
          <p:nvPr/>
        </p:nvSpPr>
        <p:spPr>
          <a:xfrm>
            <a:off x="767456" y="963444"/>
            <a:ext cx="10027415" cy="1546841"/>
          </a:xfrm>
          <a:prstGeom prst="roundRect">
            <a:avLst/>
          </a:prstGeom>
          <a:solidFill>
            <a:srgbClr val="00B05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1" i="1"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Title 4"/>
          <p:cNvSpPr txBox="1">
            <a:spLocks/>
          </p:cNvSpPr>
          <p:nvPr/>
        </p:nvSpPr>
        <p:spPr>
          <a:xfrm>
            <a:off x="957957" y="1112344"/>
            <a:ext cx="9836914" cy="1497496"/>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b="1" u="sng" dirty="0" err="1" smtClean="0">
                <a:solidFill>
                  <a:schemeClr val="bg1"/>
                </a:solidFill>
                <a:latin typeface="Times New Roman" panose="02020603050405020304" pitchFamily="18" charset="0"/>
                <a:cs typeface="Times New Roman" panose="02020603050405020304" pitchFamily="18" charset="0"/>
              </a:rPr>
              <a:t>Câu</a:t>
            </a:r>
            <a:r>
              <a:rPr lang="en-US" sz="2800" b="1" u="sng" dirty="0" smtClean="0">
                <a:solidFill>
                  <a:schemeClr val="bg1"/>
                </a:solidFill>
                <a:latin typeface="Times New Roman" panose="02020603050405020304" pitchFamily="18" charset="0"/>
                <a:cs typeface="Times New Roman" panose="02020603050405020304" pitchFamily="18" charset="0"/>
              </a:rPr>
              <a:t> 1</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Văn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bản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Ngôi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nhà</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tranh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của</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cụ</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Phan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Bội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smtClean="0">
                <a:solidFill>
                  <a:schemeClr val="bg1"/>
                </a:solidFill>
                <a:latin typeface="Times New Roman" panose="02020603050405020304" pitchFamily="18" charset="0"/>
                <a:cs typeface="Times New Roman" panose="02020603050405020304" pitchFamily="18" charset="0"/>
              </a:rPr>
              <a:t>ở </a:t>
            </a:r>
            <a:r>
              <a:rPr lang="en-US" sz="2800" dirty="0" err="1" smtClean="0">
                <a:solidFill>
                  <a:schemeClr val="bg1"/>
                </a:solidFill>
                <a:latin typeface="Times New Roman" panose="02020603050405020304" pitchFamily="18" charset="0"/>
                <a:cs typeface="Times New Roman" panose="02020603050405020304" pitchFamily="18" charset="0"/>
              </a:rPr>
              <a:t>Bến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Ngự</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trích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Tuấn</a:t>
            </a:r>
            <a:r>
              <a:rPr lang="en-US" sz="2800" dirty="0" smtClean="0">
                <a:solidFill>
                  <a:schemeClr val="bg1"/>
                </a:solidFill>
                <a:latin typeface="Times New Roman" panose="02020603050405020304" pitchFamily="18" charset="0"/>
                <a:cs typeface="Times New Roman" panose="02020603050405020304" pitchFamily="18" charset="0"/>
              </a:rPr>
              <a:t> – </a:t>
            </a:r>
            <a:r>
              <a:rPr lang="en-US" sz="2800" dirty="0" err="1" smtClean="0">
                <a:solidFill>
                  <a:schemeClr val="bg1"/>
                </a:solidFill>
                <a:latin typeface="Times New Roman" panose="02020603050405020304" pitchFamily="18" charset="0"/>
                <a:cs typeface="Times New Roman" panose="02020603050405020304" pitchFamily="18" charset="0"/>
              </a:rPr>
              <a:t>chàng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trai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nước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Việt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đượ</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kể</a:t>
            </a:r>
            <a:r>
              <a:rPr lang="en-US" sz="2800" dirty="0" smtClean="0">
                <a:solidFill>
                  <a:schemeClr val="bg1"/>
                </a:solidFill>
                <a:latin typeface="Times New Roman" panose="02020603050405020304" pitchFamily="18" charset="0"/>
                <a:cs typeface="Times New Roman" panose="02020603050405020304" pitchFamily="18" charset="0"/>
              </a:rPr>
              <a:t> ở </a:t>
            </a:r>
            <a:r>
              <a:rPr lang="en-US" sz="2800" dirty="0" err="1" smtClean="0">
                <a:solidFill>
                  <a:schemeClr val="bg1"/>
                </a:solidFill>
                <a:latin typeface="Times New Roman" panose="02020603050405020304" pitchFamily="18" charset="0"/>
                <a:cs typeface="Times New Roman" panose="02020603050405020304" pitchFamily="18" charset="0"/>
              </a:rPr>
              <a:t>ngôi</a:t>
            </a:r>
            <a:r>
              <a:rPr lang="en-US" sz="2800" dirty="0" smtClean="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97039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6" fill="hold" nodeType="clickEffect">
                                  <p:stCondLst>
                                    <p:cond delay="0"/>
                                  </p:stCondLst>
                                  <p:childTnLst>
                                    <p:animClr clrSpc="hsl" dir="cw">
                                      <p:cBhvr>
                                        <p:cTn id="6" dur="2000" fill="hold"/>
                                        <p:tgtEl>
                                          <p:spTgt spid="4"/>
                                        </p:tgtEl>
                                        <p:attrNameLst>
                                          <p:attrName>fillcolor</p:attrName>
                                        </p:attrNameLst>
                                      </p:cBhvr>
                                      <p:to>
                                        <a:srgbClr val="D41A35"/>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thiết kế giáo án điện tử Powerpoint in 2020 | Frame background,  Background images,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3" y="543641"/>
            <a:ext cx="2540072" cy="631435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955324" y="1338994"/>
            <a:ext cx="9768126" cy="1062683"/>
          </a:xfrm>
          <a:prstGeom prst="roundRect">
            <a:avLst/>
          </a:prstGeom>
          <a:solidFill>
            <a:srgbClr val="00B05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5" name="Rounded Rectangle 4"/>
          <p:cNvSpPr/>
          <p:nvPr/>
        </p:nvSpPr>
        <p:spPr>
          <a:xfrm>
            <a:off x="1518848" y="1573401"/>
            <a:ext cx="931334" cy="640080"/>
          </a:xfrm>
          <a:prstGeom prst="roundRect">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Calibri"/>
                <a:ea typeface="+mn-ea"/>
                <a:cs typeface="+mn-cs"/>
              </a:rPr>
              <a:t>A</a:t>
            </a:r>
          </a:p>
        </p:txBody>
      </p:sp>
      <p:sp>
        <p:nvSpPr>
          <p:cNvPr id="15" name="TextBox 14"/>
          <p:cNvSpPr txBox="1"/>
          <p:nvPr/>
        </p:nvSpPr>
        <p:spPr>
          <a:xfrm>
            <a:off x="2566221" y="1489435"/>
            <a:ext cx="9063747" cy="830997"/>
          </a:xfrm>
          <a:prstGeom prst="rect">
            <a:avLst/>
          </a:prstGeom>
          <a:noFill/>
        </p:spPr>
        <p:txBody>
          <a:bodyPr wrap="square" rtlCol="0">
            <a:spAutoFit/>
          </a:bodyPr>
          <a:lstStyle/>
          <a:p>
            <a:pPr algn="just"/>
            <a:r>
              <a:rPr lang="en-US" sz="2400" dirty="0" err="1">
                <a:solidFill>
                  <a:schemeClr val="bg1"/>
                </a:solidFill>
                <a:latin typeface="Times New Roman" panose="02020603050405020304" pitchFamily="18" charset="0"/>
                <a:cs typeface="Times New Roman" panose="02020603050405020304" pitchFamily="18" charset="0"/>
              </a:rPr>
              <a:t>đ</a:t>
            </a:r>
            <a:r>
              <a:rPr lang="en-US" sz="2400" dirty="0" err="1" smtClean="0">
                <a:solidFill>
                  <a:schemeClr val="bg1"/>
                </a:solidFill>
                <a:latin typeface="Times New Roman" panose="02020603050405020304" pitchFamily="18" charset="0"/>
                <a:cs typeface="Times New Roman" panose="02020603050405020304" pitchFamily="18" charset="0"/>
              </a:rPr>
              <a:t>ến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trường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bị</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chế</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nhạo</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vì</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chiếc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sơ</a:t>
            </a:r>
            <a:r>
              <a:rPr lang="en-US" sz="2400" dirty="0" smtClean="0">
                <a:solidFill>
                  <a:schemeClr val="bg1"/>
                </a:solidFill>
                <a:latin typeface="Times New Roman" panose="02020603050405020304" pitchFamily="18" charset="0"/>
                <a:cs typeface="Times New Roman" panose="02020603050405020304" pitchFamily="18" charset="0"/>
              </a:rPr>
              <a:t> mi </a:t>
            </a:r>
            <a:r>
              <a:rPr lang="en-US" sz="2400" dirty="0" err="1" smtClean="0">
                <a:solidFill>
                  <a:schemeClr val="bg1"/>
                </a:solidFill>
                <a:latin typeface="Times New Roman" panose="02020603050405020304" pitchFamily="18" charset="0"/>
                <a:cs typeface="Times New Roman" panose="02020603050405020304" pitchFamily="18" charset="0"/>
              </a:rPr>
              <a:t>vàng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khến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cậu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mang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biệt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hiệu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thằng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tù</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khổ</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sai</a:t>
            </a:r>
            <a:r>
              <a:rPr lang="en-US" sz="2400" dirty="0" smtClean="0">
                <a:solidFill>
                  <a:schemeClr val="bg1"/>
                </a:solidFill>
                <a:latin typeface="Times New Roman" panose="02020603050405020304" pitchFamily="18" charset="0"/>
                <a:cs typeface="Times New Roman" panose="02020603050405020304" pitchFamily="18" charset="0"/>
              </a:rPr>
              <a:t>”</a:t>
            </a:r>
            <a:r>
              <a:rPr lang="vi-VN"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910724" y="5299517"/>
            <a:ext cx="9865639" cy="1295247"/>
          </a:xfrm>
          <a:prstGeom prst="roundRect">
            <a:avLst/>
          </a:prstGeom>
          <a:solidFill>
            <a:srgbClr val="00B05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8" name="Rounded Rectangle 17"/>
          <p:cNvSpPr/>
          <p:nvPr/>
        </p:nvSpPr>
        <p:spPr>
          <a:xfrm>
            <a:off x="1910725" y="3980053"/>
            <a:ext cx="9768126" cy="1062683"/>
          </a:xfrm>
          <a:prstGeom prst="roundRect">
            <a:avLst/>
          </a:prstGeom>
          <a:solidFill>
            <a:srgbClr val="00B05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9" name="Rounded Rectangle 18"/>
          <p:cNvSpPr/>
          <p:nvPr/>
        </p:nvSpPr>
        <p:spPr>
          <a:xfrm>
            <a:off x="1955324" y="2713582"/>
            <a:ext cx="9768126" cy="1062683"/>
          </a:xfrm>
          <a:prstGeom prst="roundRect">
            <a:avLst/>
          </a:prstGeom>
          <a:solidFill>
            <a:srgbClr val="00B05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9" name="Rounded Rectangle 8"/>
          <p:cNvSpPr/>
          <p:nvPr/>
        </p:nvSpPr>
        <p:spPr>
          <a:xfrm>
            <a:off x="1445058" y="4274576"/>
            <a:ext cx="931334" cy="640080"/>
          </a:xfrm>
          <a:prstGeom prst="roundRect">
            <a:avLst>
              <a:gd name="adj" fmla="val 26871"/>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Calibri"/>
                <a:ea typeface="+mn-ea"/>
                <a:cs typeface="+mn-cs"/>
              </a:rPr>
              <a:t>C</a:t>
            </a:r>
          </a:p>
        </p:txBody>
      </p:sp>
      <p:sp>
        <p:nvSpPr>
          <p:cNvPr id="11" name="Rounded Rectangle 10"/>
          <p:cNvSpPr/>
          <p:nvPr/>
        </p:nvSpPr>
        <p:spPr>
          <a:xfrm>
            <a:off x="1409348" y="5481247"/>
            <a:ext cx="931334" cy="640080"/>
          </a:xfrm>
          <a:prstGeom prst="roundRect">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Calibri"/>
                <a:ea typeface="+mn-ea"/>
                <a:cs typeface="+mn-cs"/>
              </a:rPr>
              <a:t>D</a:t>
            </a:r>
          </a:p>
        </p:txBody>
      </p:sp>
      <p:sp>
        <p:nvSpPr>
          <p:cNvPr id="7" name="Rounded Rectangle 6"/>
          <p:cNvSpPr/>
          <p:nvPr/>
        </p:nvSpPr>
        <p:spPr>
          <a:xfrm>
            <a:off x="1489657" y="2919500"/>
            <a:ext cx="931334" cy="640080"/>
          </a:xfrm>
          <a:prstGeom prst="roundRect">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Calibri"/>
                <a:ea typeface="+mn-ea"/>
                <a:cs typeface="+mn-cs"/>
              </a:rPr>
              <a:t>B</a:t>
            </a:r>
          </a:p>
        </p:txBody>
      </p:sp>
      <p:sp>
        <p:nvSpPr>
          <p:cNvPr id="20" name="TextBox 19"/>
          <p:cNvSpPr txBox="1"/>
          <p:nvPr/>
        </p:nvSpPr>
        <p:spPr>
          <a:xfrm>
            <a:off x="2564153" y="2804231"/>
            <a:ext cx="9171977" cy="461665"/>
          </a:xfrm>
          <a:prstGeom prst="rect">
            <a:avLst/>
          </a:prstGeom>
          <a:noFill/>
        </p:spPr>
        <p:txBody>
          <a:bodyPr wrap="square" rtlCol="0">
            <a:spAutoFit/>
          </a:bodyPr>
          <a:lstStyle/>
          <a:p>
            <a:pPr algn="just"/>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mặc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dù</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học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khá</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nhưng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cậu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bị</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đuổi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khỏi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trường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vì</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hạnh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kiểm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xấu</a:t>
            </a:r>
            <a:r>
              <a:rPr lang="en-US"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2450182" y="4122392"/>
            <a:ext cx="9024065" cy="830997"/>
          </a:xfrm>
          <a:prstGeom prst="rect">
            <a:avLst/>
          </a:prstGeom>
          <a:noFill/>
        </p:spPr>
        <p:txBody>
          <a:bodyPr wrap="square" rtlCol="0">
            <a:spAutoFit/>
          </a:bodyPr>
          <a:lstStyle/>
          <a:p>
            <a:pPr algn="just"/>
            <a:r>
              <a:rPr lang="en-US" sz="2400" dirty="0" err="1" smtClean="0">
                <a:solidFill>
                  <a:schemeClr val="bg1"/>
                </a:solidFill>
                <a:latin typeface="Times New Roman" panose="02020603050405020304" pitchFamily="18" charset="0"/>
                <a:cs typeface="Times New Roman" panose="02020603050405020304" pitchFamily="18" charset="0"/>
              </a:rPr>
              <a:t>thời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gian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đầu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kern="0" dirty="0" err="1">
                <a:solidFill>
                  <a:schemeClr val="bg1"/>
                </a:solidFill>
                <a:latin typeface="Times New Roman" panose="02020603050405020304" pitchFamily="18" charset="0"/>
                <a:cs typeface="Times New Roman" panose="02020603050405020304" pitchFamily="18" charset="0"/>
              </a:rPr>
              <a:t>Pê-xcốp</a:t>
            </a:r>
            <a:r>
              <a:rPr lang="en-US" sz="2400" dirty="0" smtClean="0">
                <a:solidFill>
                  <a:schemeClr val="bg1"/>
                </a:solidFill>
                <a:latin typeface="Times New Roman" panose="02020603050405020304" pitchFamily="18" charset="0"/>
                <a:cs typeface="Times New Roman" panose="02020603050405020304" pitchFamily="18" charset="0"/>
              </a:rPr>
              <a:t> say </a:t>
            </a:r>
            <a:r>
              <a:rPr lang="en-US" sz="2400" dirty="0" err="1" smtClean="0">
                <a:solidFill>
                  <a:schemeClr val="bg1"/>
                </a:solidFill>
                <a:latin typeface="Times New Roman" panose="02020603050405020304" pitchFamily="18" charset="0"/>
                <a:cs typeface="Times New Roman" panose="02020603050405020304" pitchFamily="18" charset="0"/>
              </a:rPr>
              <a:t>sưa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với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mới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vì</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giá</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trị</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tinh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thần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lớn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lao</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của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thế</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giới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sách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mở</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ra.</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3" name="Rectangle: Rounded Corners 21">
            <a:extLst>
              <a:ext uri="{FF2B5EF4-FFF2-40B4-BE49-F238E27FC236}">
                <a16:creationId xmlns:a16="http://schemas.microsoft.com/office/drawing/2014/main" xmlns="" id="{AE23E18C-885E-4E70-AC1B-7D504F1A16D3}"/>
              </a:ext>
            </a:extLst>
          </p:cNvPr>
          <p:cNvSpPr/>
          <p:nvPr/>
        </p:nvSpPr>
        <p:spPr>
          <a:xfrm>
            <a:off x="1252204" y="284478"/>
            <a:ext cx="10730753" cy="903920"/>
          </a:xfrm>
          <a:prstGeom prst="roundRect">
            <a:avLst/>
          </a:prstGeom>
          <a:solidFill>
            <a:srgbClr val="00B05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1" i="1"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Tiêu đề 1"/>
          <p:cNvSpPr txBox="1">
            <a:spLocks/>
          </p:cNvSpPr>
          <p:nvPr/>
        </p:nvSpPr>
        <p:spPr>
          <a:xfrm>
            <a:off x="1386674" y="259069"/>
            <a:ext cx="10593023" cy="8378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u="sng" kern="0" dirty="0" err="1" smtClean="0">
                <a:solidFill>
                  <a:schemeClr val="bg1"/>
                </a:solidFill>
                <a:latin typeface="Times New Roman" panose="02020603050405020304" pitchFamily="18" charset="0"/>
                <a:cs typeface="Times New Roman" panose="02020603050405020304" pitchFamily="18" charset="0"/>
              </a:rPr>
              <a:t>Câu</a:t>
            </a:r>
            <a:r>
              <a:rPr lang="en-US" sz="2800" b="1" u="sng" kern="0" dirty="0" smtClean="0">
                <a:solidFill>
                  <a:schemeClr val="bg1"/>
                </a:solidFill>
                <a:latin typeface="Times New Roman" panose="02020603050405020304" pitchFamily="18" charset="0"/>
                <a:cs typeface="Times New Roman" panose="02020603050405020304" pitchFamily="18" charset="0"/>
              </a:rPr>
              <a:t> 2:</a:t>
            </a:r>
            <a:r>
              <a:rPr lang="en-US" sz="2800" b="1"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Trong</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văn</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bản</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Tôi</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đã</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học</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tập</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như</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thế</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nào</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một</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dấu</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mốc</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quan</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trọng</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trên</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bước</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đường</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học</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tập</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và</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trưởng</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thành</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của</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Pê-xcốp</a:t>
            </a:r>
            <a:r>
              <a:rPr lang="en-US" sz="2800" kern="0" dirty="0" smtClean="0">
                <a:solidFill>
                  <a:schemeClr val="bg1"/>
                </a:solidFill>
                <a:latin typeface="Times New Roman" panose="02020603050405020304" pitchFamily="18" charset="0"/>
                <a:cs typeface="Times New Roman" panose="02020603050405020304" pitchFamily="18" charset="0"/>
              </a:rPr>
              <a:t> </a:t>
            </a:r>
            <a:r>
              <a:rPr lang="en-US" sz="2800" kern="0" dirty="0" err="1" smtClean="0">
                <a:solidFill>
                  <a:schemeClr val="bg1"/>
                </a:solidFill>
                <a:latin typeface="Times New Roman" panose="02020603050405020304" pitchFamily="18" charset="0"/>
                <a:cs typeface="Times New Roman" panose="02020603050405020304" pitchFamily="18" charset="0"/>
              </a:rPr>
              <a:t>là</a:t>
            </a:r>
            <a:r>
              <a:rPr lang="en-US" sz="2800" kern="0" dirty="0" smtClean="0">
                <a:solidFill>
                  <a:schemeClr val="bg1"/>
                </a:solidFill>
                <a:latin typeface="Times New Roman" panose="02020603050405020304" pitchFamily="18" charset="0"/>
                <a:cs typeface="Times New Roman" panose="02020603050405020304" pitchFamily="18" charset="0"/>
              </a:rPr>
              <a:t> ….</a:t>
            </a:r>
            <a:endParaRPr lang="en-BZ" altLang="en-US" sz="2800" dirty="0" smtClean="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699385" y="5659662"/>
            <a:ext cx="9024065" cy="461665"/>
          </a:xfrm>
          <a:prstGeom prst="rect">
            <a:avLst/>
          </a:prstGeom>
          <a:noFill/>
        </p:spPr>
        <p:txBody>
          <a:bodyPr wrap="square" rtlCol="0">
            <a:spAutoFit/>
          </a:bodyPr>
          <a:lstStyle/>
          <a:p>
            <a:pPr algn="just"/>
            <a:r>
              <a:rPr lang="en-US" sz="2400" dirty="0" err="1" smtClean="0">
                <a:solidFill>
                  <a:schemeClr val="bg1"/>
                </a:solidFill>
                <a:latin typeface="Times New Roman" panose="02020603050405020304" pitchFamily="18" charset="0"/>
                <a:cs typeface="Times New Roman" panose="02020603050405020304" pitchFamily="18" charset="0"/>
              </a:rPr>
              <a:t>biết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đọc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sách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một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cách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ý </a:t>
            </a:r>
            <a:r>
              <a:rPr lang="en-US" sz="2400" dirty="0" err="1" smtClean="0">
                <a:solidFill>
                  <a:schemeClr val="bg1"/>
                </a:solidFill>
                <a:latin typeface="Times New Roman" panose="02020603050405020304" pitchFamily="18" charset="0"/>
                <a:cs typeface="Times New Roman" panose="02020603050405020304" pitchFamily="18" charset="0"/>
              </a:rPr>
              <a:t>thức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năm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lên</a:t>
            </a:r>
            <a:r>
              <a:rPr lang="en-US" sz="2400" dirty="0" smtClean="0">
                <a:solidFill>
                  <a:schemeClr val="bg1"/>
                </a:solidFill>
                <a:latin typeface="Times New Roman" panose="02020603050405020304" pitchFamily="18" charset="0"/>
                <a:cs typeface="Times New Roman" panose="02020603050405020304" pitchFamily="18" charset="0"/>
              </a:rPr>
              <a:t> 14 </a:t>
            </a:r>
            <a:r>
              <a:rPr lang="en-US" sz="2400" dirty="0" err="1" smtClean="0">
                <a:solidFill>
                  <a:schemeClr val="bg1"/>
                </a:solidFill>
                <a:latin typeface="Times New Roman" panose="02020603050405020304" pitchFamily="18" charset="0"/>
                <a:cs typeface="Times New Roman" panose="02020603050405020304" pitchFamily="18" charset="0"/>
              </a:rPr>
              <a:t>tuổi</a:t>
            </a:r>
            <a:r>
              <a:rPr lang="en-US" sz="2400" dirty="0" smtClean="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51056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6" fill="hold" nodeType="clickEffect">
                                  <p:stCondLst>
                                    <p:cond delay="0"/>
                                  </p:stCondLst>
                                  <p:childTnLst>
                                    <p:animClr clrSpc="hsl" dir="cw">
                                      <p:cBhvr>
                                        <p:cTn id="6" dur="2000" fill="hold"/>
                                        <p:tgtEl>
                                          <p:spTgt spid="17"/>
                                        </p:tgtEl>
                                        <p:attrNameLst>
                                          <p:attrName>fillcolor</p:attrName>
                                        </p:attrNameLst>
                                      </p:cBhvr>
                                      <p:to>
                                        <a:srgbClr val="5F0917"/>
                                      </p:to>
                                    </p:animClr>
                                    <p:set>
                                      <p:cBhvr>
                                        <p:cTn id="7" dur="2000" fill="hold"/>
                                        <p:tgtEl>
                                          <p:spTgt spid="17"/>
                                        </p:tgtEl>
                                        <p:attrNameLst>
                                          <p:attrName>fill.type</p:attrName>
                                        </p:attrNameLst>
                                      </p:cBhvr>
                                      <p:to>
                                        <p:strVal val="solid"/>
                                      </p:to>
                                    </p:set>
                                    <p:set>
                                      <p:cBhvr>
                                        <p:cTn id="8"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màu trắng đẹp – Chọn Khé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2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767457" y="3341470"/>
            <a:ext cx="3878285" cy="960120"/>
          </a:xfrm>
          <a:prstGeom prst="roundRect">
            <a:avLst/>
          </a:prstGeom>
          <a:solidFill>
            <a:srgbClr val="00B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dirty="0">
              <a:solidFill>
                <a:prstClr val="white"/>
              </a:solidFill>
              <a:latin typeface="Calibri"/>
            </a:endParaRPr>
          </a:p>
        </p:txBody>
      </p:sp>
      <p:sp>
        <p:nvSpPr>
          <p:cNvPr id="5" name="Rounded Rectangle 4"/>
          <p:cNvSpPr/>
          <p:nvPr/>
        </p:nvSpPr>
        <p:spPr>
          <a:xfrm>
            <a:off x="492290" y="3480598"/>
            <a:ext cx="931334" cy="640080"/>
          </a:xfrm>
          <a:prstGeom prst="roundRect">
            <a:avLst/>
          </a:prstGeom>
          <a:solidFill>
            <a:srgbClr val="92D05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prstClr val="white"/>
                </a:solidFill>
                <a:latin typeface="Calibri"/>
              </a:rPr>
              <a:t>A</a:t>
            </a:r>
          </a:p>
        </p:txBody>
      </p:sp>
      <p:sp>
        <p:nvSpPr>
          <p:cNvPr id="6" name="Rounded Rectangle 5"/>
          <p:cNvSpPr/>
          <p:nvPr/>
        </p:nvSpPr>
        <p:spPr>
          <a:xfrm>
            <a:off x="726694" y="4555018"/>
            <a:ext cx="4399488" cy="960120"/>
          </a:xfrm>
          <a:prstGeom prst="roundRect">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dirty="0">
              <a:solidFill>
                <a:prstClr val="white"/>
              </a:solidFill>
              <a:latin typeface="Calibri"/>
            </a:endParaRPr>
          </a:p>
        </p:txBody>
      </p:sp>
      <p:sp>
        <p:nvSpPr>
          <p:cNvPr id="7" name="Rounded Rectangle 6"/>
          <p:cNvSpPr/>
          <p:nvPr/>
        </p:nvSpPr>
        <p:spPr>
          <a:xfrm>
            <a:off x="492290" y="4715038"/>
            <a:ext cx="931334" cy="640080"/>
          </a:xfrm>
          <a:prstGeom prst="roundRect">
            <a:avLst/>
          </a:prstGeom>
          <a:solidFill>
            <a:srgbClr val="92D05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prstClr val="white"/>
                </a:solidFill>
                <a:latin typeface="Calibri"/>
              </a:rPr>
              <a:t>B</a:t>
            </a:r>
          </a:p>
        </p:txBody>
      </p:sp>
      <p:sp>
        <p:nvSpPr>
          <p:cNvPr id="8" name="Rounded Rectangle 7"/>
          <p:cNvSpPr/>
          <p:nvPr/>
        </p:nvSpPr>
        <p:spPr>
          <a:xfrm>
            <a:off x="6815146" y="3309796"/>
            <a:ext cx="3979725" cy="978988"/>
          </a:xfrm>
          <a:prstGeom prst="roundRect">
            <a:avLst/>
          </a:prstGeom>
          <a:solidFill>
            <a:srgbClr val="00B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dirty="0">
              <a:solidFill>
                <a:prstClr val="white"/>
              </a:solidFill>
              <a:latin typeface="Calibri"/>
            </a:endParaRPr>
          </a:p>
        </p:txBody>
      </p:sp>
      <p:sp>
        <p:nvSpPr>
          <p:cNvPr id="9" name="Rounded Rectangle 8"/>
          <p:cNvSpPr/>
          <p:nvPr/>
        </p:nvSpPr>
        <p:spPr>
          <a:xfrm>
            <a:off x="6344048" y="3410419"/>
            <a:ext cx="931334" cy="640080"/>
          </a:xfrm>
          <a:prstGeom prst="roundRect">
            <a:avLst/>
          </a:prstGeom>
          <a:solidFill>
            <a:srgbClr val="92D05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prstClr val="white"/>
                </a:solidFill>
                <a:latin typeface="Calibri"/>
              </a:rPr>
              <a:t>C</a:t>
            </a:r>
          </a:p>
        </p:txBody>
      </p:sp>
      <p:sp>
        <p:nvSpPr>
          <p:cNvPr id="13" name="Rounded Rectangle 12"/>
          <p:cNvSpPr/>
          <p:nvPr/>
        </p:nvSpPr>
        <p:spPr>
          <a:xfrm>
            <a:off x="6815146" y="4515089"/>
            <a:ext cx="3979725" cy="978988"/>
          </a:xfrm>
          <a:prstGeom prst="roundRect">
            <a:avLst/>
          </a:prstGeom>
          <a:solidFill>
            <a:srgbClr val="00B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dirty="0">
              <a:solidFill>
                <a:prstClr val="white"/>
              </a:solidFill>
              <a:latin typeface="Calibri"/>
            </a:endParaRPr>
          </a:p>
        </p:txBody>
      </p:sp>
      <p:sp>
        <p:nvSpPr>
          <p:cNvPr id="14" name="TextBox 13"/>
          <p:cNvSpPr txBox="1"/>
          <p:nvPr/>
        </p:nvSpPr>
        <p:spPr>
          <a:xfrm>
            <a:off x="7430156" y="3448853"/>
            <a:ext cx="3270165" cy="830997"/>
          </a:xfrm>
          <a:prstGeom prst="rect">
            <a:avLst/>
          </a:prstGeom>
          <a:noFill/>
        </p:spPr>
        <p:txBody>
          <a:bodyPr wrap="square" rtlCol="0">
            <a:spAutoFit/>
          </a:bodyPr>
          <a:lstStyle/>
          <a:p>
            <a:r>
              <a:rPr lang="en-US" sz="2400" b="1" dirty="0" err="1" smtClean="0">
                <a:solidFill>
                  <a:schemeClr val="bg1"/>
                </a:solidFill>
                <a:latin typeface="Times New Roman" panose="02020603050405020304" pitchFamily="18" charset="0"/>
                <a:cs typeface="Times New Roman" panose="02020603050405020304" pitchFamily="18" charset="0"/>
              </a:rPr>
              <a:t>Câu</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hỏi</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tu</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từ</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điệp</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từ</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nhân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hóa</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6344048" y="4551651"/>
            <a:ext cx="931334" cy="640080"/>
          </a:xfrm>
          <a:prstGeom prst="roundRect">
            <a:avLst/>
          </a:prstGeom>
          <a:solidFill>
            <a:srgbClr val="92D05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prstClr val="white"/>
                </a:solidFill>
                <a:latin typeface="Calibri"/>
              </a:rPr>
              <a:t>D</a:t>
            </a:r>
          </a:p>
        </p:txBody>
      </p:sp>
      <p:sp>
        <p:nvSpPr>
          <p:cNvPr id="16" name="Rectangle: Rounded Corners 21">
            <a:extLst>
              <a:ext uri="{FF2B5EF4-FFF2-40B4-BE49-F238E27FC236}">
                <a16:creationId xmlns:a16="http://schemas.microsoft.com/office/drawing/2014/main" xmlns="" id="{AE23E18C-885E-4E70-AC1B-7D504F1A16D3}"/>
              </a:ext>
            </a:extLst>
          </p:cNvPr>
          <p:cNvSpPr/>
          <p:nvPr/>
        </p:nvSpPr>
        <p:spPr>
          <a:xfrm>
            <a:off x="726694" y="390161"/>
            <a:ext cx="10027415" cy="2467691"/>
          </a:xfrm>
          <a:prstGeom prst="roundRect">
            <a:avLst/>
          </a:prstGeom>
          <a:solidFill>
            <a:srgbClr val="00B050"/>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1" i="1"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1288192" y="694366"/>
            <a:ext cx="9465917" cy="1631216"/>
          </a:xfrm>
          <a:prstGeom prst="rect">
            <a:avLst/>
          </a:prstGeom>
        </p:spPr>
        <p:txBody>
          <a:bodyPr wrap="square">
            <a:spAutoFit/>
          </a:bodyPr>
          <a:lstStyle/>
          <a:p>
            <a:r>
              <a:rPr lang="en-BZ" altLang="en-US" sz="2500" b="1" u="sng" dirty="0" err="1">
                <a:solidFill>
                  <a:schemeClr val="bg1"/>
                </a:solidFill>
                <a:latin typeface="Times New Roman" panose="02020603050405020304" pitchFamily="18" charset="0"/>
                <a:cs typeface="Times New Roman" panose="02020603050405020304" pitchFamily="18" charset="0"/>
              </a:rPr>
              <a:t>Câu</a:t>
            </a:r>
            <a:r>
              <a:rPr lang="en-BZ" altLang="en-US" sz="2500" b="1" u="sng" dirty="0">
                <a:solidFill>
                  <a:schemeClr val="bg1"/>
                </a:solidFill>
                <a:latin typeface="Times New Roman" panose="02020603050405020304" pitchFamily="18" charset="0"/>
                <a:cs typeface="Times New Roman" panose="02020603050405020304" pitchFamily="18" charset="0"/>
              </a:rPr>
              <a:t> 3: </a:t>
            </a:r>
            <a:r>
              <a:rPr lang="en-US" altLang="en-US" sz="2500" b="1" dirty="0" err="1" smtClean="0">
                <a:solidFill>
                  <a:schemeClr val="bg1"/>
                </a:solidFill>
                <a:latin typeface="Times New Roman" panose="02020603050405020304" pitchFamily="18" charset="0"/>
                <a:cs typeface="Times New Roman" panose="02020603050405020304" pitchFamily="18" charset="0"/>
              </a:rPr>
              <a:t>Xác</a:t>
            </a:r>
            <a:r>
              <a:rPr lang="en-US" altLang="en-US" sz="2500" b="1" dirty="0" smtClean="0">
                <a:solidFill>
                  <a:schemeClr val="bg1"/>
                </a:solidFill>
                <a:latin typeface="Times New Roman" panose="02020603050405020304" pitchFamily="18" charset="0"/>
                <a:cs typeface="Times New Roman" panose="02020603050405020304" pitchFamily="18" charset="0"/>
              </a:rPr>
              <a:t> </a:t>
            </a:r>
            <a:r>
              <a:rPr lang="en-US" altLang="en-US" sz="2500" b="1" dirty="0" err="1" smtClean="0">
                <a:solidFill>
                  <a:schemeClr val="bg1"/>
                </a:solidFill>
                <a:latin typeface="Times New Roman" panose="02020603050405020304" pitchFamily="18" charset="0"/>
                <a:cs typeface="Times New Roman" panose="02020603050405020304" pitchFamily="18" charset="0"/>
              </a:rPr>
              <a:t>định</a:t>
            </a:r>
            <a:r>
              <a:rPr lang="en-US" altLang="en-US" sz="2500" b="1" dirty="0" smtClean="0">
                <a:solidFill>
                  <a:schemeClr val="bg1"/>
                </a:solidFill>
                <a:latin typeface="Times New Roman" panose="02020603050405020304" pitchFamily="18" charset="0"/>
                <a:cs typeface="Times New Roman" panose="02020603050405020304" pitchFamily="18" charset="0"/>
              </a:rPr>
              <a:t> </a:t>
            </a:r>
            <a:r>
              <a:rPr lang="en-US" altLang="en-US" sz="2500" b="1" dirty="0" err="1" smtClean="0">
                <a:solidFill>
                  <a:schemeClr val="bg1"/>
                </a:solidFill>
                <a:latin typeface="Times New Roman" panose="02020603050405020304" pitchFamily="18" charset="0"/>
                <a:cs typeface="Times New Roman" panose="02020603050405020304" pitchFamily="18" charset="0"/>
              </a:rPr>
              <a:t>biện</a:t>
            </a:r>
            <a:r>
              <a:rPr lang="en-US" altLang="en-US" sz="2500" b="1" dirty="0" smtClean="0">
                <a:solidFill>
                  <a:schemeClr val="bg1"/>
                </a:solidFill>
                <a:latin typeface="Times New Roman" panose="02020603050405020304" pitchFamily="18" charset="0"/>
                <a:cs typeface="Times New Roman" panose="02020603050405020304" pitchFamily="18" charset="0"/>
              </a:rPr>
              <a:t> </a:t>
            </a:r>
            <a:r>
              <a:rPr lang="en-US" altLang="en-US" sz="2500" b="1" dirty="0" err="1" smtClean="0">
                <a:solidFill>
                  <a:schemeClr val="bg1"/>
                </a:solidFill>
                <a:latin typeface="Times New Roman" panose="02020603050405020304" pitchFamily="18" charset="0"/>
                <a:cs typeface="Times New Roman" panose="02020603050405020304" pitchFamily="18" charset="0"/>
              </a:rPr>
              <a:t>pháp</a:t>
            </a:r>
            <a:r>
              <a:rPr lang="en-US" altLang="en-US" sz="2500" b="1" dirty="0" smtClean="0">
                <a:solidFill>
                  <a:schemeClr val="bg1"/>
                </a:solidFill>
                <a:latin typeface="Times New Roman" panose="02020603050405020304" pitchFamily="18" charset="0"/>
                <a:cs typeface="Times New Roman" panose="02020603050405020304" pitchFamily="18" charset="0"/>
              </a:rPr>
              <a:t> </a:t>
            </a:r>
            <a:r>
              <a:rPr lang="en-US" altLang="en-US" sz="2500" b="1" dirty="0" err="1" smtClean="0">
                <a:solidFill>
                  <a:schemeClr val="bg1"/>
                </a:solidFill>
                <a:latin typeface="Times New Roman" panose="02020603050405020304" pitchFamily="18" charset="0"/>
                <a:cs typeface="Times New Roman" panose="02020603050405020304" pitchFamily="18" charset="0"/>
              </a:rPr>
              <a:t>tu</a:t>
            </a:r>
            <a:r>
              <a:rPr lang="en-US" altLang="en-US" sz="2500" b="1" dirty="0" smtClean="0">
                <a:solidFill>
                  <a:schemeClr val="bg1"/>
                </a:solidFill>
                <a:latin typeface="Times New Roman" panose="02020603050405020304" pitchFamily="18" charset="0"/>
                <a:cs typeface="Times New Roman" panose="02020603050405020304" pitchFamily="18" charset="0"/>
              </a:rPr>
              <a:t> </a:t>
            </a:r>
            <a:r>
              <a:rPr lang="en-US" altLang="en-US" sz="2500" b="1" dirty="0" err="1" smtClean="0">
                <a:solidFill>
                  <a:schemeClr val="bg1"/>
                </a:solidFill>
                <a:latin typeface="Times New Roman" panose="02020603050405020304" pitchFamily="18" charset="0"/>
                <a:cs typeface="Times New Roman" panose="02020603050405020304" pitchFamily="18" charset="0"/>
              </a:rPr>
              <a:t>từ</a:t>
            </a:r>
            <a:r>
              <a:rPr lang="en-US" altLang="en-US" sz="2500" b="1" dirty="0" smtClean="0">
                <a:solidFill>
                  <a:schemeClr val="bg1"/>
                </a:solidFill>
                <a:latin typeface="Times New Roman" panose="02020603050405020304" pitchFamily="18" charset="0"/>
                <a:cs typeface="Times New Roman" panose="02020603050405020304" pitchFamily="18" charset="0"/>
              </a:rPr>
              <a:t> </a:t>
            </a:r>
            <a:r>
              <a:rPr lang="en-US" altLang="en-US" sz="2500" b="1" dirty="0" err="1" smtClean="0">
                <a:solidFill>
                  <a:schemeClr val="bg1"/>
                </a:solidFill>
                <a:latin typeface="Times New Roman" panose="02020603050405020304" pitchFamily="18" charset="0"/>
                <a:cs typeface="Times New Roman" panose="02020603050405020304" pitchFamily="18" charset="0"/>
              </a:rPr>
              <a:t>được</a:t>
            </a:r>
            <a:r>
              <a:rPr lang="en-US" altLang="en-US" sz="2500" b="1" dirty="0" smtClean="0">
                <a:solidFill>
                  <a:schemeClr val="bg1"/>
                </a:solidFill>
                <a:latin typeface="Times New Roman" panose="02020603050405020304" pitchFamily="18" charset="0"/>
                <a:cs typeface="Times New Roman" panose="02020603050405020304" pitchFamily="18" charset="0"/>
              </a:rPr>
              <a:t> </a:t>
            </a:r>
            <a:r>
              <a:rPr lang="en-US" altLang="en-US" sz="2500" b="1" dirty="0" err="1" smtClean="0">
                <a:solidFill>
                  <a:schemeClr val="bg1"/>
                </a:solidFill>
                <a:latin typeface="Times New Roman" panose="02020603050405020304" pitchFamily="18" charset="0"/>
                <a:cs typeface="Times New Roman" panose="02020603050405020304" pitchFamily="18" charset="0"/>
              </a:rPr>
              <a:t>sử</a:t>
            </a:r>
            <a:r>
              <a:rPr lang="en-US" altLang="en-US" sz="2500" b="1" dirty="0" smtClean="0">
                <a:solidFill>
                  <a:schemeClr val="bg1"/>
                </a:solidFill>
                <a:latin typeface="Times New Roman" panose="02020603050405020304" pitchFamily="18" charset="0"/>
                <a:cs typeface="Times New Roman" panose="02020603050405020304" pitchFamily="18" charset="0"/>
              </a:rPr>
              <a:t> </a:t>
            </a:r>
            <a:r>
              <a:rPr lang="en-US" altLang="en-US" sz="2500" b="1" dirty="0" err="1" smtClean="0">
                <a:solidFill>
                  <a:schemeClr val="bg1"/>
                </a:solidFill>
                <a:latin typeface="Times New Roman" panose="02020603050405020304" pitchFamily="18" charset="0"/>
                <a:cs typeface="Times New Roman" panose="02020603050405020304" pitchFamily="18" charset="0"/>
              </a:rPr>
              <a:t>dụng</a:t>
            </a:r>
            <a:r>
              <a:rPr lang="en-US" altLang="en-US" sz="2500" b="1" dirty="0" smtClean="0">
                <a:solidFill>
                  <a:schemeClr val="bg1"/>
                </a:solidFill>
                <a:latin typeface="Times New Roman" panose="02020603050405020304" pitchFamily="18" charset="0"/>
                <a:cs typeface="Times New Roman" panose="02020603050405020304" pitchFamily="18" charset="0"/>
              </a:rPr>
              <a:t> </a:t>
            </a:r>
            <a:r>
              <a:rPr lang="en-US" altLang="en-US" sz="2500" b="1" dirty="0" err="1" smtClean="0">
                <a:solidFill>
                  <a:schemeClr val="bg1"/>
                </a:solidFill>
                <a:latin typeface="Times New Roman" panose="02020603050405020304" pitchFamily="18" charset="0"/>
                <a:cs typeface="Times New Roman" panose="02020603050405020304" pitchFamily="18" charset="0"/>
              </a:rPr>
              <a:t>trong</a:t>
            </a:r>
            <a:r>
              <a:rPr lang="en-US" altLang="en-US" sz="2500" b="1" dirty="0" smtClean="0">
                <a:solidFill>
                  <a:schemeClr val="bg1"/>
                </a:solidFill>
                <a:latin typeface="Times New Roman" panose="02020603050405020304" pitchFamily="18" charset="0"/>
                <a:cs typeface="Times New Roman" panose="02020603050405020304" pitchFamily="18" charset="0"/>
              </a:rPr>
              <a:t> </a:t>
            </a:r>
            <a:r>
              <a:rPr lang="en-US" altLang="en-US" sz="2500" b="1" dirty="0" err="1" smtClean="0">
                <a:solidFill>
                  <a:schemeClr val="bg1"/>
                </a:solidFill>
                <a:latin typeface="Times New Roman" panose="02020603050405020304" pitchFamily="18" charset="0"/>
                <a:cs typeface="Times New Roman" panose="02020603050405020304" pitchFamily="18" charset="0"/>
              </a:rPr>
              <a:t>hai</a:t>
            </a:r>
            <a:r>
              <a:rPr lang="en-US" altLang="en-US" sz="2500" b="1" dirty="0" smtClean="0">
                <a:solidFill>
                  <a:schemeClr val="bg1"/>
                </a:solidFill>
                <a:latin typeface="Times New Roman" panose="02020603050405020304" pitchFamily="18" charset="0"/>
                <a:cs typeface="Times New Roman" panose="02020603050405020304" pitchFamily="18" charset="0"/>
              </a:rPr>
              <a:t> </a:t>
            </a:r>
            <a:r>
              <a:rPr lang="en-US" altLang="en-US" sz="2500" b="1" dirty="0" err="1" smtClean="0">
                <a:solidFill>
                  <a:schemeClr val="bg1"/>
                </a:solidFill>
                <a:latin typeface="Times New Roman" panose="02020603050405020304" pitchFamily="18" charset="0"/>
                <a:cs typeface="Times New Roman" panose="02020603050405020304" pitchFamily="18" charset="0"/>
              </a:rPr>
              <a:t>câu</a:t>
            </a:r>
            <a:r>
              <a:rPr lang="en-US" altLang="en-US" sz="2500" b="1" dirty="0" smtClean="0">
                <a:solidFill>
                  <a:schemeClr val="bg1"/>
                </a:solidFill>
                <a:latin typeface="Times New Roman" panose="02020603050405020304" pitchFamily="18" charset="0"/>
                <a:cs typeface="Times New Roman" panose="02020603050405020304" pitchFamily="18" charset="0"/>
              </a:rPr>
              <a:t> </a:t>
            </a:r>
            <a:r>
              <a:rPr lang="en-US" altLang="en-US" sz="2500" b="1" dirty="0" err="1" smtClean="0">
                <a:solidFill>
                  <a:schemeClr val="bg1"/>
                </a:solidFill>
                <a:latin typeface="Times New Roman" panose="02020603050405020304" pitchFamily="18" charset="0"/>
                <a:cs typeface="Times New Roman" panose="02020603050405020304" pitchFamily="18" charset="0"/>
              </a:rPr>
              <a:t>thơ</a:t>
            </a:r>
            <a:r>
              <a:rPr lang="en-US" altLang="en-US" sz="2500" b="1" dirty="0" smtClean="0">
                <a:solidFill>
                  <a:schemeClr val="bg1"/>
                </a:solidFill>
                <a:latin typeface="Times New Roman" panose="02020603050405020304" pitchFamily="18" charset="0"/>
                <a:cs typeface="Times New Roman" panose="02020603050405020304" pitchFamily="18" charset="0"/>
              </a:rPr>
              <a:t> </a:t>
            </a:r>
            <a:r>
              <a:rPr lang="en-US" altLang="en-US" sz="2500" b="1" dirty="0" err="1" smtClean="0">
                <a:solidFill>
                  <a:schemeClr val="bg1"/>
                </a:solidFill>
                <a:latin typeface="Times New Roman" panose="02020603050405020304" pitchFamily="18" charset="0"/>
                <a:cs typeface="Times New Roman" panose="02020603050405020304" pitchFamily="18" charset="0"/>
              </a:rPr>
              <a:t>sau</a:t>
            </a:r>
            <a:r>
              <a:rPr lang="en-US" altLang="en-US" sz="2500" b="1" dirty="0" smtClean="0">
                <a:solidFill>
                  <a:schemeClr val="bg1"/>
                </a:solidFill>
                <a:latin typeface="Times New Roman" panose="02020603050405020304" pitchFamily="18" charset="0"/>
                <a:cs typeface="Times New Roman" panose="02020603050405020304" pitchFamily="18" charset="0"/>
              </a:rPr>
              <a:t> </a:t>
            </a:r>
            <a:r>
              <a:rPr lang="en-US" altLang="en-US" sz="2500" b="1" dirty="0" err="1" smtClean="0">
                <a:solidFill>
                  <a:schemeClr val="bg1"/>
                </a:solidFill>
                <a:latin typeface="Times New Roman" panose="02020603050405020304" pitchFamily="18" charset="0"/>
                <a:cs typeface="Times New Roman" panose="02020603050405020304" pitchFamily="18" charset="0"/>
              </a:rPr>
              <a:t>đây</a:t>
            </a:r>
            <a:r>
              <a:rPr lang="en-US" altLang="en-US" sz="2500" b="1" dirty="0" smtClean="0">
                <a:solidFill>
                  <a:schemeClr val="bg1"/>
                </a:solidFill>
                <a:latin typeface="Times New Roman" panose="02020603050405020304" pitchFamily="18" charset="0"/>
                <a:cs typeface="Times New Roman" panose="02020603050405020304" pitchFamily="18" charset="0"/>
              </a:rPr>
              <a:t>:</a:t>
            </a:r>
          </a:p>
          <a:p>
            <a:r>
              <a:rPr lang="en-US" sz="2500" b="1" dirty="0" smtClean="0">
                <a:solidFill>
                  <a:schemeClr val="bg1"/>
                </a:solidFill>
                <a:latin typeface="Times New Roman" panose="02020603050405020304" pitchFamily="18" charset="0"/>
                <a:cs typeface="Times New Roman" panose="02020603050405020304" pitchFamily="18" charset="0"/>
              </a:rPr>
              <a:t>“</a:t>
            </a:r>
            <a:r>
              <a:rPr lang="en-US" sz="2500" b="1" dirty="0" err="1" smtClean="0">
                <a:solidFill>
                  <a:schemeClr val="bg1"/>
                </a:solidFill>
                <a:latin typeface="Times New Roman" panose="02020603050405020304" pitchFamily="18" charset="0"/>
                <a:cs typeface="Times New Roman" panose="02020603050405020304" pitchFamily="18" charset="0"/>
              </a:rPr>
              <a:t>Chẳng</a:t>
            </a:r>
            <a:r>
              <a:rPr lang="en-US" sz="2500" b="1" dirty="0" smtClean="0">
                <a:solidFill>
                  <a:schemeClr val="bg1"/>
                </a:solidFill>
                <a:latin typeface="Times New Roman" panose="02020603050405020304" pitchFamily="18" charset="0"/>
                <a:cs typeface="Times New Roman" panose="02020603050405020304" pitchFamily="18" charset="0"/>
              </a:rPr>
              <a:t> </a:t>
            </a:r>
            <a:r>
              <a:rPr lang="en-US" sz="2500" b="1" dirty="0" err="1" smtClean="0">
                <a:solidFill>
                  <a:schemeClr val="bg1"/>
                </a:solidFill>
                <a:latin typeface="Times New Roman" panose="02020603050405020304" pitchFamily="18" charset="0"/>
                <a:cs typeface="Times New Roman" panose="02020603050405020304" pitchFamily="18" charset="0"/>
              </a:rPr>
              <a:t>biết</a:t>
            </a:r>
            <a:r>
              <a:rPr lang="en-US" sz="2500" b="1" dirty="0" smtClean="0">
                <a:solidFill>
                  <a:schemeClr val="bg1"/>
                </a:solidFill>
                <a:latin typeface="Times New Roman" panose="02020603050405020304" pitchFamily="18" charset="0"/>
                <a:cs typeface="Times New Roman" panose="02020603050405020304" pitchFamily="18" charset="0"/>
              </a:rPr>
              <a:t> </a:t>
            </a:r>
            <a:r>
              <a:rPr lang="en-US" sz="2500" b="1" dirty="0" err="1" smtClean="0">
                <a:solidFill>
                  <a:schemeClr val="bg1"/>
                </a:solidFill>
                <a:latin typeface="Times New Roman" panose="02020603050405020304" pitchFamily="18" charset="0"/>
                <a:cs typeface="Times New Roman" panose="02020603050405020304" pitchFamily="18" charset="0"/>
              </a:rPr>
              <a:t>nước</a:t>
            </a:r>
            <a:r>
              <a:rPr lang="en-US" sz="2500" b="1" dirty="0" smtClean="0">
                <a:solidFill>
                  <a:schemeClr val="bg1"/>
                </a:solidFill>
                <a:latin typeface="Times New Roman" panose="02020603050405020304" pitchFamily="18" charset="0"/>
                <a:cs typeface="Times New Roman" panose="02020603050405020304" pitchFamily="18" charset="0"/>
              </a:rPr>
              <a:t> </a:t>
            </a:r>
            <a:r>
              <a:rPr lang="en-US" sz="2500" b="1" dirty="0" err="1" smtClean="0">
                <a:solidFill>
                  <a:schemeClr val="bg1"/>
                </a:solidFill>
                <a:latin typeface="Times New Roman" panose="02020603050405020304" pitchFamily="18" charset="0"/>
                <a:cs typeface="Times New Roman" panose="02020603050405020304" pitchFamily="18" charset="0"/>
              </a:rPr>
              <a:t>có</a:t>
            </a:r>
            <a:r>
              <a:rPr lang="en-US" sz="2500" b="1" dirty="0" smtClean="0">
                <a:solidFill>
                  <a:schemeClr val="bg1"/>
                </a:solidFill>
                <a:latin typeface="Times New Roman" panose="02020603050405020304" pitchFamily="18" charset="0"/>
                <a:cs typeface="Times New Roman" panose="02020603050405020304" pitchFamily="18" charset="0"/>
              </a:rPr>
              <a:t> </a:t>
            </a:r>
            <a:r>
              <a:rPr lang="en-US" sz="2500" b="1" dirty="0" err="1" smtClean="0">
                <a:solidFill>
                  <a:schemeClr val="bg1"/>
                </a:solidFill>
                <a:latin typeface="Times New Roman" panose="02020603050405020304" pitchFamily="18" charset="0"/>
                <a:cs typeface="Times New Roman" panose="02020603050405020304" pitchFamily="18" charset="0"/>
              </a:rPr>
              <a:t>giữ</a:t>
            </a:r>
            <a:r>
              <a:rPr lang="en-US" sz="2500" b="1" dirty="0" smtClean="0">
                <a:solidFill>
                  <a:schemeClr val="bg1"/>
                </a:solidFill>
                <a:latin typeface="Times New Roman" panose="02020603050405020304" pitchFamily="18" charset="0"/>
                <a:cs typeface="Times New Roman" panose="02020603050405020304" pitchFamily="18" charset="0"/>
              </a:rPr>
              <a:t> </a:t>
            </a:r>
            <a:r>
              <a:rPr lang="en-US" sz="2500" b="1" dirty="0" err="1" smtClean="0">
                <a:solidFill>
                  <a:schemeClr val="bg1"/>
                </a:solidFill>
                <a:latin typeface="Times New Roman" panose="02020603050405020304" pitchFamily="18" charset="0"/>
                <a:cs typeface="Times New Roman" panose="02020603050405020304" pitchFamily="18" charset="0"/>
              </a:rPr>
              <a:t>ngày</a:t>
            </a:r>
            <a:r>
              <a:rPr lang="en-US" sz="2500" b="1" dirty="0" smtClean="0">
                <a:solidFill>
                  <a:schemeClr val="bg1"/>
                </a:solidFill>
                <a:latin typeface="Times New Roman" panose="02020603050405020304" pitchFamily="18" charset="0"/>
                <a:cs typeface="Times New Roman" panose="02020603050405020304" pitchFamily="18" charset="0"/>
              </a:rPr>
              <a:t>, </a:t>
            </a:r>
            <a:r>
              <a:rPr lang="en-US" sz="2500" b="1" dirty="0" err="1" smtClean="0">
                <a:solidFill>
                  <a:schemeClr val="bg1"/>
                </a:solidFill>
                <a:latin typeface="Times New Roman" panose="02020603050405020304" pitchFamily="18" charset="0"/>
                <a:cs typeface="Times New Roman" panose="02020603050405020304" pitchFamily="18" charset="0"/>
              </a:rPr>
              <a:t>giữ</a:t>
            </a:r>
            <a:r>
              <a:rPr lang="en-US" sz="2500" b="1" dirty="0" smtClean="0">
                <a:solidFill>
                  <a:schemeClr val="bg1"/>
                </a:solidFill>
                <a:latin typeface="Times New Roman" panose="02020603050405020304" pitchFamily="18" charset="0"/>
                <a:cs typeface="Times New Roman" panose="02020603050405020304" pitchFamily="18" charset="0"/>
              </a:rPr>
              <a:t> </a:t>
            </a:r>
            <a:r>
              <a:rPr lang="en-US" sz="2500" b="1" dirty="0" err="1" smtClean="0">
                <a:solidFill>
                  <a:schemeClr val="bg1"/>
                </a:solidFill>
                <a:latin typeface="Times New Roman" panose="02020603050405020304" pitchFamily="18" charset="0"/>
                <a:cs typeface="Times New Roman" panose="02020603050405020304" pitchFamily="18" charset="0"/>
              </a:rPr>
              <a:t>tháng</a:t>
            </a:r>
            <a:endParaRPr lang="en-US" sz="2500" b="1" dirty="0" smtClean="0">
              <a:solidFill>
                <a:schemeClr val="bg1"/>
              </a:solidFill>
              <a:latin typeface="Times New Roman" panose="02020603050405020304" pitchFamily="18" charset="0"/>
              <a:cs typeface="Times New Roman" panose="02020603050405020304" pitchFamily="18" charset="0"/>
            </a:endParaRPr>
          </a:p>
          <a:p>
            <a:r>
              <a:rPr lang="en-US" sz="2500" b="1" dirty="0" err="1" smtClean="0">
                <a:solidFill>
                  <a:schemeClr val="bg1"/>
                </a:solidFill>
                <a:latin typeface="Times New Roman" panose="02020603050405020304" pitchFamily="18" charset="0"/>
                <a:cs typeface="Times New Roman" panose="02020603050405020304" pitchFamily="18" charset="0"/>
              </a:rPr>
              <a:t>Giữ</a:t>
            </a:r>
            <a:r>
              <a:rPr lang="en-US" sz="2500" b="1" dirty="0" smtClean="0">
                <a:solidFill>
                  <a:schemeClr val="bg1"/>
                </a:solidFill>
                <a:latin typeface="Times New Roman" panose="02020603050405020304" pitchFamily="18" charset="0"/>
                <a:cs typeface="Times New Roman" panose="02020603050405020304" pitchFamily="18" charset="0"/>
              </a:rPr>
              <a:t> </a:t>
            </a:r>
            <a:r>
              <a:rPr lang="en-US" sz="2500" b="1" dirty="0" err="1" smtClean="0">
                <a:solidFill>
                  <a:schemeClr val="bg1"/>
                </a:solidFill>
                <a:latin typeface="Times New Roman" panose="02020603050405020304" pitchFamily="18" charset="0"/>
                <a:cs typeface="Times New Roman" panose="02020603050405020304" pitchFamily="18" charset="0"/>
              </a:rPr>
              <a:t>bao</a:t>
            </a:r>
            <a:r>
              <a:rPr lang="en-US" sz="2500" b="1" dirty="0" smtClean="0">
                <a:solidFill>
                  <a:schemeClr val="bg1"/>
                </a:solidFill>
                <a:latin typeface="Times New Roman" panose="02020603050405020304" pitchFamily="18" charset="0"/>
                <a:cs typeface="Times New Roman" panose="02020603050405020304" pitchFamily="18" charset="0"/>
              </a:rPr>
              <a:t> </a:t>
            </a:r>
            <a:r>
              <a:rPr lang="en-US" sz="2500" b="1" dirty="0" err="1" smtClean="0">
                <a:solidFill>
                  <a:schemeClr val="bg1"/>
                </a:solidFill>
                <a:latin typeface="Times New Roman" panose="02020603050405020304" pitchFamily="18" charset="0"/>
                <a:cs typeface="Times New Roman" panose="02020603050405020304" pitchFamily="18" charset="0"/>
              </a:rPr>
              <a:t>nhiêu</a:t>
            </a:r>
            <a:r>
              <a:rPr lang="en-US" sz="2500" b="1" dirty="0" smtClean="0">
                <a:solidFill>
                  <a:schemeClr val="bg1"/>
                </a:solidFill>
                <a:latin typeface="Times New Roman" panose="02020603050405020304" pitchFamily="18" charset="0"/>
                <a:cs typeface="Times New Roman" panose="02020603050405020304" pitchFamily="18" charset="0"/>
              </a:rPr>
              <a:t> </a:t>
            </a:r>
            <a:r>
              <a:rPr lang="en-US" sz="2500" b="1" dirty="0" err="1" smtClean="0">
                <a:solidFill>
                  <a:schemeClr val="bg1"/>
                </a:solidFill>
                <a:latin typeface="Times New Roman" panose="02020603050405020304" pitchFamily="18" charset="0"/>
                <a:cs typeface="Times New Roman" panose="02020603050405020304" pitchFamily="18" charset="0"/>
              </a:rPr>
              <a:t>kỷ</a:t>
            </a:r>
            <a:r>
              <a:rPr lang="en-US" sz="2500" b="1" dirty="0" smtClean="0">
                <a:solidFill>
                  <a:schemeClr val="bg1"/>
                </a:solidFill>
                <a:latin typeface="Times New Roman" panose="02020603050405020304" pitchFamily="18" charset="0"/>
                <a:cs typeface="Times New Roman" panose="02020603050405020304" pitchFamily="18" charset="0"/>
              </a:rPr>
              <a:t> </a:t>
            </a:r>
            <a:r>
              <a:rPr lang="en-US" sz="2500" b="1" dirty="0" err="1" smtClean="0">
                <a:solidFill>
                  <a:schemeClr val="bg1"/>
                </a:solidFill>
                <a:latin typeface="Times New Roman" panose="02020603050405020304" pitchFamily="18" charset="0"/>
                <a:cs typeface="Times New Roman" panose="02020603050405020304" pitchFamily="18" charset="0"/>
              </a:rPr>
              <a:t>niệm</a:t>
            </a:r>
            <a:r>
              <a:rPr lang="en-US" sz="2500" b="1" dirty="0" smtClean="0">
                <a:solidFill>
                  <a:schemeClr val="bg1"/>
                </a:solidFill>
                <a:latin typeface="Times New Roman" panose="02020603050405020304" pitchFamily="18" charset="0"/>
                <a:cs typeface="Times New Roman" panose="02020603050405020304" pitchFamily="18" charset="0"/>
              </a:rPr>
              <a:t> </a:t>
            </a:r>
            <a:r>
              <a:rPr lang="en-US" sz="2500" b="1" dirty="0" err="1" smtClean="0">
                <a:solidFill>
                  <a:schemeClr val="bg1"/>
                </a:solidFill>
                <a:latin typeface="Times New Roman" panose="02020603050405020304" pitchFamily="18" charset="0"/>
                <a:cs typeface="Times New Roman" panose="02020603050405020304" pitchFamily="18" charset="0"/>
              </a:rPr>
              <a:t>giưa</a:t>
            </a:r>
            <a:r>
              <a:rPr lang="en-US" sz="2500" b="1" dirty="0" smtClean="0">
                <a:solidFill>
                  <a:schemeClr val="bg1"/>
                </a:solidFill>
                <a:latin typeface="Times New Roman" panose="02020603050405020304" pitchFamily="18" charset="0"/>
                <a:cs typeface="Times New Roman" panose="02020603050405020304" pitchFamily="18" charset="0"/>
              </a:rPr>
              <a:t> </a:t>
            </a:r>
            <a:r>
              <a:rPr lang="en-US" sz="2500" b="1" dirty="0" err="1" smtClean="0">
                <a:solidFill>
                  <a:schemeClr val="bg1"/>
                </a:solidFill>
                <a:latin typeface="Times New Roman" panose="02020603050405020304" pitchFamily="18" charset="0"/>
                <a:cs typeface="Times New Roman" panose="02020603050405020304" pitchFamily="18" charset="0"/>
              </a:rPr>
              <a:t>dòng</a:t>
            </a:r>
            <a:r>
              <a:rPr lang="en-US" sz="2500" b="1" dirty="0" smtClean="0">
                <a:solidFill>
                  <a:schemeClr val="bg1"/>
                </a:solidFill>
                <a:latin typeface="Times New Roman" panose="02020603050405020304" pitchFamily="18" charset="0"/>
                <a:cs typeface="Times New Roman" panose="02020603050405020304" pitchFamily="18" charset="0"/>
              </a:rPr>
              <a:t> </a:t>
            </a:r>
            <a:r>
              <a:rPr lang="en-US" sz="2500" b="1" dirty="0" err="1" smtClean="0">
                <a:solidFill>
                  <a:schemeClr val="bg1"/>
                </a:solidFill>
                <a:latin typeface="Times New Roman" panose="02020603050405020304" pitchFamily="18" charset="0"/>
                <a:cs typeface="Times New Roman" panose="02020603050405020304" pitchFamily="18" charset="0"/>
              </a:rPr>
              <a:t>trôi</a:t>
            </a:r>
            <a:r>
              <a:rPr lang="en-US" sz="2500" b="1" dirty="0" smtClean="0">
                <a:solidFill>
                  <a:schemeClr val="bg1"/>
                </a:solidFill>
                <a:latin typeface="Times New Roman" panose="02020603050405020304" pitchFamily="18" charset="0"/>
                <a:cs typeface="Times New Roman" panose="02020603050405020304" pitchFamily="18" charset="0"/>
              </a:rPr>
              <a:t>?”</a:t>
            </a:r>
            <a:endParaRPr lang="en-US" sz="2500" dirty="0"/>
          </a:p>
        </p:txBody>
      </p:sp>
      <p:sp>
        <p:nvSpPr>
          <p:cNvPr id="18" name="TextBox 17"/>
          <p:cNvSpPr txBox="1"/>
          <p:nvPr/>
        </p:nvSpPr>
        <p:spPr>
          <a:xfrm>
            <a:off x="1423624" y="3554895"/>
            <a:ext cx="3390819" cy="461665"/>
          </a:xfrm>
          <a:prstGeom prst="rect">
            <a:avLst/>
          </a:prstGeom>
          <a:noFill/>
        </p:spPr>
        <p:txBody>
          <a:bodyPr wrap="square" rtlCol="0">
            <a:spAutoFit/>
          </a:bodyPr>
          <a:lstStyle/>
          <a:p>
            <a:r>
              <a:rPr lang="en-US" sz="2400" b="1" dirty="0" err="1" smtClean="0">
                <a:solidFill>
                  <a:schemeClr val="bg1"/>
                </a:solidFill>
                <a:latin typeface="Times New Roman" panose="02020603050405020304" pitchFamily="18" charset="0"/>
                <a:cs typeface="Times New Roman" panose="02020603050405020304" pitchFamily="18" charset="0"/>
              </a:rPr>
              <a:t>Câu</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hỏi</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tu</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từ</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điệp</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từ</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423624" y="4619579"/>
            <a:ext cx="3638405" cy="830997"/>
          </a:xfrm>
          <a:prstGeom prst="rect">
            <a:avLst/>
          </a:prstGeom>
          <a:noFill/>
        </p:spPr>
        <p:txBody>
          <a:bodyPr wrap="square" rtlCol="0">
            <a:spAutoFit/>
          </a:bodyPr>
          <a:lstStyle/>
          <a:p>
            <a:r>
              <a:rPr lang="en-US" sz="2400" b="1" dirty="0" err="1" smtClean="0">
                <a:solidFill>
                  <a:schemeClr val="bg1"/>
                </a:solidFill>
                <a:latin typeface="Times New Roman" panose="02020603050405020304" pitchFamily="18" charset="0"/>
                <a:cs typeface="Times New Roman" panose="02020603050405020304" pitchFamily="18" charset="0"/>
              </a:rPr>
              <a:t>Câu</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hỏi</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tu</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từ</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ẩn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dụ</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điệp</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từ</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512187" y="4551651"/>
            <a:ext cx="3210721" cy="830997"/>
          </a:xfrm>
          <a:prstGeom prst="rect">
            <a:avLst/>
          </a:prstGeom>
          <a:noFill/>
        </p:spPr>
        <p:txBody>
          <a:bodyPr wrap="square" rtlCol="0">
            <a:spAutoFit/>
          </a:bodyPr>
          <a:lstStyle/>
          <a:p>
            <a:r>
              <a:rPr lang="en-US" sz="2400" b="1" dirty="0" err="1" smtClean="0">
                <a:solidFill>
                  <a:schemeClr val="bg1"/>
                </a:solidFill>
                <a:latin typeface="Times New Roman" panose="02020603050405020304" pitchFamily="18" charset="0"/>
                <a:cs typeface="Times New Roman" panose="02020603050405020304" pitchFamily="18" charset="0"/>
              </a:rPr>
              <a:t>Câu</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hỏi</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tu</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từ</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ẩn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dụ</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nhân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hóa</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080704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6" fill="hold" nodeType="clickEffect">
                                  <p:stCondLst>
                                    <p:cond delay="0"/>
                                  </p:stCondLst>
                                  <p:childTnLst>
                                    <p:animClr clrSpc="hsl" dir="cw">
                                      <p:cBhvr>
                                        <p:cTn id="6" dur="2000" fill="hold"/>
                                        <p:tgtEl>
                                          <p:spTgt spid="8"/>
                                        </p:tgtEl>
                                        <p:attrNameLst>
                                          <p:attrName>fillcolor</p:attrName>
                                        </p:attrNameLst>
                                      </p:cBhvr>
                                      <p:to>
                                        <a:srgbClr val="D41A35"/>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cực dễ thương | Hình nền, Hình, Cây c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98460" y="-18946"/>
            <a:ext cx="171450" cy="819254"/>
          </a:xfrm>
          <a:prstGeom prst="rect">
            <a:avLst/>
          </a:prstGeom>
          <a:solidFill>
            <a:schemeClr val="tx1">
              <a:lumMod val="50000"/>
              <a:lumOff val="5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7110058" y="-18946"/>
            <a:ext cx="171450" cy="819254"/>
          </a:xfrm>
          <a:prstGeom prst="rect">
            <a:avLst/>
          </a:prstGeom>
          <a:solidFill>
            <a:schemeClr val="tx1">
              <a:lumMod val="50000"/>
              <a:lumOff val="5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783" y="819254"/>
            <a:ext cx="5986817" cy="683003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850" y="2092178"/>
            <a:ext cx="4893860" cy="4765822"/>
          </a:xfrm>
          <a:prstGeom prst="rect">
            <a:avLst/>
          </a:prstGeom>
        </p:spPr>
      </p:pic>
      <p:sp>
        <p:nvSpPr>
          <p:cNvPr id="7" name="Rounded Rectangle 6"/>
          <p:cNvSpPr/>
          <p:nvPr/>
        </p:nvSpPr>
        <p:spPr>
          <a:xfrm>
            <a:off x="2815846" y="800308"/>
            <a:ext cx="5185153" cy="3028950"/>
          </a:xfrm>
          <a:prstGeom prst="roundRect">
            <a:avLst>
              <a:gd name="adj" fmla="val 12936"/>
            </a:avLst>
          </a:prstGeom>
          <a:solidFill>
            <a:srgbClr val="FFFF00"/>
          </a:solidFill>
          <a:ln w="28575">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3028950" y="952604"/>
            <a:ext cx="4737906" cy="2686050"/>
          </a:xfrm>
          <a:prstGeom prst="roundRect">
            <a:avLst>
              <a:gd name="adj" fmla="val 12287"/>
            </a:avLst>
          </a:prstGeom>
          <a:solidFill>
            <a:schemeClr val="accent6">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smtClean="0">
                <a:solidFill>
                  <a:srgbClr val="FF0000"/>
                </a:solidFill>
                <a:latin typeface="Times New Roman" panose="02020603050405020304" pitchFamily="18" charset="0"/>
                <a:cs typeface="Times New Roman" panose="02020603050405020304" pitchFamily="18" charset="0"/>
              </a:rPr>
              <a:t>AI </a:t>
            </a:r>
            <a:r>
              <a:rPr lang="en-US" sz="6000" b="1" dirty="0" err="1" smtClean="0">
                <a:solidFill>
                  <a:srgbClr val="FF0000"/>
                </a:solidFill>
                <a:latin typeface="Times New Roman" panose="02020603050405020304" pitchFamily="18" charset="0"/>
                <a:cs typeface="Times New Roman" panose="02020603050405020304" pitchFamily="18" charset="0"/>
              </a:rPr>
              <a:t>NHỚ</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HƠN</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9" name="Coup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096000" y="-1116931"/>
            <a:ext cx="609600" cy="609600"/>
          </a:xfrm>
          <a:prstGeom prst="rect">
            <a:avLst/>
          </a:prstGeom>
        </p:spPr>
      </p:pic>
    </p:spTree>
    <p:extLst>
      <p:ext uri="{BB962C8B-B14F-4D97-AF65-F5344CB8AC3E}">
        <p14:creationId xmlns:p14="http://schemas.microsoft.com/office/powerpoint/2010/main" val="2901264912"/>
      </p:ext>
    </p:extLst>
  </p:cSld>
  <p:clrMapOvr>
    <a:masterClrMapping/>
  </p:clrMapOvr>
  <p:transition>
    <p:wip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rot="18962955">
            <a:off x="1332331" y="1276242"/>
            <a:ext cx="3603655" cy="5337057"/>
            <a:chOff x="2273484" y="1701390"/>
            <a:chExt cx="3321729" cy="4915561"/>
          </a:xfrm>
        </p:grpSpPr>
        <p:grpSp>
          <p:nvGrpSpPr>
            <p:cNvPr id="53" name="Group 52"/>
            <p:cNvGrpSpPr/>
            <p:nvPr/>
          </p:nvGrpSpPr>
          <p:grpSpPr>
            <a:xfrm rot="18810804">
              <a:off x="3181972" y="3610420"/>
              <a:ext cx="1654442" cy="678323"/>
              <a:chOff x="4463846" y="3216400"/>
              <a:chExt cx="2378972" cy="975378"/>
            </a:xfrm>
          </p:grpSpPr>
          <p:sp>
            <p:nvSpPr>
              <p:cNvPr id="66" name="Rectangle 15"/>
              <p:cNvSpPr>
                <a:spLocks noChangeArrowheads="1"/>
              </p:cNvSpPr>
              <p:nvPr/>
            </p:nvSpPr>
            <p:spPr bwMode="auto">
              <a:xfrm>
                <a:off x="4463846" y="3216400"/>
                <a:ext cx="2378972" cy="499876"/>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sp>
            <p:nvSpPr>
              <p:cNvPr id="67" name="Rectangle 16"/>
              <p:cNvSpPr>
                <a:spLocks noChangeArrowheads="1"/>
              </p:cNvSpPr>
              <p:nvPr/>
            </p:nvSpPr>
            <p:spPr bwMode="auto">
              <a:xfrm>
                <a:off x="4482961" y="3563408"/>
                <a:ext cx="2357374" cy="477987"/>
              </a:xfrm>
              <a:prstGeom prst="rect">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sp>
            <p:nvSpPr>
              <p:cNvPr id="68" name="Rectangle 17"/>
              <p:cNvSpPr>
                <a:spLocks noChangeArrowheads="1"/>
              </p:cNvSpPr>
              <p:nvPr/>
            </p:nvSpPr>
            <p:spPr bwMode="auto">
              <a:xfrm>
                <a:off x="4506972" y="3904243"/>
                <a:ext cx="2331182" cy="287535"/>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grpSp>
        <p:grpSp>
          <p:nvGrpSpPr>
            <p:cNvPr id="54" name="Group 53"/>
            <p:cNvGrpSpPr/>
            <p:nvPr/>
          </p:nvGrpSpPr>
          <p:grpSpPr>
            <a:xfrm rot="18810804">
              <a:off x="4280695" y="2294984"/>
              <a:ext cx="1908112" cy="720924"/>
              <a:chOff x="6857977" y="3678060"/>
              <a:chExt cx="2743729" cy="1036638"/>
            </a:xfrm>
          </p:grpSpPr>
          <p:sp>
            <p:nvSpPr>
              <p:cNvPr id="61" name="Freeform 7"/>
              <p:cNvSpPr>
                <a:spLocks/>
              </p:cNvSpPr>
              <p:nvPr/>
            </p:nvSpPr>
            <p:spPr bwMode="auto">
              <a:xfrm>
                <a:off x="9224962" y="3678060"/>
                <a:ext cx="376744" cy="1036638"/>
              </a:xfrm>
              <a:custGeom>
                <a:avLst/>
                <a:gdLst>
                  <a:gd name="T0" fmla="*/ 0 w 209"/>
                  <a:gd name="T1" fmla="*/ 162 h 653"/>
                  <a:gd name="T2" fmla="*/ 135 w 209"/>
                  <a:gd name="T3" fmla="*/ 0 h 653"/>
                  <a:gd name="T4" fmla="*/ 209 w 209"/>
                  <a:gd name="T5" fmla="*/ 210 h 653"/>
                  <a:gd name="T6" fmla="*/ 209 w 209"/>
                  <a:gd name="T7" fmla="*/ 443 h 653"/>
                  <a:gd name="T8" fmla="*/ 135 w 209"/>
                  <a:gd name="T9" fmla="*/ 653 h 653"/>
                  <a:gd name="T10" fmla="*/ 0 w 209"/>
                  <a:gd name="T11" fmla="*/ 488 h 653"/>
                  <a:gd name="T12" fmla="*/ 0 w 209"/>
                  <a:gd name="T13" fmla="*/ 162 h 653"/>
                </a:gdLst>
                <a:ahLst/>
                <a:cxnLst>
                  <a:cxn ang="0">
                    <a:pos x="T0" y="T1"/>
                  </a:cxn>
                  <a:cxn ang="0">
                    <a:pos x="T2" y="T3"/>
                  </a:cxn>
                  <a:cxn ang="0">
                    <a:pos x="T4" y="T5"/>
                  </a:cxn>
                  <a:cxn ang="0">
                    <a:pos x="T6" y="T7"/>
                  </a:cxn>
                  <a:cxn ang="0">
                    <a:pos x="T8" y="T9"/>
                  </a:cxn>
                  <a:cxn ang="0">
                    <a:pos x="T10" y="T11"/>
                  </a:cxn>
                  <a:cxn ang="0">
                    <a:pos x="T12" y="T13"/>
                  </a:cxn>
                </a:cxnLst>
                <a:rect l="0" t="0" r="r" b="b"/>
                <a:pathLst>
                  <a:path w="209" h="653">
                    <a:moveTo>
                      <a:pt x="0" y="162"/>
                    </a:moveTo>
                    <a:lnTo>
                      <a:pt x="135" y="0"/>
                    </a:lnTo>
                    <a:lnTo>
                      <a:pt x="209" y="210"/>
                    </a:lnTo>
                    <a:lnTo>
                      <a:pt x="209" y="443"/>
                    </a:lnTo>
                    <a:lnTo>
                      <a:pt x="135" y="653"/>
                    </a:lnTo>
                    <a:lnTo>
                      <a:pt x="0" y="488"/>
                    </a:lnTo>
                    <a:lnTo>
                      <a:pt x="0" y="162"/>
                    </a:lnTo>
                    <a:close/>
                  </a:path>
                </a:pathLst>
              </a:custGeom>
              <a:solidFill>
                <a:srgbClr val="BBA17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sp>
            <p:nvSpPr>
              <p:cNvPr id="62" name="Freeform 18"/>
              <p:cNvSpPr>
                <a:spLocks/>
              </p:cNvSpPr>
              <p:nvPr/>
            </p:nvSpPr>
            <p:spPr bwMode="auto">
              <a:xfrm>
                <a:off x="6860115" y="3698222"/>
                <a:ext cx="2579161" cy="382494"/>
              </a:xfrm>
              <a:custGeom>
                <a:avLst/>
                <a:gdLst>
                  <a:gd name="T0" fmla="*/ 1020 w 1095"/>
                  <a:gd name="T1" fmla="*/ 217 h 217"/>
                  <a:gd name="T2" fmla="*/ 1095 w 1095"/>
                  <a:gd name="T3" fmla="*/ 0 h 217"/>
                  <a:gd name="T4" fmla="*/ 0 w 1095"/>
                  <a:gd name="T5" fmla="*/ 0 h 217"/>
                  <a:gd name="T6" fmla="*/ 0 w 1095"/>
                  <a:gd name="T7" fmla="*/ 217 h 217"/>
                  <a:gd name="T8" fmla="*/ 1020 w 1095"/>
                  <a:gd name="T9" fmla="*/ 217 h 217"/>
                </a:gdLst>
                <a:ahLst/>
                <a:cxnLst>
                  <a:cxn ang="0">
                    <a:pos x="T0" y="T1"/>
                  </a:cxn>
                  <a:cxn ang="0">
                    <a:pos x="T2" y="T3"/>
                  </a:cxn>
                  <a:cxn ang="0">
                    <a:pos x="T4" y="T5"/>
                  </a:cxn>
                  <a:cxn ang="0">
                    <a:pos x="T6" y="T7"/>
                  </a:cxn>
                  <a:cxn ang="0">
                    <a:pos x="T8" y="T9"/>
                  </a:cxn>
                </a:cxnLst>
                <a:rect l="0" t="0" r="r" b="b"/>
                <a:pathLst>
                  <a:path w="1095" h="217">
                    <a:moveTo>
                      <a:pt x="1020" y="217"/>
                    </a:moveTo>
                    <a:lnTo>
                      <a:pt x="1095" y="0"/>
                    </a:lnTo>
                    <a:lnTo>
                      <a:pt x="0" y="0"/>
                    </a:lnTo>
                    <a:lnTo>
                      <a:pt x="0" y="217"/>
                    </a:lnTo>
                    <a:lnTo>
                      <a:pt x="1020" y="2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sp>
            <p:nvSpPr>
              <p:cNvPr id="63" name="Rectangle 19"/>
              <p:cNvSpPr>
                <a:spLocks noChangeArrowheads="1"/>
              </p:cNvSpPr>
              <p:nvPr/>
            </p:nvSpPr>
            <p:spPr bwMode="auto">
              <a:xfrm>
                <a:off x="6860117" y="4080233"/>
                <a:ext cx="2459604" cy="350421"/>
              </a:xfrm>
              <a:prstGeom prst="rect">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sp>
            <p:nvSpPr>
              <p:cNvPr id="64" name="Freeform 20"/>
              <p:cNvSpPr>
                <a:spLocks/>
              </p:cNvSpPr>
              <p:nvPr/>
            </p:nvSpPr>
            <p:spPr bwMode="auto">
              <a:xfrm>
                <a:off x="6857977" y="4409710"/>
                <a:ext cx="2581293" cy="304988"/>
              </a:xfrm>
              <a:custGeom>
                <a:avLst/>
                <a:gdLst>
                  <a:gd name="T0" fmla="*/ 1095 w 1095"/>
                  <a:gd name="T1" fmla="*/ 219 h 219"/>
                  <a:gd name="T2" fmla="*/ 1020 w 1095"/>
                  <a:gd name="T3" fmla="*/ 0 h 219"/>
                  <a:gd name="T4" fmla="*/ 0 w 1095"/>
                  <a:gd name="T5" fmla="*/ 0 h 219"/>
                  <a:gd name="T6" fmla="*/ 0 w 1095"/>
                  <a:gd name="T7" fmla="*/ 219 h 219"/>
                  <a:gd name="T8" fmla="*/ 1095 w 1095"/>
                  <a:gd name="T9" fmla="*/ 219 h 219"/>
                </a:gdLst>
                <a:ahLst/>
                <a:cxnLst>
                  <a:cxn ang="0">
                    <a:pos x="T0" y="T1"/>
                  </a:cxn>
                  <a:cxn ang="0">
                    <a:pos x="T2" y="T3"/>
                  </a:cxn>
                  <a:cxn ang="0">
                    <a:pos x="T4" y="T5"/>
                  </a:cxn>
                  <a:cxn ang="0">
                    <a:pos x="T6" y="T7"/>
                  </a:cxn>
                  <a:cxn ang="0">
                    <a:pos x="T8" y="T9"/>
                  </a:cxn>
                </a:cxnLst>
                <a:rect l="0" t="0" r="r" b="b"/>
                <a:pathLst>
                  <a:path w="1095" h="219">
                    <a:moveTo>
                      <a:pt x="1095" y="219"/>
                    </a:moveTo>
                    <a:lnTo>
                      <a:pt x="1020" y="0"/>
                    </a:lnTo>
                    <a:lnTo>
                      <a:pt x="0" y="0"/>
                    </a:lnTo>
                    <a:lnTo>
                      <a:pt x="0" y="219"/>
                    </a:lnTo>
                    <a:lnTo>
                      <a:pt x="1095" y="21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sp>
            <p:nvSpPr>
              <p:cNvPr id="65" name="Oval 21"/>
              <p:cNvSpPr>
                <a:spLocks noChangeArrowheads="1"/>
              </p:cNvSpPr>
              <p:nvPr/>
            </p:nvSpPr>
            <p:spPr bwMode="auto">
              <a:xfrm>
                <a:off x="9398000" y="4049534"/>
                <a:ext cx="82550" cy="293688"/>
              </a:xfrm>
              <a:prstGeom prst="ellipse">
                <a:avLst/>
              </a:pr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grpSp>
        <p:grpSp>
          <p:nvGrpSpPr>
            <p:cNvPr id="55" name="Group 54"/>
            <p:cNvGrpSpPr/>
            <p:nvPr/>
          </p:nvGrpSpPr>
          <p:grpSpPr>
            <a:xfrm rot="18810804">
              <a:off x="1401213" y="5061002"/>
              <a:ext cx="2428220" cy="683677"/>
              <a:chOff x="989908" y="3187520"/>
              <a:chExt cx="3491609" cy="983077"/>
            </a:xfrm>
          </p:grpSpPr>
          <p:sp>
            <p:nvSpPr>
              <p:cNvPr id="56" name="Freeform 8"/>
              <p:cNvSpPr>
                <a:spLocks/>
              </p:cNvSpPr>
              <p:nvPr/>
            </p:nvSpPr>
            <p:spPr bwMode="auto">
              <a:xfrm>
                <a:off x="1034964" y="3223842"/>
                <a:ext cx="1490663" cy="946755"/>
              </a:xfrm>
              <a:custGeom>
                <a:avLst/>
                <a:gdLst>
                  <a:gd name="T0" fmla="*/ 793 w 939"/>
                  <a:gd name="T1" fmla="*/ 650 h 650"/>
                  <a:gd name="T2" fmla="*/ 0 w 939"/>
                  <a:gd name="T3" fmla="*/ 326 h 650"/>
                  <a:gd name="T4" fmla="*/ 793 w 939"/>
                  <a:gd name="T5" fmla="*/ 0 h 650"/>
                  <a:gd name="T6" fmla="*/ 939 w 939"/>
                  <a:gd name="T7" fmla="*/ 0 h 650"/>
                  <a:gd name="T8" fmla="*/ 939 w 939"/>
                  <a:gd name="T9" fmla="*/ 650 h 650"/>
                  <a:gd name="T10" fmla="*/ 793 w 939"/>
                  <a:gd name="T11" fmla="*/ 650 h 650"/>
                </a:gdLst>
                <a:ahLst/>
                <a:cxnLst>
                  <a:cxn ang="0">
                    <a:pos x="T0" y="T1"/>
                  </a:cxn>
                  <a:cxn ang="0">
                    <a:pos x="T2" y="T3"/>
                  </a:cxn>
                  <a:cxn ang="0">
                    <a:pos x="T4" y="T5"/>
                  </a:cxn>
                  <a:cxn ang="0">
                    <a:pos x="T6" y="T7"/>
                  </a:cxn>
                  <a:cxn ang="0">
                    <a:pos x="T8" y="T9"/>
                  </a:cxn>
                  <a:cxn ang="0">
                    <a:pos x="T10" y="T11"/>
                  </a:cxn>
                </a:cxnLst>
                <a:rect l="0" t="0" r="r" b="b"/>
                <a:pathLst>
                  <a:path w="939" h="650">
                    <a:moveTo>
                      <a:pt x="793" y="650"/>
                    </a:moveTo>
                    <a:lnTo>
                      <a:pt x="0" y="326"/>
                    </a:lnTo>
                    <a:lnTo>
                      <a:pt x="793" y="0"/>
                    </a:lnTo>
                    <a:lnTo>
                      <a:pt x="939" y="0"/>
                    </a:lnTo>
                    <a:lnTo>
                      <a:pt x="939" y="650"/>
                    </a:lnTo>
                    <a:lnTo>
                      <a:pt x="793" y="650"/>
                    </a:lnTo>
                    <a:close/>
                  </a:path>
                </a:pathLst>
              </a:custGeom>
              <a:solidFill>
                <a:srgbClr val="D4AC8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sp>
            <p:nvSpPr>
              <p:cNvPr id="57" name="Freeform 9"/>
              <p:cNvSpPr>
                <a:spLocks/>
              </p:cNvSpPr>
              <p:nvPr/>
            </p:nvSpPr>
            <p:spPr bwMode="auto">
              <a:xfrm>
                <a:off x="2074150" y="3187520"/>
                <a:ext cx="2407367" cy="423085"/>
              </a:xfrm>
              <a:custGeom>
                <a:avLst/>
                <a:gdLst>
                  <a:gd name="T0" fmla="*/ 464 w 464"/>
                  <a:gd name="T1" fmla="*/ 0 h 91"/>
                  <a:gd name="T2" fmla="*/ 41 w 464"/>
                  <a:gd name="T3" fmla="*/ 0 h 91"/>
                  <a:gd name="T4" fmla="*/ 16 w 464"/>
                  <a:gd name="T5" fmla="*/ 14 h 91"/>
                  <a:gd name="T6" fmla="*/ 5 w 464"/>
                  <a:gd name="T7" fmla="*/ 31 h 91"/>
                  <a:gd name="T8" fmla="*/ 5 w 464"/>
                  <a:gd name="T9" fmla="*/ 59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1"/>
                      <a:pt x="5" y="31"/>
                      <a:pt x="5" y="31"/>
                    </a:cubicBezTo>
                    <a:cubicBezTo>
                      <a:pt x="0" y="39"/>
                      <a:pt x="0" y="52"/>
                      <a:pt x="5" y="59"/>
                    </a:cubicBezTo>
                    <a:cubicBezTo>
                      <a:pt x="16" y="77"/>
                      <a:pt x="16" y="77"/>
                      <a:pt x="16" y="77"/>
                    </a:cubicBezTo>
                    <a:cubicBezTo>
                      <a:pt x="21" y="85"/>
                      <a:pt x="32" y="91"/>
                      <a:pt x="41" y="91"/>
                    </a:cubicBezTo>
                    <a:cubicBezTo>
                      <a:pt x="464" y="91"/>
                      <a:pt x="464" y="91"/>
                      <a:pt x="464" y="91"/>
                    </a:cubicBezTo>
                    <a:lnTo>
                      <a:pt x="464"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sp>
            <p:nvSpPr>
              <p:cNvPr id="58" name="Freeform 10"/>
              <p:cNvSpPr>
                <a:spLocks/>
              </p:cNvSpPr>
              <p:nvPr/>
            </p:nvSpPr>
            <p:spPr bwMode="auto">
              <a:xfrm>
                <a:off x="2026236" y="3532007"/>
                <a:ext cx="2455280" cy="366481"/>
              </a:xfrm>
              <a:custGeom>
                <a:avLst/>
                <a:gdLst>
                  <a:gd name="T0" fmla="*/ 464 w 464"/>
                  <a:gd name="T1" fmla="*/ 0 h 91"/>
                  <a:gd name="T2" fmla="*/ 41 w 464"/>
                  <a:gd name="T3" fmla="*/ 0 h 91"/>
                  <a:gd name="T4" fmla="*/ 16 w 464"/>
                  <a:gd name="T5" fmla="*/ 14 h 91"/>
                  <a:gd name="T6" fmla="*/ 5 w 464"/>
                  <a:gd name="T7" fmla="*/ 32 h 91"/>
                  <a:gd name="T8" fmla="*/ 5 w 464"/>
                  <a:gd name="T9" fmla="*/ 60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2"/>
                      <a:pt x="5" y="32"/>
                      <a:pt x="5" y="32"/>
                    </a:cubicBezTo>
                    <a:cubicBezTo>
                      <a:pt x="0" y="39"/>
                      <a:pt x="0" y="52"/>
                      <a:pt x="5" y="60"/>
                    </a:cubicBezTo>
                    <a:cubicBezTo>
                      <a:pt x="16" y="77"/>
                      <a:pt x="16" y="77"/>
                      <a:pt x="16" y="77"/>
                    </a:cubicBezTo>
                    <a:cubicBezTo>
                      <a:pt x="21" y="85"/>
                      <a:pt x="32" y="91"/>
                      <a:pt x="41" y="91"/>
                    </a:cubicBezTo>
                    <a:cubicBezTo>
                      <a:pt x="464" y="91"/>
                      <a:pt x="464" y="91"/>
                      <a:pt x="464" y="91"/>
                    </a:cubicBezTo>
                    <a:lnTo>
                      <a:pt x="464" y="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sp>
            <p:nvSpPr>
              <p:cNvPr id="59" name="Freeform 11"/>
              <p:cNvSpPr>
                <a:spLocks/>
              </p:cNvSpPr>
              <p:nvPr/>
            </p:nvSpPr>
            <p:spPr bwMode="auto">
              <a:xfrm>
                <a:off x="2118725" y="3874907"/>
                <a:ext cx="2362790" cy="286895"/>
              </a:xfrm>
              <a:custGeom>
                <a:avLst/>
                <a:gdLst>
                  <a:gd name="T0" fmla="*/ 464 w 464"/>
                  <a:gd name="T1" fmla="*/ 0 h 91"/>
                  <a:gd name="T2" fmla="*/ 41 w 464"/>
                  <a:gd name="T3" fmla="*/ 0 h 91"/>
                  <a:gd name="T4" fmla="*/ 16 w 464"/>
                  <a:gd name="T5" fmla="*/ 14 h 91"/>
                  <a:gd name="T6" fmla="*/ 5 w 464"/>
                  <a:gd name="T7" fmla="*/ 32 h 91"/>
                  <a:gd name="T8" fmla="*/ 5 w 464"/>
                  <a:gd name="T9" fmla="*/ 60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2"/>
                      <a:pt x="5" y="32"/>
                      <a:pt x="5" y="32"/>
                    </a:cubicBezTo>
                    <a:cubicBezTo>
                      <a:pt x="0" y="40"/>
                      <a:pt x="0" y="52"/>
                      <a:pt x="5" y="60"/>
                    </a:cubicBezTo>
                    <a:cubicBezTo>
                      <a:pt x="16" y="77"/>
                      <a:pt x="16" y="77"/>
                      <a:pt x="16" y="77"/>
                    </a:cubicBezTo>
                    <a:cubicBezTo>
                      <a:pt x="21" y="85"/>
                      <a:pt x="32" y="91"/>
                      <a:pt x="41" y="91"/>
                    </a:cubicBezTo>
                    <a:cubicBezTo>
                      <a:pt x="464" y="91"/>
                      <a:pt x="464" y="91"/>
                      <a:pt x="464" y="91"/>
                    </a:cubicBezTo>
                    <a:lnTo>
                      <a:pt x="464"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sp>
            <p:nvSpPr>
              <p:cNvPr id="60" name="Freeform 22"/>
              <p:cNvSpPr>
                <a:spLocks/>
              </p:cNvSpPr>
              <p:nvPr/>
            </p:nvSpPr>
            <p:spPr bwMode="auto">
              <a:xfrm>
                <a:off x="989908" y="3568686"/>
                <a:ext cx="428625" cy="333374"/>
              </a:xfrm>
              <a:custGeom>
                <a:avLst/>
                <a:gdLst>
                  <a:gd name="T0" fmla="*/ 114 w 114"/>
                  <a:gd name="T1" fmla="*/ 49 h 88"/>
                  <a:gd name="T2" fmla="*/ 107 w 114"/>
                  <a:gd name="T3" fmla="*/ 0 h 88"/>
                  <a:gd name="T4" fmla="*/ 0 w 114"/>
                  <a:gd name="T5" fmla="*/ 44 h 88"/>
                  <a:gd name="T6" fmla="*/ 109 w 114"/>
                  <a:gd name="T7" fmla="*/ 88 h 88"/>
                  <a:gd name="T8" fmla="*/ 114 w 114"/>
                  <a:gd name="T9" fmla="*/ 49 h 88"/>
                </a:gdLst>
                <a:ahLst/>
                <a:cxnLst>
                  <a:cxn ang="0">
                    <a:pos x="T0" y="T1"/>
                  </a:cxn>
                  <a:cxn ang="0">
                    <a:pos x="T2" y="T3"/>
                  </a:cxn>
                  <a:cxn ang="0">
                    <a:pos x="T4" y="T5"/>
                  </a:cxn>
                  <a:cxn ang="0">
                    <a:pos x="T6" y="T7"/>
                  </a:cxn>
                  <a:cxn ang="0">
                    <a:pos x="T8" y="T9"/>
                  </a:cxn>
                </a:cxnLst>
                <a:rect l="0" t="0" r="r" b="b"/>
                <a:pathLst>
                  <a:path w="114" h="88">
                    <a:moveTo>
                      <a:pt x="114" y="49"/>
                    </a:moveTo>
                    <a:cubicBezTo>
                      <a:pt x="114" y="32"/>
                      <a:pt x="111" y="15"/>
                      <a:pt x="107" y="0"/>
                    </a:cubicBezTo>
                    <a:cubicBezTo>
                      <a:pt x="0" y="44"/>
                      <a:pt x="0" y="44"/>
                      <a:pt x="0" y="44"/>
                    </a:cubicBezTo>
                    <a:cubicBezTo>
                      <a:pt x="109" y="88"/>
                      <a:pt x="109" y="88"/>
                      <a:pt x="109" y="88"/>
                    </a:cubicBezTo>
                    <a:cubicBezTo>
                      <a:pt x="112" y="76"/>
                      <a:pt x="114" y="63"/>
                      <a:pt x="114" y="4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grpSp>
      </p:grpSp>
      <p:sp>
        <p:nvSpPr>
          <p:cNvPr id="20" name="Freeform 33"/>
          <p:cNvSpPr>
            <a:spLocks/>
          </p:cNvSpPr>
          <p:nvPr/>
        </p:nvSpPr>
        <p:spPr bwMode="auto">
          <a:xfrm rot="10800000">
            <a:off x="3561574" y="2569433"/>
            <a:ext cx="8630425" cy="1849098"/>
          </a:xfrm>
          <a:custGeom>
            <a:avLst/>
            <a:gdLst>
              <a:gd name="T0" fmla="*/ 958 w 958"/>
              <a:gd name="T1" fmla="*/ 0 h 317"/>
              <a:gd name="T2" fmla="*/ 159 w 958"/>
              <a:gd name="T3" fmla="*/ 0 h 317"/>
              <a:gd name="T4" fmla="*/ 0 w 958"/>
              <a:gd name="T5" fmla="*/ 158 h 317"/>
              <a:gd name="T6" fmla="*/ 0 w 958"/>
              <a:gd name="T7" fmla="*/ 158 h 317"/>
              <a:gd name="T8" fmla="*/ 159 w 958"/>
              <a:gd name="T9" fmla="*/ 317 h 317"/>
              <a:gd name="T10" fmla="*/ 958 w 958"/>
              <a:gd name="T11" fmla="*/ 317 h 317"/>
              <a:gd name="T12" fmla="*/ 958 w 958"/>
              <a:gd name="T13" fmla="*/ 0 h 317"/>
            </a:gdLst>
            <a:ahLst/>
            <a:cxnLst>
              <a:cxn ang="0">
                <a:pos x="T0" y="T1"/>
              </a:cxn>
              <a:cxn ang="0">
                <a:pos x="T2" y="T3"/>
              </a:cxn>
              <a:cxn ang="0">
                <a:pos x="T4" y="T5"/>
              </a:cxn>
              <a:cxn ang="0">
                <a:pos x="T6" y="T7"/>
              </a:cxn>
              <a:cxn ang="0">
                <a:pos x="T8" y="T9"/>
              </a:cxn>
              <a:cxn ang="0">
                <a:pos x="T10" y="T11"/>
              </a:cxn>
              <a:cxn ang="0">
                <a:pos x="T12" y="T13"/>
              </a:cxn>
            </a:cxnLst>
            <a:rect l="0" t="0" r="r" b="b"/>
            <a:pathLst>
              <a:path w="958" h="317">
                <a:moveTo>
                  <a:pt x="958" y="0"/>
                </a:moveTo>
                <a:cubicBezTo>
                  <a:pt x="159" y="0"/>
                  <a:pt x="159" y="0"/>
                  <a:pt x="159" y="0"/>
                </a:cubicBezTo>
                <a:cubicBezTo>
                  <a:pt x="71" y="0"/>
                  <a:pt x="0" y="71"/>
                  <a:pt x="0" y="158"/>
                </a:cubicBezTo>
                <a:cubicBezTo>
                  <a:pt x="0" y="158"/>
                  <a:pt x="0" y="158"/>
                  <a:pt x="0" y="158"/>
                </a:cubicBezTo>
                <a:cubicBezTo>
                  <a:pt x="0" y="246"/>
                  <a:pt x="71" y="317"/>
                  <a:pt x="159" y="317"/>
                </a:cubicBezTo>
                <a:cubicBezTo>
                  <a:pt x="958" y="317"/>
                  <a:pt x="958" y="317"/>
                  <a:pt x="958" y="317"/>
                </a:cubicBezTo>
                <a:lnTo>
                  <a:pt x="958"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sp>
        <p:nvSpPr>
          <p:cNvPr id="21" name="Freeform 34"/>
          <p:cNvSpPr>
            <a:spLocks/>
          </p:cNvSpPr>
          <p:nvPr/>
        </p:nvSpPr>
        <p:spPr bwMode="auto">
          <a:xfrm>
            <a:off x="3290495" y="2542940"/>
            <a:ext cx="267341" cy="2198929"/>
          </a:xfrm>
          <a:custGeom>
            <a:avLst/>
            <a:gdLst>
              <a:gd name="T0" fmla="*/ 0 w 101"/>
              <a:gd name="T1" fmla="*/ 51 h 476"/>
              <a:gd name="T2" fmla="*/ 101 w 101"/>
              <a:gd name="T3" fmla="*/ 0 h 476"/>
              <a:gd name="T4" fmla="*/ 101 w 101"/>
              <a:gd name="T5" fmla="*/ 405 h 476"/>
              <a:gd name="T6" fmla="*/ 0 w 101"/>
              <a:gd name="T7" fmla="*/ 476 h 476"/>
              <a:gd name="T8" fmla="*/ 0 w 101"/>
              <a:gd name="T9" fmla="*/ 51 h 476"/>
            </a:gdLst>
            <a:ahLst/>
            <a:cxnLst>
              <a:cxn ang="0">
                <a:pos x="T0" y="T1"/>
              </a:cxn>
              <a:cxn ang="0">
                <a:pos x="T2" y="T3"/>
              </a:cxn>
              <a:cxn ang="0">
                <a:pos x="T4" y="T5"/>
              </a:cxn>
              <a:cxn ang="0">
                <a:pos x="T6" y="T7"/>
              </a:cxn>
              <a:cxn ang="0">
                <a:pos x="T8" y="T9"/>
              </a:cxn>
            </a:cxnLst>
            <a:rect l="0" t="0" r="r" b="b"/>
            <a:pathLst>
              <a:path w="101" h="476">
                <a:moveTo>
                  <a:pt x="0" y="51"/>
                </a:moveTo>
                <a:lnTo>
                  <a:pt x="101" y="0"/>
                </a:lnTo>
                <a:lnTo>
                  <a:pt x="101" y="405"/>
                </a:lnTo>
                <a:lnTo>
                  <a:pt x="0" y="476"/>
                </a:lnTo>
                <a:lnTo>
                  <a:pt x="0" y="51"/>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sp>
        <p:nvSpPr>
          <p:cNvPr id="22" name="Freeform 33"/>
          <p:cNvSpPr>
            <a:spLocks/>
          </p:cNvSpPr>
          <p:nvPr/>
        </p:nvSpPr>
        <p:spPr bwMode="auto">
          <a:xfrm rot="10800000">
            <a:off x="3438592" y="4293965"/>
            <a:ext cx="8753406" cy="1830877"/>
          </a:xfrm>
          <a:custGeom>
            <a:avLst/>
            <a:gdLst>
              <a:gd name="T0" fmla="*/ 958 w 958"/>
              <a:gd name="T1" fmla="*/ 0 h 317"/>
              <a:gd name="T2" fmla="*/ 159 w 958"/>
              <a:gd name="T3" fmla="*/ 0 h 317"/>
              <a:gd name="T4" fmla="*/ 0 w 958"/>
              <a:gd name="T5" fmla="*/ 158 h 317"/>
              <a:gd name="T6" fmla="*/ 0 w 958"/>
              <a:gd name="T7" fmla="*/ 158 h 317"/>
              <a:gd name="T8" fmla="*/ 159 w 958"/>
              <a:gd name="T9" fmla="*/ 317 h 317"/>
              <a:gd name="T10" fmla="*/ 958 w 958"/>
              <a:gd name="T11" fmla="*/ 317 h 317"/>
              <a:gd name="T12" fmla="*/ 958 w 958"/>
              <a:gd name="T13" fmla="*/ 0 h 317"/>
            </a:gdLst>
            <a:ahLst/>
            <a:cxnLst>
              <a:cxn ang="0">
                <a:pos x="T0" y="T1"/>
              </a:cxn>
              <a:cxn ang="0">
                <a:pos x="T2" y="T3"/>
              </a:cxn>
              <a:cxn ang="0">
                <a:pos x="T4" y="T5"/>
              </a:cxn>
              <a:cxn ang="0">
                <a:pos x="T6" y="T7"/>
              </a:cxn>
              <a:cxn ang="0">
                <a:pos x="T8" y="T9"/>
              </a:cxn>
              <a:cxn ang="0">
                <a:pos x="T10" y="T11"/>
              </a:cxn>
              <a:cxn ang="0">
                <a:pos x="T12" y="T13"/>
              </a:cxn>
            </a:cxnLst>
            <a:rect l="0" t="0" r="r" b="b"/>
            <a:pathLst>
              <a:path w="958" h="317">
                <a:moveTo>
                  <a:pt x="958" y="0"/>
                </a:moveTo>
                <a:cubicBezTo>
                  <a:pt x="159" y="0"/>
                  <a:pt x="159" y="0"/>
                  <a:pt x="159" y="0"/>
                </a:cubicBezTo>
                <a:cubicBezTo>
                  <a:pt x="71" y="0"/>
                  <a:pt x="0" y="71"/>
                  <a:pt x="0" y="158"/>
                </a:cubicBezTo>
                <a:cubicBezTo>
                  <a:pt x="0" y="158"/>
                  <a:pt x="0" y="158"/>
                  <a:pt x="0" y="158"/>
                </a:cubicBezTo>
                <a:cubicBezTo>
                  <a:pt x="0" y="246"/>
                  <a:pt x="71" y="317"/>
                  <a:pt x="159" y="317"/>
                </a:cubicBezTo>
                <a:cubicBezTo>
                  <a:pt x="958" y="317"/>
                  <a:pt x="958" y="317"/>
                  <a:pt x="958" y="317"/>
                </a:cubicBezTo>
                <a:lnTo>
                  <a:pt x="958"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lvl="0" defTabSz="914377">
              <a:defRPr/>
            </a:pPr>
            <a:r>
              <a:rPr lang="en-US" b="1" dirty="0" smtClean="0">
                <a:solidFill>
                  <a:schemeClr val="bg1"/>
                </a:solidFill>
                <a:latin typeface="Times New Roman" panose="02020603050405020304" pitchFamily="18" charset="0"/>
                <a:cs typeface="Times New Roman" panose="02020603050405020304" pitchFamily="18" charset="0"/>
              </a:rPr>
              <a:t>.</a:t>
            </a:r>
            <a:endParaRPr kumimoji="0" lang="id-ID" sz="1800" b="0" i="0" u="none" strike="noStrike" kern="1200" cap="none" spc="0" normalizeH="0" baseline="0" noProof="0" dirty="0">
              <a:ln>
                <a:noFill/>
              </a:ln>
              <a:solidFill>
                <a:srgbClr val="070707"/>
              </a:solidFill>
              <a:effectLst/>
              <a:uLnTx/>
              <a:uFillTx/>
              <a:latin typeface="Calibri" panose="020F0502020204030204"/>
              <a:ea typeface="+mn-ea"/>
              <a:cs typeface="+mn-cs"/>
            </a:endParaRPr>
          </a:p>
        </p:txBody>
      </p:sp>
      <p:sp>
        <p:nvSpPr>
          <p:cNvPr id="23" name="Freeform 34"/>
          <p:cNvSpPr>
            <a:spLocks/>
          </p:cNvSpPr>
          <p:nvPr/>
        </p:nvSpPr>
        <p:spPr bwMode="auto">
          <a:xfrm>
            <a:off x="3283873" y="4296561"/>
            <a:ext cx="298563" cy="1772570"/>
          </a:xfrm>
          <a:custGeom>
            <a:avLst/>
            <a:gdLst>
              <a:gd name="T0" fmla="*/ 0 w 101"/>
              <a:gd name="T1" fmla="*/ 51 h 476"/>
              <a:gd name="T2" fmla="*/ 101 w 101"/>
              <a:gd name="T3" fmla="*/ 0 h 476"/>
              <a:gd name="T4" fmla="*/ 101 w 101"/>
              <a:gd name="T5" fmla="*/ 405 h 476"/>
              <a:gd name="T6" fmla="*/ 0 w 101"/>
              <a:gd name="T7" fmla="*/ 476 h 476"/>
              <a:gd name="T8" fmla="*/ 0 w 101"/>
              <a:gd name="T9" fmla="*/ 51 h 476"/>
            </a:gdLst>
            <a:ahLst/>
            <a:cxnLst>
              <a:cxn ang="0">
                <a:pos x="T0" y="T1"/>
              </a:cxn>
              <a:cxn ang="0">
                <a:pos x="T2" y="T3"/>
              </a:cxn>
              <a:cxn ang="0">
                <a:pos x="T4" y="T5"/>
              </a:cxn>
              <a:cxn ang="0">
                <a:pos x="T6" y="T7"/>
              </a:cxn>
              <a:cxn ang="0">
                <a:pos x="T8" y="T9"/>
              </a:cxn>
            </a:cxnLst>
            <a:rect l="0" t="0" r="r" b="b"/>
            <a:pathLst>
              <a:path w="101" h="476">
                <a:moveTo>
                  <a:pt x="0" y="51"/>
                </a:moveTo>
                <a:lnTo>
                  <a:pt x="101" y="0"/>
                </a:lnTo>
                <a:lnTo>
                  <a:pt x="101" y="405"/>
                </a:lnTo>
                <a:lnTo>
                  <a:pt x="0" y="476"/>
                </a:lnTo>
                <a:lnTo>
                  <a:pt x="0" y="51"/>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sp>
        <p:nvSpPr>
          <p:cNvPr id="24" name="Freeform 34"/>
          <p:cNvSpPr>
            <a:spLocks/>
          </p:cNvSpPr>
          <p:nvPr/>
        </p:nvSpPr>
        <p:spPr bwMode="auto">
          <a:xfrm>
            <a:off x="3308419" y="863120"/>
            <a:ext cx="247032" cy="1949227"/>
          </a:xfrm>
          <a:custGeom>
            <a:avLst/>
            <a:gdLst>
              <a:gd name="T0" fmla="*/ 0 w 101"/>
              <a:gd name="T1" fmla="*/ 51 h 476"/>
              <a:gd name="T2" fmla="*/ 101 w 101"/>
              <a:gd name="T3" fmla="*/ 0 h 476"/>
              <a:gd name="T4" fmla="*/ 101 w 101"/>
              <a:gd name="T5" fmla="*/ 405 h 476"/>
              <a:gd name="T6" fmla="*/ 0 w 101"/>
              <a:gd name="T7" fmla="*/ 476 h 476"/>
              <a:gd name="T8" fmla="*/ 0 w 101"/>
              <a:gd name="T9" fmla="*/ 51 h 476"/>
            </a:gdLst>
            <a:ahLst/>
            <a:cxnLst>
              <a:cxn ang="0">
                <a:pos x="T0" y="T1"/>
              </a:cxn>
              <a:cxn ang="0">
                <a:pos x="T2" y="T3"/>
              </a:cxn>
              <a:cxn ang="0">
                <a:pos x="T4" y="T5"/>
              </a:cxn>
              <a:cxn ang="0">
                <a:pos x="T6" y="T7"/>
              </a:cxn>
              <a:cxn ang="0">
                <a:pos x="T8" y="T9"/>
              </a:cxn>
            </a:cxnLst>
            <a:rect l="0" t="0" r="r" b="b"/>
            <a:pathLst>
              <a:path w="101" h="476">
                <a:moveTo>
                  <a:pt x="0" y="51"/>
                </a:moveTo>
                <a:lnTo>
                  <a:pt x="101" y="0"/>
                </a:lnTo>
                <a:lnTo>
                  <a:pt x="101" y="405"/>
                </a:lnTo>
                <a:lnTo>
                  <a:pt x="0" y="476"/>
                </a:lnTo>
                <a:lnTo>
                  <a:pt x="0" y="51"/>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sp>
        <p:nvSpPr>
          <p:cNvPr id="26" name="Freeform 33"/>
          <p:cNvSpPr>
            <a:spLocks/>
          </p:cNvSpPr>
          <p:nvPr/>
        </p:nvSpPr>
        <p:spPr bwMode="auto">
          <a:xfrm flipH="1">
            <a:off x="3554125" y="773059"/>
            <a:ext cx="8637874" cy="1825872"/>
          </a:xfrm>
          <a:custGeom>
            <a:avLst/>
            <a:gdLst>
              <a:gd name="T0" fmla="*/ 958 w 958"/>
              <a:gd name="T1" fmla="*/ 0 h 317"/>
              <a:gd name="T2" fmla="*/ 159 w 958"/>
              <a:gd name="T3" fmla="*/ 0 h 317"/>
              <a:gd name="T4" fmla="*/ 0 w 958"/>
              <a:gd name="T5" fmla="*/ 158 h 317"/>
              <a:gd name="T6" fmla="*/ 0 w 958"/>
              <a:gd name="T7" fmla="*/ 158 h 317"/>
              <a:gd name="T8" fmla="*/ 159 w 958"/>
              <a:gd name="T9" fmla="*/ 317 h 317"/>
              <a:gd name="T10" fmla="*/ 958 w 958"/>
              <a:gd name="T11" fmla="*/ 317 h 317"/>
              <a:gd name="T12" fmla="*/ 958 w 958"/>
              <a:gd name="T13" fmla="*/ 0 h 317"/>
            </a:gdLst>
            <a:ahLst/>
            <a:cxnLst>
              <a:cxn ang="0">
                <a:pos x="T0" y="T1"/>
              </a:cxn>
              <a:cxn ang="0">
                <a:pos x="T2" y="T3"/>
              </a:cxn>
              <a:cxn ang="0">
                <a:pos x="T4" y="T5"/>
              </a:cxn>
              <a:cxn ang="0">
                <a:pos x="T6" y="T7"/>
              </a:cxn>
              <a:cxn ang="0">
                <a:pos x="T8" y="T9"/>
              </a:cxn>
              <a:cxn ang="0">
                <a:pos x="T10" y="T11"/>
              </a:cxn>
              <a:cxn ang="0">
                <a:pos x="T12" y="T13"/>
              </a:cxn>
            </a:cxnLst>
            <a:rect l="0" t="0" r="r" b="b"/>
            <a:pathLst>
              <a:path w="958" h="317">
                <a:moveTo>
                  <a:pt x="958" y="0"/>
                </a:moveTo>
                <a:cubicBezTo>
                  <a:pt x="159" y="0"/>
                  <a:pt x="159" y="0"/>
                  <a:pt x="159" y="0"/>
                </a:cubicBezTo>
                <a:cubicBezTo>
                  <a:pt x="71" y="0"/>
                  <a:pt x="0" y="71"/>
                  <a:pt x="0" y="158"/>
                </a:cubicBezTo>
                <a:cubicBezTo>
                  <a:pt x="0" y="158"/>
                  <a:pt x="0" y="158"/>
                  <a:pt x="0" y="158"/>
                </a:cubicBezTo>
                <a:cubicBezTo>
                  <a:pt x="0" y="246"/>
                  <a:pt x="71" y="317"/>
                  <a:pt x="159" y="317"/>
                </a:cubicBezTo>
                <a:cubicBezTo>
                  <a:pt x="958" y="317"/>
                  <a:pt x="958" y="317"/>
                  <a:pt x="958" y="317"/>
                </a:cubicBezTo>
                <a:lnTo>
                  <a:pt x="95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070707"/>
              </a:solidFill>
              <a:effectLst/>
              <a:uLnTx/>
              <a:uFillTx/>
              <a:latin typeface="Calibri" panose="020F0502020204030204"/>
              <a:ea typeface="+mn-ea"/>
              <a:cs typeface="+mn-cs"/>
            </a:endParaRPr>
          </a:p>
        </p:txBody>
      </p:sp>
      <p:sp>
        <p:nvSpPr>
          <p:cNvPr id="38" name="Oval 17"/>
          <p:cNvSpPr>
            <a:spLocks noChangeArrowheads="1"/>
          </p:cNvSpPr>
          <p:nvPr/>
        </p:nvSpPr>
        <p:spPr bwMode="auto">
          <a:xfrm>
            <a:off x="596045" y="1806016"/>
            <a:ext cx="60325" cy="60325"/>
          </a:xfrm>
          <a:prstGeom prst="ellipse">
            <a:avLst/>
          </a:prstGeom>
          <a:solidFill>
            <a:schemeClr val="tx1">
              <a:lumMod val="65000"/>
              <a:lumOff val="3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4F4F4"/>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2ECF5F6F-A5E6-4DDE-8A16-E9EEE0717EA3}"/>
              </a:ext>
            </a:extLst>
          </p:cNvPr>
          <p:cNvSpPr/>
          <p:nvPr/>
        </p:nvSpPr>
        <p:spPr>
          <a:xfrm>
            <a:off x="342045" y="244649"/>
            <a:ext cx="4340791" cy="544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Nhắc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lại</a:t>
            </a:r>
            <a:r>
              <a:rPr lang="en-US" sz="2400" b="1" dirty="0" smtClean="0">
                <a:latin typeface="Times New Roman" panose="02020603050405020304" pitchFamily="18" charset="0"/>
                <a:cs typeface="Times New Roman" panose="02020603050405020304" pitchFamily="18" charset="0"/>
              </a:rPr>
              <a:t> tri </a:t>
            </a:r>
            <a:r>
              <a:rPr lang="en-US" sz="2400" b="1" dirty="0" err="1" smtClean="0">
                <a:latin typeface="Times New Roman" panose="02020603050405020304" pitchFamily="18" charset="0"/>
                <a:cs typeface="Times New Roman" panose="02020603050405020304" pitchFamily="18" charset="0"/>
              </a:rPr>
              <a:t>thức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ngữ</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văn</a:t>
            </a:r>
            <a:endParaRPr lang="en-US"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3801156" y="1077129"/>
            <a:ext cx="7838393" cy="1569660"/>
          </a:xfrm>
          <a:prstGeom prst="rect">
            <a:avLst/>
          </a:prstGeom>
        </p:spPr>
        <p:txBody>
          <a:bodyPr wrap="square">
            <a:spAutoFit/>
          </a:bodyPr>
          <a:lstStyle/>
          <a:p>
            <a:pPr algn="just"/>
            <a:r>
              <a:rPr lang="en-US" sz="2400" dirty="0" err="1">
                <a:solidFill>
                  <a:schemeClr val="bg1"/>
                </a:solidFill>
                <a:latin typeface="Times New Roman" panose="02020603050405020304" pitchFamily="18" charset="0"/>
                <a:cs typeface="Times New Roman" panose="02020603050405020304" pitchFamily="18" charset="0"/>
              </a:rPr>
              <a:t>l</a:t>
            </a:r>
            <a:r>
              <a:rPr lang="en-US" sz="2400" dirty="0" err="1" smtClean="0">
                <a:solidFill>
                  <a:schemeClr val="bg1"/>
                </a:solidFill>
                <a:latin typeface="Times New Roman" panose="02020603050405020304" pitchFamily="18" charset="0"/>
                <a:cs typeface="Times New Roman" panose="02020603050405020304" pitchFamily="18" charset="0"/>
              </a:rPr>
              <a:t>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thể</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loại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trung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gian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giữa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truyện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ký</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vừa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yêu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cầu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về</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tính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xác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thực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dựa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trên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việc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ghi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chép</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người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thật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việc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thật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vừa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cốt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truyện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hoàn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chỉnh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hoặc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tương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đối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hoàn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chỉnh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Người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viết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được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phép</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hư</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cấu</a:t>
            </a:r>
            <a:r>
              <a:rPr lang="en-US" sz="2400" dirty="0" smtClean="0">
                <a:solidFill>
                  <a:schemeClr val="bg1"/>
                </a:solidFill>
                <a:latin typeface="Times New Roman" panose="02020603050405020304" pitchFamily="18" charset="0"/>
                <a:cs typeface="Times New Roman" panose="02020603050405020304" pitchFamily="18" charset="0"/>
              </a:rPr>
              <a:t> ở </a:t>
            </a:r>
            <a:r>
              <a:rPr lang="en-US" sz="2400" dirty="0" err="1" smtClean="0">
                <a:solidFill>
                  <a:schemeClr val="bg1"/>
                </a:solidFill>
                <a:latin typeface="Times New Roman" panose="02020603050405020304" pitchFamily="18" charset="0"/>
                <a:cs typeface="Times New Roman" panose="02020603050405020304" pitchFamily="18" charset="0"/>
              </a:rPr>
              <a:t>một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mức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độ</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nhất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định</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3650368" y="2695683"/>
            <a:ext cx="7989181" cy="1569660"/>
          </a:xfrm>
          <a:prstGeom prst="rect">
            <a:avLst/>
          </a:prstGeom>
        </p:spPr>
        <p:txBody>
          <a:bodyPr wrap="square">
            <a:spAutoFit/>
          </a:bodyPr>
          <a:lstStyle/>
          <a:p>
            <a:pPr algn="just">
              <a:buClr>
                <a:srgbClr val="000000"/>
              </a:buClr>
            </a:pP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cách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phản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ánh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hiện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thực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theo</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nguyên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tắc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đề</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cao</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tính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xác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thực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bằng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cách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gọi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thẳng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tên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miêu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tả</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chính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xác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những</a:t>
            </a:r>
            <a:r>
              <a:rPr lang="en-US" sz="2400" dirty="0" smtClean="0">
                <a:solidFill>
                  <a:schemeClr val="bg1"/>
                </a:solidFill>
                <a:latin typeface="Times New Roman" panose="02020603050405020304" pitchFamily="18" charset="0"/>
                <a:cs typeface="Times New Roman" panose="02020603050405020304" pitchFamily="18" charset="0"/>
              </a:rPr>
              <a:t> con </a:t>
            </a:r>
            <a:r>
              <a:rPr lang="en-US" sz="2400" dirty="0" err="1" smtClean="0">
                <a:solidFill>
                  <a:schemeClr val="bg1"/>
                </a:solidFill>
                <a:latin typeface="Times New Roman" panose="02020603050405020304" pitchFamily="18" charset="0"/>
                <a:cs typeface="Times New Roman" panose="02020603050405020304" pitchFamily="18" charset="0"/>
              </a:rPr>
              <a:t>người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sự</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kiện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thực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tên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tuổi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lai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lịch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ngoại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hình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nguồn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góc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gia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đình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ngọn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nguồn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văn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hóa</a:t>
            </a:r>
            <a:r>
              <a:rPr lang="en-US" sz="2400" dirty="0" smtClean="0">
                <a:solidFill>
                  <a:schemeClr val="bg1"/>
                </a:solidFill>
                <a:latin typeface="Times New Roman" panose="02020603050405020304" pitchFamily="18" charset="0"/>
                <a:cs typeface="Times New Roman" panose="02020603050405020304" pitchFamily="18" charset="0"/>
              </a:rPr>
              <a:t> …</a:t>
            </a:r>
            <a:endParaRPr lang="en-US" sz="24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3503137" y="4323983"/>
            <a:ext cx="7133849" cy="461665"/>
          </a:xfrm>
          <a:prstGeom prst="rect">
            <a:avLst/>
          </a:prstGeom>
        </p:spPr>
        <p:txBody>
          <a:bodyPr wrap="square">
            <a:spAutoFit/>
          </a:bodyPr>
          <a:lstStyle/>
          <a:p>
            <a:pPr algn="ctr">
              <a:buClr>
                <a:srgbClr val="000000"/>
              </a:buClr>
            </a:pPr>
            <a:r>
              <a:rPr lang="en-US" sz="2400" b="1" dirty="0" smtClean="0">
                <a:solidFill>
                  <a:schemeClr val="bg1"/>
                </a:solidFill>
                <a:latin typeface="Times New Roman" panose="02020603050405020304" pitchFamily="18" charset="0"/>
                <a:cs typeface="Times New Roman" panose="02020603050405020304" pitchFamily="18" charset="0"/>
              </a:rPr>
              <a:t> </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50" name="Freeform 33"/>
          <p:cNvSpPr>
            <a:spLocks/>
          </p:cNvSpPr>
          <p:nvPr/>
        </p:nvSpPr>
        <p:spPr bwMode="auto">
          <a:xfrm rot="10800000" flipH="1">
            <a:off x="384807" y="883099"/>
            <a:ext cx="2250111" cy="1943996"/>
          </a:xfrm>
          <a:custGeom>
            <a:avLst/>
            <a:gdLst>
              <a:gd name="T0" fmla="*/ 958 w 958"/>
              <a:gd name="T1" fmla="*/ 0 h 317"/>
              <a:gd name="T2" fmla="*/ 159 w 958"/>
              <a:gd name="T3" fmla="*/ 0 h 317"/>
              <a:gd name="T4" fmla="*/ 0 w 958"/>
              <a:gd name="T5" fmla="*/ 158 h 317"/>
              <a:gd name="T6" fmla="*/ 0 w 958"/>
              <a:gd name="T7" fmla="*/ 158 h 317"/>
              <a:gd name="T8" fmla="*/ 159 w 958"/>
              <a:gd name="T9" fmla="*/ 317 h 317"/>
              <a:gd name="T10" fmla="*/ 958 w 958"/>
              <a:gd name="T11" fmla="*/ 317 h 317"/>
              <a:gd name="T12" fmla="*/ 958 w 958"/>
              <a:gd name="T13" fmla="*/ 0 h 317"/>
            </a:gdLst>
            <a:ahLst/>
            <a:cxnLst>
              <a:cxn ang="0">
                <a:pos x="T0" y="T1"/>
              </a:cxn>
              <a:cxn ang="0">
                <a:pos x="T2" y="T3"/>
              </a:cxn>
              <a:cxn ang="0">
                <a:pos x="T4" y="T5"/>
              </a:cxn>
              <a:cxn ang="0">
                <a:pos x="T6" y="T7"/>
              </a:cxn>
              <a:cxn ang="0">
                <a:pos x="T8" y="T9"/>
              </a:cxn>
              <a:cxn ang="0">
                <a:pos x="T10" y="T11"/>
              </a:cxn>
              <a:cxn ang="0">
                <a:pos x="T12" y="T13"/>
              </a:cxn>
            </a:cxnLst>
            <a:rect l="0" t="0" r="r" b="b"/>
            <a:pathLst>
              <a:path w="958" h="317">
                <a:moveTo>
                  <a:pt x="958" y="0"/>
                </a:moveTo>
                <a:cubicBezTo>
                  <a:pt x="159" y="0"/>
                  <a:pt x="159" y="0"/>
                  <a:pt x="159" y="0"/>
                </a:cubicBezTo>
                <a:cubicBezTo>
                  <a:pt x="71" y="0"/>
                  <a:pt x="0" y="71"/>
                  <a:pt x="0" y="158"/>
                </a:cubicBezTo>
                <a:cubicBezTo>
                  <a:pt x="0" y="158"/>
                  <a:pt x="0" y="158"/>
                  <a:pt x="0" y="158"/>
                </a:cubicBezTo>
                <a:cubicBezTo>
                  <a:pt x="0" y="246"/>
                  <a:pt x="71" y="317"/>
                  <a:pt x="159" y="317"/>
                </a:cubicBezTo>
                <a:cubicBezTo>
                  <a:pt x="958" y="317"/>
                  <a:pt x="958" y="317"/>
                  <a:pt x="958" y="317"/>
                </a:cubicBezTo>
                <a:lnTo>
                  <a:pt x="958"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lvl="0" defTabSz="914377">
              <a:defRPr/>
            </a:pPr>
            <a:endParaRPr kumimoji="0" lang="id-ID" sz="1800" b="0" i="0" u="none" strike="noStrike" kern="1200" cap="none" spc="0" normalizeH="0" baseline="0" noProof="0" dirty="0">
              <a:ln>
                <a:noFill/>
              </a:ln>
              <a:solidFill>
                <a:srgbClr val="070707"/>
              </a:solidFill>
              <a:effectLst/>
              <a:uLnTx/>
              <a:uFillTx/>
              <a:latin typeface="Calibri" panose="020F0502020204030204"/>
              <a:ea typeface="+mn-ea"/>
              <a:cs typeface="+mn-cs"/>
            </a:endParaRPr>
          </a:p>
        </p:txBody>
      </p:sp>
      <p:sp>
        <p:nvSpPr>
          <p:cNvPr id="9" name="TextBox 8"/>
          <p:cNvSpPr txBox="1"/>
          <p:nvPr/>
        </p:nvSpPr>
        <p:spPr>
          <a:xfrm>
            <a:off x="855406" y="1504326"/>
            <a:ext cx="1723890" cy="461665"/>
          </a:xfrm>
          <a:prstGeom prst="rect">
            <a:avLst/>
          </a:prstGeom>
          <a:noFill/>
        </p:spPr>
        <p:txBody>
          <a:bodyPr wrap="square" rtlCol="0">
            <a:spAutoFit/>
          </a:bodyPr>
          <a:lstStyle/>
          <a:p>
            <a:r>
              <a:rPr lang="en-US" sz="2400" b="1" dirty="0" err="1" smtClean="0">
                <a:solidFill>
                  <a:schemeClr val="bg1"/>
                </a:solidFill>
                <a:latin typeface="Times New Roman" panose="02020603050405020304" pitchFamily="18" charset="0"/>
                <a:cs typeface="Times New Roman" panose="02020603050405020304" pitchFamily="18" charset="0"/>
              </a:rPr>
              <a:t>Truyện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ký</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80" name="Freeform 33"/>
          <p:cNvSpPr>
            <a:spLocks/>
          </p:cNvSpPr>
          <p:nvPr/>
        </p:nvSpPr>
        <p:spPr bwMode="auto">
          <a:xfrm>
            <a:off x="384806" y="2762918"/>
            <a:ext cx="2252228" cy="1641661"/>
          </a:xfrm>
          <a:custGeom>
            <a:avLst/>
            <a:gdLst>
              <a:gd name="T0" fmla="*/ 958 w 958"/>
              <a:gd name="T1" fmla="*/ 0 h 317"/>
              <a:gd name="T2" fmla="*/ 159 w 958"/>
              <a:gd name="T3" fmla="*/ 0 h 317"/>
              <a:gd name="T4" fmla="*/ 0 w 958"/>
              <a:gd name="T5" fmla="*/ 158 h 317"/>
              <a:gd name="T6" fmla="*/ 0 w 958"/>
              <a:gd name="T7" fmla="*/ 158 h 317"/>
              <a:gd name="T8" fmla="*/ 159 w 958"/>
              <a:gd name="T9" fmla="*/ 317 h 317"/>
              <a:gd name="T10" fmla="*/ 958 w 958"/>
              <a:gd name="T11" fmla="*/ 317 h 317"/>
              <a:gd name="T12" fmla="*/ 958 w 958"/>
              <a:gd name="T13" fmla="*/ 0 h 317"/>
            </a:gdLst>
            <a:ahLst/>
            <a:cxnLst>
              <a:cxn ang="0">
                <a:pos x="T0" y="T1"/>
              </a:cxn>
              <a:cxn ang="0">
                <a:pos x="T2" y="T3"/>
              </a:cxn>
              <a:cxn ang="0">
                <a:pos x="T4" y="T5"/>
              </a:cxn>
              <a:cxn ang="0">
                <a:pos x="T6" y="T7"/>
              </a:cxn>
              <a:cxn ang="0">
                <a:pos x="T8" y="T9"/>
              </a:cxn>
              <a:cxn ang="0">
                <a:pos x="T10" y="T11"/>
              </a:cxn>
              <a:cxn ang="0">
                <a:pos x="T12" y="T13"/>
              </a:cxn>
            </a:cxnLst>
            <a:rect l="0" t="0" r="r" b="b"/>
            <a:pathLst>
              <a:path w="958" h="317">
                <a:moveTo>
                  <a:pt x="958" y="0"/>
                </a:moveTo>
                <a:cubicBezTo>
                  <a:pt x="159" y="0"/>
                  <a:pt x="159" y="0"/>
                  <a:pt x="159" y="0"/>
                </a:cubicBezTo>
                <a:cubicBezTo>
                  <a:pt x="71" y="0"/>
                  <a:pt x="0" y="71"/>
                  <a:pt x="0" y="158"/>
                </a:cubicBezTo>
                <a:cubicBezTo>
                  <a:pt x="0" y="158"/>
                  <a:pt x="0" y="158"/>
                  <a:pt x="0" y="158"/>
                </a:cubicBezTo>
                <a:cubicBezTo>
                  <a:pt x="0" y="246"/>
                  <a:pt x="71" y="317"/>
                  <a:pt x="159" y="317"/>
                </a:cubicBezTo>
                <a:cubicBezTo>
                  <a:pt x="958" y="317"/>
                  <a:pt x="958" y="317"/>
                  <a:pt x="958" y="317"/>
                </a:cubicBezTo>
                <a:lnTo>
                  <a:pt x="958"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70707"/>
              </a:solidFill>
              <a:effectLst/>
              <a:uLnTx/>
              <a:uFillTx/>
              <a:latin typeface="Calibri" panose="020F0502020204030204"/>
              <a:ea typeface="+mn-ea"/>
              <a:cs typeface="+mn-cs"/>
            </a:endParaRPr>
          </a:p>
        </p:txBody>
      </p:sp>
      <p:sp>
        <p:nvSpPr>
          <p:cNvPr id="81" name="TextBox 80"/>
          <p:cNvSpPr txBox="1"/>
          <p:nvPr/>
        </p:nvSpPr>
        <p:spPr>
          <a:xfrm>
            <a:off x="828362" y="3333975"/>
            <a:ext cx="1723890" cy="461665"/>
          </a:xfrm>
          <a:prstGeom prst="rect">
            <a:avLst/>
          </a:prstGeom>
          <a:noFill/>
        </p:spPr>
        <p:txBody>
          <a:bodyPr wrap="square" rtlCol="0">
            <a:spAutoFit/>
          </a:bodyPr>
          <a:lstStyle/>
          <a:p>
            <a:pPr algn="ctr"/>
            <a:r>
              <a:rPr lang="en-US" sz="2400" b="1" dirty="0" smtClean="0">
                <a:solidFill>
                  <a:schemeClr val="bg1"/>
                </a:solidFill>
                <a:latin typeface="Times New Roman" panose="02020603050405020304" pitchFamily="18" charset="0"/>
                <a:cs typeface="Times New Roman" panose="02020603050405020304" pitchFamily="18" charset="0"/>
              </a:rPr>
              <a:t>Phi </a:t>
            </a:r>
            <a:r>
              <a:rPr lang="en-US" sz="2400" b="1" dirty="0" err="1" smtClean="0">
                <a:solidFill>
                  <a:schemeClr val="bg1"/>
                </a:solidFill>
                <a:latin typeface="Times New Roman" panose="02020603050405020304" pitchFamily="18" charset="0"/>
                <a:cs typeface="Times New Roman" panose="02020603050405020304" pitchFamily="18" charset="0"/>
              </a:rPr>
              <a:t>hư</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cấu</a:t>
            </a:r>
            <a:r>
              <a:rPr lang="en-US" sz="2400" b="1" dirty="0" smtClean="0">
                <a:solidFill>
                  <a:schemeClr val="bg1"/>
                </a:solidFill>
                <a:latin typeface="Times New Roman" panose="02020603050405020304" pitchFamily="18" charset="0"/>
                <a:cs typeface="Times New Roman" panose="02020603050405020304" pitchFamily="18" charset="0"/>
              </a:rPr>
              <a:t> </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82" name="Freeform 33"/>
          <p:cNvSpPr>
            <a:spLocks/>
          </p:cNvSpPr>
          <p:nvPr/>
        </p:nvSpPr>
        <p:spPr bwMode="auto">
          <a:xfrm>
            <a:off x="342046" y="4416032"/>
            <a:ext cx="2294988" cy="1852935"/>
          </a:xfrm>
          <a:custGeom>
            <a:avLst/>
            <a:gdLst>
              <a:gd name="T0" fmla="*/ 958 w 958"/>
              <a:gd name="T1" fmla="*/ 0 h 317"/>
              <a:gd name="T2" fmla="*/ 159 w 958"/>
              <a:gd name="T3" fmla="*/ 0 h 317"/>
              <a:gd name="T4" fmla="*/ 0 w 958"/>
              <a:gd name="T5" fmla="*/ 158 h 317"/>
              <a:gd name="T6" fmla="*/ 0 w 958"/>
              <a:gd name="T7" fmla="*/ 158 h 317"/>
              <a:gd name="T8" fmla="*/ 159 w 958"/>
              <a:gd name="T9" fmla="*/ 317 h 317"/>
              <a:gd name="T10" fmla="*/ 958 w 958"/>
              <a:gd name="T11" fmla="*/ 317 h 317"/>
              <a:gd name="T12" fmla="*/ 958 w 958"/>
              <a:gd name="T13" fmla="*/ 0 h 317"/>
            </a:gdLst>
            <a:ahLst/>
            <a:cxnLst>
              <a:cxn ang="0">
                <a:pos x="T0" y="T1"/>
              </a:cxn>
              <a:cxn ang="0">
                <a:pos x="T2" y="T3"/>
              </a:cxn>
              <a:cxn ang="0">
                <a:pos x="T4" y="T5"/>
              </a:cxn>
              <a:cxn ang="0">
                <a:pos x="T6" y="T7"/>
              </a:cxn>
              <a:cxn ang="0">
                <a:pos x="T8" y="T9"/>
              </a:cxn>
              <a:cxn ang="0">
                <a:pos x="T10" y="T11"/>
              </a:cxn>
              <a:cxn ang="0">
                <a:pos x="T12" y="T13"/>
              </a:cxn>
            </a:cxnLst>
            <a:rect l="0" t="0" r="r" b="b"/>
            <a:pathLst>
              <a:path w="958" h="317">
                <a:moveTo>
                  <a:pt x="958" y="0"/>
                </a:moveTo>
                <a:cubicBezTo>
                  <a:pt x="159" y="0"/>
                  <a:pt x="159" y="0"/>
                  <a:pt x="159" y="0"/>
                </a:cubicBezTo>
                <a:cubicBezTo>
                  <a:pt x="71" y="0"/>
                  <a:pt x="0" y="71"/>
                  <a:pt x="0" y="158"/>
                </a:cubicBezTo>
                <a:cubicBezTo>
                  <a:pt x="0" y="158"/>
                  <a:pt x="0" y="158"/>
                  <a:pt x="0" y="158"/>
                </a:cubicBezTo>
                <a:cubicBezTo>
                  <a:pt x="0" y="246"/>
                  <a:pt x="71" y="317"/>
                  <a:pt x="159" y="317"/>
                </a:cubicBezTo>
                <a:cubicBezTo>
                  <a:pt x="958" y="317"/>
                  <a:pt x="958" y="317"/>
                  <a:pt x="958" y="317"/>
                </a:cubicBezTo>
                <a:lnTo>
                  <a:pt x="958"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070707"/>
              </a:solidFill>
              <a:effectLst/>
              <a:uLnTx/>
              <a:uFillTx/>
              <a:latin typeface="Calibri" panose="020F0502020204030204"/>
              <a:ea typeface="+mn-ea"/>
              <a:cs typeface="+mn-cs"/>
            </a:endParaRPr>
          </a:p>
        </p:txBody>
      </p:sp>
      <p:sp>
        <p:nvSpPr>
          <p:cNvPr id="83" name="TextBox 82"/>
          <p:cNvSpPr txBox="1"/>
          <p:nvPr/>
        </p:nvSpPr>
        <p:spPr>
          <a:xfrm>
            <a:off x="554182" y="5023844"/>
            <a:ext cx="2224418" cy="461665"/>
          </a:xfrm>
          <a:prstGeom prst="rect">
            <a:avLst/>
          </a:prstGeom>
          <a:noFill/>
        </p:spPr>
        <p:txBody>
          <a:bodyPr wrap="square" rtlCol="0">
            <a:spAutoFit/>
          </a:bodyPr>
          <a:lstStyle/>
          <a:p>
            <a:pPr algn="ctr"/>
            <a:r>
              <a:rPr lang="en-US" sz="2400" b="1" dirty="0" err="1" smtClean="0">
                <a:solidFill>
                  <a:schemeClr val="bg1"/>
                </a:solidFill>
                <a:latin typeface="Times New Roman" panose="02020603050405020304" pitchFamily="18" charset="0"/>
                <a:cs typeface="Times New Roman" panose="02020603050405020304" pitchFamily="18" charset="0"/>
              </a:rPr>
              <a:t>Hư</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cấu</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11111345" y="4752109"/>
            <a:ext cx="184731" cy="369332"/>
          </a:xfrm>
          <a:prstGeom prst="rect">
            <a:avLst/>
          </a:prstGeom>
          <a:noFill/>
        </p:spPr>
        <p:txBody>
          <a:bodyPr wrap="none" rtlCol="0">
            <a:spAutoFit/>
          </a:bodyPr>
          <a:lstStyle/>
          <a:p>
            <a:endParaRPr lang="en-US" dirty="0"/>
          </a:p>
        </p:txBody>
      </p:sp>
      <p:sp>
        <p:nvSpPr>
          <p:cNvPr id="37" name="TextBox 36"/>
          <p:cNvSpPr txBox="1"/>
          <p:nvPr/>
        </p:nvSpPr>
        <p:spPr>
          <a:xfrm>
            <a:off x="3726872" y="4257828"/>
            <a:ext cx="7912677" cy="1938992"/>
          </a:xfrm>
          <a:prstGeom prst="rect">
            <a:avLst/>
          </a:prstGeom>
          <a:noFill/>
        </p:spPr>
        <p:txBody>
          <a:bodyPr wrap="square" rtlCol="0">
            <a:spAutoFit/>
          </a:bodyPr>
          <a:lstStyle/>
          <a:p>
            <a:r>
              <a:rPr lang="en-US" sz="2400" dirty="0" err="1" smtClean="0">
                <a:solidFill>
                  <a:schemeClr val="bg1"/>
                </a:solidFill>
                <a:latin typeface="Times New Roman" panose="02020603050405020304" pitchFamily="18" charset="0"/>
                <a:cs typeface="Times New Roman" panose="02020603050405020304" pitchFamily="18" charset="0"/>
              </a:rPr>
              <a:t>là</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dùng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trí</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tưởng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tượng</a:t>
            </a:r>
            <a:r>
              <a:rPr lang="en-US" sz="2400" dirty="0" smtClean="0">
                <a:solidFill>
                  <a:schemeClr val="bg1"/>
                </a:solidFill>
                <a:latin typeface="Times New Roman" panose="02020603050405020304" pitchFamily="18" charset="0"/>
                <a:cs typeface="Times New Roman" panose="02020603050405020304" pitchFamily="18" charset="0"/>
              </a:rPr>
              <a:t> sang </a:t>
            </a:r>
            <a:r>
              <a:rPr lang="en-US" sz="2400" dirty="0" err="1" smtClean="0">
                <a:solidFill>
                  <a:schemeClr val="bg1"/>
                </a:solidFill>
                <a:latin typeface="Times New Roman" panose="02020603050405020304" pitchFamily="18" charset="0"/>
                <a:cs typeface="Times New Roman" panose="02020603050405020304" pitchFamily="18" charset="0"/>
              </a:rPr>
              <a:t>tạo</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ra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cái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mới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những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điều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khác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lạ</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không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hoặc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chưa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trong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thế</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giới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thực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nhằm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mục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đích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nghệ</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thuật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Trong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truyện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ký</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có</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không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ít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smtClean="0">
                <a:solidFill>
                  <a:schemeClr val="bg1"/>
                </a:solidFill>
                <a:latin typeface="Times New Roman" panose="02020603050405020304" pitchFamily="18" charset="0"/>
                <a:cs typeface="Times New Roman" panose="02020603050405020304" pitchFamily="18" charset="0"/>
              </a:rPr>
              <a:t>chi </a:t>
            </a:r>
            <a:r>
              <a:rPr lang="en-US" sz="2400" dirty="0" err="1" smtClean="0">
                <a:solidFill>
                  <a:schemeClr val="bg1"/>
                </a:solidFill>
                <a:latin typeface="Times New Roman" panose="02020603050405020304" pitchFamily="18" charset="0"/>
                <a:cs typeface="Times New Roman" panose="02020603050405020304" pitchFamily="18" charset="0"/>
              </a:rPr>
              <a:t>tiết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yếu</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tố</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không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cần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kiểm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chứng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diễn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biến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nội</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tâm</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của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nhân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vật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tác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động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của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cảnh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sác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thiên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nhiên</a:t>
            </a:r>
            <a:r>
              <a:rPr lang="en-US" sz="2400" dirty="0" smtClean="0">
                <a:solidFill>
                  <a:schemeClr val="bg1"/>
                </a:solidFill>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170140898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diamond(in)">
                                      <p:cBhvr>
                                        <p:cTn id="2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81" grpId="0"/>
      <p:bldP spid="83"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7170" name="Picture 2" descr="Rừng Xanh Tươi Phim Hoạt Hình Mất Yếu Tố Nền Thỏ, Tươi, Màu Xanh Lá, Rừng  Hình nền Vector để tải xuống miễn ph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98460" y="-18946"/>
            <a:ext cx="171450" cy="819254"/>
          </a:xfrm>
          <a:prstGeom prst="rect">
            <a:avLst/>
          </a:prstGeom>
          <a:solidFill>
            <a:schemeClr val="tx1">
              <a:lumMod val="50000"/>
              <a:lumOff val="5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7110058" y="-18946"/>
            <a:ext cx="171450" cy="819254"/>
          </a:xfrm>
          <a:prstGeom prst="rect">
            <a:avLst/>
          </a:prstGeom>
          <a:solidFill>
            <a:schemeClr val="tx1">
              <a:lumMod val="50000"/>
              <a:lumOff val="5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783" y="819254"/>
            <a:ext cx="5986817" cy="683003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850" y="2092178"/>
            <a:ext cx="4893860" cy="4765822"/>
          </a:xfrm>
          <a:prstGeom prst="rect">
            <a:avLst/>
          </a:prstGeom>
        </p:spPr>
      </p:pic>
      <p:sp>
        <p:nvSpPr>
          <p:cNvPr id="9" name="Rounded Rectangle 8"/>
          <p:cNvSpPr/>
          <p:nvPr/>
        </p:nvSpPr>
        <p:spPr>
          <a:xfrm>
            <a:off x="2815846" y="800308"/>
            <a:ext cx="5185153" cy="3028950"/>
          </a:xfrm>
          <a:prstGeom prst="roundRect">
            <a:avLst>
              <a:gd name="adj" fmla="val 12936"/>
            </a:avLst>
          </a:prstGeom>
          <a:solidFill>
            <a:srgbClr val="FFFF00"/>
          </a:solidFill>
          <a:ln w="28575">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2994403" y="971758"/>
            <a:ext cx="4737906" cy="2686050"/>
          </a:xfrm>
          <a:prstGeom prst="roundRect">
            <a:avLst>
              <a:gd name="adj" fmla="val 12287"/>
            </a:avLst>
          </a:prstGeom>
          <a:solidFill>
            <a:schemeClr val="accent6">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dirty="0" err="1" smtClean="0">
                <a:solidFill>
                  <a:schemeClr val="bg1"/>
                </a:solidFill>
                <a:latin typeface="Times New Roman" panose="02020603050405020304" pitchFamily="18" charset="0"/>
                <a:cs typeface="Times New Roman" panose="02020603050405020304" pitchFamily="18" charset="0"/>
              </a:rPr>
              <a:t>ÔN</a:t>
            </a:r>
            <a:r>
              <a:rPr lang="en-US" sz="6000" b="1" noProof="0" dirty="0" smtClean="0">
                <a:solidFill>
                  <a:schemeClr val="bg1"/>
                </a:solidFill>
                <a:latin typeface="Times New Roman" panose="02020603050405020304" pitchFamily="18" charset="0"/>
                <a:cs typeface="Times New Roman" panose="02020603050405020304" pitchFamily="18" charset="0"/>
              </a:rPr>
              <a:t> </a:t>
            </a:r>
            <a:r>
              <a:rPr lang="en-US" sz="6000" b="1" noProof="0" dirty="0" err="1" smtClean="0">
                <a:solidFill>
                  <a:schemeClr val="bg1"/>
                </a:solidFill>
                <a:latin typeface="Times New Roman" panose="02020603050405020304" pitchFamily="18" charset="0"/>
                <a:cs typeface="Times New Roman" panose="02020603050405020304" pitchFamily="18" charset="0"/>
              </a:rPr>
              <a:t>TẬP</a:t>
            </a:r>
            <a:r>
              <a:rPr lang="en-US" sz="6000" b="1" noProof="0" dirty="0" smtClean="0">
                <a:solidFill>
                  <a:schemeClr val="bg1"/>
                </a:solidFill>
                <a:latin typeface="Times New Roman" panose="02020603050405020304" pitchFamily="18" charset="0"/>
                <a:cs typeface="Times New Roman" panose="02020603050405020304" pitchFamily="18" charset="0"/>
              </a:rPr>
              <a:t> </a:t>
            </a:r>
            <a:r>
              <a:rPr lang="en-US" sz="6000" b="1" noProof="0" dirty="0" err="1" smtClean="0">
                <a:solidFill>
                  <a:schemeClr val="bg1"/>
                </a:solidFill>
                <a:latin typeface="Times New Roman" panose="02020603050405020304" pitchFamily="18" charset="0"/>
                <a:cs typeface="Times New Roman" panose="02020603050405020304" pitchFamily="18" charset="0"/>
              </a:rPr>
              <a:t>PHẦN</a:t>
            </a:r>
            <a:r>
              <a:rPr lang="en-US" sz="6000" b="1" noProof="0" dirty="0" smtClean="0">
                <a:solidFill>
                  <a:schemeClr val="bg1"/>
                </a:solidFill>
                <a:latin typeface="Times New Roman" panose="02020603050405020304" pitchFamily="18" charset="0"/>
                <a:cs typeface="Times New Roman" panose="02020603050405020304" pitchFamily="18" charset="0"/>
              </a:rPr>
              <a:t> </a:t>
            </a:r>
            <a:r>
              <a:rPr lang="en-US" sz="6000" b="1" noProof="0" dirty="0" err="1" smtClean="0">
                <a:solidFill>
                  <a:schemeClr val="bg1"/>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11" name="Coup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096000" y="-1116931"/>
            <a:ext cx="609600" cy="609600"/>
          </a:xfrm>
          <a:prstGeom prst="rect">
            <a:avLst/>
          </a:prstGeom>
        </p:spPr>
      </p:pic>
    </p:spTree>
    <p:extLst>
      <p:ext uri="{BB962C8B-B14F-4D97-AF65-F5344CB8AC3E}">
        <p14:creationId xmlns:p14="http://schemas.microsoft.com/office/powerpoint/2010/main" val="2777408325"/>
      </p:ext>
    </p:extLst>
  </p:cSld>
  <p:clrMapOvr>
    <a:masterClrMapping/>
  </p:clrMapOvr>
  <p:transition>
    <p:wip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4FAEC60-04AF-4C92-B46F-E3AAC0EA4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916636916"/>
              </p:ext>
            </p:extLst>
          </p:nvPr>
        </p:nvGraphicFramePr>
        <p:xfrm>
          <a:off x="1815352" y="645455"/>
          <a:ext cx="8665889" cy="4876800"/>
        </p:xfrm>
        <a:graphic>
          <a:graphicData uri="http://schemas.openxmlformats.org/drawingml/2006/table">
            <a:tbl>
              <a:tblPr firstRow="1" bandRow="1">
                <a:tableStyleId>{5C22544A-7EE6-4342-B048-85BDC9FD1C3A}</a:tableStyleId>
              </a:tblPr>
              <a:tblGrid>
                <a:gridCol w="1667436"/>
                <a:gridCol w="1398494"/>
                <a:gridCol w="3039036"/>
                <a:gridCol w="1356673"/>
                <a:gridCol w="1204250"/>
              </a:tblGrid>
              <a:tr h="484096">
                <a:tc>
                  <a:txBody>
                    <a:bodyPr/>
                    <a:lstStyle/>
                    <a:p>
                      <a:pPr algn="ctr"/>
                      <a:r>
                        <a:rPr lang="en-US" sz="2400" dirty="0" err="1" smtClean="0">
                          <a:latin typeface="Times New Roman" panose="02020603050405020304" pitchFamily="18" charset="0"/>
                          <a:cs typeface="Times New Roman" panose="02020603050405020304" pitchFamily="18" charset="0"/>
                        </a:rPr>
                        <a:t>Văn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smtClean="0">
                          <a:latin typeface="Times New Roman" panose="02020603050405020304" pitchFamily="18" charset="0"/>
                          <a:cs typeface="Times New Roman" panose="02020603050405020304" pitchFamily="18" charset="0"/>
                        </a:rPr>
                        <a:t>Đề</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tài</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smtClean="0">
                          <a:latin typeface="Times New Roman" panose="02020603050405020304" pitchFamily="18" charset="0"/>
                          <a:cs typeface="Times New Roman" panose="02020603050405020304" pitchFamily="18" charset="0"/>
                        </a:rPr>
                        <a:t>Câu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chuyện</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smtClean="0">
                          <a:latin typeface="Times New Roman" panose="02020603050405020304" pitchFamily="18" charset="0"/>
                          <a:cs typeface="Times New Roman" panose="02020603050405020304" pitchFamily="18" charset="0"/>
                        </a:rPr>
                        <a:t>Sự</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kiện</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err="1" smtClean="0">
                          <a:latin typeface="Times New Roman" panose="02020603050405020304" pitchFamily="18" charset="0"/>
                          <a:cs typeface="Times New Roman" panose="02020603050405020304" pitchFamily="18" charset="0"/>
                        </a:rPr>
                        <a:t>Nhân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3639">
                <a:tc>
                  <a:txBody>
                    <a:bodyPr/>
                    <a:lstStyle/>
                    <a:p>
                      <a:pPr algn="ctr"/>
                      <a:r>
                        <a:rPr lang="en-US" sz="2000" dirty="0" err="1" smtClean="0">
                          <a:latin typeface="Times New Roman" panose="02020603050405020304" pitchFamily="18" charset="0"/>
                          <a:cs typeface="Times New Roman" panose="02020603050405020304" pitchFamily="18" charset="0"/>
                        </a:rPr>
                        <a:t>Ngôi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nhà</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tranh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của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cụ</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Phan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Bội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Châu</a:t>
                      </a:r>
                      <a:r>
                        <a:rPr lang="en-US" sz="2000" baseline="0" dirty="0" smtClean="0">
                          <a:latin typeface="Times New Roman" panose="02020603050405020304" pitchFamily="18" charset="0"/>
                          <a:cs typeface="Times New Roman" panose="02020603050405020304" pitchFamily="18" charset="0"/>
                        </a:rPr>
                        <a:t> ở </a:t>
                      </a:r>
                      <a:r>
                        <a:rPr lang="en-US" sz="2000" baseline="0" dirty="0" err="1" smtClean="0">
                          <a:latin typeface="Times New Roman" panose="02020603050405020304" pitchFamily="18" charset="0"/>
                          <a:cs typeface="Times New Roman" panose="02020603050405020304" pitchFamily="18" charset="0"/>
                        </a:rPr>
                        <a:t>Bến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Ngự</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Cuộc</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sống</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những</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nhà</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chí</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sỹ</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cách</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mạng</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thời</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kỳ</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Phap</a:t>
                      </a:r>
                      <a:r>
                        <a:rPr lang="en-US" sz="2000" b="0" i="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baseline="0" dirty="0" err="1" smtClean="0">
                          <a:solidFill>
                            <a:schemeClr val="dk1"/>
                          </a:solidFill>
                          <a:effectLst/>
                          <a:latin typeface="Times New Roman" panose="02020603050405020304" pitchFamily="18" charset="0"/>
                          <a:ea typeface="+mn-ea"/>
                          <a:cs typeface="Times New Roman" panose="02020603050405020304" pitchFamily="18" charset="0"/>
                        </a:rPr>
                        <a:t>thuộc</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000" b="0" i="0" kern="1200" dirty="0" smtClean="0">
                          <a:solidFill>
                            <a:schemeClr val="dk1"/>
                          </a:solidFill>
                          <a:effectLst/>
                          <a:latin typeface="Times New Roman" panose="02020603050405020304" pitchFamily="18" charset="0"/>
                          <a:ea typeface="+mn-ea"/>
                          <a:cs typeface="Times New Roman" panose="02020603050405020304" pitchFamily="18" charset="0"/>
                        </a:rPr>
                        <a:t>Tuấn cùng Quỳnh đã cùng nhau đến thăm nhà cụ Phan Bội Châu ở Bến Ngự. Bất chấp việc đến thăm cụ Phan sẽ có mật thám theo, nhưng Tuấn vẫn rất muốn đến nhà cụ để gặp cụ.</a:t>
                      </a:r>
                      <a:endParaRPr lang="en-US" sz="2000" dirty="0" smtClean="0">
                        <a:latin typeface="Times New Roman" panose="02020603050405020304" pitchFamily="18" charset="0"/>
                        <a:cs typeface="Times New Roman" panose="02020603050405020304" pitchFamily="18" charset="0"/>
                      </a:endParaRPr>
                    </a:p>
                    <a:p>
                      <a:r>
                        <a:rPr lang="vi-VN" sz="2000" b="0" i="0" kern="1200" dirty="0" smtClean="0">
                          <a:solidFill>
                            <a:schemeClr val="dk1"/>
                          </a:solidFill>
                          <a:effectLst/>
                          <a:latin typeface="Times New Roman" panose="02020603050405020304" pitchFamily="18" charset="0"/>
                          <a:ea typeface="+mn-ea"/>
                          <a:cs typeface="Times New Roman" panose="02020603050405020304" pitchFamily="18" charset="0"/>
                        </a:rPr>
                        <a:t>Cụ Phan là người được rất nhiều người yêu mến và kính trọng, Tuấn rất ngưỡng mộ những bài học và sách vở do cụ Phan chỉ dạy. </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Tuấn</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và</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Quỳnh</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đến</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thăm</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nhà</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cụ</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Phan</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Bội</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Châu</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ở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Bến</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Ngự</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Cụ</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Phan</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Bội</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Châu</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Tuấn</a:t>
                      </a:r>
                      <a:r>
                        <a:rPr lang="en-US" sz="2000" b="0" i="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000" b="0" i="0" kern="1200" dirty="0" err="1" smtClean="0">
                          <a:solidFill>
                            <a:schemeClr val="dk1"/>
                          </a:solidFill>
                          <a:effectLst/>
                          <a:latin typeface="Times New Roman" panose="02020603050405020304" pitchFamily="18" charset="0"/>
                          <a:ea typeface="+mn-ea"/>
                          <a:cs typeface="Times New Roman" panose="02020603050405020304" pitchFamily="18" charset="0"/>
                        </a:rPr>
                        <a:t>Quỳnh</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Rounded Rectangle 3"/>
          <p:cNvSpPr/>
          <p:nvPr/>
        </p:nvSpPr>
        <p:spPr>
          <a:xfrm>
            <a:off x="322729" y="134471"/>
            <a:ext cx="1021977" cy="3361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smtClean="0">
                <a:ln w="22225">
                  <a:solidFill>
                    <a:schemeClr val="accent2"/>
                  </a:solidFill>
                  <a:prstDash val="solid"/>
                </a:ln>
                <a:solidFill>
                  <a:schemeClr val="tx1"/>
                </a:solidFill>
              </a:rPr>
              <a:t>Câu</a:t>
            </a:r>
            <a:r>
              <a:rPr lang="en-US" dirty="0" smtClean="0">
                <a:ln w="22225">
                  <a:solidFill>
                    <a:schemeClr val="accent2"/>
                  </a:solidFill>
                  <a:prstDash val="solid"/>
                </a:ln>
                <a:solidFill>
                  <a:schemeClr val="tx1"/>
                </a:solidFill>
              </a:rPr>
              <a:t> 1</a:t>
            </a:r>
            <a:endParaRPr lang="en-US" dirty="0">
              <a:ln w="22225">
                <a:solidFill>
                  <a:schemeClr val="accent2"/>
                </a:solidFill>
                <a:prstDash val="solid"/>
              </a:ln>
              <a:solidFill>
                <a:schemeClr val="tx1"/>
              </a:solidFill>
            </a:endParaRPr>
          </a:p>
        </p:txBody>
      </p:sp>
    </p:spTree>
    <p:extLst>
      <p:ext uri="{BB962C8B-B14F-4D97-AF65-F5344CB8AC3E}">
        <p14:creationId xmlns:p14="http://schemas.microsoft.com/office/powerpoint/2010/main" val="2662059892"/>
      </p:ext>
    </p:extLst>
  </p:cSld>
  <p:clrMapOvr>
    <a:masterClrMapping/>
  </p:clrMapOvr>
  <p:transition>
    <p:wipe/>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1966</TotalTime>
  <Words>1979</Words>
  <PresentationFormat>Widescreen</PresentationFormat>
  <Paragraphs>184</Paragraphs>
  <Slides>22</Slides>
  <Notes>1</Notes>
  <HiddenSlides>0</HiddenSlides>
  <MMClips>5</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22</vt:i4>
      </vt:variant>
    </vt:vector>
  </HeadingPairs>
  <TitlesOfParts>
    <vt:vector size="38" baseType="lpstr">
      <vt:lpstr>微软雅黑</vt:lpstr>
      <vt:lpstr>SimSun</vt:lpstr>
      <vt:lpstr>Arial</vt:lpstr>
      <vt:lpstr>Calibri</vt:lpstr>
      <vt:lpstr>Calibri Light</vt:lpstr>
      <vt:lpstr>굴림</vt:lpstr>
      <vt:lpstr>Roboto</vt:lpstr>
      <vt:lpstr>Tahoma</vt:lpstr>
      <vt:lpstr>Times New Roman</vt:lpstr>
      <vt:lpstr>Trebuchet MS</vt:lpstr>
      <vt:lpstr>Verdana</vt:lpstr>
      <vt:lpstr>Wingdings 2</vt:lpstr>
      <vt:lpstr>Wingdings 3</vt:lpstr>
      <vt:lpstr>Office Theme</vt:lpstr>
      <vt:lpstr>Aspect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4</vt:lpstr>
      <vt:lpstr>PowerPoint Presentation</vt:lpstr>
      <vt:lpstr>Câu 5: Lưu ý khi thảo luận, tranh luận về vấn đề đời sống</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2020-11-07T01:01:30Z</dcterms:created>
  <dcterms:modified xsi:type="dcterms:W3CDTF">2023-08-06T03:12:54Z</dcterms:modified>
</cp:coreProperties>
</file>