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84" r:id="rId4"/>
    <p:sldId id="275" r:id="rId5"/>
    <p:sldId id="276" r:id="rId6"/>
    <p:sldId id="291" r:id="rId7"/>
    <p:sldId id="292" r:id="rId8"/>
    <p:sldId id="293" r:id="rId9"/>
    <p:sldId id="286" r:id="rId10"/>
    <p:sldId id="287" r:id="rId11"/>
    <p:sldId id="288" r:id="rId12"/>
    <p:sldId id="289" r:id="rId13"/>
    <p:sldId id="29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8"/>
            <a:ext cx="9144000" cy="68409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latin typeface="Cambria" panose="02040503050406030204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552AFF-2CA7-451B-96EA-FD58DAF74A82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9654-B63A-4EE1-91C4-B9E84D261118}" type="slidenum">
              <a:rPr lang="en-US" altLang="vi-VN" smtClean="0"/>
              <a:pPr/>
              <a:t>‹#›</a:t>
            </a:fld>
            <a:endParaRPr lang="en-US" altLang="vi-V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8"/>
            <a:ext cx="9144000" cy="68409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2286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UTM Helve" pitchFamily="18" charset="0"/>
              </a:rPr>
              <a:t>LỚP</a:t>
            </a:r>
            <a:r>
              <a:rPr lang="en-US" sz="6000" b="1" baseline="0" dirty="0" smtClean="0">
                <a:solidFill>
                  <a:schemeClr val="bg1"/>
                </a:solidFill>
                <a:latin typeface="UTM Helve" pitchFamily="18" charset="0"/>
              </a:rPr>
              <a:t> 8</a:t>
            </a:r>
            <a:endParaRPr lang="en-US" sz="6000" b="1" dirty="0">
              <a:solidFill>
                <a:schemeClr val="bg1"/>
              </a:solidFill>
              <a:latin typeface="UTM Helv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187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554C9E-2210-47F7-AD78-FF4D6DDE51B0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D13A5-BE98-4A4E-B7FF-89EB3C50A941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6960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5CCAD8-EDC5-4BB9-AB6A-8CE80EFD930C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9618-F191-42A0-8CB2-5C98BBE9B8AE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83665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3AD036-0625-433E-BEF3-18B4342340D4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3666-E4D3-4016-B8FD-7092DE8E3308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6304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4BE618-E8EF-474E-851C-86FCFA10BAC6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B350-031D-4529-8EFF-E9DA19F6BF04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64583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8DE4BE-BA8A-41D9-A614-5155F73CE11D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CFFFD-A9AE-40AD-8750-0815F9D3E3FD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19617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9440C6-08A1-42D6-A19E-EE16AD5459B0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B2BA-28EC-430F-A7C9-5C833C069B69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25909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F252E5-AF8D-41E6-AD33-95C11B6D84A2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52E2-F26F-41B3-95E2-EAAAA8C7FD1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4167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A99703-25B3-4FF6-9B93-03122593AAE6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A4C2-D29E-4B20-B14E-4EB12B0B1BE7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60879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239000" cy="1325563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7D7578-2071-4BFC-8303-302422D90E6C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51EF-56CF-4C78-A689-DB999913B552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69840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D243D4-CA4D-41DD-8DB6-0EF320405715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7BC3-508A-42EC-A3F0-2834381046F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14740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4BE618-E8EF-474E-851C-86FCFA10BAC6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B350-031D-4529-8EFF-E9DA19F6BF04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74899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1256C5-B95F-42F5-A5AC-BD729E761B9C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5A4F-9033-4B30-ACAB-519B4662B418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80241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8"/>
            <a:ext cx="9144000" cy="68409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365126"/>
            <a:ext cx="7315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C4BE618-E8EF-474E-851C-86FCFA10BAC6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5B350-031D-4529-8EFF-E9DA19F6BF04}" type="slidenum">
              <a:rPr lang="en-US" altLang="vi-VN" smtClean="0"/>
              <a:pPr/>
              <a:t>‹#›</a:t>
            </a:fld>
            <a:endParaRPr lang="en-US" altLang="vi-V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8"/>
            <a:ext cx="9143999" cy="684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3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5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xmlns="" id="{96CD8212-9993-4276-B028-753D3245F0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87425"/>
            <a:ext cx="9372600" cy="1470025"/>
          </a:xfrm>
        </p:spPr>
        <p:txBody>
          <a:bodyPr/>
          <a:lstStyle/>
          <a:p>
            <a:pPr eaLnBrk="1" hangingPunct="1"/>
            <a:r>
              <a:rPr lang="en-US" altLang="vi-VN"/>
              <a:t>BÀI TẬP THỰC HÀNH 2</a:t>
            </a:r>
          </a:p>
        </p:txBody>
      </p:sp>
      <p:sp>
        <p:nvSpPr>
          <p:cNvPr id="2051" name="Title 1">
            <a:extLst>
              <a:ext uri="{FF2B5EF4-FFF2-40B4-BE49-F238E27FC236}">
                <a16:creationId xmlns:a16="http://schemas.microsoft.com/office/drawing/2014/main" xmlns="" id="{D8240759-A091-4CED-B4DA-EA453B688466}"/>
              </a:ext>
            </a:extLst>
          </p:cNvPr>
          <p:cNvSpPr txBox="1">
            <a:spLocks/>
          </p:cNvSpPr>
          <p:nvPr/>
        </p:nvSpPr>
        <p:spPr bwMode="auto">
          <a:xfrm>
            <a:off x="-76200" y="2819400"/>
            <a:ext cx="93726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400"/>
              <a:t>VIẾT CHƯƠNG TRÌNH </a:t>
            </a:r>
            <a:br>
              <a:rPr lang="en-US" altLang="vi-VN" sz="4400"/>
            </a:br>
            <a:r>
              <a:rPr lang="en-US" altLang="vi-VN" sz="4400"/>
              <a:t>GIẢI BÀI TOÁN TIN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xmlns="" id="{C2A366BD-A6A3-4EC8-887A-2E69D900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vi-VN" b="1"/>
              <a:t>CÂU 5</a:t>
            </a:r>
            <a:r>
              <a:rPr lang="en-US" altLang="vi-VN"/>
              <a:t/>
            </a:r>
            <a:br>
              <a:rPr lang="en-US" altLang="vi-VN"/>
            </a:br>
            <a:endParaRPr lang="en-US" altLang="vi-VN"/>
          </a:p>
        </p:txBody>
      </p:sp>
      <p:pic>
        <p:nvPicPr>
          <p:cNvPr id="11267" name="Picture 158">
            <a:extLst>
              <a:ext uri="{FF2B5EF4-FFF2-40B4-BE49-F238E27FC236}">
                <a16:creationId xmlns:a16="http://schemas.microsoft.com/office/drawing/2014/main" xmlns="" id="{FEA3CF7F-F4C2-4A1B-9952-857A33553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1143000"/>
            <a:ext cx="863123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12">
            <a:extLst>
              <a:ext uri="{FF2B5EF4-FFF2-40B4-BE49-F238E27FC236}">
                <a16:creationId xmlns:a16="http://schemas.microsoft.com/office/drawing/2014/main" xmlns="" id="{4706EDC2-2B83-45E3-875D-7105EB59C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vi-VN"/>
          </a:p>
        </p:txBody>
      </p:sp>
      <p:sp>
        <p:nvSpPr>
          <p:cNvPr id="11269" name="Rectangle 20">
            <a:extLst>
              <a:ext uri="{FF2B5EF4-FFF2-40B4-BE49-F238E27FC236}">
                <a16:creationId xmlns:a16="http://schemas.microsoft.com/office/drawing/2014/main" xmlns="" id="{1555FD93-6698-4093-AA35-31DC287FD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vi-VN"/>
          </a:p>
        </p:txBody>
      </p:sp>
      <p:sp>
        <p:nvSpPr>
          <p:cNvPr id="11270" name="Rectangle 21">
            <a:extLst>
              <a:ext uri="{FF2B5EF4-FFF2-40B4-BE49-F238E27FC236}">
                <a16:creationId xmlns:a16="http://schemas.microsoft.com/office/drawing/2014/main" xmlns="" id="{290169CA-2076-4E3C-9841-EC1BC7E54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8600" y="3425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90E4444-8BAE-4517-8AAD-C64685C9D333}"/>
              </a:ext>
            </a:extLst>
          </p:cNvPr>
          <p:cNvSpPr/>
          <p:nvPr/>
        </p:nvSpPr>
        <p:spPr>
          <a:xfrm>
            <a:off x="838200" y="1752600"/>
            <a:ext cx="5105400" cy="43815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defRPr/>
            </a:pPr>
            <a:endParaRPr lang="ru-RU" sz="1200">
              <a:latin typeface="UTM Times"/>
              <a:ea typeface="Calibri"/>
              <a:cs typeface="Times New Roman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C7A5CB6-EBE6-421B-AB63-57119D44DB2F}"/>
              </a:ext>
            </a:extLst>
          </p:cNvPr>
          <p:cNvSpPr/>
          <p:nvPr/>
        </p:nvSpPr>
        <p:spPr>
          <a:xfrm>
            <a:off x="1371600" y="2832100"/>
            <a:ext cx="4572000" cy="43815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defRPr/>
            </a:pPr>
            <a:endParaRPr lang="ru-RU" sz="1200">
              <a:latin typeface="UTM Times"/>
              <a:ea typeface="Calibri"/>
              <a:cs typeface="Times New Roman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450A005-A184-4908-B100-3527C5C1F5B2}"/>
              </a:ext>
            </a:extLst>
          </p:cNvPr>
          <p:cNvSpPr/>
          <p:nvPr/>
        </p:nvSpPr>
        <p:spPr>
          <a:xfrm>
            <a:off x="2362200" y="3340100"/>
            <a:ext cx="3581400" cy="43815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defRPr/>
            </a:pPr>
            <a:endParaRPr lang="ru-RU" sz="1200">
              <a:latin typeface="UTM Times"/>
              <a:ea typeface="Calibri"/>
              <a:cs typeface="Times New Roman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32908FE-6258-48DF-855C-CA79E8B70E5E}"/>
              </a:ext>
            </a:extLst>
          </p:cNvPr>
          <p:cNvSpPr/>
          <p:nvPr/>
        </p:nvSpPr>
        <p:spPr>
          <a:xfrm>
            <a:off x="2336800" y="3851275"/>
            <a:ext cx="3606800" cy="43815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defRPr/>
            </a:pPr>
            <a:endParaRPr lang="ru-RU" sz="1200">
              <a:latin typeface="UTM Times"/>
              <a:ea typeface="Calibri"/>
              <a:cs typeface="Times New Roman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E1D816A-7BDE-4FD8-9EDF-9D997B4A4283}"/>
              </a:ext>
            </a:extLst>
          </p:cNvPr>
          <p:cNvSpPr/>
          <p:nvPr/>
        </p:nvSpPr>
        <p:spPr>
          <a:xfrm>
            <a:off x="2336800" y="4368800"/>
            <a:ext cx="3606800" cy="43815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defRPr/>
            </a:pPr>
            <a:endParaRPr lang="ru-RU" sz="1200">
              <a:latin typeface="UTM Times"/>
              <a:ea typeface="Calibri"/>
              <a:cs typeface="Times New Roman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977BCC3-E12C-4246-9EDC-109F9CAAD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87525"/>
            <a:ext cx="525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070C0"/>
                </a:solidFill>
                <a:latin typeface="UTM Times" panose="02040603050506020204" pitchFamily="18" charset="0"/>
              </a:rPr>
              <a:t>so: integer; nghin, tram, chuc, don_vi:byte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E497BBF-8631-47D4-9EE0-2298C1615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867025"/>
            <a:ext cx="4724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070C0"/>
                </a:solidFill>
                <a:latin typeface="UTM Times" panose="02040603050506020204" pitchFamily="18" charset="0"/>
              </a:rPr>
              <a:t>readln(so);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27A5500-C197-4F9A-9534-ED6A25F6E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400425"/>
            <a:ext cx="4724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070C0"/>
                </a:solidFill>
                <a:latin typeface="UTM Times" panose="02040603050506020204" pitchFamily="18" charset="0"/>
              </a:rPr>
              <a:t>so div 1000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9D51015-4DF2-4DAF-A3D7-FB9F4DA41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900488"/>
            <a:ext cx="472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070C0"/>
                </a:solidFill>
                <a:latin typeface="UTM Times" panose="02040603050506020204" pitchFamily="18" charset="0"/>
              </a:rPr>
              <a:t>(so mod 1000) div 100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A2CCE46-D40D-4AAD-87E6-09CE79D4C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368800"/>
            <a:ext cx="327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070C0"/>
                </a:solidFill>
                <a:latin typeface="UTM Times" panose="02040603050506020204" pitchFamily="18" charset="0"/>
              </a:rPr>
              <a:t>(so mod 100) div 10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CEC41F9A-0AD9-4FDB-87D7-78FBFCEC4633}"/>
              </a:ext>
            </a:extLst>
          </p:cNvPr>
          <p:cNvSpPr/>
          <p:nvPr/>
        </p:nvSpPr>
        <p:spPr>
          <a:xfrm>
            <a:off x="3479800" y="5054600"/>
            <a:ext cx="863600" cy="3048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defRPr/>
            </a:pPr>
            <a:endParaRPr lang="ru-RU" sz="1200">
              <a:latin typeface="UTM Times"/>
              <a:ea typeface="Calibri"/>
              <a:cs typeface="Times New Roman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0A6A3B4F-A030-436D-8684-BDA56B4B5ACF}"/>
              </a:ext>
            </a:extLst>
          </p:cNvPr>
          <p:cNvSpPr/>
          <p:nvPr/>
        </p:nvSpPr>
        <p:spPr>
          <a:xfrm>
            <a:off x="5867400" y="5054600"/>
            <a:ext cx="863600" cy="3048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defRPr/>
            </a:pPr>
            <a:endParaRPr lang="ru-RU" sz="1200">
              <a:latin typeface="UTM Times"/>
              <a:ea typeface="Calibri"/>
              <a:cs typeface="Times New Roman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2ADF482-250E-4CFE-9C64-59E4D7A45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2200" y="5022850"/>
            <a:ext cx="86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070C0"/>
                </a:solidFill>
                <a:latin typeface="UTM Times" panose="02040603050506020204" pitchFamily="18" charset="0"/>
              </a:rPr>
              <a:t>and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46709EB-1AC5-4547-8B3F-95857FE0D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022850"/>
            <a:ext cx="86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070C0"/>
                </a:solidFill>
                <a:latin typeface="UTM Times" panose="02040603050506020204" pitchFamily="18" charset="0"/>
              </a:rPr>
              <a:t>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xmlns="" id="{CF617CAF-28FF-453A-93C9-FEE89F89C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vi-VN" b="1"/>
              <a:t>CÂU 6</a:t>
            </a:r>
            <a:r>
              <a:rPr lang="en-US" altLang="vi-VN"/>
              <a:t/>
            </a:r>
            <a:br>
              <a:rPr lang="en-US" altLang="vi-VN"/>
            </a:br>
            <a:endParaRPr lang="en-US" altLang="vi-VN"/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xmlns="" id="{17B8BE57-9D8F-4177-818B-E6374ED70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1" t="4581" r="9431" b="11450"/>
          <a:stretch>
            <a:fillRect/>
          </a:stretch>
        </p:blipFill>
        <p:spPr bwMode="auto">
          <a:xfrm>
            <a:off x="3482975" y="990600"/>
            <a:ext cx="16986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xmlns="" id="{B2C3CA5D-351B-4475-AC3C-FF3F86E07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05275"/>
            <a:ext cx="33528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>
            <a:extLst>
              <a:ext uri="{FF2B5EF4-FFF2-40B4-BE49-F238E27FC236}">
                <a16:creationId xmlns:a16="http://schemas.microsoft.com/office/drawing/2014/main" xmlns="" id="{CAFAC475-869A-4A05-85F4-BFA4843DA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62200"/>
            <a:ext cx="3810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xmlns="" id="{E7AA6326-5C65-44F2-82AB-CA0BD38E2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1143000"/>
          </a:xfrm>
        </p:spPr>
        <p:txBody>
          <a:bodyPr/>
          <a:lstStyle/>
          <a:p>
            <a:r>
              <a:rPr lang="en-US" altLang="vi-VN" b="1"/>
              <a:t>Game: Thư giãn với trò chơi “Nhanh tay lẹ mắt”</a:t>
            </a:r>
            <a:endParaRPr lang="en-US" altLang="vi-VN"/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xmlns="" id="{705A0E8A-12F6-4AB2-9621-DBA67BC1D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63" y="228600"/>
            <a:ext cx="13747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">
            <a:extLst>
              <a:ext uri="{FF2B5EF4-FFF2-40B4-BE49-F238E27FC236}">
                <a16:creationId xmlns:a16="http://schemas.microsoft.com/office/drawing/2014/main" xmlns="" id="{C85CA6F4-210E-42ED-BD58-6E4D37A67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2362200"/>
            <a:ext cx="72802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6">
            <a:extLst>
              <a:ext uri="{FF2B5EF4-FFF2-40B4-BE49-F238E27FC236}">
                <a16:creationId xmlns:a16="http://schemas.microsoft.com/office/drawing/2014/main" xmlns="" id="{92FE28E2-C218-4BA3-BB21-59DCD733D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0"/>
            <a:ext cx="7373938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xmlns="" id="{E0068EF1-D48B-4D27-A778-8B158862C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1143000"/>
          </a:xfrm>
        </p:spPr>
        <p:txBody>
          <a:bodyPr/>
          <a:lstStyle/>
          <a:p>
            <a:r>
              <a:rPr lang="en-US" altLang="vi-VN" b="1"/>
              <a:t>Game: Thư giãn với trò chơi “Nhanh tay lẹ mắt”</a:t>
            </a:r>
            <a:endParaRPr lang="en-US" altLang="vi-VN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311689BA-872B-496E-B3D5-D509BCC3BC25}"/>
              </a:ext>
            </a:extLst>
          </p:cNvPr>
          <p:cNvGraphicFramePr>
            <a:graphicFrameLocks noGrp="1"/>
          </p:cNvGraphicFramePr>
          <p:nvPr/>
        </p:nvGraphicFramePr>
        <p:xfrm>
          <a:off x="1695450" y="1795463"/>
          <a:ext cx="5753100" cy="41338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7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98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05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105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098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1052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1052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0989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1052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1052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0989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10528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10528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10528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en-US" sz="13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Z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Z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Z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Z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Z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Q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Z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Z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Q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Q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J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J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Z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Z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Q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Z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Z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J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J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Q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</a:t>
                      </a:r>
                      <a:endParaRPr lang="en-US" sz="12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xmlns="" id="{C9658BA8-E2FA-4090-A7F2-97DA82778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3" y="1562100"/>
            <a:ext cx="8229600" cy="6858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vi-VN" b="1"/>
              <a:t>CÂU 1: </a:t>
            </a:r>
            <a:endParaRPr lang="en-US" altLang="vi-VN"/>
          </a:p>
        </p:txBody>
      </p:sp>
      <p:sp>
        <p:nvSpPr>
          <p:cNvPr id="3075" name="Rectangle 23">
            <a:extLst>
              <a:ext uri="{FF2B5EF4-FFF2-40B4-BE49-F238E27FC236}">
                <a16:creationId xmlns:a16="http://schemas.microsoft.com/office/drawing/2014/main" xmlns="" id="{7B16479C-0542-4F36-A380-268E42AD8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8" y="304800"/>
            <a:ext cx="8913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u="sng"/>
              <a:t>Tình huống 1:</a:t>
            </a:r>
            <a:r>
              <a:rPr lang="en-US" altLang="vi-VN" sz="3200"/>
              <a:t> </a:t>
            </a:r>
            <a:r>
              <a:rPr lang="en-US" altLang="vi-VN" sz="3200" b="1"/>
              <a:t>Bài toán cộng và chia hai số nguyên.</a:t>
            </a:r>
            <a:endParaRPr lang="en-US" altLang="vi-VN" sz="3200"/>
          </a:p>
        </p:txBody>
      </p:sp>
      <p:grpSp>
        <p:nvGrpSpPr>
          <p:cNvPr id="3076" name="Group 4">
            <a:extLst>
              <a:ext uri="{FF2B5EF4-FFF2-40B4-BE49-F238E27FC236}">
                <a16:creationId xmlns:a16="http://schemas.microsoft.com/office/drawing/2014/main" xmlns="" id="{5B290767-C405-40AD-8C2F-4B3BC30FF86E}"/>
              </a:ext>
            </a:extLst>
          </p:cNvPr>
          <p:cNvGrpSpPr>
            <a:grpSpLocks/>
          </p:cNvGrpSpPr>
          <p:nvPr/>
        </p:nvGrpSpPr>
        <p:grpSpPr bwMode="auto">
          <a:xfrm>
            <a:off x="822325" y="2141538"/>
            <a:ext cx="7026275" cy="4457700"/>
            <a:chOff x="76200" y="9525"/>
            <a:chExt cx="5448300" cy="4457700"/>
          </a:xfrm>
        </p:grpSpPr>
        <p:grpSp>
          <p:nvGrpSpPr>
            <p:cNvPr id="3094" name="Group 5">
              <a:extLst>
                <a:ext uri="{FF2B5EF4-FFF2-40B4-BE49-F238E27FC236}">
                  <a16:creationId xmlns:a16="http://schemas.microsoft.com/office/drawing/2014/main" xmlns="" id="{569362CE-E96C-496E-8B51-3E46467719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300" y="9525"/>
              <a:ext cx="2095500" cy="361950"/>
              <a:chOff x="114300" y="19050"/>
              <a:chExt cx="2095500" cy="361950"/>
            </a:xfrm>
          </p:grpSpPr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xmlns="" id="{AF3C9267-F6C9-4D51-9075-E3924319B96C}"/>
                  </a:ext>
                </a:extLst>
              </p:cNvPr>
              <p:cNvSpPr/>
              <p:nvPr/>
            </p:nvSpPr>
            <p:spPr>
              <a:xfrm>
                <a:off x="114360" y="19050"/>
                <a:ext cx="933080" cy="361950"/>
              </a:xfrm>
              <a:prstGeom prst="round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ts val="1600"/>
                  </a:lnSpc>
                  <a:spcAft>
                    <a:spcPts val="0"/>
                  </a:spcAft>
                  <a:defRPr/>
                </a:pPr>
                <a:r>
                  <a:rPr lang="en-US" sz="1000">
                    <a:solidFill>
                      <a:srgbClr val="000000"/>
                    </a:solidFill>
                    <a:latin typeface="UTM Times"/>
                    <a:ea typeface="Calibri"/>
                    <a:cs typeface="Times New Roman"/>
                  </a:rPr>
                  <a:t>Tong_thuong</a:t>
                </a:r>
                <a:endParaRPr lang="en-US" sz="1200">
                  <a:latin typeface="UTM Times"/>
                  <a:ea typeface="Calibri"/>
                  <a:cs typeface="Times New Roman"/>
                </a:endParaRPr>
              </a:p>
            </p:txBody>
          </p:sp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xmlns="" id="{A52E7064-A384-4ADB-81A8-053821F2AB81}"/>
                  </a:ext>
                </a:extLst>
              </p:cNvPr>
              <p:cNvSpPr/>
              <p:nvPr/>
            </p:nvSpPr>
            <p:spPr>
              <a:xfrm>
                <a:off x="1133609" y="28575"/>
                <a:ext cx="665958" cy="352425"/>
              </a:xfrm>
              <a:prstGeom prst="round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ts val="1600"/>
                  </a:lnSpc>
                  <a:spcAft>
                    <a:spcPts val="0"/>
                  </a:spcAft>
                  <a:defRPr/>
                </a:pPr>
                <a:r>
                  <a:rPr lang="en-US" sz="1000">
                    <a:solidFill>
                      <a:srgbClr val="000000"/>
                    </a:solidFill>
                    <a:latin typeface="UTM Times"/>
                    <a:ea typeface="Calibri"/>
                    <a:cs typeface="Times New Roman"/>
                  </a:rPr>
                  <a:t>program</a:t>
                </a:r>
                <a:endParaRPr lang="en-US" sz="1200">
                  <a:latin typeface="UTM Times"/>
                  <a:ea typeface="Calibri"/>
                  <a:cs typeface="Times New Roman"/>
                </a:endParaRPr>
              </a:p>
            </p:txBody>
          </p:sp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xmlns="" id="{1C773A3E-2E3D-4D53-BDA8-119749C5D113}"/>
                  </a:ext>
                </a:extLst>
              </p:cNvPr>
              <p:cNvSpPr/>
              <p:nvPr/>
            </p:nvSpPr>
            <p:spPr>
              <a:xfrm>
                <a:off x="1923896" y="47625"/>
                <a:ext cx="285586" cy="304800"/>
              </a:xfrm>
              <a:prstGeom prst="round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ts val="1600"/>
                  </a:lnSpc>
                  <a:spcAft>
                    <a:spcPts val="0"/>
                  </a:spcAft>
                  <a:defRPr/>
                </a:pPr>
                <a:r>
                  <a:rPr lang="en-US" sz="1000">
                    <a:solidFill>
                      <a:srgbClr val="000000"/>
                    </a:solidFill>
                    <a:latin typeface="UTM Times"/>
                    <a:ea typeface="Calibri"/>
                    <a:cs typeface="Times New Roman"/>
                  </a:rPr>
                  <a:t>;</a:t>
                </a:r>
                <a:endParaRPr lang="en-US" sz="1200">
                  <a:latin typeface="UTM Times"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3095" name="Group 6">
              <a:extLst>
                <a:ext uri="{FF2B5EF4-FFF2-40B4-BE49-F238E27FC236}">
                  <a16:creationId xmlns:a16="http://schemas.microsoft.com/office/drawing/2014/main" xmlns="" id="{CF29A637-CDBD-485E-A20B-AFE867E983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250" y="647700"/>
              <a:ext cx="2019300" cy="304800"/>
              <a:chOff x="0" y="0"/>
              <a:chExt cx="2019300" cy="304800"/>
            </a:xfrm>
          </p:grpSpPr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xmlns="" id="{05D496F4-9B29-4BD2-8D39-30F14971018A}"/>
                  </a:ext>
                </a:extLst>
              </p:cNvPr>
              <p:cNvSpPr/>
              <p:nvPr/>
            </p:nvSpPr>
            <p:spPr>
              <a:xfrm>
                <a:off x="1571371" y="0"/>
                <a:ext cx="448075" cy="304800"/>
              </a:xfrm>
              <a:prstGeom prst="round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ts val="1600"/>
                  </a:lnSpc>
                  <a:spcAft>
                    <a:spcPts val="0"/>
                  </a:spcAft>
                  <a:defRPr/>
                </a:pPr>
                <a:r>
                  <a:rPr lang="en-US" sz="1000">
                    <a:solidFill>
                      <a:srgbClr val="000000"/>
                    </a:solidFill>
                    <a:latin typeface="UTM Times"/>
                    <a:ea typeface="Calibri"/>
                    <a:cs typeface="Times New Roman"/>
                  </a:rPr>
                  <a:t>crt</a:t>
                </a:r>
                <a:endParaRPr lang="en-US" sz="1200">
                  <a:latin typeface="UTM Times"/>
                  <a:ea typeface="Calibri"/>
                  <a:cs typeface="Times New Roman"/>
                </a:endParaRPr>
              </a:p>
            </p:txBody>
          </p:sp>
          <p:sp>
            <p:nvSpPr>
              <p:cNvPr id="65" name="Rounded Rectangle 64">
                <a:extLst>
                  <a:ext uri="{FF2B5EF4-FFF2-40B4-BE49-F238E27FC236}">
                    <a16:creationId xmlns:a16="http://schemas.microsoft.com/office/drawing/2014/main" xmlns="" id="{2690B004-C50F-498D-9A66-82B23D536C59}"/>
                  </a:ext>
                </a:extLst>
              </p:cNvPr>
              <p:cNvSpPr/>
              <p:nvPr/>
            </p:nvSpPr>
            <p:spPr>
              <a:xfrm>
                <a:off x="742925" y="0"/>
                <a:ext cx="476387" cy="304800"/>
              </a:xfrm>
              <a:prstGeom prst="round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ts val="1600"/>
                  </a:lnSpc>
                  <a:spcAft>
                    <a:spcPts val="0"/>
                  </a:spcAft>
                  <a:defRPr/>
                </a:pPr>
                <a:r>
                  <a:rPr lang="en-US" sz="1000">
                    <a:solidFill>
                      <a:srgbClr val="000000"/>
                    </a:solidFill>
                    <a:latin typeface="UTM Times"/>
                    <a:ea typeface="Calibri"/>
                    <a:cs typeface="Times New Roman"/>
                  </a:rPr>
                  <a:t>uses</a:t>
                </a:r>
                <a:endParaRPr lang="en-US" sz="1200">
                  <a:latin typeface="UTM Times"/>
                  <a:ea typeface="Calibri"/>
                  <a:cs typeface="Times New Roman"/>
                </a:endParaRPr>
              </a:p>
            </p:txBody>
          </p:sp>
          <p:sp>
            <p:nvSpPr>
              <p:cNvPr id="66" name="Rounded Rectangle 65">
                <a:extLst>
                  <a:ext uri="{FF2B5EF4-FFF2-40B4-BE49-F238E27FC236}">
                    <a16:creationId xmlns:a16="http://schemas.microsoft.com/office/drawing/2014/main" xmlns="" id="{2DA63418-FE55-483E-AFAD-DF70B20387E5}"/>
                  </a:ext>
                </a:extLst>
              </p:cNvPr>
              <p:cNvSpPr/>
              <p:nvPr/>
            </p:nvSpPr>
            <p:spPr>
              <a:xfrm>
                <a:off x="-585" y="0"/>
                <a:ext cx="285586" cy="304800"/>
              </a:xfrm>
              <a:prstGeom prst="round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ts val="1600"/>
                  </a:lnSpc>
                  <a:spcAft>
                    <a:spcPts val="0"/>
                  </a:spcAft>
                  <a:defRPr/>
                </a:pPr>
                <a:r>
                  <a:rPr lang="en-US" sz="1000">
                    <a:solidFill>
                      <a:srgbClr val="000000"/>
                    </a:solidFill>
                    <a:latin typeface="UTM Times"/>
                    <a:ea typeface="Calibri"/>
                    <a:cs typeface="Times New Roman"/>
                  </a:rPr>
                  <a:t>;</a:t>
                </a:r>
                <a:endParaRPr lang="en-US" sz="1200">
                  <a:latin typeface="UTM Times"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3096" name="Group 7">
              <a:extLst>
                <a:ext uri="{FF2B5EF4-FFF2-40B4-BE49-F238E27FC236}">
                  <a16:creationId xmlns:a16="http://schemas.microsoft.com/office/drawing/2014/main" xmlns="" id="{3B91BFEF-1A22-4916-8392-0340F87C2D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775" y="1238250"/>
              <a:ext cx="2428875" cy="314325"/>
              <a:chOff x="104775" y="0"/>
              <a:chExt cx="2428875" cy="314325"/>
            </a:xfrm>
          </p:grpSpPr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xmlns="" id="{0B487B79-AD98-4D7A-A1EE-6D4F64FAC86E}"/>
                  </a:ext>
                </a:extLst>
              </p:cNvPr>
              <p:cNvSpPr/>
              <p:nvPr/>
            </p:nvSpPr>
            <p:spPr>
              <a:xfrm>
                <a:off x="990816" y="0"/>
                <a:ext cx="285586" cy="304800"/>
              </a:xfrm>
              <a:prstGeom prst="round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ts val="1600"/>
                  </a:lnSpc>
                  <a:spcAft>
                    <a:spcPts val="0"/>
                  </a:spcAft>
                  <a:defRPr/>
                </a:pPr>
                <a:r>
                  <a:rPr lang="en-US" sz="1000">
                    <a:solidFill>
                      <a:srgbClr val="000000"/>
                    </a:solidFill>
                    <a:latin typeface="UTM Times"/>
                    <a:ea typeface="Calibri"/>
                    <a:cs typeface="Times New Roman"/>
                  </a:rPr>
                  <a:t>;</a:t>
                </a:r>
                <a:endParaRPr lang="en-US" sz="1200">
                  <a:latin typeface="UTM Times"/>
                  <a:ea typeface="Calibri"/>
                  <a:cs typeface="Times New Roman"/>
                </a:endParaRPr>
              </a:p>
            </p:txBody>
          </p:sp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xmlns="" id="{EBC6F6B1-D503-483E-B4F5-EB0B244E8AF3}"/>
                  </a:ext>
                </a:extLst>
              </p:cNvPr>
              <p:cNvSpPr/>
              <p:nvPr/>
            </p:nvSpPr>
            <p:spPr>
              <a:xfrm>
                <a:off x="104513" y="9525"/>
                <a:ext cx="800134" cy="304800"/>
              </a:xfrm>
              <a:prstGeom prst="round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ts val="1600"/>
                  </a:lnSpc>
                  <a:spcAft>
                    <a:spcPts val="0"/>
                  </a:spcAft>
                  <a:defRPr/>
                </a:pPr>
                <a:r>
                  <a:rPr lang="en-US" sz="1000">
                    <a:solidFill>
                      <a:srgbClr val="000000"/>
                    </a:solidFill>
                    <a:latin typeface="UTM Times"/>
                    <a:ea typeface="Calibri"/>
                    <a:cs typeface="Times New Roman"/>
                  </a:rPr>
                  <a:t>a, b, tong:</a:t>
                </a:r>
                <a:endParaRPr lang="en-US" sz="1200">
                  <a:latin typeface="UTM Times"/>
                  <a:ea typeface="Calibri"/>
                  <a:cs typeface="Times New Roman"/>
                </a:endParaRPr>
              </a:p>
            </p:txBody>
          </p:sp>
          <p:sp>
            <p:nvSpPr>
              <p:cNvPr id="62" name="Rounded Rectangle 61">
                <a:extLst>
                  <a:ext uri="{FF2B5EF4-FFF2-40B4-BE49-F238E27FC236}">
                    <a16:creationId xmlns:a16="http://schemas.microsoft.com/office/drawing/2014/main" xmlns="" id="{F222F840-4811-438B-93D4-E31DDC5DC501}"/>
                  </a:ext>
                </a:extLst>
              </p:cNvPr>
              <p:cNvSpPr/>
              <p:nvPr/>
            </p:nvSpPr>
            <p:spPr>
              <a:xfrm>
                <a:off x="1381035" y="0"/>
                <a:ext cx="466540" cy="304800"/>
              </a:xfrm>
              <a:prstGeom prst="round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ts val="1600"/>
                  </a:lnSpc>
                  <a:spcAft>
                    <a:spcPts val="0"/>
                  </a:spcAft>
                  <a:defRPr/>
                </a:pPr>
                <a:r>
                  <a:rPr lang="en-US" sz="1000">
                    <a:solidFill>
                      <a:srgbClr val="000000"/>
                    </a:solidFill>
                    <a:latin typeface="UTM Times"/>
                    <a:ea typeface="Calibri"/>
                    <a:cs typeface="Times New Roman"/>
                  </a:rPr>
                  <a:t>var</a:t>
                </a:r>
                <a:endParaRPr lang="en-US" sz="1200">
                  <a:latin typeface="UTM Times"/>
                  <a:ea typeface="Calibri"/>
                  <a:cs typeface="Times New Roman"/>
                </a:endParaRPr>
              </a:p>
            </p:txBody>
          </p:sp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xmlns="" id="{61C98BF6-8713-4FCE-BE6F-01DAA28B3FAD}"/>
                  </a:ext>
                </a:extLst>
              </p:cNvPr>
              <p:cNvSpPr/>
              <p:nvPr/>
            </p:nvSpPr>
            <p:spPr>
              <a:xfrm>
                <a:off x="1933743" y="0"/>
                <a:ext cx="599485" cy="304800"/>
              </a:xfrm>
              <a:prstGeom prst="round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ts val="1600"/>
                  </a:lnSpc>
                  <a:spcAft>
                    <a:spcPts val="0"/>
                  </a:spcAft>
                  <a:defRPr/>
                </a:pPr>
                <a:r>
                  <a:rPr lang="en-US" sz="1000">
                    <a:solidFill>
                      <a:srgbClr val="000000"/>
                    </a:solidFill>
                    <a:latin typeface="UTM Times"/>
                    <a:ea typeface="Calibri"/>
                    <a:cs typeface="Times New Roman"/>
                  </a:rPr>
                  <a:t>integer</a:t>
                </a:r>
                <a:endParaRPr lang="en-US" sz="1200">
                  <a:latin typeface="UTM Times"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3097" name="Group 8">
              <a:extLst>
                <a:ext uri="{FF2B5EF4-FFF2-40B4-BE49-F238E27FC236}">
                  <a16:creationId xmlns:a16="http://schemas.microsoft.com/office/drawing/2014/main" xmlns="" id="{C1C77796-7023-4E3F-A47E-B085689074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250" y="1771650"/>
              <a:ext cx="1885950" cy="304800"/>
              <a:chOff x="28575" y="0"/>
              <a:chExt cx="1885950" cy="304800"/>
            </a:xfrm>
          </p:grpSpPr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xmlns="" id="{58ED8887-2000-45C3-AA8E-2B2E1F67E718}"/>
                  </a:ext>
                </a:extLst>
              </p:cNvPr>
              <p:cNvSpPr/>
              <p:nvPr/>
            </p:nvSpPr>
            <p:spPr>
              <a:xfrm>
                <a:off x="27990" y="0"/>
                <a:ext cx="562556" cy="304800"/>
              </a:xfrm>
              <a:prstGeom prst="round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ts val="1600"/>
                  </a:lnSpc>
                  <a:spcAft>
                    <a:spcPts val="0"/>
                  </a:spcAft>
                  <a:defRPr/>
                </a:pPr>
                <a:r>
                  <a:rPr lang="en-US" sz="1000">
                    <a:solidFill>
                      <a:srgbClr val="000000"/>
                    </a:solidFill>
                    <a:latin typeface="UTM Times"/>
                    <a:ea typeface="Calibri"/>
                    <a:cs typeface="Times New Roman"/>
                  </a:rPr>
                  <a:t>real</a:t>
                </a:r>
                <a:endParaRPr lang="en-US" sz="1200">
                  <a:latin typeface="UTM Times"/>
                  <a:ea typeface="Calibri"/>
                  <a:cs typeface="Times New Roman"/>
                </a:endParaRPr>
              </a:p>
            </p:txBody>
          </p:sp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xmlns="" id="{9C7AD526-2DC1-41C0-94C9-1A7F559D6CBA}"/>
                  </a:ext>
                </a:extLst>
              </p:cNvPr>
              <p:cNvSpPr/>
              <p:nvPr/>
            </p:nvSpPr>
            <p:spPr>
              <a:xfrm>
                <a:off x="743187" y="0"/>
                <a:ext cx="685654" cy="304800"/>
              </a:xfrm>
              <a:prstGeom prst="round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ts val="1600"/>
                  </a:lnSpc>
                  <a:spcAft>
                    <a:spcPts val="0"/>
                  </a:spcAft>
                  <a:defRPr/>
                </a:pPr>
                <a:r>
                  <a:rPr lang="en-US" sz="1000">
                    <a:solidFill>
                      <a:srgbClr val="000000"/>
                    </a:solidFill>
                    <a:latin typeface="UTM Times"/>
                    <a:ea typeface="Calibri"/>
                    <a:cs typeface="Times New Roman"/>
                  </a:rPr>
                  <a:t>thuong:</a:t>
                </a:r>
                <a:endParaRPr lang="en-US" sz="1200">
                  <a:latin typeface="UTM Times"/>
                  <a:ea typeface="Calibri"/>
                  <a:cs typeface="Times New Roman"/>
                </a:endParaRPr>
              </a:p>
            </p:txBody>
          </p:sp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xmlns="" id="{B06412C1-B0D3-47CA-9B5A-478CE7186440}"/>
                  </a:ext>
                </a:extLst>
              </p:cNvPr>
              <p:cNvSpPr/>
              <p:nvPr/>
            </p:nvSpPr>
            <p:spPr>
              <a:xfrm>
                <a:off x="1629490" y="0"/>
                <a:ext cx="285586" cy="304800"/>
              </a:xfrm>
              <a:prstGeom prst="round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ts val="1600"/>
                  </a:lnSpc>
                  <a:spcAft>
                    <a:spcPts val="0"/>
                  </a:spcAft>
                  <a:defRPr/>
                </a:pPr>
                <a:r>
                  <a:rPr lang="en-US" sz="1000">
                    <a:solidFill>
                      <a:srgbClr val="000000"/>
                    </a:solidFill>
                    <a:latin typeface="UTM Times"/>
                    <a:ea typeface="Calibri"/>
                    <a:cs typeface="Times New Roman"/>
                  </a:rPr>
                  <a:t>;</a:t>
                </a:r>
                <a:endParaRPr lang="en-US" sz="1200">
                  <a:latin typeface="UTM Times"/>
                  <a:ea typeface="Calibri"/>
                  <a:cs typeface="Times New Roman"/>
                </a:endParaRPr>
              </a:p>
            </p:txBody>
          </p:sp>
        </p:grp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xmlns="" id="{4870BC5E-5F23-4BD5-8F9C-BDCCF256A68D}"/>
                </a:ext>
              </a:extLst>
            </p:cNvPr>
            <p:cNvSpPr/>
            <p:nvPr/>
          </p:nvSpPr>
          <p:spPr>
            <a:xfrm>
              <a:off x="76200" y="2333625"/>
              <a:ext cx="609334" cy="304800"/>
            </a:xfrm>
            <a:prstGeom prst="round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lnSpc>
                  <a:spcPts val="1600"/>
                </a:lnSpc>
                <a:spcAft>
                  <a:spcPts val="0"/>
                </a:spcAft>
                <a:defRPr/>
              </a:pPr>
              <a:r>
                <a:rPr lang="en-US" sz="1000">
                  <a:solidFill>
                    <a:srgbClr val="000000"/>
                  </a:solidFill>
                  <a:latin typeface="UTM Times"/>
                  <a:ea typeface="Calibri"/>
                  <a:cs typeface="Times New Roman"/>
                </a:rPr>
                <a:t>begin</a:t>
              </a:r>
              <a:endParaRPr lang="en-US" sz="1200">
                <a:latin typeface="UTM Times"/>
                <a:ea typeface="Calibri"/>
                <a:cs typeface="Times New Roman"/>
              </a:endParaRPr>
            </a:p>
          </p:txBody>
        </p:sp>
        <p:grpSp>
          <p:nvGrpSpPr>
            <p:cNvPr id="3099" name="Group 10">
              <a:extLst>
                <a:ext uri="{FF2B5EF4-FFF2-40B4-BE49-F238E27FC236}">
                  <a16:creationId xmlns:a16="http://schemas.microsoft.com/office/drawing/2014/main" xmlns="" id="{C54963A0-7A6C-46D3-89C8-1D89C12B2A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200" y="2914650"/>
              <a:ext cx="2333625" cy="323850"/>
              <a:chOff x="0" y="0"/>
              <a:chExt cx="2333625" cy="323850"/>
            </a:xfrm>
          </p:grpSpPr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xmlns="" id="{DE567C5B-DC29-4135-A85E-57C0D7713AF5}"/>
                  </a:ext>
                </a:extLst>
              </p:cNvPr>
              <p:cNvSpPr/>
              <p:nvPr/>
            </p:nvSpPr>
            <p:spPr>
              <a:xfrm>
                <a:off x="0" y="0"/>
                <a:ext cx="695502" cy="304800"/>
              </a:xfrm>
              <a:prstGeom prst="round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ts val="1600"/>
                  </a:lnSpc>
                  <a:spcAft>
                    <a:spcPts val="0"/>
                  </a:spcAft>
                  <a:defRPr/>
                </a:pPr>
                <a:r>
                  <a:rPr lang="en-US" sz="1000">
                    <a:solidFill>
                      <a:srgbClr val="000000"/>
                    </a:solidFill>
                    <a:latin typeface="UTM Times"/>
                    <a:ea typeface="Calibri"/>
                    <a:cs typeface="Times New Roman"/>
                  </a:rPr>
                  <a:t>‘nhap a: '</a:t>
                </a:r>
                <a:endParaRPr lang="en-US" sz="1200">
                  <a:latin typeface="UTM Times"/>
                  <a:ea typeface="Calibri"/>
                  <a:cs typeface="Times New Roman"/>
                </a:endParaRPr>
              </a:p>
            </p:txBody>
          </p:sp>
          <p:sp>
            <p:nvSpPr>
              <p:cNvPr id="53" name="Rounded Rectangle 52">
                <a:extLst>
                  <a:ext uri="{FF2B5EF4-FFF2-40B4-BE49-F238E27FC236}">
                    <a16:creationId xmlns:a16="http://schemas.microsoft.com/office/drawing/2014/main" xmlns="" id="{54B9E69C-AC6E-42DD-BB28-BDBECB9F7EBD}"/>
                  </a:ext>
                </a:extLst>
              </p:cNvPr>
              <p:cNvSpPr/>
              <p:nvPr/>
            </p:nvSpPr>
            <p:spPr>
              <a:xfrm>
                <a:off x="800134" y="9525"/>
                <a:ext cx="285586" cy="304800"/>
              </a:xfrm>
              <a:prstGeom prst="round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ts val="1600"/>
                  </a:lnSpc>
                  <a:spcAft>
                    <a:spcPts val="0"/>
                  </a:spcAft>
                  <a:defRPr/>
                </a:pPr>
                <a:r>
                  <a:rPr lang="en-US" sz="1000">
                    <a:solidFill>
                      <a:srgbClr val="000000"/>
                    </a:solidFill>
                    <a:latin typeface="UTM Times"/>
                    <a:ea typeface="Calibri"/>
                    <a:cs typeface="Times New Roman"/>
                  </a:rPr>
                  <a:t>;</a:t>
                </a:r>
                <a:endParaRPr lang="en-US" sz="1200">
                  <a:latin typeface="UTM Times"/>
                  <a:ea typeface="Calibri"/>
                  <a:cs typeface="Times New Roman"/>
                </a:endParaRPr>
              </a:p>
            </p:txBody>
          </p:sp>
          <p:sp>
            <p:nvSpPr>
              <p:cNvPr id="54" name="Rounded Rectangle 53">
                <a:extLst>
                  <a:ext uri="{FF2B5EF4-FFF2-40B4-BE49-F238E27FC236}">
                    <a16:creationId xmlns:a16="http://schemas.microsoft.com/office/drawing/2014/main" xmlns="" id="{CF230CF1-D35B-4B94-9211-A5272F9DD835}"/>
                  </a:ext>
                </a:extLst>
              </p:cNvPr>
              <p:cNvSpPr/>
              <p:nvPr/>
            </p:nvSpPr>
            <p:spPr>
              <a:xfrm>
                <a:off x="1162041" y="9525"/>
                <a:ext cx="285586" cy="304800"/>
              </a:xfrm>
              <a:prstGeom prst="round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ts val="1600"/>
                  </a:lnSpc>
                  <a:spcAft>
                    <a:spcPts val="0"/>
                  </a:spcAft>
                  <a:defRPr/>
                </a:pPr>
                <a:r>
                  <a:rPr lang="en-US" sz="1000">
                    <a:solidFill>
                      <a:srgbClr val="000000"/>
                    </a:solidFill>
                    <a:latin typeface="UTM Times"/>
                    <a:ea typeface="Calibri"/>
                    <a:cs typeface="Times New Roman"/>
                  </a:rPr>
                  <a:t>(</a:t>
                </a:r>
                <a:endParaRPr lang="en-US" sz="1200">
                  <a:latin typeface="UTM Times"/>
                  <a:ea typeface="Calibri"/>
                  <a:cs typeface="Times New Roman"/>
                </a:endParaRPr>
              </a:p>
            </p:txBody>
          </p:sp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xmlns="" id="{084E407E-568C-45EB-92D3-5B30188A13AB}"/>
                  </a:ext>
                </a:extLst>
              </p:cNvPr>
              <p:cNvSpPr/>
              <p:nvPr/>
            </p:nvSpPr>
            <p:spPr>
              <a:xfrm>
                <a:off x="1495636" y="9525"/>
                <a:ext cx="494852" cy="304800"/>
              </a:xfrm>
              <a:prstGeom prst="round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ts val="1600"/>
                  </a:lnSpc>
                  <a:spcAft>
                    <a:spcPts val="0"/>
                  </a:spcAft>
                  <a:defRPr/>
                </a:pPr>
                <a:r>
                  <a:rPr lang="en-US" sz="1000">
                    <a:solidFill>
                      <a:srgbClr val="000000"/>
                    </a:solidFill>
                    <a:latin typeface="UTM Times"/>
                    <a:ea typeface="Calibri"/>
                    <a:cs typeface="Times New Roman"/>
                  </a:rPr>
                  <a:t>writel</a:t>
                </a:r>
                <a:endParaRPr lang="en-US" sz="1200">
                  <a:latin typeface="UTM Times"/>
                  <a:ea typeface="Calibri"/>
                  <a:cs typeface="Times New Roman"/>
                </a:endParaRPr>
              </a:p>
            </p:txBody>
          </p:sp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xmlns="" id="{7D203777-7307-4FA3-9EAC-A0C851BCCD7F}"/>
                  </a:ext>
                </a:extLst>
              </p:cNvPr>
              <p:cNvSpPr/>
              <p:nvPr/>
            </p:nvSpPr>
            <p:spPr>
              <a:xfrm>
                <a:off x="2048344" y="19050"/>
                <a:ext cx="285586" cy="304800"/>
              </a:xfrm>
              <a:prstGeom prst="round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ts val="1600"/>
                  </a:lnSpc>
                  <a:spcAft>
                    <a:spcPts val="0"/>
                  </a:spcAft>
                  <a:defRPr/>
                </a:pPr>
                <a:r>
                  <a:rPr lang="en-US" sz="1000">
                    <a:solidFill>
                      <a:srgbClr val="000000"/>
                    </a:solidFill>
                    <a:latin typeface="UTM Times"/>
                    <a:ea typeface="Calibri"/>
                    <a:cs typeface="Times New Roman"/>
                  </a:rPr>
                  <a:t>)</a:t>
                </a:r>
                <a:endParaRPr lang="en-US" sz="1200">
                  <a:latin typeface="UTM Times"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3100" name="Group 11">
              <a:extLst>
                <a:ext uri="{FF2B5EF4-FFF2-40B4-BE49-F238E27FC236}">
                  <a16:creationId xmlns:a16="http://schemas.microsoft.com/office/drawing/2014/main" xmlns="" id="{F98D82CA-8BDE-4505-BBAE-D5A7BD01CF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725" y="3533775"/>
              <a:ext cx="2286000" cy="333375"/>
              <a:chOff x="0" y="0"/>
              <a:chExt cx="2286000" cy="333375"/>
            </a:xfrm>
          </p:grpSpPr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xmlns="" id="{5509C6D7-4736-4DA7-8031-16698934BDF5}"/>
                  </a:ext>
                </a:extLst>
              </p:cNvPr>
              <p:cNvSpPr/>
              <p:nvPr/>
            </p:nvSpPr>
            <p:spPr>
              <a:xfrm>
                <a:off x="323" y="0"/>
                <a:ext cx="285586" cy="304800"/>
              </a:xfrm>
              <a:prstGeom prst="round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ts val="1600"/>
                  </a:lnSpc>
                  <a:spcAft>
                    <a:spcPts val="0"/>
                  </a:spcAft>
                  <a:defRPr/>
                </a:pPr>
                <a:r>
                  <a:rPr lang="en-US" sz="1000">
                    <a:solidFill>
                      <a:srgbClr val="000000"/>
                    </a:solidFill>
                    <a:latin typeface="UTM Times"/>
                    <a:ea typeface="Calibri"/>
                    <a:cs typeface="Times New Roman"/>
                  </a:rPr>
                  <a:t>;</a:t>
                </a:r>
                <a:endParaRPr lang="en-US" sz="1200">
                  <a:latin typeface="UTM Times"/>
                  <a:ea typeface="Calibri"/>
                  <a:cs typeface="Times New Roman"/>
                </a:endParaRPr>
              </a:p>
            </p:txBody>
          </p:sp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xmlns="" id="{9FA31CAC-0F16-42A2-ABF8-A43693839E1A}"/>
                  </a:ext>
                </a:extLst>
              </p:cNvPr>
              <p:cNvSpPr/>
              <p:nvPr/>
            </p:nvSpPr>
            <p:spPr>
              <a:xfrm>
                <a:off x="362230" y="0"/>
                <a:ext cx="285586" cy="304800"/>
              </a:xfrm>
              <a:prstGeom prst="round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ts val="1600"/>
                  </a:lnSpc>
                  <a:spcAft>
                    <a:spcPts val="0"/>
                  </a:spcAft>
                  <a:defRPr/>
                </a:pPr>
                <a:r>
                  <a:rPr lang="en-US" sz="1000">
                    <a:solidFill>
                      <a:srgbClr val="000000"/>
                    </a:solidFill>
                    <a:latin typeface="UTM Times"/>
                    <a:ea typeface="Calibri"/>
                    <a:cs typeface="Times New Roman"/>
                  </a:rPr>
                  <a:t>(</a:t>
                </a:r>
                <a:endParaRPr lang="en-US" sz="1200">
                  <a:latin typeface="UTM Times"/>
                  <a:ea typeface="Calibri"/>
                  <a:cs typeface="Times New Roman"/>
                </a:endParaRPr>
              </a:p>
            </p:txBody>
          </p:sp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xmlns="" id="{D1919903-94F0-4190-9397-B4D133E1B6B1}"/>
                  </a:ext>
                </a:extLst>
              </p:cNvPr>
              <p:cNvSpPr/>
              <p:nvPr/>
            </p:nvSpPr>
            <p:spPr>
              <a:xfrm>
                <a:off x="1562432" y="28575"/>
                <a:ext cx="285586" cy="304800"/>
              </a:xfrm>
              <a:prstGeom prst="round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ts val="1600"/>
                  </a:lnSpc>
                  <a:spcAft>
                    <a:spcPts val="0"/>
                  </a:spcAft>
                  <a:defRPr/>
                </a:pPr>
                <a:r>
                  <a:rPr lang="en-US" sz="1000">
                    <a:solidFill>
                      <a:srgbClr val="000000"/>
                    </a:solidFill>
                    <a:latin typeface="UTM Times"/>
                    <a:ea typeface="Calibri"/>
                    <a:cs typeface="Times New Roman"/>
                  </a:rPr>
                  <a:t>)</a:t>
                </a:r>
                <a:endParaRPr lang="en-US" sz="1200">
                  <a:latin typeface="UTM Times"/>
                  <a:ea typeface="Calibri"/>
                  <a:cs typeface="Times New Roman"/>
                </a:endParaRPr>
              </a:p>
            </p:txBody>
          </p:sp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xmlns="" id="{B0F34B2D-4F3A-4753-86C6-811FF69998DA}"/>
                  </a:ext>
                </a:extLst>
              </p:cNvPr>
              <p:cNvSpPr/>
              <p:nvPr/>
            </p:nvSpPr>
            <p:spPr>
              <a:xfrm>
                <a:off x="818922" y="19050"/>
                <a:ext cx="610564" cy="304800"/>
              </a:xfrm>
              <a:prstGeom prst="round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ts val="1600"/>
                  </a:lnSpc>
                  <a:spcAft>
                    <a:spcPts val="0"/>
                  </a:spcAft>
                  <a:defRPr/>
                </a:pPr>
                <a:r>
                  <a:rPr lang="en-US" sz="1000">
                    <a:solidFill>
                      <a:srgbClr val="000000"/>
                    </a:solidFill>
                    <a:latin typeface="UTM Times"/>
                    <a:ea typeface="Calibri"/>
                    <a:cs typeface="Times New Roman"/>
                  </a:rPr>
                  <a:t>readln</a:t>
                </a:r>
                <a:endParaRPr lang="en-US" sz="1200">
                  <a:latin typeface="UTM Times"/>
                  <a:ea typeface="Calibri"/>
                  <a:cs typeface="Times New Roman"/>
                </a:endParaRPr>
              </a:p>
            </p:txBody>
          </p:sp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xmlns="" id="{4C0DA7D7-FB0E-4957-8C2D-E3FD8EDA06C1}"/>
                  </a:ext>
                </a:extLst>
              </p:cNvPr>
              <p:cNvSpPr/>
              <p:nvPr/>
            </p:nvSpPr>
            <p:spPr>
              <a:xfrm>
                <a:off x="2000659" y="28575"/>
                <a:ext cx="285586" cy="304800"/>
              </a:xfrm>
              <a:prstGeom prst="round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ts val="1600"/>
                  </a:lnSpc>
                  <a:spcAft>
                    <a:spcPts val="0"/>
                  </a:spcAft>
                  <a:defRPr/>
                </a:pPr>
                <a:r>
                  <a:rPr lang="en-US" sz="1000">
                    <a:solidFill>
                      <a:srgbClr val="000000"/>
                    </a:solidFill>
                    <a:latin typeface="UTM Times"/>
                    <a:ea typeface="Calibri"/>
                    <a:cs typeface="Times New Roman"/>
                  </a:rPr>
                  <a:t>a</a:t>
                </a:r>
                <a:endParaRPr lang="en-US" sz="1200">
                  <a:latin typeface="UTM Times"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3101" name="Group 12">
              <a:extLst>
                <a:ext uri="{FF2B5EF4-FFF2-40B4-BE49-F238E27FC236}">
                  <a16:creationId xmlns:a16="http://schemas.microsoft.com/office/drawing/2014/main" xmlns="" id="{D3DB6B4D-13E1-4118-BCBD-8042F00A93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33700" y="19050"/>
              <a:ext cx="2286000" cy="333375"/>
              <a:chOff x="0" y="0"/>
              <a:chExt cx="2286000" cy="333375"/>
            </a:xfrm>
          </p:grpSpPr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xmlns="" id="{B21934E2-C137-468E-922A-9F4E5D41BF0F}"/>
                  </a:ext>
                </a:extLst>
              </p:cNvPr>
              <p:cNvSpPr/>
              <p:nvPr/>
            </p:nvSpPr>
            <p:spPr>
              <a:xfrm>
                <a:off x="-404" y="0"/>
                <a:ext cx="285586" cy="304800"/>
              </a:xfrm>
              <a:prstGeom prst="round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ts val="1600"/>
                  </a:lnSpc>
                  <a:spcAft>
                    <a:spcPts val="0"/>
                  </a:spcAft>
                  <a:defRPr/>
                </a:pPr>
                <a:r>
                  <a:rPr lang="en-US" sz="1000">
                    <a:solidFill>
                      <a:srgbClr val="000000"/>
                    </a:solidFill>
                    <a:latin typeface="UTM Times"/>
                    <a:ea typeface="Calibri"/>
                    <a:cs typeface="Times New Roman"/>
                  </a:rPr>
                  <a:t>;</a:t>
                </a:r>
                <a:endParaRPr lang="en-US" sz="1200">
                  <a:latin typeface="UTM Times"/>
                  <a:ea typeface="Calibri"/>
                  <a:cs typeface="Times New Roman"/>
                </a:endParaRPr>
              </a:p>
            </p:txBody>
          </p:sp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xmlns="" id="{55C4D914-6DD8-4A60-AC2F-12CFE7688BAB}"/>
                  </a:ext>
                </a:extLst>
              </p:cNvPr>
              <p:cNvSpPr/>
              <p:nvPr/>
            </p:nvSpPr>
            <p:spPr>
              <a:xfrm>
                <a:off x="361503" y="0"/>
                <a:ext cx="285586" cy="304800"/>
              </a:xfrm>
              <a:prstGeom prst="round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ts val="1600"/>
                  </a:lnSpc>
                  <a:spcAft>
                    <a:spcPts val="0"/>
                  </a:spcAft>
                  <a:defRPr/>
                </a:pPr>
                <a:r>
                  <a:rPr lang="en-US" sz="1000">
                    <a:solidFill>
                      <a:srgbClr val="000000"/>
                    </a:solidFill>
                    <a:latin typeface="UTM Times"/>
                    <a:ea typeface="Calibri"/>
                    <a:cs typeface="Times New Roman"/>
                  </a:rPr>
                  <a:t>(</a:t>
                </a:r>
                <a:endParaRPr lang="en-US" sz="1200">
                  <a:latin typeface="UTM Times"/>
                  <a:ea typeface="Calibri"/>
                  <a:cs typeface="Times New Roman"/>
                </a:endParaRPr>
              </a:p>
            </p:txBody>
          </p:sp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xmlns="" id="{5BA0346A-5225-4ED2-847B-7A612630C709}"/>
                  </a:ext>
                </a:extLst>
              </p:cNvPr>
              <p:cNvSpPr/>
              <p:nvPr/>
            </p:nvSpPr>
            <p:spPr>
              <a:xfrm>
                <a:off x="1561704" y="28575"/>
                <a:ext cx="285586" cy="304800"/>
              </a:xfrm>
              <a:prstGeom prst="round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ts val="1600"/>
                  </a:lnSpc>
                  <a:spcAft>
                    <a:spcPts val="0"/>
                  </a:spcAft>
                  <a:defRPr/>
                </a:pPr>
                <a:r>
                  <a:rPr lang="en-US" sz="1000">
                    <a:solidFill>
                      <a:srgbClr val="000000"/>
                    </a:solidFill>
                    <a:latin typeface="UTM Times"/>
                    <a:ea typeface="Calibri"/>
                    <a:cs typeface="Times New Roman"/>
                  </a:rPr>
                  <a:t>)</a:t>
                </a:r>
                <a:endParaRPr lang="en-US" sz="1200">
                  <a:latin typeface="UTM Times"/>
                  <a:ea typeface="Calibri"/>
                  <a:cs typeface="Times New Roman"/>
                </a:endParaRPr>
              </a:p>
            </p:txBody>
          </p:sp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xmlns="" id="{2A0FF769-B3C5-4086-AE91-34ACCE88C481}"/>
                  </a:ext>
                </a:extLst>
              </p:cNvPr>
              <p:cNvSpPr/>
              <p:nvPr/>
            </p:nvSpPr>
            <p:spPr>
              <a:xfrm>
                <a:off x="818195" y="19050"/>
                <a:ext cx="610564" cy="304800"/>
              </a:xfrm>
              <a:prstGeom prst="round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ts val="1600"/>
                  </a:lnSpc>
                  <a:spcAft>
                    <a:spcPts val="0"/>
                  </a:spcAft>
                  <a:defRPr/>
                </a:pPr>
                <a:r>
                  <a:rPr lang="en-US" sz="1000">
                    <a:solidFill>
                      <a:srgbClr val="000000"/>
                    </a:solidFill>
                    <a:latin typeface="UTM Times"/>
                    <a:ea typeface="Calibri"/>
                    <a:cs typeface="Times New Roman"/>
                  </a:rPr>
                  <a:t>readln</a:t>
                </a:r>
                <a:endParaRPr lang="en-US" sz="1200">
                  <a:latin typeface="UTM Times"/>
                  <a:ea typeface="Calibri"/>
                  <a:cs typeface="Times New Roman"/>
                </a:endParaRPr>
              </a:p>
            </p:txBody>
          </p:sp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xmlns="" id="{9BC8183C-0C12-4B3C-ACBC-35CF518EA881}"/>
                  </a:ext>
                </a:extLst>
              </p:cNvPr>
              <p:cNvSpPr/>
              <p:nvPr/>
            </p:nvSpPr>
            <p:spPr>
              <a:xfrm>
                <a:off x="1999932" y="28575"/>
                <a:ext cx="285586" cy="304800"/>
              </a:xfrm>
              <a:prstGeom prst="round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ts val="1600"/>
                  </a:lnSpc>
                  <a:spcAft>
                    <a:spcPts val="0"/>
                  </a:spcAft>
                  <a:defRPr/>
                </a:pPr>
                <a:r>
                  <a:rPr lang="en-US" sz="1000">
                    <a:solidFill>
                      <a:srgbClr val="000000"/>
                    </a:solidFill>
                    <a:latin typeface="UTM Times"/>
                    <a:ea typeface="Calibri"/>
                    <a:cs typeface="Times New Roman"/>
                  </a:rPr>
                  <a:t>b</a:t>
                </a:r>
                <a:endParaRPr lang="en-US" sz="1200">
                  <a:latin typeface="UTM Times"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3102" name="Group 13">
              <a:extLst>
                <a:ext uri="{FF2B5EF4-FFF2-40B4-BE49-F238E27FC236}">
                  <a16:creationId xmlns:a16="http://schemas.microsoft.com/office/drawing/2014/main" xmlns="" id="{5382E885-AE88-44D9-A39F-1996EDA2CB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4175" y="628650"/>
              <a:ext cx="1819275" cy="314325"/>
              <a:chOff x="0" y="0"/>
              <a:chExt cx="1819275" cy="314325"/>
            </a:xfrm>
          </p:grpSpPr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xmlns="" id="{080ACD8D-CDD7-4234-8A24-7F672F2B2021}"/>
                  </a:ext>
                </a:extLst>
              </p:cNvPr>
              <p:cNvSpPr/>
              <p:nvPr/>
            </p:nvSpPr>
            <p:spPr>
              <a:xfrm>
                <a:off x="1534300" y="9525"/>
                <a:ext cx="285586" cy="304800"/>
              </a:xfrm>
              <a:prstGeom prst="round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ts val="1600"/>
                  </a:lnSpc>
                  <a:spcAft>
                    <a:spcPts val="0"/>
                  </a:spcAft>
                  <a:defRPr/>
                </a:pPr>
                <a:r>
                  <a:rPr lang="en-US" sz="1000">
                    <a:solidFill>
                      <a:srgbClr val="000000"/>
                    </a:solidFill>
                    <a:latin typeface="UTM Times"/>
                    <a:ea typeface="Calibri"/>
                    <a:cs typeface="Times New Roman"/>
                  </a:rPr>
                  <a:t>;</a:t>
                </a:r>
                <a:endParaRPr lang="en-US" sz="1200">
                  <a:latin typeface="UTM Times"/>
                  <a:ea typeface="Calibri"/>
                  <a:cs typeface="Times New Roman"/>
                </a:endParaRPr>
              </a:p>
            </p:txBody>
          </p:sp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xmlns="" id="{FDBBC968-27F0-4B08-B1F1-017827477064}"/>
                  </a:ext>
                </a:extLst>
              </p:cNvPr>
              <p:cNvSpPr/>
              <p:nvPr/>
            </p:nvSpPr>
            <p:spPr>
              <a:xfrm>
                <a:off x="503" y="9525"/>
                <a:ext cx="524396" cy="304800"/>
              </a:xfrm>
              <a:prstGeom prst="round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ts val="1600"/>
                  </a:lnSpc>
                  <a:spcAft>
                    <a:spcPts val="0"/>
                  </a:spcAft>
                  <a:defRPr/>
                </a:pPr>
                <a:r>
                  <a:rPr lang="en-US" sz="1000">
                    <a:solidFill>
                      <a:srgbClr val="000000"/>
                    </a:solidFill>
                    <a:latin typeface="UTM Times"/>
                    <a:ea typeface="Calibri"/>
                    <a:cs typeface="Times New Roman"/>
                  </a:rPr>
                  <a:t>tong</a:t>
                </a:r>
                <a:endParaRPr lang="en-US" sz="1200">
                  <a:latin typeface="UTM Times"/>
                  <a:ea typeface="Calibri"/>
                  <a:cs typeface="Times New Roman"/>
                </a:endParaRPr>
              </a:p>
            </p:txBody>
          </p:sp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xmlns="" id="{8EE7DA16-4DD1-460B-AAD2-FCC38D322F35}"/>
                  </a:ext>
                </a:extLst>
              </p:cNvPr>
              <p:cNvSpPr/>
              <p:nvPr/>
            </p:nvSpPr>
            <p:spPr>
              <a:xfrm>
                <a:off x="752630" y="0"/>
                <a:ext cx="619181" cy="304800"/>
              </a:xfrm>
              <a:prstGeom prst="round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ts val="1600"/>
                  </a:lnSpc>
                  <a:spcAft>
                    <a:spcPts val="0"/>
                  </a:spcAft>
                  <a:defRPr/>
                </a:pPr>
                <a:r>
                  <a:rPr lang="en-US" sz="1000">
                    <a:solidFill>
                      <a:srgbClr val="000000"/>
                    </a:solidFill>
                    <a:latin typeface="UTM Times"/>
                    <a:ea typeface="Calibri"/>
                    <a:cs typeface="Times New Roman"/>
                  </a:rPr>
                  <a:t>:=a+b</a:t>
                </a:r>
                <a:endParaRPr lang="en-US" sz="1200">
                  <a:latin typeface="UTM Times"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3103" name="Group 14">
              <a:extLst>
                <a:ext uri="{FF2B5EF4-FFF2-40B4-BE49-F238E27FC236}">
                  <a16:creationId xmlns:a16="http://schemas.microsoft.com/office/drawing/2014/main" xmlns="" id="{FA625FB7-6B7A-4BDC-9C2E-6948309E1C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725" y="4152900"/>
              <a:ext cx="2371725" cy="314325"/>
              <a:chOff x="0" y="0"/>
              <a:chExt cx="2371725" cy="314325"/>
            </a:xfrm>
          </p:grpSpPr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xmlns="" id="{6A34D50C-E77E-4E44-819B-B20E0D64C08E}"/>
                  </a:ext>
                </a:extLst>
              </p:cNvPr>
              <p:cNvSpPr/>
              <p:nvPr/>
            </p:nvSpPr>
            <p:spPr>
              <a:xfrm>
                <a:off x="591191" y="0"/>
                <a:ext cx="285586" cy="304800"/>
              </a:xfrm>
              <a:prstGeom prst="round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ts val="1600"/>
                  </a:lnSpc>
                  <a:spcAft>
                    <a:spcPts val="0"/>
                  </a:spcAft>
                  <a:defRPr/>
                </a:pPr>
                <a:r>
                  <a:rPr lang="en-US" sz="1000">
                    <a:solidFill>
                      <a:srgbClr val="000000"/>
                    </a:solidFill>
                    <a:latin typeface="UTM Times"/>
                    <a:ea typeface="Calibri"/>
                    <a:cs typeface="Times New Roman"/>
                  </a:rPr>
                  <a:t>;</a:t>
                </a:r>
                <a:endParaRPr lang="en-US" sz="1200">
                  <a:latin typeface="UTM Times"/>
                  <a:ea typeface="Calibri"/>
                  <a:cs typeface="Times New Roman"/>
                </a:endParaRPr>
              </a:p>
            </p:txBody>
          </p:sp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xmlns="" id="{BF0926B4-ABDD-4EC5-957B-0785F8EF0A20}"/>
                  </a:ext>
                </a:extLst>
              </p:cNvPr>
              <p:cNvSpPr/>
              <p:nvPr/>
            </p:nvSpPr>
            <p:spPr>
              <a:xfrm>
                <a:off x="961715" y="0"/>
                <a:ext cx="285586" cy="304800"/>
              </a:xfrm>
              <a:prstGeom prst="round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ts val="1600"/>
                  </a:lnSpc>
                  <a:spcAft>
                    <a:spcPts val="0"/>
                  </a:spcAft>
                  <a:defRPr/>
                </a:pPr>
                <a:r>
                  <a:rPr lang="en-US" sz="1000">
                    <a:solidFill>
                      <a:srgbClr val="000000"/>
                    </a:solidFill>
                    <a:latin typeface="UTM Times"/>
                    <a:ea typeface="Calibri"/>
                    <a:cs typeface="Times New Roman"/>
                  </a:rPr>
                  <a:t>(</a:t>
                </a:r>
                <a:endParaRPr lang="en-US" sz="1200">
                  <a:latin typeface="UTM Times"/>
                  <a:ea typeface="Calibri"/>
                  <a:cs typeface="Times New Roman"/>
                </a:endParaRPr>
              </a:p>
            </p:txBody>
          </p:sp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xmlns="" id="{EB8E746D-494E-438F-BD86-1C3643A70CD2}"/>
                  </a:ext>
                </a:extLst>
              </p:cNvPr>
              <p:cNvSpPr/>
              <p:nvPr/>
            </p:nvSpPr>
            <p:spPr>
              <a:xfrm>
                <a:off x="2085596" y="9525"/>
                <a:ext cx="285586" cy="304800"/>
              </a:xfrm>
              <a:prstGeom prst="round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ts val="1600"/>
                  </a:lnSpc>
                  <a:spcAft>
                    <a:spcPts val="0"/>
                  </a:spcAft>
                  <a:defRPr/>
                </a:pPr>
                <a:r>
                  <a:rPr lang="en-US" sz="1000">
                    <a:solidFill>
                      <a:srgbClr val="000000"/>
                    </a:solidFill>
                    <a:latin typeface="UTM Times"/>
                    <a:ea typeface="Calibri"/>
                    <a:cs typeface="Times New Roman"/>
                  </a:rPr>
                  <a:t>)</a:t>
                </a:r>
                <a:endParaRPr lang="en-US" sz="1200">
                  <a:latin typeface="UTM Times"/>
                  <a:ea typeface="Calibri"/>
                  <a:cs typeface="Times New Roman"/>
                </a:endParaRPr>
              </a:p>
            </p:txBody>
          </p:sp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xmlns="" id="{4084CEFE-6594-480E-990F-CF62C0236F14}"/>
                  </a:ext>
                </a:extLst>
              </p:cNvPr>
              <p:cNvSpPr/>
              <p:nvPr/>
            </p:nvSpPr>
            <p:spPr>
              <a:xfrm>
                <a:off x="1305157" y="9525"/>
                <a:ext cx="694270" cy="304800"/>
              </a:xfrm>
              <a:prstGeom prst="round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ts val="1600"/>
                  </a:lnSpc>
                  <a:spcAft>
                    <a:spcPts val="0"/>
                  </a:spcAft>
                  <a:defRPr/>
                </a:pPr>
                <a:r>
                  <a:rPr lang="en-US" sz="1000">
                    <a:solidFill>
                      <a:srgbClr val="000000"/>
                    </a:solidFill>
                    <a:latin typeface="UTM Times"/>
                    <a:ea typeface="Calibri"/>
                    <a:cs typeface="Times New Roman"/>
                  </a:rPr>
                  <a:t>‘nhap b: '</a:t>
                </a:r>
                <a:endParaRPr lang="en-US" sz="1200">
                  <a:latin typeface="UTM Times"/>
                  <a:ea typeface="Calibri"/>
                  <a:cs typeface="Times New Roman"/>
                </a:endParaRPr>
              </a:p>
            </p:txBody>
          </p:sp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xmlns="" id="{8227C87A-2209-4FBD-B797-7A3DC1561A06}"/>
                  </a:ext>
                </a:extLst>
              </p:cNvPr>
              <p:cNvSpPr/>
              <p:nvPr/>
            </p:nvSpPr>
            <p:spPr>
              <a:xfrm>
                <a:off x="323" y="0"/>
                <a:ext cx="494852" cy="304800"/>
              </a:xfrm>
              <a:prstGeom prst="round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ts val="1600"/>
                  </a:lnSpc>
                  <a:spcAft>
                    <a:spcPts val="0"/>
                  </a:spcAft>
                  <a:defRPr/>
                </a:pPr>
                <a:r>
                  <a:rPr lang="en-US" sz="1000">
                    <a:solidFill>
                      <a:srgbClr val="000000"/>
                    </a:solidFill>
                    <a:latin typeface="UTM Times"/>
                    <a:ea typeface="Calibri"/>
                    <a:cs typeface="Times New Roman"/>
                  </a:rPr>
                  <a:t>writel</a:t>
                </a:r>
                <a:endParaRPr lang="en-US" sz="1200">
                  <a:latin typeface="UTM Times"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3104" name="Group 15">
              <a:extLst>
                <a:ext uri="{FF2B5EF4-FFF2-40B4-BE49-F238E27FC236}">
                  <a16:creationId xmlns:a16="http://schemas.microsoft.com/office/drawing/2014/main" xmlns="" id="{66364E89-C56C-4E6C-99B3-29809CF7F3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3225" y="1238250"/>
              <a:ext cx="1866900" cy="314325"/>
              <a:chOff x="0" y="0"/>
              <a:chExt cx="1866900" cy="314325"/>
            </a:xfrm>
          </p:grpSpPr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xmlns="" id="{76299343-4911-45D4-A27C-A6D518C5C980}"/>
                  </a:ext>
                </a:extLst>
              </p:cNvPr>
              <p:cNvSpPr/>
              <p:nvPr/>
            </p:nvSpPr>
            <p:spPr>
              <a:xfrm>
                <a:off x="1581722" y="9525"/>
                <a:ext cx="285586" cy="304800"/>
              </a:xfrm>
              <a:prstGeom prst="round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ts val="1600"/>
                  </a:lnSpc>
                  <a:spcAft>
                    <a:spcPts val="0"/>
                  </a:spcAft>
                  <a:defRPr/>
                </a:pPr>
                <a:r>
                  <a:rPr lang="en-US" sz="1000">
                    <a:solidFill>
                      <a:srgbClr val="000000"/>
                    </a:solidFill>
                    <a:latin typeface="UTM Times"/>
                    <a:ea typeface="Calibri"/>
                    <a:cs typeface="Times New Roman"/>
                  </a:rPr>
                  <a:t>;</a:t>
                </a:r>
                <a:endParaRPr lang="en-US" sz="1200">
                  <a:latin typeface="UTM Times"/>
                  <a:ea typeface="Calibri"/>
                  <a:cs typeface="Times New Roman"/>
                </a:endParaRPr>
              </a:p>
            </p:txBody>
          </p:sp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xmlns="" id="{7C6C1B2C-5CB1-40B5-9AF4-48A3586664E7}"/>
                  </a:ext>
                </a:extLst>
              </p:cNvPr>
              <p:cNvSpPr/>
              <p:nvPr/>
            </p:nvSpPr>
            <p:spPr>
              <a:xfrm>
                <a:off x="723732" y="9525"/>
                <a:ext cx="590868" cy="304800"/>
              </a:xfrm>
              <a:prstGeom prst="round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ts val="1600"/>
                  </a:lnSpc>
                  <a:spcAft>
                    <a:spcPts val="0"/>
                  </a:spcAft>
                  <a:defRPr/>
                </a:pPr>
                <a:r>
                  <a:rPr lang="en-US" sz="1000">
                    <a:solidFill>
                      <a:srgbClr val="000000"/>
                    </a:solidFill>
                    <a:latin typeface="UTM Times"/>
                    <a:ea typeface="Calibri"/>
                    <a:cs typeface="Times New Roman"/>
                  </a:rPr>
                  <a:t>thuong</a:t>
                </a:r>
                <a:endParaRPr lang="en-US" sz="1200">
                  <a:latin typeface="UTM Times"/>
                  <a:ea typeface="Calibri"/>
                  <a:cs typeface="Times New Roman"/>
                </a:endParaRPr>
              </a:p>
            </p:txBody>
          </p:sp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xmlns="" id="{7BC95E62-F217-46CE-92B4-4BF26BCF648A}"/>
                  </a:ext>
                </a:extLst>
              </p:cNvPr>
              <p:cNvSpPr/>
              <p:nvPr/>
            </p:nvSpPr>
            <p:spPr>
              <a:xfrm>
                <a:off x="-81" y="0"/>
                <a:ext cx="619180" cy="304800"/>
              </a:xfrm>
              <a:prstGeom prst="round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ts val="1600"/>
                  </a:lnSpc>
                  <a:spcAft>
                    <a:spcPts val="0"/>
                  </a:spcAft>
                  <a:defRPr/>
                </a:pPr>
                <a:r>
                  <a:rPr lang="en-US" sz="1000">
                    <a:solidFill>
                      <a:srgbClr val="000000"/>
                    </a:solidFill>
                    <a:latin typeface="UTM Times"/>
                    <a:ea typeface="Calibri"/>
                    <a:cs typeface="Times New Roman"/>
                  </a:rPr>
                  <a:t>:=a/b</a:t>
                </a:r>
                <a:endParaRPr lang="en-US" sz="1200">
                  <a:latin typeface="UTM Times"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3105" name="Group 16">
              <a:extLst>
                <a:ext uri="{FF2B5EF4-FFF2-40B4-BE49-F238E27FC236}">
                  <a16:creationId xmlns:a16="http://schemas.microsoft.com/office/drawing/2014/main" xmlns="" id="{D3AC6536-53BE-4B38-85D9-0BD302D894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3225" y="1752600"/>
              <a:ext cx="2543175" cy="314325"/>
              <a:chOff x="0" y="0"/>
              <a:chExt cx="2543175" cy="314325"/>
            </a:xfrm>
          </p:grpSpPr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xmlns="" id="{07016781-978C-4CA6-97CC-8D405455DAD1}"/>
                  </a:ext>
                </a:extLst>
              </p:cNvPr>
              <p:cNvSpPr/>
              <p:nvPr/>
            </p:nvSpPr>
            <p:spPr>
              <a:xfrm>
                <a:off x="-81" y="9525"/>
                <a:ext cx="667189" cy="304800"/>
              </a:xfrm>
              <a:prstGeom prst="round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ts val="1600"/>
                  </a:lnSpc>
                  <a:spcAft>
                    <a:spcPts val="0"/>
                  </a:spcAft>
                  <a:defRPr/>
                </a:pPr>
                <a:r>
                  <a:rPr lang="en-US" sz="1000">
                    <a:solidFill>
                      <a:srgbClr val="000000"/>
                    </a:solidFill>
                    <a:latin typeface="UTM Times"/>
                    <a:ea typeface="Calibri"/>
                    <a:cs typeface="Times New Roman"/>
                  </a:rPr>
                  <a:t>writeln</a:t>
                </a:r>
                <a:endParaRPr lang="en-US" sz="1200">
                  <a:latin typeface="UTM Times"/>
                  <a:ea typeface="Calibri"/>
                  <a:cs typeface="Times New Roman"/>
                </a:endParaRPr>
              </a:p>
            </p:txBody>
          </p:sp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xmlns="" id="{7B31FEB6-CDD1-4A99-8B80-EB1EBE2F7C1A}"/>
                  </a:ext>
                </a:extLst>
              </p:cNvPr>
              <p:cNvSpPr/>
              <p:nvPr/>
            </p:nvSpPr>
            <p:spPr>
              <a:xfrm>
                <a:off x="761892" y="0"/>
                <a:ext cx="647493" cy="304800"/>
              </a:xfrm>
              <a:prstGeom prst="round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ts val="1600"/>
                  </a:lnSpc>
                  <a:spcAft>
                    <a:spcPts val="0"/>
                  </a:spcAft>
                  <a:defRPr/>
                </a:pPr>
                <a:r>
                  <a:rPr lang="en-US" sz="1000">
                    <a:solidFill>
                      <a:srgbClr val="000000"/>
                    </a:solidFill>
                    <a:latin typeface="UTM Times"/>
                    <a:ea typeface="Calibri"/>
                    <a:cs typeface="Times New Roman"/>
                  </a:rPr>
                  <a:t>tong:5);</a:t>
                </a:r>
                <a:endParaRPr lang="en-US" sz="1200">
                  <a:latin typeface="UTM Times"/>
                  <a:ea typeface="Calibri"/>
                  <a:cs typeface="Times New Roman"/>
                </a:endParaRPr>
              </a:p>
            </p:txBody>
          </p:sp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xmlns="" id="{17B90B8C-9E14-4C93-920E-2D4C259A4355}"/>
                  </a:ext>
                </a:extLst>
              </p:cNvPr>
              <p:cNvSpPr/>
              <p:nvPr/>
            </p:nvSpPr>
            <p:spPr>
              <a:xfrm>
                <a:off x="1523867" y="0"/>
                <a:ext cx="647493" cy="304800"/>
              </a:xfrm>
              <a:prstGeom prst="round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ts val="1600"/>
                  </a:lnSpc>
                  <a:spcAft>
                    <a:spcPts val="0"/>
                  </a:spcAft>
                  <a:defRPr/>
                </a:pPr>
                <a:r>
                  <a:rPr lang="en-US" sz="1000">
                    <a:solidFill>
                      <a:srgbClr val="000000"/>
                    </a:solidFill>
                    <a:latin typeface="UTM Times"/>
                    <a:ea typeface="Calibri"/>
                    <a:cs typeface="Times New Roman"/>
                  </a:rPr>
                  <a:t>(‘a+b= ’</a:t>
                </a:r>
                <a:endParaRPr lang="en-US" sz="1200">
                  <a:latin typeface="UTM Times"/>
                  <a:ea typeface="Calibri"/>
                  <a:cs typeface="Times New Roman"/>
                </a:endParaRPr>
              </a:p>
            </p:txBody>
          </p: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xmlns="" id="{42EDB10D-9ED2-49D9-B211-101D05E1EE0B}"/>
                  </a:ext>
                </a:extLst>
              </p:cNvPr>
              <p:cNvSpPr/>
              <p:nvPr/>
            </p:nvSpPr>
            <p:spPr>
              <a:xfrm>
                <a:off x="2257529" y="0"/>
                <a:ext cx="285586" cy="304800"/>
              </a:xfrm>
              <a:prstGeom prst="round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ts val="1600"/>
                  </a:lnSpc>
                  <a:spcAft>
                    <a:spcPts val="0"/>
                  </a:spcAft>
                  <a:defRPr/>
                </a:pPr>
                <a:r>
                  <a:rPr lang="en-US" sz="1000">
                    <a:solidFill>
                      <a:srgbClr val="000000"/>
                    </a:solidFill>
                    <a:latin typeface="UTM Times"/>
                    <a:ea typeface="Calibri"/>
                    <a:cs typeface="Times New Roman"/>
                  </a:rPr>
                  <a:t>,</a:t>
                </a:r>
                <a:endParaRPr lang="en-US" sz="1200">
                  <a:latin typeface="UTM Times"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3106" name="Group 17">
              <a:extLst>
                <a:ext uri="{FF2B5EF4-FFF2-40B4-BE49-F238E27FC236}">
                  <a16:creationId xmlns:a16="http://schemas.microsoft.com/office/drawing/2014/main" xmlns="" id="{B9F49C0A-EBF4-4580-9AD4-BAD895E601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52750" y="2295525"/>
              <a:ext cx="2571750" cy="342900"/>
              <a:chOff x="0" y="0"/>
              <a:chExt cx="2571750" cy="342900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xmlns="" id="{A9045FF9-E1FA-49E2-99F6-E8F896995056}"/>
                  </a:ext>
                </a:extLst>
              </p:cNvPr>
              <p:cNvSpPr/>
              <p:nvPr/>
            </p:nvSpPr>
            <p:spPr>
              <a:xfrm>
                <a:off x="241" y="0"/>
                <a:ext cx="637646" cy="304800"/>
              </a:xfrm>
              <a:prstGeom prst="round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ts val="1600"/>
                  </a:lnSpc>
                  <a:spcAft>
                    <a:spcPts val="0"/>
                  </a:spcAft>
                  <a:defRPr/>
                </a:pPr>
                <a:r>
                  <a:rPr lang="en-US" sz="1000">
                    <a:solidFill>
                      <a:srgbClr val="000000"/>
                    </a:solidFill>
                    <a:latin typeface="UTM Times"/>
                    <a:ea typeface="Calibri"/>
                    <a:cs typeface="Times New Roman"/>
                  </a:rPr>
                  <a:t>writeln</a:t>
                </a:r>
                <a:endParaRPr lang="en-US" sz="1200">
                  <a:latin typeface="UTM Times"/>
                  <a:ea typeface="Calibri"/>
                  <a:cs typeface="Times New Roman"/>
                </a:endParaRPr>
              </a:p>
            </p:txBody>
          </p:sp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xmlns="" id="{4C1B5A76-92A6-4A79-887D-FC4D03A6997E}"/>
                  </a:ext>
                </a:extLst>
              </p:cNvPr>
              <p:cNvSpPr/>
              <p:nvPr/>
            </p:nvSpPr>
            <p:spPr>
              <a:xfrm>
                <a:off x="695742" y="19050"/>
                <a:ext cx="876455" cy="304800"/>
              </a:xfrm>
              <a:prstGeom prst="round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ts val="1600"/>
                  </a:lnSpc>
                  <a:spcAft>
                    <a:spcPts val="0"/>
                  </a:spcAft>
                  <a:defRPr/>
                </a:pPr>
                <a:r>
                  <a:rPr lang="en-US" sz="1000">
                    <a:solidFill>
                      <a:srgbClr val="000000"/>
                    </a:solidFill>
                    <a:latin typeface="UTM Times"/>
                    <a:ea typeface="Calibri"/>
                    <a:cs typeface="Times New Roman"/>
                  </a:rPr>
                  <a:t>thuong:5:2);</a:t>
                </a:r>
                <a:endParaRPr lang="en-US" sz="1200">
                  <a:latin typeface="UTM Times"/>
                  <a:ea typeface="Calibri"/>
                  <a:cs typeface="Times New Roman"/>
                </a:endParaRPr>
              </a:p>
            </p:txBody>
          </p:sp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xmlns="" id="{FC795AAA-B69C-4310-9B34-F8C50D4B08AC}"/>
                  </a:ext>
                </a:extLst>
              </p:cNvPr>
              <p:cNvSpPr/>
              <p:nvPr/>
            </p:nvSpPr>
            <p:spPr>
              <a:xfrm>
                <a:off x="1618974" y="28575"/>
                <a:ext cx="629029" cy="304800"/>
              </a:xfrm>
              <a:prstGeom prst="round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ts val="1600"/>
                  </a:lnSpc>
                  <a:spcAft>
                    <a:spcPts val="0"/>
                  </a:spcAft>
                  <a:defRPr/>
                </a:pPr>
                <a:r>
                  <a:rPr lang="en-US" sz="1000">
                    <a:solidFill>
                      <a:srgbClr val="000000"/>
                    </a:solidFill>
                    <a:latin typeface="UTM Times"/>
                    <a:ea typeface="Calibri"/>
                    <a:cs typeface="Times New Roman"/>
                  </a:rPr>
                  <a:t>(‘a/b= ’</a:t>
                </a:r>
                <a:endParaRPr lang="en-US" sz="1200">
                  <a:latin typeface="UTM Times"/>
                  <a:ea typeface="Calibri"/>
                  <a:cs typeface="Times New Roman"/>
                </a:endParaRPr>
              </a:p>
            </p:txBody>
          </p:sp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xmlns="" id="{A909E5D6-06A6-4F65-95C0-3065A4A634C7}"/>
                  </a:ext>
                </a:extLst>
              </p:cNvPr>
              <p:cNvSpPr/>
              <p:nvPr/>
            </p:nvSpPr>
            <p:spPr>
              <a:xfrm>
                <a:off x="2286164" y="38100"/>
                <a:ext cx="285586" cy="304800"/>
              </a:xfrm>
              <a:prstGeom prst="round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ts val="1600"/>
                  </a:lnSpc>
                  <a:spcAft>
                    <a:spcPts val="0"/>
                  </a:spcAft>
                  <a:defRPr/>
                </a:pPr>
                <a:r>
                  <a:rPr lang="en-US" sz="1000">
                    <a:solidFill>
                      <a:srgbClr val="000000"/>
                    </a:solidFill>
                    <a:latin typeface="UTM Times"/>
                    <a:ea typeface="Calibri"/>
                    <a:cs typeface="Times New Roman"/>
                  </a:rPr>
                  <a:t>,</a:t>
                </a:r>
                <a:endParaRPr lang="en-US" sz="1200">
                  <a:latin typeface="UTM Times"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3107" name="Group 18">
              <a:extLst>
                <a:ext uri="{FF2B5EF4-FFF2-40B4-BE49-F238E27FC236}">
                  <a16:creationId xmlns:a16="http://schemas.microsoft.com/office/drawing/2014/main" xmlns="" id="{3B7323A2-3FDB-4552-998B-8272EEDE8F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62275" y="2933700"/>
              <a:ext cx="1066800" cy="314325"/>
              <a:chOff x="0" y="0"/>
              <a:chExt cx="1066800" cy="314325"/>
            </a:xfrm>
          </p:grpSpPr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xmlns="" id="{2B18902C-317C-4184-8EEE-A7BFB27CEEA8}"/>
                  </a:ext>
                </a:extLst>
              </p:cNvPr>
              <p:cNvSpPr/>
              <p:nvPr/>
            </p:nvSpPr>
            <p:spPr>
              <a:xfrm>
                <a:off x="565" y="0"/>
                <a:ext cx="285586" cy="304800"/>
              </a:xfrm>
              <a:prstGeom prst="round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ts val="1600"/>
                  </a:lnSpc>
                  <a:spcAft>
                    <a:spcPts val="0"/>
                  </a:spcAft>
                  <a:defRPr/>
                </a:pPr>
                <a:r>
                  <a:rPr lang="en-US" sz="1000">
                    <a:solidFill>
                      <a:srgbClr val="000000"/>
                    </a:solidFill>
                    <a:latin typeface="UTM Times"/>
                    <a:ea typeface="Calibri"/>
                    <a:cs typeface="Times New Roman"/>
                  </a:rPr>
                  <a:t>;</a:t>
                </a:r>
                <a:endParaRPr lang="en-US" sz="1200">
                  <a:latin typeface="UTM Times"/>
                  <a:ea typeface="Calibri"/>
                  <a:cs typeface="Times New Roman"/>
                </a:endParaRPr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xmlns="" id="{FAFA0E3B-3B79-480B-9F01-BA7CE45983F3}"/>
                  </a:ext>
                </a:extLst>
              </p:cNvPr>
              <p:cNvSpPr/>
              <p:nvPr/>
            </p:nvSpPr>
            <p:spPr>
              <a:xfrm>
                <a:off x="457256" y="9525"/>
                <a:ext cx="609334" cy="304800"/>
              </a:xfrm>
              <a:prstGeom prst="round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ts val="1600"/>
                  </a:lnSpc>
                  <a:spcAft>
                    <a:spcPts val="0"/>
                  </a:spcAft>
                  <a:defRPr/>
                </a:pPr>
                <a:r>
                  <a:rPr lang="en-US" sz="1000">
                    <a:solidFill>
                      <a:srgbClr val="000000"/>
                    </a:solidFill>
                    <a:latin typeface="UTM Times"/>
                    <a:ea typeface="Calibri"/>
                    <a:cs typeface="Times New Roman"/>
                  </a:rPr>
                  <a:t>readln</a:t>
                </a:r>
                <a:endParaRPr lang="en-US" sz="1200">
                  <a:latin typeface="UTM Times"/>
                  <a:ea typeface="Calibri"/>
                  <a:cs typeface="Times New Roman"/>
                </a:endParaRPr>
              </a:p>
            </p:txBody>
          </p:sp>
        </p:grp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xmlns="" id="{13C794C7-A509-4784-8905-E3BCCB5FD4A8}"/>
                </a:ext>
              </a:extLst>
            </p:cNvPr>
            <p:cNvSpPr/>
            <p:nvPr/>
          </p:nvSpPr>
          <p:spPr>
            <a:xfrm>
              <a:off x="2962839" y="3562350"/>
              <a:ext cx="609333" cy="304800"/>
            </a:xfrm>
            <a:prstGeom prst="round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lnSpc>
                  <a:spcPts val="1600"/>
                </a:lnSpc>
                <a:spcAft>
                  <a:spcPts val="0"/>
                </a:spcAft>
                <a:defRPr/>
              </a:pPr>
              <a:r>
                <a:rPr lang="en-US" sz="1000">
                  <a:solidFill>
                    <a:srgbClr val="000000"/>
                  </a:solidFill>
                  <a:latin typeface="UTM Times"/>
                  <a:ea typeface="Calibri"/>
                  <a:cs typeface="Times New Roman"/>
                </a:rPr>
                <a:t>end.</a:t>
              </a:r>
              <a:endParaRPr lang="en-US" sz="1200">
                <a:latin typeface="UTM Times"/>
                <a:ea typeface="Calibri"/>
                <a:cs typeface="Times New Roman"/>
              </a:endParaRPr>
            </a:p>
          </p:txBody>
        </p:sp>
      </p:grpSp>
      <p:sp>
        <p:nvSpPr>
          <p:cNvPr id="3077" name="Rectangle 71">
            <a:extLst>
              <a:ext uri="{FF2B5EF4-FFF2-40B4-BE49-F238E27FC236}">
                <a16:creationId xmlns:a16="http://schemas.microsoft.com/office/drawing/2014/main" xmlns="" id="{745C1DBA-D89D-4F28-9EE1-FB19BB90D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vi-VN"/>
          </a:p>
        </p:txBody>
      </p:sp>
      <p:sp>
        <p:nvSpPr>
          <p:cNvPr id="3078" name="Rectangle 124">
            <a:extLst>
              <a:ext uri="{FF2B5EF4-FFF2-40B4-BE49-F238E27FC236}">
                <a16:creationId xmlns:a16="http://schemas.microsoft.com/office/drawing/2014/main" xmlns="" id="{2DBB4167-C1BA-48EA-982D-B3C04E376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vi-VN"/>
          </a:p>
        </p:txBody>
      </p:sp>
      <p:sp>
        <p:nvSpPr>
          <p:cNvPr id="3079" name="Text Box 35967">
            <a:extLst>
              <a:ext uri="{FF2B5EF4-FFF2-40B4-BE49-F238E27FC236}">
                <a16:creationId xmlns:a16="http://schemas.microsoft.com/office/drawing/2014/main" xmlns="" id="{99E0839B-367E-4483-8A72-3ACE82077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2179638"/>
            <a:ext cx="447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Aft>
                <a:spcPts val="400"/>
              </a:spcAft>
            </a:pPr>
            <a:r>
              <a:rPr lang="en-US" altLang="vi-VN" sz="1200" b="1">
                <a:solidFill>
                  <a:srgbClr val="FF000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{1}</a:t>
            </a:r>
            <a:endParaRPr lang="en-US" altLang="vi-VN" sz="1200"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80" name="Text Box 35973">
            <a:extLst>
              <a:ext uri="{FF2B5EF4-FFF2-40B4-BE49-F238E27FC236}">
                <a16:creationId xmlns:a16="http://schemas.microsoft.com/office/drawing/2014/main" xmlns="" id="{064A016C-6F1F-44BD-B9E7-ED2AEC9C8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63" y="2779713"/>
            <a:ext cx="390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600"/>
              </a:lnSpc>
              <a:spcAft>
                <a:spcPts val="400"/>
              </a:spcAft>
            </a:pPr>
            <a:r>
              <a:rPr lang="en-US" altLang="vi-VN" sz="1200" b="1">
                <a:solidFill>
                  <a:srgbClr val="FF000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{2}</a:t>
            </a:r>
            <a:endParaRPr lang="en-US" altLang="vi-VN" sz="1200"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81" name="Text Box 35974">
            <a:extLst>
              <a:ext uri="{FF2B5EF4-FFF2-40B4-BE49-F238E27FC236}">
                <a16:creationId xmlns:a16="http://schemas.microsoft.com/office/drawing/2014/main" xmlns="" id="{2501FC19-CAFC-4E82-80FB-E2AF3A8A4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63" y="3348038"/>
            <a:ext cx="447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Aft>
                <a:spcPts val="400"/>
              </a:spcAft>
            </a:pPr>
            <a:r>
              <a:rPr lang="en-US" altLang="vi-VN" sz="1200" b="1">
                <a:solidFill>
                  <a:srgbClr val="FF000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{3}</a:t>
            </a:r>
            <a:endParaRPr lang="en-US" altLang="vi-VN" sz="1200"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82" name="Text Box 35975">
            <a:extLst>
              <a:ext uri="{FF2B5EF4-FFF2-40B4-BE49-F238E27FC236}">
                <a16:creationId xmlns:a16="http://schemas.microsoft.com/office/drawing/2014/main" xmlns="" id="{F99D5B38-CF00-4C3F-808A-42E15028F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3903663"/>
            <a:ext cx="447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Aft>
                <a:spcPts val="400"/>
              </a:spcAft>
            </a:pPr>
            <a:r>
              <a:rPr lang="en-US" altLang="vi-VN" sz="1200" b="1">
                <a:solidFill>
                  <a:srgbClr val="FF000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{4}</a:t>
            </a:r>
            <a:endParaRPr lang="en-US" altLang="vi-VN" sz="1200"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83" name="Text Box 35976">
            <a:extLst>
              <a:ext uri="{FF2B5EF4-FFF2-40B4-BE49-F238E27FC236}">
                <a16:creationId xmlns:a16="http://schemas.microsoft.com/office/drawing/2014/main" xmlns="" id="{FA982752-128D-4D1A-B3A8-7FD6E0946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" y="4484688"/>
            <a:ext cx="447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Aft>
                <a:spcPts val="400"/>
              </a:spcAft>
            </a:pPr>
            <a:r>
              <a:rPr lang="en-US" altLang="vi-VN" sz="1200" b="1">
                <a:solidFill>
                  <a:srgbClr val="FF000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{5}</a:t>
            </a:r>
            <a:endParaRPr lang="en-US" altLang="vi-VN" sz="1200"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84" name="Text Box 35977">
            <a:extLst>
              <a:ext uri="{FF2B5EF4-FFF2-40B4-BE49-F238E27FC236}">
                <a16:creationId xmlns:a16="http://schemas.microsoft.com/office/drawing/2014/main" xmlns="" id="{BBC0BDC0-B503-4422-8D74-A84B4E4F0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5029200"/>
            <a:ext cx="447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Aft>
                <a:spcPts val="400"/>
              </a:spcAft>
            </a:pPr>
            <a:r>
              <a:rPr lang="en-US" altLang="vi-VN" sz="1200" b="1">
                <a:solidFill>
                  <a:srgbClr val="FF000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{6}</a:t>
            </a:r>
            <a:endParaRPr lang="en-US" altLang="vi-VN" sz="1200"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85" name="Text Box 35978">
            <a:extLst>
              <a:ext uri="{FF2B5EF4-FFF2-40B4-BE49-F238E27FC236}">
                <a16:creationId xmlns:a16="http://schemas.microsoft.com/office/drawing/2014/main" xmlns="" id="{BD3C3D5F-628D-42C0-8121-30453626B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5638800"/>
            <a:ext cx="447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Aft>
                <a:spcPts val="400"/>
              </a:spcAft>
            </a:pPr>
            <a:r>
              <a:rPr lang="en-US" altLang="vi-VN" sz="1200" b="1">
                <a:solidFill>
                  <a:srgbClr val="FF000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{7}</a:t>
            </a:r>
            <a:endParaRPr lang="en-US" altLang="vi-VN" sz="1200"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86" name="Text Box 35979">
            <a:extLst>
              <a:ext uri="{FF2B5EF4-FFF2-40B4-BE49-F238E27FC236}">
                <a16:creationId xmlns:a16="http://schemas.microsoft.com/office/drawing/2014/main" xmlns="" id="{FB49A526-A188-4434-9B99-31AAA71CE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6324600"/>
            <a:ext cx="447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Aft>
                <a:spcPts val="400"/>
              </a:spcAft>
            </a:pPr>
            <a:r>
              <a:rPr lang="en-US" altLang="vi-VN" sz="1200" b="1">
                <a:solidFill>
                  <a:srgbClr val="FF000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{8}</a:t>
            </a:r>
            <a:endParaRPr lang="en-US" altLang="vi-VN" sz="1200"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87" name="Text Box 35980">
            <a:extLst>
              <a:ext uri="{FF2B5EF4-FFF2-40B4-BE49-F238E27FC236}">
                <a16:creationId xmlns:a16="http://schemas.microsoft.com/office/drawing/2014/main" xmlns="" id="{5CF25C1D-3285-49CE-9103-FBDBEBE40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5" y="2179638"/>
            <a:ext cx="447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Aft>
                <a:spcPts val="400"/>
              </a:spcAft>
            </a:pPr>
            <a:r>
              <a:rPr lang="en-US" altLang="vi-VN" sz="1200" b="1">
                <a:solidFill>
                  <a:srgbClr val="FF000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{9}</a:t>
            </a:r>
            <a:endParaRPr lang="en-US" altLang="vi-VN" sz="1200"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88" name="Text Box 35982">
            <a:extLst>
              <a:ext uri="{FF2B5EF4-FFF2-40B4-BE49-F238E27FC236}">
                <a16:creationId xmlns:a16="http://schemas.microsoft.com/office/drawing/2014/main" xmlns="" id="{04B15A93-A810-4DF3-ADB9-36D43384F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8763" y="2759075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Aft>
                <a:spcPts val="400"/>
              </a:spcAft>
            </a:pPr>
            <a:r>
              <a:rPr lang="en-US" altLang="vi-VN" sz="1200" b="1">
                <a:solidFill>
                  <a:srgbClr val="FF000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{10}</a:t>
            </a:r>
            <a:endParaRPr lang="en-US" altLang="vi-VN" sz="1200"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89" name="Text Box 35984">
            <a:extLst>
              <a:ext uri="{FF2B5EF4-FFF2-40B4-BE49-F238E27FC236}">
                <a16:creationId xmlns:a16="http://schemas.microsoft.com/office/drawing/2014/main" xmlns="" id="{C101953B-C6A3-40B6-8DA0-4D949E426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8763" y="33528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Aft>
                <a:spcPts val="400"/>
              </a:spcAft>
            </a:pPr>
            <a:r>
              <a:rPr lang="en-US" altLang="vi-VN" sz="1200" b="1">
                <a:solidFill>
                  <a:srgbClr val="FF000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{11}</a:t>
            </a:r>
            <a:endParaRPr lang="en-US" altLang="vi-VN" sz="1200"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90" name="Text Box 35985">
            <a:extLst>
              <a:ext uri="{FF2B5EF4-FFF2-40B4-BE49-F238E27FC236}">
                <a16:creationId xmlns:a16="http://schemas.microsoft.com/office/drawing/2014/main" xmlns="" id="{A97B6847-1912-49C6-8645-5209A4153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1300" y="3903663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Aft>
                <a:spcPts val="400"/>
              </a:spcAft>
            </a:pPr>
            <a:r>
              <a:rPr lang="en-US" altLang="vi-VN" sz="1200" b="1">
                <a:solidFill>
                  <a:srgbClr val="FF000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{12}</a:t>
            </a:r>
            <a:endParaRPr lang="en-US" altLang="vi-VN" sz="1200"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91" name="Text Box 35998">
            <a:extLst>
              <a:ext uri="{FF2B5EF4-FFF2-40B4-BE49-F238E27FC236}">
                <a16:creationId xmlns:a16="http://schemas.microsoft.com/office/drawing/2014/main" xmlns="" id="{948B481C-5D3E-43E9-BC1B-3C6F8E53A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2575" y="4427538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Aft>
                <a:spcPts val="400"/>
              </a:spcAft>
            </a:pPr>
            <a:r>
              <a:rPr lang="en-US" altLang="vi-VN" sz="1200" b="1">
                <a:solidFill>
                  <a:srgbClr val="FF000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{13}</a:t>
            </a:r>
            <a:endParaRPr lang="en-US" altLang="vi-VN" sz="1200"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92" name="Text Box 35999">
            <a:extLst>
              <a:ext uri="{FF2B5EF4-FFF2-40B4-BE49-F238E27FC236}">
                <a16:creationId xmlns:a16="http://schemas.microsoft.com/office/drawing/2014/main" xmlns="" id="{F34F2F2F-77F7-479C-A98F-58363891B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6388" y="5037138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Aft>
                <a:spcPts val="400"/>
              </a:spcAft>
            </a:pPr>
            <a:r>
              <a:rPr lang="en-US" altLang="vi-VN" sz="1200" b="1">
                <a:solidFill>
                  <a:srgbClr val="FF000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{14}</a:t>
            </a:r>
            <a:endParaRPr lang="en-US" altLang="vi-VN" sz="1200"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93" name="Text Box 36001">
            <a:extLst>
              <a:ext uri="{FF2B5EF4-FFF2-40B4-BE49-F238E27FC236}">
                <a16:creationId xmlns:a16="http://schemas.microsoft.com/office/drawing/2014/main" xmlns="" id="{1F42C428-2508-4511-A593-8F71AEB68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0675" y="5684838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Aft>
                <a:spcPts val="400"/>
              </a:spcAft>
            </a:pPr>
            <a:r>
              <a:rPr lang="en-US" altLang="vi-VN" sz="1200" b="1">
                <a:solidFill>
                  <a:srgbClr val="FF000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{15}</a:t>
            </a:r>
            <a:endParaRPr lang="en-US" altLang="vi-VN" sz="1200"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>
            <a:extLst>
              <a:ext uri="{FF2B5EF4-FFF2-40B4-BE49-F238E27FC236}">
                <a16:creationId xmlns:a16="http://schemas.microsoft.com/office/drawing/2014/main" xmlns="" id="{172ED964-9580-4B82-905D-DE4DA5615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2400"/>
            <a:ext cx="8229600" cy="8382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vi-VN" b="1"/>
              <a:t>CÂU 2:</a:t>
            </a:r>
            <a:endParaRPr lang="en-US" altLang="vi-VN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502A2F9B-DA57-403E-B82C-E5A637830CE4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1143000"/>
          <a:ext cx="5943599" cy="2438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51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92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16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474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  <a:latin typeface="UTM Times"/>
                        </a:rPr>
                        <a:t>a</a:t>
                      </a:r>
                      <a:endParaRPr lang="en-US" sz="18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  <a:latin typeface="UTM Times"/>
                        </a:rPr>
                        <a:t>b</a:t>
                      </a:r>
                      <a:endParaRPr lang="en-US" sz="18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  <a:latin typeface="UTM Times"/>
                        </a:rPr>
                        <a:t>tong</a:t>
                      </a:r>
                      <a:endParaRPr lang="en-US" sz="18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  <a:latin typeface="UTM Times"/>
                        </a:rPr>
                        <a:t>thuong</a:t>
                      </a:r>
                      <a:endParaRPr lang="en-US" sz="18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  <a:latin typeface="UTM Times"/>
                        </a:rPr>
                        <a:t>425</a:t>
                      </a:r>
                      <a:endParaRPr lang="en-US" sz="18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13</a:t>
                      </a:r>
                      <a:endParaRPr lang="en-US" sz="18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400"/>
                        </a:spcAft>
                      </a:pPr>
                      <a:endParaRPr lang="en-US" sz="16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400"/>
                        </a:spcAft>
                      </a:pPr>
                      <a:endParaRPr lang="en-US" sz="16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  <a:latin typeface="UTM Times"/>
                        </a:rPr>
                        <a:t>-356</a:t>
                      </a:r>
                      <a:endParaRPr lang="en-US" sz="18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95</a:t>
                      </a:r>
                      <a:endParaRPr lang="en-US" sz="18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400"/>
                        </a:spcAft>
                      </a:pPr>
                      <a:endParaRPr lang="en-US" sz="16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400"/>
                        </a:spcAft>
                      </a:pPr>
                      <a:endParaRPr lang="en-US" sz="16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  <a:latin typeface="UTM Times"/>
                        </a:rPr>
                        <a:t>238</a:t>
                      </a:r>
                      <a:endParaRPr lang="en-US" sz="18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77</a:t>
                      </a:r>
                      <a:endParaRPr lang="en-US" sz="18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400"/>
                        </a:spcAft>
                      </a:pPr>
                      <a:endParaRPr lang="en-US" sz="16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400"/>
                        </a:spcAft>
                      </a:pPr>
                      <a:endParaRPr lang="en-US" sz="16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BA3ACA2-6086-4687-A954-983C378BD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878013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070C0"/>
                </a:solidFill>
                <a:latin typeface="UTM Times" panose="02040603050506020204" pitchFamily="18" charset="0"/>
              </a:rPr>
              <a:t>438</a:t>
            </a:r>
            <a:endParaRPr lang="ru-RU" altLang="vi-VN" b="1">
              <a:solidFill>
                <a:srgbClr val="0070C0"/>
              </a:solidFill>
              <a:latin typeface="UTM Times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703BCB7-BF69-4D20-8C9E-D849DC066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878013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070C0"/>
                </a:solidFill>
                <a:latin typeface="UTM Times" panose="02040603050506020204" pitchFamily="18" charset="0"/>
              </a:rPr>
              <a:t>32.69</a:t>
            </a:r>
            <a:endParaRPr lang="ru-RU" altLang="vi-VN" b="1">
              <a:solidFill>
                <a:srgbClr val="0070C0"/>
              </a:solidFill>
              <a:latin typeface="UTM Times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43CE956-A55C-4F32-BC8A-E905BC9C0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500313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070C0"/>
                </a:solidFill>
                <a:latin typeface="UTM Times" panose="02040603050506020204" pitchFamily="18" charset="0"/>
              </a:rPr>
              <a:t>-261</a:t>
            </a:r>
            <a:endParaRPr lang="ru-RU" altLang="vi-VN" b="1">
              <a:solidFill>
                <a:srgbClr val="0070C0"/>
              </a:solidFill>
              <a:latin typeface="UTM Times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DBCBB09-EBF0-40A3-95C4-1983DCA9F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500313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070C0"/>
                </a:solidFill>
                <a:latin typeface="UTM Times" panose="02040603050506020204" pitchFamily="18" charset="0"/>
              </a:rPr>
              <a:t>-3.75</a:t>
            </a:r>
            <a:endParaRPr lang="ru-RU" altLang="vi-VN" b="1">
              <a:solidFill>
                <a:srgbClr val="0070C0"/>
              </a:solidFill>
              <a:latin typeface="UTM Times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4C3F156-4B16-4156-9178-59725CA30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3048000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070C0"/>
                </a:solidFill>
                <a:latin typeface="UTM Times" panose="02040603050506020204" pitchFamily="18" charset="0"/>
              </a:rPr>
              <a:t>315</a:t>
            </a:r>
            <a:endParaRPr lang="ru-RU" altLang="vi-VN" b="1">
              <a:solidFill>
                <a:srgbClr val="0070C0"/>
              </a:solidFill>
              <a:latin typeface="UTM Times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35E0684-869D-42D9-9473-8592C858F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3048000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070C0"/>
                </a:solidFill>
                <a:latin typeface="UTM Times" panose="02040603050506020204" pitchFamily="18" charset="0"/>
              </a:rPr>
              <a:t>3.09</a:t>
            </a:r>
            <a:endParaRPr lang="ru-RU" altLang="vi-VN" b="1">
              <a:solidFill>
                <a:srgbClr val="0070C0"/>
              </a:solidFill>
              <a:latin typeface="UTM Tim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930542-162E-4BDC-AAE3-BBF37727C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/>
              <a:t>Tình huống 2:</a:t>
            </a:r>
            <a:r>
              <a:rPr lang="en-US" b="1"/>
              <a:t> Bài toán cuộc đua Ốc và Rùa.</a:t>
            </a:r>
            <a:r>
              <a:rPr lang="en-US"/>
              <a:t> </a:t>
            </a:r>
            <a:br>
              <a:rPr lang="en-US"/>
            </a:b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xmlns="" id="{48176A48-EEF2-4E6F-B3F8-4DC2DE9AE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vi-VN" b="1"/>
              <a:t>CÂU 3</a:t>
            </a:r>
            <a:endParaRPr lang="en-US" altLang="vi-VN"/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xmlns="" id="{713E47EA-F203-4885-AA6B-671D7229B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4343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923">
            <a:extLst>
              <a:ext uri="{FF2B5EF4-FFF2-40B4-BE49-F238E27FC236}">
                <a16:creationId xmlns:a16="http://schemas.microsoft.com/office/drawing/2014/main" xmlns="" id="{A66EFED3-76F9-47C3-A438-9E0DA3BA2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371600"/>
            <a:ext cx="3048000" cy="3962400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altLang="vi-VN" b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 hợp An viết:</a:t>
            </a:r>
            <a:endParaRPr lang="ru-RU" altLang="vi-VN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altLang="vi-VN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tg_oc = 0.99</a:t>
            </a:r>
            <a:endParaRPr lang="ru-RU" altLang="vi-VN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altLang="vi-VN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tg_rua = 1</a:t>
            </a:r>
            <a:endParaRPr lang="ru-RU" altLang="vi-VN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altLang="vi-VN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 quả:</a:t>
            </a:r>
            <a:endParaRPr lang="ru-RU" altLang="vi-VN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altLang="vi-VN">
                <a:solidFill>
                  <a:srgbClr val="00206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vi-VN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altLang="vi-VN">
                <a:solidFill>
                  <a:srgbClr val="00206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vi-VN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altLang="vi-VN" b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 lời:</a:t>
            </a:r>
            <a:endParaRPr lang="ru-RU" altLang="vi-VN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altLang="vi-VN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 </a:t>
            </a:r>
            <a:r>
              <a:rPr lang="en-US" altLang="vi-VN" sz="320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</a:t>
            </a:r>
            <a:r>
              <a:rPr lang="en-US" altLang="vi-VN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Sai</a:t>
            </a:r>
            <a:r>
              <a:rPr lang="en-US" altLang="vi-VN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</a:t>
            </a:r>
            <a:endParaRPr lang="ru-RU" altLang="vi-VN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FDEC5A8-3CB4-42E6-85C6-9FA267BE3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2766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070C0"/>
                </a:solidFill>
                <a:latin typeface="UTM Times" panose="02040603050506020204" pitchFamily="18" charset="0"/>
              </a:rPr>
              <a:t>Oc thang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9BDB368-7BE2-4B99-868E-CA713A6BB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7338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070C0"/>
                </a:solidFill>
                <a:latin typeface="UTM Times" panose="02040603050506020204" pitchFamily="18" charset="0"/>
              </a:rPr>
              <a:t>Cham nhu nhau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AA3EF3E-CE44-49E3-AC1A-60173D5FF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100" y="4618038"/>
            <a:ext cx="4159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altLang="vi-VN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xmlns="" id="{E2445AA9-197C-4725-B994-F671B803D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vi-VN" b="1"/>
              <a:t>CÂU 3</a:t>
            </a:r>
            <a:endParaRPr lang="en-US" altLang="vi-VN"/>
          </a:p>
        </p:txBody>
      </p:sp>
      <p:pic>
        <p:nvPicPr>
          <p:cNvPr id="7171" name="Picture 4">
            <a:extLst>
              <a:ext uri="{FF2B5EF4-FFF2-40B4-BE49-F238E27FC236}">
                <a16:creationId xmlns:a16="http://schemas.microsoft.com/office/drawing/2014/main" xmlns="" id="{B29C68A8-4F3A-461A-A01F-A5A76389B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27263"/>
            <a:ext cx="449580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923">
            <a:extLst>
              <a:ext uri="{FF2B5EF4-FFF2-40B4-BE49-F238E27FC236}">
                <a16:creationId xmlns:a16="http://schemas.microsoft.com/office/drawing/2014/main" xmlns="" id="{6CBE5BA0-F387-4CE3-B6B8-DD742CDAD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371600"/>
            <a:ext cx="3048000" cy="3962400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altLang="vi-VN" b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 hợp Nam viết:</a:t>
            </a:r>
            <a:endParaRPr lang="ru-RU" altLang="vi-VN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altLang="vi-VN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tg_oc = 0.99</a:t>
            </a:r>
            <a:endParaRPr lang="ru-RU" altLang="vi-VN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altLang="vi-VN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tg_rua = 1</a:t>
            </a:r>
            <a:endParaRPr lang="ru-RU" altLang="vi-VN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altLang="vi-VN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 quả:</a:t>
            </a:r>
            <a:endParaRPr lang="ru-RU" altLang="vi-VN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altLang="vi-VN">
                <a:solidFill>
                  <a:srgbClr val="00206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vi-VN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altLang="vi-VN">
                <a:solidFill>
                  <a:srgbClr val="00206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b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 lời:</a:t>
            </a:r>
            <a:endParaRPr lang="ru-RU" altLang="vi-VN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altLang="vi-VN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 </a:t>
            </a:r>
            <a:r>
              <a:rPr lang="en-US" altLang="vi-VN" sz="320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</a:t>
            </a:r>
            <a:r>
              <a:rPr lang="en-US" altLang="vi-VN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Sai</a:t>
            </a:r>
            <a:r>
              <a:rPr lang="en-US" altLang="vi-VN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</a:t>
            </a:r>
            <a:endParaRPr lang="ru-RU" altLang="vi-VN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3D104EE-AE7F-48D0-A1D8-36536E22B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6700" y="348615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070C0"/>
                </a:solidFill>
                <a:latin typeface="UTM Times" panose="02040603050506020204" pitchFamily="18" charset="0"/>
              </a:rPr>
              <a:t>Oc thang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EA843F-060F-4CAC-A1D7-EC7956404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0275" y="4384675"/>
            <a:ext cx="4159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altLang="vi-VN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xmlns="" id="{D32F8EAD-ED5A-4F30-8235-E1DC75851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vi-VN" b="1"/>
              <a:t>CÂU 3</a:t>
            </a:r>
            <a:endParaRPr lang="en-US" altLang="vi-VN"/>
          </a:p>
        </p:txBody>
      </p:sp>
      <p:pic>
        <p:nvPicPr>
          <p:cNvPr id="8195" name="Picture 5">
            <a:extLst>
              <a:ext uri="{FF2B5EF4-FFF2-40B4-BE49-F238E27FC236}">
                <a16:creationId xmlns:a16="http://schemas.microsoft.com/office/drawing/2014/main" xmlns="" id="{AF79FF32-81B8-4762-928E-D9F1DE588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2209800"/>
            <a:ext cx="4556125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923">
            <a:extLst>
              <a:ext uri="{FF2B5EF4-FFF2-40B4-BE49-F238E27FC236}">
                <a16:creationId xmlns:a16="http://schemas.microsoft.com/office/drawing/2014/main" xmlns="" id="{45E9ABEE-B290-4E55-878C-0F3EA60B6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371600"/>
            <a:ext cx="3048000" cy="3962400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altLang="vi-VN" b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 hợp Nga viết:</a:t>
            </a:r>
            <a:endParaRPr lang="ru-RU" altLang="vi-VN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altLang="vi-VN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tg_oc = 0.99</a:t>
            </a:r>
            <a:endParaRPr lang="ru-RU" altLang="vi-VN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altLang="vi-VN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tg_rua = 1</a:t>
            </a:r>
            <a:endParaRPr lang="ru-RU" altLang="vi-VN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altLang="vi-VN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 quả:</a:t>
            </a:r>
            <a:endParaRPr lang="ru-RU" altLang="vi-VN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altLang="vi-VN">
                <a:solidFill>
                  <a:srgbClr val="00206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vi-VN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altLang="vi-VN">
                <a:solidFill>
                  <a:srgbClr val="00206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b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 lời:</a:t>
            </a:r>
            <a:endParaRPr lang="ru-RU" altLang="vi-VN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altLang="vi-VN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 </a:t>
            </a:r>
            <a:r>
              <a:rPr lang="en-US" altLang="vi-VN" sz="320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</a:t>
            </a:r>
            <a:r>
              <a:rPr lang="en-US" altLang="vi-VN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Sai</a:t>
            </a:r>
            <a:r>
              <a:rPr lang="en-US" altLang="vi-VN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</a:t>
            </a:r>
            <a:endParaRPr lang="ru-RU" altLang="vi-VN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1D77F1D-BBE6-4514-AE45-2696057B5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6700" y="348615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070C0"/>
                </a:solidFill>
                <a:latin typeface="UTM Times" panose="02040603050506020204" pitchFamily="18" charset="0"/>
              </a:rPr>
              <a:t>Oc thang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1B701C7-5C93-4B81-A480-E96944254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0275" y="4384675"/>
            <a:ext cx="4159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altLang="vi-VN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xmlns="" id="{F73B9315-5B94-41F2-950A-DD3563C61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vi-VN" b="1"/>
              <a:t>CÂU 4</a:t>
            </a:r>
            <a:endParaRPr lang="en-US" altLang="vi-VN"/>
          </a:p>
        </p:txBody>
      </p:sp>
      <p:sp>
        <p:nvSpPr>
          <p:cNvPr id="9219" name="Rectangle 1">
            <a:extLst>
              <a:ext uri="{FF2B5EF4-FFF2-40B4-BE49-F238E27FC236}">
                <a16:creationId xmlns:a16="http://schemas.microsoft.com/office/drawing/2014/main" xmlns="" id="{E090A26B-9969-4875-AB29-19D257CBB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362075"/>
            <a:ext cx="81534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vi-VN" i="1">
                <a:latin typeface="UTM Times" panose="02040603050506020204" pitchFamily="18" charset="0"/>
              </a:rPr>
              <a:t>Em hãy giải thích tại sao chương trình của …………… bị sai (in ra 2 kết quả) khi nhập vào bộ thử: tg_oc=0.99, tg_rua=1?</a:t>
            </a:r>
            <a:endParaRPr lang="ru-RU" altLang="vi-VN"/>
          </a:p>
          <a:p>
            <a:pPr eaLnBrk="1" hangingPunct="1">
              <a:lnSpc>
                <a:spcPct val="150000"/>
              </a:lnSpc>
            </a:pPr>
            <a:r>
              <a:rPr lang="en-US" altLang="vi-VN">
                <a:latin typeface="UTM Times" panose="02040603050506020204" pitchFamily="18" charset="0"/>
              </a:rPr>
              <a:t>………………………………………………………………………………………</a:t>
            </a:r>
            <a:endParaRPr lang="ru-RU" altLang="vi-VN"/>
          </a:p>
          <a:p>
            <a:pPr eaLnBrk="1" hangingPunct="1">
              <a:lnSpc>
                <a:spcPct val="150000"/>
              </a:lnSpc>
            </a:pPr>
            <a:r>
              <a:rPr lang="en-US" altLang="vi-VN">
                <a:latin typeface="UTM Times" panose="02040603050506020204" pitchFamily="18" charset="0"/>
              </a:rPr>
              <a:t>………………………………………………………………………………………</a:t>
            </a:r>
            <a:endParaRPr lang="ru-RU" altLang="vi-VN"/>
          </a:p>
          <a:p>
            <a:pPr eaLnBrk="1" hangingPunct="1">
              <a:lnSpc>
                <a:spcPct val="150000"/>
              </a:lnSpc>
            </a:pPr>
            <a:r>
              <a:rPr lang="en-US" altLang="vi-VN">
                <a:latin typeface="UTM Times" panose="02040603050506020204" pitchFamily="18" charset="0"/>
              </a:rPr>
              <a:t>………………………………………………………………………………………</a:t>
            </a:r>
            <a:endParaRPr lang="ru-RU" altLang="vi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5BA09B6-A9ED-4C19-A19B-811B7C557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382713"/>
            <a:ext cx="106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070C0"/>
                </a:solidFill>
                <a:latin typeface="UTM Times" panose="02040603050506020204" pitchFamily="18" charset="0"/>
              </a:rPr>
              <a:t>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xmlns="" id="{68E50A55-7DA8-432A-85C4-335DB89F5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vi-VN" b="1" u="sng"/>
              <a:t>Tình huống 3:</a:t>
            </a:r>
            <a:r>
              <a:rPr lang="en-US" altLang="vi-VN" b="1"/>
              <a:t> Chương trình kiểm tra biển số xe.</a:t>
            </a:r>
            <a:r>
              <a:rPr lang="en-US" altLang="vi-VN"/>
              <a:t> </a:t>
            </a:r>
          </a:p>
        </p:txBody>
      </p:sp>
      <p:pic>
        <p:nvPicPr>
          <p:cNvPr id="24" name="Picture 23" descr="Biển tứ quý 8888">
            <a:extLst>
              <a:ext uri="{FF2B5EF4-FFF2-40B4-BE49-F238E27FC236}">
                <a16:creationId xmlns:a16="http://schemas.microsoft.com/office/drawing/2014/main" xmlns="" id="{18F856EF-7489-4033-83E1-07067A6DD59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6" t="36039" r="30725" b="24260"/>
          <a:stretch/>
        </p:blipFill>
        <p:spPr bwMode="auto">
          <a:xfrm>
            <a:off x="2971799" y="2667000"/>
            <a:ext cx="3048001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8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u" id="{C37FC7B5-C768-49BA-A365-33A0FC547497}" vid="{0FEF6E7C-2A1F-4187-88B4-AB05AAAADC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Theme8</Template>
  <TotalTime>127</TotalTime>
  <Words>570</Words>
  <Application>Microsoft Office PowerPoint</Application>
  <PresentationFormat>On-screen Show (4:3)</PresentationFormat>
  <Paragraphs>333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Theme8</vt:lpstr>
      <vt:lpstr>BÀI TẬP THỰC HÀNH 2</vt:lpstr>
      <vt:lpstr>PowerPoint Presentation</vt:lpstr>
      <vt:lpstr>PowerPoint Presentation</vt:lpstr>
      <vt:lpstr>Tình huống 2: Bài toán cuộc đua Ốc và Rùa.  </vt:lpstr>
      <vt:lpstr>CÂU 3</vt:lpstr>
      <vt:lpstr>CÂU 3</vt:lpstr>
      <vt:lpstr>CÂU 3</vt:lpstr>
      <vt:lpstr>CÂU 4</vt:lpstr>
      <vt:lpstr>Tình huống 3: Chương trình kiểm tra biển số xe. </vt:lpstr>
      <vt:lpstr>CÂU 5 </vt:lpstr>
      <vt:lpstr>CÂU 6 </vt:lpstr>
      <vt:lpstr>Game: Thư giãn với trò chơi “Nhanh tay lẹ mắt”</vt:lpstr>
      <vt:lpstr>Game: Thư giãn với trò chơi “Nhanh tay lẹ mắt”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1 MÁY TÍNH VÀ CHƯƠNG TRÌNH MÁY TÍNH</dc:title>
  <dc:creator>Admin</dc:creator>
  <cp:lastModifiedBy>PC</cp:lastModifiedBy>
  <cp:revision>40</cp:revision>
  <dcterms:created xsi:type="dcterms:W3CDTF">2017-07-15T03:40:50Z</dcterms:created>
  <dcterms:modified xsi:type="dcterms:W3CDTF">2018-08-20T04:37:40Z</dcterms:modified>
</cp:coreProperties>
</file>