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0" r:id="rId2"/>
    <p:sldId id="313" r:id="rId3"/>
    <p:sldId id="261" r:id="rId4"/>
    <p:sldId id="262" r:id="rId5"/>
    <p:sldId id="263" r:id="rId6"/>
    <p:sldId id="314" r:id="rId7"/>
    <p:sldId id="264" r:id="rId8"/>
    <p:sldId id="315" r:id="rId9"/>
    <p:sldId id="258" r:id="rId10"/>
    <p:sldId id="259" r:id="rId11"/>
    <p:sldId id="265" r:id="rId12"/>
    <p:sldId id="278" r:id="rId13"/>
    <p:sldId id="316" r:id="rId14"/>
    <p:sldId id="279" r:id="rId15"/>
    <p:sldId id="317" r:id="rId16"/>
    <p:sldId id="318" r:id="rId17"/>
    <p:sldId id="319" r:id="rId18"/>
    <p:sldId id="320" r:id="rId19"/>
    <p:sldId id="321" r:id="rId20"/>
    <p:sldId id="322" r:id="rId21"/>
    <p:sldId id="323" r:id="rId22"/>
    <p:sldId id="286" r:id="rId23"/>
    <p:sldId id="287" r:id="rId24"/>
    <p:sldId id="266" r:id="rId25"/>
    <p:sldId id="348" r:id="rId26"/>
    <p:sldId id="310" r:id="rId27"/>
    <p:sldId id="324" r:id="rId28"/>
    <p:sldId id="349" r:id="rId29"/>
    <p:sldId id="350" r:id="rId30"/>
    <p:sldId id="351" r:id="rId31"/>
    <p:sldId id="295" r:id="rId32"/>
    <p:sldId id="267" r:id="rId33"/>
    <p:sldId id="296" r:id="rId34"/>
    <p:sldId id="352" r:id="rId35"/>
    <p:sldId id="308" r:id="rId36"/>
    <p:sldId id="268" r:id="rId37"/>
    <p:sldId id="353" r:id="rId38"/>
    <p:sldId id="354" r:id="rId39"/>
    <p:sldId id="304" r:id="rId40"/>
    <p:sldId id="3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308" autoAdjust="0"/>
  </p:normalViewPr>
  <p:slideViewPr>
    <p:cSldViewPr snapToGrid="0">
      <p:cViewPr>
        <p:scale>
          <a:sx n="10" d="100"/>
          <a:sy n="10" d="100"/>
        </p:scale>
        <p:origin x="30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97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1726E33-77AD-E8AE-52CC-D88E4DC1F0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26.xml"/><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66.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6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1.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jpg"/><Relationship Id="rId7" Type="http://schemas.microsoft.com/office/2007/relationships/hdphoto" Target="../media/hdphoto4.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6.sv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9.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6.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8.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7.png"/><Relationship Id="rId14" Type="http://schemas.openxmlformats.org/officeDocument/2006/relationships/image" Target="../media/image19.png"/><Relationship Id="rId22"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1.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TotalTime>
  <Words>2666</Words>
  <PresentationFormat>Widescreen</PresentationFormat>
  <Paragraphs>150</Paragraphs>
  <Slides>40</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等线</vt:lpstr>
      <vt:lpstr>Arial</vt:lpstr>
      <vt:lpstr>Calibri</vt:lpstr>
      <vt:lpstr>Calibri Light</vt:lpstr>
      <vt:lpstr>Cambria</vt:lpstr>
      <vt:lpstr>SVN-Ziclets</vt:lpstr>
      <vt:lpstr>Times New Roman</vt:lpstr>
      <vt:lpstr>1_Office Theme</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2023-10-23T05:33:38Z</dcterms:created>
  <dcterms:modified xsi:type="dcterms:W3CDTF">2023-12-15T14:29:08Z</dcterms:modified>
</cp:coreProperties>
</file>