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0"/>
  </p:notesMasterIdLst>
  <p:sldIdLst>
    <p:sldId id="311" r:id="rId3"/>
    <p:sldId id="313" r:id="rId4"/>
    <p:sldId id="2007577213" r:id="rId5"/>
    <p:sldId id="2007577214" r:id="rId6"/>
    <p:sldId id="2007577215" r:id="rId7"/>
    <p:sldId id="2007577216" r:id="rId8"/>
    <p:sldId id="2007577217" r:id="rId9"/>
    <p:sldId id="3183" r:id="rId10"/>
    <p:sldId id="3190" r:id="rId11"/>
    <p:sldId id="2007577209" r:id="rId12"/>
    <p:sldId id="2007577218" r:id="rId13"/>
    <p:sldId id="2007577219" r:id="rId14"/>
    <p:sldId id="2007577210" r:id="rId15"/>
    <p:sldId id="2007577211" r:id="rId16"/>
    <p:sldId id="2007577220" r:id="rId17"/>
    <p:sldId id="278" r:id="rId18"/>
    <p:sldId id="31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" d="100"/>
          <a:sy n="10" d="100"/>
        </p:scale>
        <p:origin x="3078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9B280-6B8E-4499-87D1-396A607E72F5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3152D-2794-4198-BCF0-7BB44D5EA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2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7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6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16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72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6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5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75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7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1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79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12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4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3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51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33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6633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6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3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0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4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3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8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9FCA74F-E28E-2E89-5772-F4A91AC80D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785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11E8579-5158-1569-9F53-F8C2E6E0378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185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8.jpeg"/><Relationship Id="rId10" Type="http://schemas.openxmlformats.org/officeDocument/2006/relationships/image" Target="../media/image24.png"/><Relationship Id="rId19" Type="http://schemas.microsoft.com/office/2007/relationships/hdphoto" Target="../media/hdphoto5.wdp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4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6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2179" y="1016553"/>
            <a:ext cx="262760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2D15-EF83-A918-9D17-52FBB03CBD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8" y="1911364"/>
            <a:ext cx="9565453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20 x 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2514600" y="22669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2609850" y="28194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70 x 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7 x 6 = 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6981825" y="279082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6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4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400 x 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2447925" y="46482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2543175" y="52006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315200" y="400050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900 x 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50" y="46291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9 x 3 = 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6915150" y="517207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3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27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441878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b)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40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4876800" y="2676525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20.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1 500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500 =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1 500 : 500 = 15 :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9210675" y="2647950"/>
            <a:ext cx="181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495300" y="3581400"/>
            <a:ext cx="1099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240 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8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3 600 : 600       28 000 : 400</a:t>
            </a:r>
          </a:p>
        </p:txBody>
      </p:sp>
    </p:spTree>
    <p:extLst>
      <p:ext uri="{BB962C8B-B14F-4D97-AF65-F5344CB8AC3E}">
        <p14:creationId xmlns:p14="http://schemas.microsoft.com/office/powerpoint/2010/main" val="3666696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114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        240 : 80        3 600 : 600       28 000 : 400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1781176" y="2247900"/>
            <a:ext cx="413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900 : 30 = 90 :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4410075" y="2819400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240 : 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442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240 : 80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= 24 :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9048750" y="2790825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72502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3 600 : 600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1495425" y="4648200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3 600 : 600 = 36 : 6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4629151" y="52006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162800" y="4010025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28 000 :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49" y="4629150"/>
            <a:ext cx="505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28 000 : 400 = 280 :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9696450" y="5172075"/>
            <a:ext cx="12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94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cửa hàng hoa quả nhập về 15 thùng xoài nặng như nhau, cân nặng tất cả 675 kg. Cửa hàng đã bán hết 8 thùng. Hỏi cửa hàng còn lại bao nhiêu ki-lô-gam xoài?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35000" y="48852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63F6F-6FD3-B702-AD46-813578F8A62A}"/>
              </a:ext>
            </a:extLst>
          </p:cNvPr>
          <p:cNvSpPr txBox="1"/>
          <p:nvPr/>
        </p:nvSpPr>
        <p:spPr>
          <a:xfrm>
            <a:off x="400050" y="2133600"/>
            <a:ext cx="518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675 kg</a:t>
            </a: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….kg?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F985F-42CB-DCD5-BA49-B6277B6A082B}"/>
              </a:ext>
            </a:extLst>
          </p:cNvPr>
          <p:cNvSpPr txBox="1"/>
          <p:nvPr/>
        </p:nvSpPr>
        <p:spPr>
          <a:xfrm>
            <a:off x="4772024" y="2009775"/>
            <a:ext cx="65817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675 : 15 = 45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8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8 x 45 = 360 ( 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675 – 360 = 315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315 kg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66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D1B22B-7ECF-4472-A44F-EF5486C18ED3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5ADB7-9FD0-45C8-8296-88CBFD6CCA6E}"/>
              </a:ext>
            </a:extLst>
          </p:cNvPr>
          <p:cNvSpPr txBox="1"/>
          <p:nvPr/>
        </p:nvSpPr>
        <p:spPr>
          <a:xfrm>
            <a:off x="1276350" y="539935"/>
            <a:ext cx="10429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đã đặt một món quà sau ô cửa ghi phép tính có kết quả lớn nhất. Mai, Việt, Nam và Rô-bốt theo thứ tự đi vào các ô cửa A, B, C, D. Hỏi bạn nào nhận được món quà của Mi?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7518F6-8A4A-40C6-8534-80FB22FFAD99}"/>
              </a:ext>
            </a:extLst>
          </p:cNvPr>
          <p:cNvSpPr/>
          <p:nvPr/>
        </p:nvSpPr>
        <p:spPr>
          <a:xfrm>
            <a:off x="660400" y="539935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E825B0-37F9-F710-F76A-52FB0670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090737"/>
            <a:ext cx="9748838" cy="371840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62916C-9695-9D9B-AB03-8215AC72F36A}"/>
              </a:ext>
            </a:extLst>
          </p:cNvPr>
          <p:cNvSpPr/>
          <p:nvPr/>
        </p:nvSpPr>
        <p:spPr>
          <a:xfrm>
            <a:off x="3333750" y="337185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B64383-5642-69D6-C6B3-31D2285EB1FC}"/>
              </a:ext>
            </a:extLst>
          </p:cNvPr>
          <p:cNvSpPr/>
          <p:nvPr/>
        </p:nvSpPr>
        <p:spPr>
          <a:xfrm>
            <a:off x="5343525" y="335280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35 100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D6EA4FC-0995-A697-701F-053C0C81F049}"/>
              </a:ext>
            </a:extLst>
          </p:cNvPr>
          <p:cNvSpPr/>
          <p:nvPr/>
        </p:nvSpPr>
        <p:spPr>
          <a:xfrm>
            <a:off x="7334250" y="336232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32 100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61B72C-3A93-E0FA-9B50-FB3E633E487C}"/>
              </a:ext>
            </a:extLst>
          </p:cNvPr>
          <p:cNvSpPr/>
          <p:nvPr/>
        </p:nvSpPr>
        <p:spPr>
          <a:xfrm>
            <a:off x="9429750" y="338137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35 000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441872-705C-5897-DDEB-0BAD91D0BB89}"/>
              </a:ext>
            </a:extLst>
          </p:cNvPr>
          <p:cNvSpPr/>
          <p:nvPr/>
        </p:nvSpPr>
        <p:spPr>
          <a:xfrm>
            <a:off x="4991100" y="1933575"/>
            <a:ext cx="2076450" cy="3067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F39ED-E21D-08AD-BA9E-19E42763F231}"/>
              </a:ext>
            </a:extLst>
          </p:cNvPr>
          <p:cNvSpPr txBox="1"/>
          <p:nvPr/>
        </p:nvSpPr>
        <p:spPr>
          <a:xfrm>
            <a:off x="4410075" y="5572125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83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15950" y="54567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FAE3A-EFD7-4294-2020-F6A8367F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1647825"/>
            <a:ext cx="10439672" cy="1085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3C33F-F0A7-657B-8581-5872838285EA}"/>
              </a:ext>
            </a:extLst>
          </p:cNvPr>
          <p:cNvSpPr txBox="1"/>
          <p:nvPr/>
        </p:nvSpPr>
        <p:spPr>
          <a:xfrm>
            <a:off x="666750" y="2752725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(20 x 5)</a:t>
            </a: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100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51 200 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250CD-8F69-6E89-F1C4-6C4D89673950}"/>
              </a:ext>
            </a:extLst>
          </p:cNvPr>
          <p:cNvSpPr txBox="1"/>
          <p:nvPr/>
        </p:nvSpPr>
        <p:spPr>
          <a:xfrm>
            <a:off x="7296150" y="2705100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(125 x 8)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1 000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32 000</a:t>
            </a:r>
          </a:p>
        </p:txBody>
      </p:sp>
    </p:spTree>
    <p:extLst>
      <p:ext uri="{BB962C8B-B14F-4D97-AF65-F5344CB8AC3E}">
        <p14:creationId xmlns:p14="http://schemas.microsoft.com/office/powerpoint/2010/main" val="259946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nl-NL" sz="40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thành các BT</a:t>
            </a: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56" y="1031133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01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95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876549" y="702018"/>
            <a:ext cx="7999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47 256 x 100 =?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660943" y="604857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4 725 600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472 560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472 360</a:t>
                </a:r>
                <a:endPara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97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7459" y="116995"/>
            <a:ext cx="10731500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98700" y="865368"/>
            <a:ext cx="916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5 478 x 10 =? 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1016245" y="448870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547 800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54 780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54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10007308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95625" y="724073"/>
            <a:ext cx="881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396 700 : 100 = 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1604414" y="372603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39 670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95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42770" y="-12478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21000" y="521687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37 863 : 9 = 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1669593" y="351125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4 209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4 208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30 x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x 2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2667000" y="26765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600 x 40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6 x 4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7038975" y="26479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24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704850" y="3581400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200</TotalTime>
  <Words>577</Words>
  <PresentationFormat>Widescreen</PresentationFormat>
  <Paragraphs>101</Paragraphs>
  <Slides>17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UTM Avo</vt:lpstr>
      <vt:lpstr>思源黑体 CN Medium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2023-12-05T10:40:09Z</dcterms:created>
  <dcterms:modified xsi:type="dcterms:W3CDTF">2023-12-16T01:31:10Z</dcterms:modified>
</cp:coreProperties>
</file>