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37" r:id="rId2"/>
    <p:sldId id="317" r:id="rId3"/>
    <p:sldId id="258" r:id="rId4"/>
    <p:sldId id="256" r:id="rId5"/>
    <p:sldId id="260" r:id="rId6"/>
    <p:sldId id="338" r:id="rId7"/>
    <p:sldId id="290" r:id="rId8"/>
    <p:sldId id="335" r:id="rId9"/>
    <p:sldId id="319" r:id="rId10"/>
    <p:sldId id="318" r:id="rId11"/>
    <p:sldId id="320" r:id="rId12"/>
    <p:sldId id="321" r:id="rId13"/>
    <p:sldId id="333" r:id="rId14"/>
    <p:sldId id="336" r:id="rId15"/>
    <p:sldId id="339" r:id="rId16"/>
    <p:sldId id="322" r:id="rId17"/>
    <p:sldId id="323" r:id="rId18"/>
    <p:sldId id="324" r:id="rId19"/>
    <p:sldId id="296" r:id="rId20"/>
    <p:sldId id="292" r:id="rId21"/>
    <p:sldId id="340" r:id="rId22"/>
    <p:sldId id="301" r:id="rId23"/>
    <p:sldId id="325" r:id="rId24"/>
    <p:sldId id="326" r:id="rId25"/>
    <p:sldId id="341" r:id="rId26"/>
    <p:sldId id="327" r:id="rId27"/>
    <p:sldId id="306" r:id="rId28"/>
    <p:sldId id="295" r:id="rId29"/>
    <p:sldId id="331" r:id="rId30"/>
    <p:sldId id="299" r:id="rId31"/>
    <p:sldId id="332" r:id="rId32"/>
    <p:sldId id="328" r:id="rId33"/>
    <p:sldId id="329" r:id="rId34"/>
    <p:sldId id="330" r:id="rId35"/>
    <p:sldId id="334" r:id="rId36"/>
    <p:sldId id="316" r:id="rId37"/>
  </p:sldIdLst>
  <p:sldSz cx="12192000" cy="6858000"/>
  <p:notesSz cx="6858000" cy="9144000"/>
  <p:embeddedFontLst>
    <p:embeddedFont>
      <p:font typeface="微软雅黑" panose="020B0503020204020204" pitchFamily="34" charset="-122"/>
      <p:regular r:id="rId39"/>
      <p:bold r:id="rId40"/>
    </p:embeddedFont>
    <p:embeddedFont>
      <p:font typeface="Baguet Script" panose="00000500000000000000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 Math" panose="02040503050406030204" pitchFamily="18" charset="0"/>
      <p:regular r:id="rId48"/>
    </p:embeddedFont>
    <p:embeddedFont>
      <p:font typeface="Constantia" panose="02030602050306030303" pitchFamily="18" charset="0"/>
      <p:regular r:id="rId49"/>
      <p:bold r:id="rId50"/>
      <p:italic r:id="rId51"/>
      <p:boldItalic r:id="rId52"/>
    </p:embeddedFont>
    <p:embeddedFont>
      <p:font typeface="Dosis ExtraBold" pitchFamily="2" charset="0"/>
      <p:bold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273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41" d="100"/>
          <a:sy n="41" d="100"/>
        </p:scale>
        <p:origin x="1860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-4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73EE9-2BA0-4923-8F86-4170391ADF5F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E011-C591-4A7A-BD19-05694A48D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33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7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025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8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42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13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451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286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672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0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443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79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166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44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0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07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9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02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5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1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86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53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3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1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1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7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7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9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8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1.png"/><Relationship Id="rId11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281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0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" Type="http://schemas.openxmlformats.org/officeDocument/2006/relationships/tags" Target="../tags/tag12.xml"/><Relationship Id="rId21" Type="http://schemas.openxmlformats.org/officeDocument/2006/relationships/image" Target="../media/image8.pn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notesSlide" Target="../notesSlides/notesSlide2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10" Type="http://schemas.openxmlformats.org/officeDocument/2006/relationships/tags" Target="../tags/tag19.xml"/><Relationship Id="rId19" Type="http://schemas.openxmlformats.org/officeDocument/2006/relationships/slideLayout" Target="../slideLayouts/slideLayout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467557" y="931586"/>
            <a:ext cx="908213" cy="916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12488" y="2983057"/>
            <a:ext cx="7444807" cy="80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Sách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: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Cánh</a:t>
            </a:r>
            <a:r>
              <a:rPr lang="en-US" altLang="zh-CN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4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guet Script" panose="00000500000000000000" pitchFamily="2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diều</a:t>
            </a:r>
            <a:endParaRPr lang="en-US" altLang="zh-CN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guet Script" panose="00000500000000000000" pitchFamily="2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572705" y="1367930"/>
            <a:ext cx="9440244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giảng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Hóa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học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10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092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25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3760334" y="993623"/>
            <a:ext cx="5017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MH_SubTitle_1">
            <a:extLst>
              <a:ext uri="{FF2B5EF4-FFF2-40B4-BE49-F238E27FC236}">
                <a16:creationId xmlns:a16="http://schemas.microsoft.com/office/drawing/2014/main" id="{C7B0ED33-2836-4882-8092-5CF20872DA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8331" y="1618195"/>
            <a:ext cx="395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H: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2" name="MH_SubTitle_1">
            <a:extLst>
              <a:ext uri="{FF2B5EF4-FFF2-40B4-BE49-F238E27FC236}">
                <a16:creationId xmlns:a16="http://schemas.microsoft.com/office/drawing/2014/main" id="{C385945E-4904-21C7-720D-795BE3A9C7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21377" y="1572028"/>
            <a:ext cx="583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5">
            <a:extLst>
              <a:ext uri="{FF2B5EF4-FFF2-40B4-BE49-F238E27FC236}">
                <a16:creationId xmlns:a16="http://schemas.microsoft.com/office/drawing/2014/main" id="{F304DD04-58D5-8F80-9410-DB9399E9549A}"/>
              </a:ext>
            </a:extLst>
          </p:cNvPr>
          <p:cNvSpPr/>
          <p:nvPr/>
        </p:nvSpPr>
        <p:spPr bwMode="auto">
          <a:xfrm>
            <a:off x="930287" y="4677273"/>
            <a:ext cx="10678000" cy="100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electron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altLang="zh-CN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5" name="Picture 6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44348149-932D-6006-14E3-D683CDA7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155">
            <a:off x="804344" y="2002659"/>
            <a:ext cx="2497595" cy="2497595"/>
          </a:xfrm>
          <a:prstGeom prst="flowChartConnector">
            <a:avLst/>
          </a:prstGeom>
        </p:spPr>
      </p:pic>
      <p:pic>
        <p:nvPicPr>
          <p:cNvPr id="66" name="Picture 65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13135D-178B-855D-F862-60CAF3D0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061">
            <a:off x="7740440" y="2026475"/>
            <a:ext cx="2497595" cy="249759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85658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45E-6 -7.68341E-7 L 0.22438 0.001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2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163E-6 -2.18699E-6 L -0.20485 -0.003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9" y="-1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6" grpId="0"/>
      <p:bldP spid="62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147877" y="164721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0C698-A555-6B0E-AA32-8B4560944477}"/>
              </a:ext>
            </a:extLst>
          </p:cNvPr>
          <p:cNvSpPr txBox="1"/>
          <p:nvPr/>
        </p:nvSpPr>
        <p:spPr>
          <a:xfrm>
            <a:off x="7196748" y="1890284"/>
            <a:ext cx="283251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8C0E9-B878-1353-3837-B0703719287F}"/>
              </a:ext>
            </a:extLst>
          </p:cNvPr>
          <p:cNvSpPr txBox="1"/>
          <p:nvPr/>
        </p:nvSpPr>
        <p:spPr>
          <a:xfrm>
            <a:off x="7217081" y="3750499"/>
            <a:ext cx="281218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- 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5C1AC-83CB-D0A6-2872-7553CD8DCD2F}"/>
              </a:ext>
            </a:extLst>
          </p:cNvPr>
          <p:cNvSpPr txBox="1"/>
          <p:nvPr/>
        </p:nvSpPr>
        <p:spPr>
          <a:xfrm>
            <a:off x="1248152" y="1922114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23B1C2-5968-DEA0-BEA1-7196F337A8A5}"/>
              </a:ext>
            </a:extLst>
          </p:cNvPr>
          <p:cNvSpPr/>
          <p:nvPr/>
        </p:nvSpPr>
        <p:spPr>
          <a:xfrm>
            <a:off x="1923673" y="2184261"/>
            <a:ext cx="185737" cy="153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78EEB0-6156-7B05-B477-943E9922B895}"/>
              </a:ext>
            </a:extLst>
          </p:cNvPr>
          <p:cNvSpPr/>
          <p:nvPr/>
        </p:nvSpPr>
        <p:spPr>
          <a:xfrm>
            <a:off x="3667465" y="2172564"/>
            <a:ext cx="185737" cy="153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CB794-2776-1C1A-FFBB-E01A99BC6C62}"/>
              </a:ext>
            </a:extLst>
          </p:cNvPr>
          <p:cNvSpPr txBox="1"/>
          <p:nvPr/>
        </p:nvSpPr>
        <p:spPr>
          <a:xfrm>
            <a:off x="6991166" y="4994310"/>
            <a:ext cx="2576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AEE8E-543E-0F76-2837-DE8632E85E15}"/>
              </a:ext>
            </a:extLst>
          </p:cNvPr>
          <p:cNvSpPr txBox="1"/>
          <p:nvPr/>
        </p:nvSpPr>
        <p:spPr>
          <a:xfrm>
            <a:off x="7048343" y="3024744"/>
            <a:ext cx="26114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785C6-77BD-AB2E-5C1A-36FECC78240C}"/>
              </a:ext>
            </a:extLst>
          </p:cNvPr>
          <p:cNvSpPr txBox="1"/>
          <p:nvPr/>
        </p:nvSpPr>
        <p:spPr>
          <a:xfrm>
            <a:off x="3760334" y="993623"/>
            <a:ext cx="5017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7E347-A431-0812-3E2B-05527E4AB11A}"/>
              </a:ext>
            </a:extLst>
          </p:cNvPr>
          <p:cNvSpPr txBox="1"/>
          <p:nvPr/>
        </p:nvSpPr>
        <p:spPr>
          <a:xfrm>
            <a:off x="3961607" y="1921818"/>
            <a:ext cx="86125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24458-F0B4-F68D-6F62-408C4CEA2734}"/>
              </a:ext>
            </a:extLst>
          </p:cNvPr>
          <p:cNvSpPr txBox="1"/>
          <p:nvPr/>
        </p:nvSpPr>
        <p:spPr>
          <a:xfrm>
            <a:off x="2695884" y="1900661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6" descr="Lý thuyết căn bản liên kết cộng hóa trị dễ nhớ nhất">
            <a:extLst>
              <a:ext uri="{FF2B5EF4-FFF2-40B4-BE49-F238E27FC236}">
                <a16:creationId xmlns:a16="http://schemas.microsoft.com/office/drawing/2014/main" id="{564A7817-7F30-50A0-43B4-343C9F61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/>
          <a:stretch/>
        </p:blipFill>
        <p:spPr bwMode="auto">
          <a:xfrm>
            <a:off x="2493316" y="3285752"/>
            <a:ext cx="2534033" cy="2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44E172-E39C-F624-01A9-49BFA733A059}"/>
              </a:ext>
            </a:extLst>
          </p:cNvPr>
          <p:cNvSpPr txBox="1"/>
          <p:nvPr/>
        </p:nvSpPr>
        <p:spPr>
          <a:xfrm>
            <a:off x="5519773" y="1845207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78660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 animBg="1"/>
      <p:bldP spid="15" grpId="0" animBg="1"/>
      <p:bldP spid="16" grpId="0"/>
      <p:bldP spid="17" grpId="0"/>
      <p:bldP spid="18" grpId="0"/>
      <p:bldP spid="19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95902" y="149728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3724413" y="899497"/>
            <a:ext cx="441231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HCl</a:t>
            </a:r>
            <a:endParaRPr lang="zh-CN" alt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MH_SubTitle_1">
            <a:extLst>
              <a:ext uri="{FF2B5EF4-FFF2-40B4-BE49-F238E27FC236}">
                <a16:creationId xmlns:a16="http://schemas.microsoft.com/office/drawing/2014/main" id="{C7B0ED33-2836-4882-8092-5CF20872DAD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6488" y="1509947"/>
            <a:ext cx="5373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62" name="MH_SubTitle_1">
            <a:extLst>
              <a:ext uri="{FF2B5EF4-FFF2-40B4-BE49-F238E27FC236}">
                <a16:creationId xmlns:a16="http://schemas.microsoft.com/office/drawing/2014/main" id="{C385945E-4904-21C7-720D-795BE3A9C7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237345" y="1467514"/>
            <a:ext cx="640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Cl: [Ne] 3s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Ar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[Ne] 3s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3p</a:t>
            </a:r>
            <a:r>
              <a:rPr lang="en-US" altLang="zh-CN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30CD-E92B-7782-8BE3-E914F2176D1B}"/>
              </a:ext>
            </a:extLst>
          </p:cNvPr>
          <p:cNvSpPr txBox="1"/>
          <p:nvPr/>
        </p:nvSpPr>
        <p:spPr>
          <a:xfrm>
            <a:off x="1142675" y="2504714"/>
            <a:ext cx="126324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90C21D-0941-DD38-EC92-CFD23712AEB1}"/>
              </a:ext>
            </a:extLst>
          </p:cNvPr>
          <p:cNvSpPr/>
          <p:nvPr/>
        </p:nvSpPr>
        <p:spPr>
          <a:xfrm>
            <a:off x="1866242" y="2930193"/>
            <a:ext cx="185737" cy="1535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A7EA7D-3035-6338-47D5-50099DF609F6}"/>
              </a:ext>
            </a:extLst>
          </p:cNvPr>
          <p:cNvGrpSpPr/>
          <p:nvPr/>
        </p:nvGrpSpPr>
        <p:grpSpPr>
          <a:xfrm>
            <a:off x="3975542" y="2540328"/>
            <a:ext cx="1388526" cy="1152410"/>
            <a:chOff x="3996923" y="2675338"/>
            <a:chExt cx="1388526" cy="11524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16C98-A7CD-3AC6-C7C2-9C5AFA62C38B}"/>
                </a:ext>
              </a:extLst>
            </p:cNvPr>
            <p:cNvSpPr txBox="1"/>
            <p:nvPr/>
          </p:nvSpPr>
          <p:spPr>
            <a:xfrm>
              <a:off x="4237032" y="2682286"/>
              <a:ext cx="86125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Cl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7A39C4-C2B9-11EB-C67E-02757C7F6407}"/>
                </a:ext>
              </a:extLst>
            </p:cNvPr>
            <p:cNvSpPr/>
            <p:nvPr/>
          </p:nvSpPr>
          <p:spPr>
            <a:xfrm>
              <a:off x="4341929" y="2675338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3F0860-9552-1E3E-EE5E-C6245F613A0F}"/>
                </a:ext>
              </a:extLst>
            </p:cNvPr>
            <p:cNvSpPr/>
            <p:nvPr/>
          </p:nvSpPr>
          <p:spPr>
            <a:xfrm>
              <a:off x="4783205" y="2701937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3A82C9-E75D-D250-8DBD-CED5331C23C6}"/>
                </a:ext>
              </a:extLst>
            </p:cNvPr>
            <p:cNvSpPr/>
            <p:nvPr/>
          </p:nvSpPr>
          <p:spPr>
            <a:xfrm>
              <a:off x="5199712" y="304174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548862-2722-0E93-8E51-8620504538DD}"/>
                </a:ext>
              </a:extLst>
            </p:cNvPr>
            <p:cNvSpPr/>
            <p:nvPr/>
          </p:nvSpPr>
          <p:spPr>
            <a:xfrm>
              <a:off x="4822595" y="3674232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FF2BA8-9CBB-B94D-9FCC-694E49AD8F7F}"/>
                </a:ext>
              </a:extLst>
            </p:cNvPr>
            <p:cNvSpPr/>
            <p:nvPr/>
          </p:nvSpPr>
          <p:spPr>
            <a:xfrm>
              <a:off x="5199711" y="3420430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394628-C8C7-7D99-8707-F0A0FFE345DE}"/>
                </a:ext>
              </a:extLst>
            </p:cNvPr>
            <p:cNvSpPr/>
            <p:nvPr/>
          </p:nvSpPr>
          <p:spPr>
            <a:xfrm>
              <a:off x="3996923" y="3275484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01445E-BC95-A923-7DB3-94F12B14D25A}"/>
                </a:ext>
              </a:extLst>
            </p:cNvPr>
            <p:cNvSpPr/>
            <p:nvPr/>
          </p:nvSpPr>
          <p:spPr>
            <a:xfrm>
              <a:off x="4386581" y="3650009"/>
              <a:ext cx="185737" cy="153516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BACC34-E0FC-007B-5347-446298CF1FB9}"/>
              </a:ext>
            </a:extLst>
          </p:cNvPr>
          <p:cNvGrpSpPr/>
          <p:nvPr/>
        </p:nvGrpSpPr>
        <p:grpSpPr>
          <a:xfrm>
            <a:off x="7596269" y="2625712"/>
            <a:ext cx="3662277" cy="1148586"/>
            <a:chOff x="7156778" y="2625179"/>
            <a:chExt cx="3662277" cy="11485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55A772-79BC-F398-15F2-5030AD5A5C53}"/>
                </a:ext>
              </a:extLst>
            </p:cNvPr>
            <p:cNvSpPr txBox="1"/>
            <p:nvPr/>
          </p:nvSpPr>
          <p:spPr>
            <a:xfrm>
              <a:off x="7156778" y="2625179"/>
              <a:ext cx="3662277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  Cl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0F133D-D65A-50A9-6362-6EF783B85E12}"/>
                </a:ext>
              </a:extLst>
            </p:cNvPr>
            <p:cNvGrpSpPr/>
            <p:nvPr/>
          </p:nvGrpSpPr>
          <p:grpSpPr>
            <a:xfrm>
              <a:off x="8170689" y="2625179"/>
              <a:ext cx="1376905" cy="1148586"/>
              <a:chOff x="8170689" y="2625179"/>
              <a:chExt cx="1376905" cy="114858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F2F1DE8-F08E-B4C3-95F5-9C516FA9E318}"/>
                  </a:ext>
                </a:extLst>
              </p:cNvPr>
              <p:cNvSpPr/>
              <p:nvPr/>
            </p:nvSpPr>
            <p:spPr>
              <a:xfrm>
                <a:off x="8191717" y="2888226"/>
                <a:ext cx="185737" cy="15351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24B0276-3360-86E2-694D-E6E2920017E6}"/>
                  </a:ext>
                </a:extLst>
              </p:cNvPr>
              <p:cNvSpPr/>
              <p:nvPr/>
            </p:nvSpPr>
            <p:spPr>
              <a:xfrm>
                <a:off x="8170689" y="3266914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B1F052D-BA49-1C87-7174-479D503E59C5}"/>
                  </a:ext>
                </a:extLst>
              </p:cNvPr>
              <p:cNvSpPr/>
              <p:nvPr/>
            </p:nvSpPr>
            <p:spPr>
              <a:xfrm>
                <a:off x="8909069" y="262517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6342F09-2F80-8864-A3F5-E54BCDB91484}"/>
                  </a:ext>
                </a:extLst>
              </p:cNvPr>
              <p:cNvSpPr/>
              <p:nvPr/>
            </p:nvSpPr>
            <p:spPr>
              <a:xfrm>
                <a:off x="8609991" y="262517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BCD11A1-D618-6DF0-BE16-48C934AA4746}"/>
                  </a:ext>
                </a:extLst>
              </p:cNvPr>
              <p:cNvSpPr/>
              <p:nvPr/>
            </p:nvSpPr>
            <p:spPr>
              <a:xfrm>
                <a:off x="9361857" y="290165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2BC105F-B80D-A682-B529-2BD80137FC78}"/>
                  </a:ext>
                </a:extLst>
              </p:cNvPr>
              <p:cNvSpPr/>
              <p:nvPr/>
            </p:nvSpPr>
            <p:spPr>
              <a:xfrm>
                <a:off x="9356314" y="320879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B64B12B-95C9-1EA0-0A23-7528296EADF1}"/>
                  </a:ext>
                </a:extLst>
              </p:cNvPr>
              <p:cNvSpPr/>
              <p:nvPr/>
            </p:nvSpPr>
            <p:spPr>
              <a:xfrm>
                <a:off x="9009111" y="3620249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939A12-E9F5-A113-0DA1-BC2F79D469B7}"/>
                  </a:ext>
                </a:extLst>
              </p:cNvPr>
              <p:cNvSpPr/>
              <p:nvPr/>
            </p:nvSpPr>
            <p:spPr>
              <a:xfrm>
                <a:off x="8699541" y="3595671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EBFDAE4-3731-C76C-782A-422E56FC5E73}"/>
              </a:ext>
            </a:extLst>
          </p:cNvPr>
          <p:cNvSpPr txBox="1"/>
          <p:nvPr/>
        </p:nvSpPr>
        <p:spPr>
          <a:xfrm>
            <a:off x="10074990" y="2828815"/>
            <a:ext cx="20061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28553-CF3E-40DB-3462-76D9549DC0BA}"/>
              </a:ext>
            </a:extLst>
          </p:cNvPr>
          <p:cNvSpPr txBox="1"/>
          <p:nvPr/>
        </p:nvSpPr>
        <p:spPr>
          <a:xfrm>
            <a:off x="10402264" y="4893461"/>
            <a:ext cx="17125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6F3EEC-85A7-8E83-3875-B559072B7DEF}"/>
              </a:ext>
            </a:extLst>
          </p:cNvPr>
          <p:cNvGrpSpPr/>
          <p:nvPr/>
        </p:nvGrpSpPr>
        <p:grpSpPr>
          <a:xfrm>
            <a:off x="7589749" y="4458859"/>
            <a:ext cx="3861089" cy="1278578"/>
            <a:chOff x="7156778" y="4033268"/>
            <a:chExt cx="3861089" cy="127857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53465-53E5-546D-3D88-4F0BB443B1CB}"/>
                </a:ext>
              </a:extLst>
            </p:cNvPr>
            <p:cNvSpPr txBox="1"/>
            <p:nvPr/>
          </p:nvSpPr>
          <p:spPr>
            <a:xfrm>
              <a:off x="7156778" y="4033268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Cl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1B274A-6A8C-3B31-8C30-497870C10AFC}"/>
                </a:ext>
              </a:extLst>
            </p:cNvPr>
            <p:cNvGrpSpPr/>
            <p:nvPr/>
          </p:nvGrpSpPr>
          <p:grpSpPr>
            <a:xfrm>
              <a:off x="8682678" y="4200312"/>
              <a:ext cx="952241" cy="1111534"/>
              <a:chOff x="8682678" y="4200312"/>
              <a:chExt cx="952241" cy="111153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790FF8-3124-F7AE-BDFB-7D06AC204BF9}"/>
                  </a:ext>
                </a:extLst>
              </p:cNvPr>
              <p:cNvSpPr/>
              <p:nvPr/>
            </p:nvSpPr>
            <p:spPr>
              <a:xfrm>
                <a:off x="8682678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1E8B2CD-13F7-B30D-F68B-E0A17F895079}"/>
                  </a:ext>
                </a:extLst>
              </p:cNvPr>
              <p:cNvSpPr/>
              <p:nvPr/>
            </p:nvSpPr>
            <p:spPr>
              <a:xfrm>
                <a:off x="9070317" y="420031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2D1C649-7188-E3EC-8D11-2F498BC687C0}"/>
                  </a:ext>
                </a:extLst>
              </p:cNvPr>
              <p:cNvSpPr/>
              <p:nvPr/>
            </p:nvSpPr>
            <p:spPr>
              <a:xfrm>
                <a:off x="8738399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3596EC-EF03-78CC-3076-DAC4FB0758C8}"/>
                  </a:ext>
                </a:extLst>
              </p:cNvPr>
              <p:cNvSpPr/>
              <p:nvPr/>
            </p:nvSpPr>
            <p:spPr>
              <a:xfrm>
                <a:off x="9449181" y="483720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E011E6-A3EE-8F71-EA85-D0BCF781DD32}"/>
                  </a:ext>
                </a:extLst>
              </p:cNvPr>
              <p:cNvSpPr/>
              <p:nvPr/>
            </p:nvSpPr>
            <p:spPr>
              <a:xfrm>
                <a:off x="9009111" y="515165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331FBEF-645D-0476-F5B0-A43D377BD6A1}"/>
                  </a:ext>
                </a:extLst>
              </p:cNvPr>
              <p:cNvSpPr/>
              <p:nvPr/>
            </p:nvSpPr>
            <p:spPr>
              <a:xfrm>
                <a:off x="9449182" y="452942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B618914-EE8E-C3C7-A567-63B594FC9C17}"/>
              </a:ext>
            </a:extLst>
          </p:cNvPr>
          <p:cNvSpPr txBox="1"/>
          <p:nvPr/>
        </p:nvSpPr>
        <p:spPr>
          <a:xfrm>
            <a:off x="5956548" y="2563625"/>
            <a:ext cx="1049839" cy="110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26" name="Picture 2" descr="Covalent bonding (GCSE) — the science hive">
            <a:extLst>
              <a:ext uri="{FF2B5EF4-FFF2-40B4-BE49-F238E27FC236}">
                <a16:creationId xmlns:a16="http://schemas.microsoft.com/office/drawing/2014/main" id="{CE95DEAD-FF84-D22C-DDC8-B30975A5C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0" r="6152" b="15500"/>
          <a:stretch/>
        </p:blipFill>
        <p:spPr bwMode="auto">
          <a:xfrm>
            <a:off x="2203662" y="3674211"/>
            <a:ext cx="2296670" cy="22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D6DD07F-B65D-D5F1-1F70-464AAB682831}"/>
              </a:ext>
            </a:extLst>
          </p:cNvPr>
          <p:cNvSpPr txBox="1"/>
          <p:nvPr/>
        </p:nvSpPr>
        <p:spPr>
          <a:xfrm>
            <a:off x="2763247" y="2499119"/>
            <a:ext cx="56881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06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62" grpId="0"/>
      <p:bldP spid="10" grpId="0"/>
      <p:bldP spid="11" grpId="0" animBg="1"/>
      <p:bldP spid="33" grpId="0"/>
      <p:bldP spid="34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valent bonding (GCSE) — the science hive">
            <a:extLst>
              <a:ext uri="{FF2B5EF4-FFF2-40B4-BE49-F238E27FC236}">
                <a16:creationId xmlns:a16="http://schemas.microsoft.com/office/drawing/2014/main" id="{FF0E87FC-050E-7F49-36CB-0EA5FB50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8"/>
            <a:ext cx="12192000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2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399BA091-A2D8-4DA8-790A-668435A6B9BE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134D7-3B13-8235-C2F2-F0AC12BE8994}"/>
              </a:ext>
            </a:extLst>
          </p:cNvPr>
          <p:cNvSpPr txBox="1"/>
          <p:nvPr/>
        </p:nvSpPr>
        <p:spPr>
          <a:xfrm>
            <a:off x="457702" y="3139186"/>
            <a:ext cx="11276595" cy="861774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B8946-28CB-77B4-6CDD-47603D5AA058}"/>
              </a:ext>
            </a:extLst>
          </p:cNvPr>
          <p:cNvSpPr txBox="1"/>
          <p:nvPr/>
        </p:nvSpPr>
        <p:spPr>
          <a:xfrm>
            <a:off x="609196" y="4398309"/>
            <a:ext cx="116160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C3C9BC-D432-EDD5-B2F9-744FB241A1C7}"/>
              </a:ext>
            </a:extLst>
          </p:cNvPr>
          <p:cNvGrpSpPr/>
          <p:nvPr/>
        </p:nvGrpSpPr>
        <p:grpSpPr>
          <a:xfrm>
            <a:off x="1249763" y="1250812"/>
            <a:ext cx="3861089" cy="1278578"/>
            <a:chOff x="7156778" y="4033268"/>
            <a:chExt cx="3861089" cy="12785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912525-7BAB-6CBA-B5CF-CC24384B4831}"/>
                </a:ext>
              </a:extLst>
            </p:cNvPr>
            <p:cNvSpPr txBox="1"/>
            <p:nvPr/>
          </p:nvSpPr>
          <p:spPr>
            <a:xfrm>
              <a:off x="7156778" y="4033268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-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Cl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70A2DB-F5DA-E13E-9112-DD526D9B7117}"/>
                </a:ext>
              </a:extLst>
            </p:cNvPr>
            <p:cNvGrpSpPr/>
            <p:nvPr/>
          </p:nvGrpSpPr>
          <p:grpSpPr>
            <a:xfrm>
              <a:off x="8682678" y="4220905"/>
              <a:ext cx="952241" cy="1090941"/>
              <a:chOff x="8682678" y="4220905"/>
              <a:chExt cx="952241" cy="109094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D2181D0-9C3A-8EF4-2FE3-5E0451F4A2C3}"/>
                  </a:ext>
                </a:extLst>
              </p:cNvPr>
              <p:cNvSpPr/>
              <p:nvPr/>
            </p:nvSpPr>
            <p:spPr>
              <a:xfrm>
                <a:off x="8682678" y="422090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CEEFBCD-8A6D-5178-C6DF-0D3597DA22F9}"/>
                  </a:ext>
                </a:extLst>
              </p:cNvPr>
              <p:cNvSpPr/>
              <p:nvPr/>
            </p:nvSpPr>
            <p:spPr>
              <a:xfrm>
                <a:off x="9042763" y="424349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78EC195-38F7-B003-6BF7-D7CDF2E64BF7}"/>
                  </a:ext>
                </a:extLst>
              </p:cNvPr>
              <p:cNvSpPr/>
              <p:nvPr/>
            </p:nvSpPr>
            <p:spPr>
              <a:xfrm>
                <a:off x="8738399" y="5158330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00997C3-755C-288C-9338-6F2B4FAF9895}"/>
                  </a:ext>
                </a:extLst>
              </p:cNvPr>
              <p:cNvSpPr/>
              <p:nvPr/>
            </p:nvSpPr>
            <p:spPr>
              <a:xfrm>
                <a:off x="9449181" y="4837202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DDCA351-A8B1-E66A-8D97-45E96B58F60D}"/>
                  </a:ext>
                </a:extLst>
              </p:cNvPr>
              <p:cNvSpPr/>
              <p:nvPr/>
            </p:nvSpPr>
            <p:spPr>
              <a:xfrm>
                <a:off x="9009111" y="5151655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D4962DB-85F4-BA05-DA4F-7CE2D949FBD8}"/>
                  </a:ext>
                </a:extLst>
              </p:cNvPr>
              <p:cNvSpPr/>
              <p:nvPr/>
            </p:nvSpPr>
            <p:spPr>
              <a:xfrm>
                <a:off x="9449182" y="4529426"/>
                <a:ext cx="185737" cy="153516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en-US" b="1" dirty="0">
                  <a:ln/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589EE0-05AE-6A6A-6265-65BB86250188}"/>
              </a:ext>
            </a:extLst>
          </p:cNvPr>
          <p:cNvGrpSpPr/>
          <p:nvPr/>
        </p:nvGrpSpPr>
        <p:grpSpPr>
          <a:xfrm>
            <a:off x="6746523" y="1382211"/>
            <a:ext cx="4315292" cy="1231106"/>
            <a:chOff x="6859450" y="1522642"/>
            <a:chExt cx="4315292" cy="12311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E69D35-D3EF-FB95-0269-7D7F27059036}"/>
                </a:ext>
              </a:extLst>
            </p:cNvPr>
            <p:cNvSpPr txBox="1"/>
            <p:nvPr/>
          </p:nvSpPr>
          <p:spPr>
            <a:xfrm>
              <a:off x="7173628" y="1522642"/>
              <a:ext cx="386108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 </a:t>
              </a:r>
              <a:r>
                <a:rPr lang="en-US" sz="80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=</a:t>
              </a:r>
              <a:r>
                <a:rPr lang="en-US" sz="66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C = O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A56834-0330-01E7-D147-303D62305784}"/>
                </a:ext>
              </a:extLst>
            </p:cNvPr>
            <p:cNvSpPr/>
            <p:nvPr/>
          </p:nvSpPr>
          <p:spPr>
            <a:xfrm>
              <a:off x="7173628" y="1685312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47D86E-EB73-C155-7BB9-9EEC0257AA1B}"/>
                </a:ext>
              </a:extLst>
            </p:cNvPr>
            <p:cNvSpPr/>
            <p:nvPr/>
          </p:nvSpPr>
          <p:spPr>
            <a:xfrm>
              <a:off x="7516868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757C742-8EC1-5458-3977-1320F60D8DC3}"/>
                </a:ext>
              </a:extLst>
            </p:cNvPr>
            <p:cNvSpPr/>
            <p:nvPr/>
          </p:nvSpPr>
          <p:spPr>
            <a:xfrm>
              <a:off x="10353115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C13B54-6CA5-DC01-1277-63AC5A8479CB}"/>
                </a:ext>
              </a:extLst>
            </p:cNvPr>
            <p:cNvSpPr/>
            <p:nvPr/>
          </p:nvSpPr>
          <p:spPr>
            <a:xfrm>
              <a:off x="10678877" y="1676158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CA121-8B9D-BE37-3CE0-3398AE7B6E69}"/>
                </a:ext>
              </a:extLst>
            </p:cNvPr>
            <p:cNvSpPr/>
            <p:nvPr/>
          </p:nvSpPr>
          <p:spPr>
            <a:xfrm>
              <a:off x="6875376" y="238050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CDE750-9577-FA45-0107-34CFEE83BD02}"/>
                </a:ext>
              </a:extLst>
            </p:cNvPr>
            <p:cNvSpPr/>
            <p:nvPr/>
          </p:nvSpPr>
          <p:spPr>
            <a:xfrm>
              <a:off x="6859450" y="2104074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6F824C-9EB6-66E9-E67B-7F3D48C751CB}"/>
                </a:ext>
              </a:extLst>
            </p:cNvPr>
            <p:cNvSpPr/>
            <p:nvPr/>
          </p:nvSpPr>
          <p:spPr>
            <a:xfrm>
              <a:off x="10989005" y="229245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1F6735-2085-EE21-310E-FEE2E3EF1454}"/>
                </a:ext>
              </a:extLst>
            </p:cNvPr>
            <p:cNvSpPr/>
            <p:nvPr/>
          </p:nvSpPr>
          <p:spPr>
            <a:xfrm>
              <a:off x="10989005" y="2022195"/>
              <a:ext cx="185737" cy="1535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8F1A77C-AE89-5B6B-7F99-427B9FE55FAF}"/>
              </a:ext>
            </a:extLst>
          </p:cNvPr>
          <p:cNvSpPr txBox="1"/>
          <p:nvPr/>
        </p:nvSpPr>
        <p:spPr>
          <a:xfrm>
            <a:off x="3542166" y="967721"/>
            <a:ext cx="45251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</p:spTree>
    <p:extLst>
      <p:ext uri="{BB962C8B-B14F-4D97-AF65-F5344CB8AC3E}">
        <p14:creationId xmlns:p14="http://schemas.microsoft.com/office/powerpoint/2010/main" val="2983561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27304F28-75FD-FF00-B58F-87E6935C2D72}"/>
              </a:ext>
            </a:extLst>
          </p:cNvPr>
          <p:cNvSpPr txBox="1"/>
          <p:nvPr/>
        </p:nvSpPr>
        <p:spPr>
          <a:xfrm>
            <a:off x="3180308" y="121593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9D85B-A0BC-27FC-29D2-DF5847F6E09D}"/>
              </a:ext>
            </a:extLst>
          </p:cNvPr>
          <p:cNvGrpSpPr/>
          <p:nvPr/>
        </p:nvGrpSpPr>
        <p:grpSpPr>
          <a:xfrm>
            <a:off x="1450114" y="1552511"/>
            <a:ext cx="4323445" cy="3506263"/>
            <a:chOff x="0" y="0"/>
            <a:chExt cx="1538939" cy="12480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E0E6C6D-9589-09F6-D3FF-C34F9E6A287D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DAD69B-3242-D6F9-42B3-EADACD71C3E4}"/>
              </a:ext>
            </a:extLst>
          </p:cNvPr>
          <p:cNvGrpSpPr/>
          <p:nvPr/>
        </p:nvGrpSpPr>
        <p:grpSpPr>
          <a:xfrm>
            <a:off x="6267301" y="1552512"/>
            <a:ext cx="4323445" cy="3506263"/>
            <a:chOff x="0" y="0"/>
            <a:chExt cx="1538939" cy="124806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894C1FB-0AC4-FE8F-9A88-9DEE6B018517}"/>
                </a:ext>
              </a:extLst>
            </p:cNvPr>
            <p:cNvSpPr/>
            <p:nvPr/>
          </p:nvSpPr>
          <p:spPr>
            <a:xfrm>
              <a:off x="0" y="0"/>
              <a:ext cx="1538939" cy="1248062"/>
            </a:xfrm>
            <a:custGeom>
              <a:avLst/>
              <a:gdLst/>
              <a:ahLst/>
              <a:cxnLst/>
              <a:rect l="l" t="t" r="r" b="b"/>
              <a:pathLst>
                <a:path w="1538939" h="1248062">
                  <a:moveTo>
                    <a:pt x="0" y="0"/>
                  </a:moveTo>
                  <a:lnTo>
                    <a:pt x="1538939" y="0"/>
                  </a:lnTo>
                  <a:lnTo>
                    <a:pt x="153893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9106EA-371D-B213-46F2-EB720CAC7E4A}"/>
              </a:ext>
            </a:extLst>
          </p:cNvPr>
          <p:cNvSpPr txBox="1"/>
          <p:nvPr/>
        </p:nvSpPr>
        <p:spPr>
          <a:xfrm>
            <a:off x="1473500" y="2445022"/>
            <a:ext cx="40729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BB0AD-8977-E1D2-6394-657625F9488B}"/>
              </a:ext>
            </a:extLst>
          </p:cNvPr>
          <p:cNvSpPr txBox="1"/>
          <p:nvPr/>
        </p:nvSpPr>
        <p:spPr>
          <a:xfrm>
            <a:off x="1953667" y="1894635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5C888B-8EF5-9C1D-801C-11F5CB0A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6660" y="3799757"/>
            <a:ext cx="1404895" cy="3121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46062B-CE28-FF2A-2AFB-CE45E3BD5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92625" y="3579421"/>
            <a:ext cx="2130733" cy="3342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28C16B-7153-1505-C3E7-0571714C65AD}"/>
              </a:ext>
            </a:extLst>
          </p:cNvPr>
          <p:cNvSpPr txBox="1"/>
          <p:nvPr/>
        </p:nvSpPr>
        <p:spPr>
          <a:xfrm>
            <a:off x="6892183" y="1894635"/>
            <a:ext cx="2972785" cy="26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"/>
              </a:lnSpc>
            </a:pPr>
            <a:r>
              <a:rPr lang="en-US" sz="2800" b="1" spc="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0E23F-1808-6B15-F2B8-DB9869D8D3CA}"/>
              </a:ext>
            </a:extLst>
          </p:cNvPr>
          <p:cNvSpPr txBox="1"/>
          <p:nvPr/>
        </p:nvSpPr>
        <p:spPr>
          <a:xfrm>
            <a:off x="6392566" y="2449583"/>
            <a:ext cx="40729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42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200" spc="42" baseline="-2500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spc="42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82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35984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Bài 13: Liên kết cộng hóa trị - Hoc24">
            <a:extLst>
              <a:ext uri="{FF2B5EF4-FFF2-40B4-BE49-F238E27FC236}">
                <a16:creationId xmlns:a16="http://schemas.microsoft.com/office/drawing/2014/main" id="{4BE7B05F-989E-ACDF-0DD1-4C1C35B03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2" b="21875"/>
          <a:stretch/>
        </p:blipFill>
        <p:spPr bwMode="auto">
          <a:xfrm>
            <a:off x="1209028" y="2247046"/>
            <a:ext cx="3639570" cy="20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5171554" y="916440"/>
            <a:ext cx="22376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CO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E4043-93B4-C651-96C9-EFF7585A6933}"/>
              </a:ext>
            </a:extLst>
          </p:cNvPr>
          <p:cNvSpPr txBox="1"/>
          <p:nvPr/>
        </p:nvSpPr>
        <p:spPr>
          <a:xfrm>
            <a:off x="1444594" y="1693766"/>
            <a:ext cx="31684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FAE73-473F-275C-6BAC-6E7DE074CB22}"/>
              </a:ext>
            </a:extLst>
          </p:cNvPr>
          <p:cNvSpPr txBox="1"/>
          <p:nvPr/>
        </p:nvSpPr>
        <p:spPr>
          <a:xfrm>
            <a:off x="8159840" y="1660628"/>
            <a:ext cx="31044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pic>
        <p:nvPicPr>
          <p:cNvPr id="1028" name="Picture 4" descr="Top 23 công thức lewis của co2 hay nhất 2022">
            <a:extLst>
              <a:ext uri="{FF2B5EF4-FFF2-40B4-BE49-F238E27FC236}">
                <a16:creationId xmlns:a16="http://schemas.microsoft.com/office/drawing/2014/main" id="{46E2BECD-CDAE-4A34-47CB-A85299152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4"/>
          <a:stretch/>
        </p:blipFill>
        <p:spPr bwMode="auto">
          <a:xfrm>
            <a:off x="7202750" y="2313868"/>
            <a:ext cx="4399173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892915" y="4680584"/>
            <a:ext cx="1040616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(=)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9405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5296651" y="1057844"/>
            <a:ext cx="22376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E4043-93B4-C651-96C9-EFF7585A6933}"/>
              </a:ext>
            </a:extLst>
          </p:cNvPr>
          <p:cNvSpPr txBox="1"/>
          <p:nvPr/>
        </p:nvSpPr>
        <p:spPr>
          <a:xfrm>
            <a:off x="1444595" y="1676411"/>
            <a:ext cx="4401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FAE73-473F-275C-6BAC-6E7DE074CB22}"/>
              </a:ext>
            </a:extLst>
          </p:cNvPr>
          <p:cNvSpPr txBox="1"/>
          <p:nvPr/>
        </p:nvSpPr>
        <p:spPr>
          <a:xfrm>
            <a:off x="7892554" y="1762765"/>
            <a:ext cx="31083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Lewis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1294228" y="4778413"/>
            <a:ext cx="1031161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 descr="Hoá học 10 Bài 13: Liên kết cộng hóa trị - Học hỏi Net">
            <a:extLst>
              <a:ext uri="{FF2B5EF4-FFF2-40B4-BE49-F238E27FC236}">
                <a16:creationId xmlns:a16="http://schemas.microsoft.com/office/drawing/2014/main" id="{4CBD29CB-6042-713C-2E99-0861715BD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4"/>
          <a:stretch/>
        </p:blipFill>
        <p:spPr bwMode="auto">
          <a:xfrm>
            <a:off x="1444595" y="2239682"/>
            <a:ext cx="2842255" cy="21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EDB101-B10D-5BB5-D504-1BD43DB02E8E}"/>
              </a:ext>
            </a:extLst>
          </p:cNvPr>
          <p:cNvGrpSpPr/>
          <p:nvPr/>
        </p:nvGrpSpPr>
        <p:grpSpPr>
          <a:xfrm>
            <a:off x="7905152" y="2346828"/>
            <a:ext cx="3526763" cy="1354217"/>
            <a:chOff x="7905152" y="2346828"/>
            <a:chExt cx="3526763" cy="13542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C158DA-A472-D6B5-16DD-32BBC2C80D0D}"/>
                </a:ext>
              </a:extLst>
            </p:cNvPr>
            <p:cNvGrpSpPr/>
            <p:nvPr/>
          </p:nvGrpSpPr>
          <p:grpSpPr>
            <a:xfrm>
              <a:off x="7905152" y="2346828"/>
              <a:ext cx="3526763" cy="1354217"/>
              <a:chOff x="7218627" y="759177"/>
              <a:chExt cx="3526763" cy="135421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323F38-989E-6CF9-185F-5B9610DD17A1}"/>
                  </a:ext>
                </a:extLst>
              </p:cNvPr>
              <p:cNvSpPr txBox="1"/>
              <p:nvPr/>
            </p:nvSpPr>
            <p:spPr>
              <a:xfrm>
                <a:off x="7218627" y="759177"/>
                <a:ext cx="3526763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   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52288C6-38C2-4975-3D0F-7080A705D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8729" y="1163957"/>
                <a:ext cx="868853" cy="339113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920A4F0-DF62-021A-EA09-C570581A6B8A}"/>
                </a:ext>
              </a:extLst>
            </p:cNvPr>
            <p:cNvGrpSpPr/>
            <p:nvPr/>
          </p:nvGrpSpPr>
          <p:grpSpPr>
            <a:xfrm>
              <a:off x="8785253" y="2977363"/>
              <a:ext cx="883280" cy="587714"/>
              <a:chOff x="8785253" y="2977363"/>
              <a:chExt cx="883280" cy="58771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B965D8E-E0FA-7E84-752E-EE0C65135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5253" y="2977363"/>
                <a:ext cx="868853" cy="33911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FC6ADD3-38F2-673D-633A-6EE1B9515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680" y="3225964"/>
                <a:ext cx="868853" cy="3391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274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133D6-EE23-938F-37AB-2703F0C65188}"/>
              </a:ext>
            </a:extLst>
          </p:cNvPr>
          <p:cNvSpPr txBox="1"/>
          <p:nvPr/>
        </p:nvSpPr>
        <p:spPr>
          <a:xfrm>
            <a:off x="4278590" y="1112294"/>
            <a:ext cx="40287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Cation ammonium: NH</a:t>
            </a:r>
            <a:r>
              <a:rPr lang="en-US" sz="2800" b="1" i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16294-0B1B-4AA7-813B-1502C1DB5589}"/>
              </a:ext>
            </a:extLst>
          </p:cNvPr>
          <p:cNvSpPr txBox="1"/>
          <p:nvPr/>
        </p:nvSpPr>
        <p:spPr>
          <a:xfrm>
            <a:off x="745588" y="4778413"/>
            <a:ext cx="1049449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A0947-7A37-E58F-C1C3-530E5F0B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891" y="1809126"/>
            <a:ext cx="6734218" cy="27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3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22777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8" y="1355249"/>
            <a:ext cx="19543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8">
            <a:extLst>
              <a:ext uri="{FF2B5EF4-FFF2-40B4-BE49-F238E27FC236}">
                <a16:creationId xmlns:a16="http://schemas.microsoft.com/office/drawing/2014/main" id="{BDDDB4FE-46FB-3F66-0FE6-9C405F3DD6A5}"/>
              </a:ext>
            </a:extLst>
          </p:cNvPr>
          <p:cNvSpPr txBox="1"/>
          <p:nvPr/>
        </p:nvSpPr>
        <p:spPr>
          <a:xfrm>
            <a:off x="4128423" y="3429000"/>
            <a:ext cx="7626041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/>
          <p:cNvSpPr txBox="1">
            <a:spLocks noChangeArrowheads="1"/>
          </p:cNvSpPr>
          <p:nvPr/>
        </p:nvSpPr>
        <p:spPr bwMode="auto">
          <a:xfrm>
            <a:off x="3340233" y="392773"/>
            <a:ext cx="5511536" cy="68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KIỂM TRA BÀI CŨ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A3C9F5-0F65-7D15-5646-76DB2906EA57}"/>
              </a:ext>
            </a:extLst>
          </p:cNvPr>
          <p:cNvSpPr txBox="1"/>
          <p:nvPr/>
        </p:nvSpPr>
        <p:spPr>
          <a:xfrm>
            <a:off x="659000" y="1151247"/>
            <a:ext cx="10873208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xu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nhường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…………………………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đạt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vững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680620-9E5E-CB23-F34D-0A78F66EA827}"/>
              </a:ext>
            </a:extLst>
          </p:cNvPr>
          <p:cNvSpPr txBox="1"/>
          <p:nvPr/>
        </p:nvSpPr>
        <p:spPr>
          <a:xfrm>
            <a:off x="5101573" y="1866571"/>
            <a:ext cx="3182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8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59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>
            <a:extLst>
              <a:ext uri="{FF2B5EF4-FFF2-40B4-BE49-F238E27FC236}">
                <a16:creationId xmlns:a16="http://schemas.microsoft.com/office/drawing/2014/main" id="{4C018720-A21F-39FA-BAD5-F5CA9F11A72F}"/>
              </a:ext>
            </a:extLst>
          </p:cNvPr>
          <p:cNvSpPr txBox="1"/>
          <p:nvPr/>
        </p:nvSpPr>
        <p:spPr>
          <a:xfrm>
            <a:off x="2250301" y="-22289"/>
            <a:ext cx="874617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DD6BB3C-B5C0-F423-8DD1-F1F2DD4C9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26025"/>
              </p:ext>
            </p:extLst>
          </p:nvPr>
        </p:nvGraphicFramePr>
        <p:xfrm>
          <a:off x="526975" y="907026"/>
          <a:ext cx="11466242" cy="504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660">
                  <a:extLst>
                    <a:ext uri="{9D8B030D-6E8A-4147-A177-3AD203B41FA5}">
                      <a16:colId xmlns:a16="http://schemas.microsoft.com/office/drawing/2014/main" val="4152114676"/>
                    </a:ext>
                  </a:extLst>
                </a:gridCol>
                <a:gridCol w="1943294">
                  <a:extLst>
                    <a:ext uri="{9D8B030D-6E8A-4147-A177-3AD203B41FA5}">
                      <a16:colId xmlns:a16="http://schemas.microsoft.com/office/drawing/2014/main" val="1368961102"/>
                    </a:ext>
                  </a:extLst>
                </a:gridCol>
                <a:gridCol w="3130289">
                  <a:extLst>
                    <a:ext uri="{9D8B030D-6E8A-4147-A177-3AD203B41FA5}">
                      <a16:colId xmlns:a16="http://schemas.microsoft.com/office/drawing/2014/main" val="1001368004"/>
                    </a:ext>
                  </a:extLst>
                </a:gridCol>
                <a:gridCol w="4573999">
                  <a:extLst>
                    <a:ext uri="{9D8B030D-6E8A-4147-A177-3AD203B41FA5}">
                      <a16:colId xmlns:a16="http://schemas.microsoft.com/office/drawing/2014/main" val="2859972624"/>
                    </a:ext>
                  </a:extLst>
                </a:gridCol>
              </a:tblGrid>
              <a:tr h="9565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điện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4285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3486"/>
                  </a:ext>
                </a:extLst>
              </a:tr>
              <a:tr h="165673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416462"/>
                  </a:ext>
                </a:extLst>
              </a:tr>
              <a:tr h="1215353">
                <a:tc>
                  <a:txBody>
                    <a:bodyPr/>
                    <a:lstStyle/>
                    <a:p>
                      <a:pPr algn="ctr"/>
                      <a:endParaRPr lang="en-US" sz="32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789971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1A2AC92-F57C-667D-DE59-4114347F4A84}"/>
              </a:ext>
            </a:extLst>
          </p:cNvPr>
          <p:cNvSpPr txBox="1"/>
          <p:nvPr/>
        </p:nvSpPr>
        <p:spPr>
          <a:xfrm>
            <a:off x="2280637" y="2036938"/>
            <a:ext cx="2132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73535E-0F1E-7DF5-790B-BA68527387E4}"/>
              </a:ext>
            </a:extLst>
          </p:cNvPr>
          <p:cNvSpPr txBox="1"/>
          <p:nvPr/>
        </p:nvSpPr>
        <p:spPr>
          <a:xfrm>
            <a:off x="2513751" y="3386380"/>
            <a:ext cx="1666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D28B31-D804-43E1-A46F-895297FFA2B9}"/>
              </a:ext>
            </a:extLst>
          </p:cNvPr>
          <p:cNvSpPr txBox="1"/>
          <p:nvPr/>
        </p:nvSpPr>
        <p:spPr>
          <a:xfrm>
            <a:off x="2280637" y="5146413"/>
            <a:ext cx="1852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E42D88-C8A7-2B4B-FB19-B1B81BFD8901}"/>
              </a:ext>
            </a:extLst>
          </p:cNvPr>
          <p:cNvSpPr txBox="1"/>
          <p:nvPr/>
        </p:nvSpPr>
        <p:spPr>
          <a:xfrm>
            <a:off x="4410979" y="3340115"/>
            <a:ext cx="3090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lệch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phía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FAEB5E-3416-A702-BFCE-8E57F4C71D5F}"/>
              </a:ext>
            </a:extLst>
          </p:cNvPr>
          <p:cNvSpPr txBox="1"/>
          <p:nvPr/>
        </p:nvSpPr>
        <p:spPr>
          <a:xfrm>
            <a:off x="4412974" y="2052697"/>
            <a:ext cx="2983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bố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đều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76F38C2-2487-6B9B-71EA-CA5F38EECBD9}"/>
              </a:ext>
            </a:extLst>
          </p:cNvPr>
          <p:cNvSpPr txBox="1"/>
          <p:nvPr/>
        </p:nvSpPr>
        <p:spPr>
          <a:xfrm>
            <a:off x="4519727" y="4838636"/>
            <a:ext cx="2769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hút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tĩnh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ion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mang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trái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074" name="Picture 2" descr="Hoá học 10 Bài 13: Liên kết cộng hóa trị - Học hỏi Net">
            <a:extLst>
              <a:ext uri="{FF2B5EF4-FFF2-40B4-BE49-F238E27FC236}">
                <a16:creationId xmlns:a16="http://schemas.microsoft.com/office/drawing/2014/main" id="{9EBB4D00-91DF-A464-9E0C-237CAE525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8"/>
          <a:stretch/>
        </p:blipFill>
        <p:spPr bwMode="auto">
          <a:xfrm>
            <a:off x="7965228" y="1991061"/>
            <a:ext cx="1205768" cy="10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6AD9C-CB2A-33B9-B08C-CD5145283F21}"/>
                  </a:ext>
                </a:extLst>
              </p:cNvPr>
              <p:cNvSpPr txBox="1"/>
              <p:nvPr/>
            </p:nvSpPr>
            <p:spPr>
              <a:xfrm>
                <a:off x="9581679" y="2129271"/>
                <a:ext cx="13088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𝛥𝜒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C6AD9C-CB2A-33B9-B08C-CD5145283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679" y="2129271"/>
                <a:ext cx="1308882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Covalent bonding (GCSE) — the science hive">
            <a:extLst>
              <a:ext uri="{FF2B5EF4-FFF2-40B4-BE49-F238E27FC236}">
                <a16:creationId xmlns:a16="http://schemas.microsoft.com/office/drawing/2014/main" id="{4EA7E513-1A9C-6CD1-F062-E2E81DDB2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0" t="26605" r="6152" b="15499"/>
          <a:stretch/>
        </p:blipFill>
        <p:spPr bwMode="auto">
          <a:xfrm>
            <a:off x="7732580" y="3310847"/>
            <a:ext cx="1562833" cy="10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E6FE47-F1B3-0D2E-5E15-5B236D63964F}"/>
                  </a:ext>
                </a:extLst>
              </p:cNvPr>
              <p:cNvSpPr txBox="1"/>
              <p:nvPr/>
            </p:nvSpPr>
            <p:spPr>
              <a:xfrm>
                <a:off x="9354850" y="3641423"/>
                <a:ext cx="1762539" cy="66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000" i="1" kern="120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𝐶𝑙</m:t>
                                </m:r>
                              </m:e>
                            </m:d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i="1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000" i="0" kern="12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=3,16−2,20=0,96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E6FE47-F1B3-0D2E-5E15-5B236D639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850" y="3641423"/>
                <a:ext cx="1762539" cy="660309"/>
              </a:xfrm>
              <a:prstGeom prst="rect">
                <a:avLst/>
              </a:prstGeom>
              <a:blipFill>
                <a:blip r:embed="rId6"/>
                <a:stretch>
                  <a:fillRect r="-36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/>
              <p:nvPr/>
            </p:nvSpPr>
            <p:spPr>
              <a:xfrm>
                <a:off x="526974" y="2219840"/>
                <a:ext cx="1986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𝜟𝝌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663536-A38A-CE48-D123-484D9B516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4" y="2219840"/>
                <a:ext cx="1986777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B075DB-C3FA-4689-0E19-2B30B8E89D89}"/>
                  </a:ext>
                </a:extLst>
              </p:cNvPr>
              <p:cNvSpPr txBox="1"/>
              <p:nvPr/>
            </p:nvSpPr>
            <p:spPr>
              <a:xfrm>
                <a:off x="593368" y="3524276"/>
                <a:ext cx="18528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lang="en-US" b="1" i="1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B075DB-C3FA-4689-0E19-2B30B8E89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68" y="3524276"/>
                <a:ext cx="1852824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910AF5-8059-246A-046D-8CB427A2F31C}"/>
                  </a:ext>
                </a:extLst>
              </p:cNvPr>
              <p:cNvSpPr txBox="1"/>
              <p:nvPr/>
            </p:nvSpPr>
            <p:spPr>
              <a:xfrm>
                <a:off x="746239" y="4977135"/>
                <a:ext cx="14717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𝜟𝝌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≥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lang="en-US" sz="1800" b="1" i="0" kern="1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𝟕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910AF5-8059-246A-046D-8CB427A2F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39" y="4977135"/>
                <a:ext cx="1471727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89EC3-27DD-22D3-8FDB-E541DDA418C5}"/>
                  </a:ext>
                </a:extLst>
              </p:cNvPr>
              <p:cNvSpPr txBox="1"/>
              <p:nvPr/>
            </p:nvSpPr>
            <p:spPr>
              <a:xfrm>
                <a:off x="9354850" y="5016310"/>
                <a:ext cx="2124370" cy="6603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𝐶𝑙</m:t>
                                </m:r>
                              </m:e>
                            </m:d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Times New Roman" panose="02020603050405020304" pitchFamily="18" charset="0"/>
                                  </a:rPr>
                                  <m:t>𝑁𝑎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kumimoji="0" lang="en-US" sz="2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Times New Roman" panose="02020603050405020304" pitchFamily="18" charset="0"/>
                              </a:rPr>
                              <m:t>=3,16−0,93=2,23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189EC3-27DD-22D3-8FDB-E541DDA41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850" y="5016310"/>
                <a:ext cx="2124370" cy="660309"/>
              </a:xfrm>
              <a:prstGeom prst="rect">
                <a:avLst/>
              </a:prstGeom>
              <a:blipFill>
                <a:blip r:embed="rId10"/>
                <a:stretch>
                  <a:fillRect r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iên kết ion – Wikipedia tiếng Việt">
            <a:extLst>
              <a:ext uri="{FF2B5EF4-FFF2-40B4-BE49-F238E27FC236}">
                <a16:creationId xmlns:a16="http://schemas.microsoft.com/office/drawing/2014/main" id="{8029986B-418E-157B-98E6-62C0124D6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3" t="7895" r="808" b="52996"/>
          <a:stretch/>
        </p:blipFill>
        <p:spPr bwMode="auto">
          <a:xfrm>
            <a:off x="7289365" y="4949289"/>
            <a:ext cx="1980873" cy="7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8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8" grpId="0"/>
      <p:bldP spid="13" grpId="0"/>
      <p:bldP spid="17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8">
            <a:extLst>
              <a:ext uri="{FF2B5EF4-FFF2-40B4-BE49-F238E27FC236}">
                <a16:creationId xmlns:a16="http://schemas.microsoft.com/office/drawing/2014/main" id="{4C018720-A21F-39FA-BAD5-F5CA9F11A72F}"/>
              </a:ext>
            </a:extLst>
          </p:cNvPr>
          <p:cNvSpPr txBox="1"/>
          <p:nvPr/>
        </p:nvSpPr>
        <p:spPr>
          <a:xfrm>
            <a:off x="2250301" y="-22289"/>
            <a:ext cx="8746177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 LOẠI LIÊN KẾT THEO ĐỘ ÂM ĐIỆN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3723D-0824-4F72-0D05-DBC2DF89E896}"/>
              </a:ext>
            </a:extLst>
          </p:cNvPr>
          <p:cNvSpPr txBox="1"/>
          <p:nvPr/>
        </p:nvSpPr>
        <p:spPr>
          <a:xfrm>
            <a:off x="371060" y="842933"/>
            <a:ext cx="116751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H</a:t>
            </a:r>
            <a:r>
              <a:rPr 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O, O</a:t>
            </a:r>
            <a:r>
              <a:rPr 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7" name="MH_SubTitle_1">
            <a:extLst>
              <a:ext uri="{FF2B5EF4-FFF2-40B4-BE49-F238E27FC236}">
                <a16:creationId xmlns:a16="http://schemas.microsoft.com/office/drawing/2014/main" id="{5CFED1A6-E391-1631-8E57-8D5FA78D6A8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62342" y="3707439"/>
            <a:ext cx="3518841" cy="123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3,44 – 3,44 = 0.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2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O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cộng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hóa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trị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+mn-ea"/>
                <a:cs typeface="Times New Roman" panose="02020603050405020304" pitchFamily="18" charset="0"/>
              </a:rPr>
              <a:t>cực</a:t>
            </a:r>
            <a:endParaRPr lang="en-US" altLang="zh-CN" sz="2400" dirty="0">
              <a:solidFill>
                <a:schemeClr val="bg1"/>
              </a:solidFill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E68B8D-3785-4BAA-F3B4-4A498455B26A}"/>
              </a:ext>
            </a:extLst>
          </p:cNvPr>
          <p:cNvGrpSpPr/>
          <p:nvPr/>
        </p:nvGrpSpPr>
        <p:grpSpPr>
          <a:xfrm>
            <a:off x="6531493" y="3182438"/>
            <a:ext cx="1545385" cy="1570894"/>
            <a:chOff x="7449678" y="4241361"/>
            <a:chExt cx="1545385" cy="1570894"/>
          </a:xfrm>
        </p:grpSpPr>
        <p:pic>
          <p:nvPicPr>
            <p:cNvPr id="39" name="MH_Other_4">
              <a:extLst>
                <a:ext uri="{FF2B5EF4-FFF2-40B4-BE49-F238E27FC236}">
                  <a16:creationId xmlns:a16="http://schemas.microsoft.com/office/drawing/2014/main" id="{6E069617-A404-3A93-E661-F811923B80A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449678" y="4241361"/>
              <a:ext cx="1545385" cy="1570894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FA6B4D-4574-69CA-F8EF-0125655F7BAF}"/>
                </a:ext>
              </a:extLst>
            </p:cNvPr>
            <p:cNvSpPr txBox="1"/>
            <p:nvPr/>
          </p:nvSpPr>
          <p:spPr>
            <a:xfrm>
              <a:off x="8050597" y="4757135"/>
              <a:ext cx="52901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="1" dirty="0">
                  <a:solidFill>
                    <a:srgbClr val="E85D6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O</a:t>
              </a:r>
              <a:r>
                <a:rPr lang="en-US" sz="2400" b="1" baseline="-25000" dirty="0">
                  <a:solidFill>
                    <a:srgbClr val="E85D65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en-US" sz="2400" b="1" dirty="0">
                <a:solidFill>
                  <a:srgbClr val="E85D6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MH_SubTitle_1">
            <a:extLst>
              <a:ext uri="{FF2B5EF4-FFF2-40B4-BE49-F238E27FC236}">
                <a16:creationId xmlns:a16="http://schemas.microsoft.com/office/drawing/2014/main" id="{16B898D7-0BE2-3A9C-9317-EFCB81EBD97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6381" y="1764770"/>
            <a:ext cx="3114104" cy="108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3,44 – 1,00 = 2,44.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Ca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O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ion.</a:t>
            </a:r>
            <a:endParaRPr lang="en-US" altLang="zh-CN" sz="2400" dirty="0">
              <a:solidFill>
                <a:schemeClr val="bg1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MH_SubTitle_1">
            <a:extLst>
              <a:ext uri="{FF2B5EF4-FFF2-40B4-BE49-F238E27FC236}">
                <a16:creationId xmlns:a16="http://schemas.microsoft.com/office/drawing/2014/main" id="{3700D4A8-93D2-301C-6470-D8B05131D4B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7306" y="3982044"/>
            <a:ext cx="3453530" cy="121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3,44 – 2,20 = 1,24.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H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O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liên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kết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cộng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hóa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trị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cực</a:t>
            </a:r>
            <a:endParaRPr lang="en-US" altLang="zh-CN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68618BB-4561-454C-2F69-DFE538E85ADB}"/>
              </a:ext>
            </a:extLst>
          </p:cNvPr>
          <p:cNvGrpSpPr/>
          <p:nvPr/>
        </p:nvGrpSpPr>
        <p:grpSpPr>
          <a:xfrm>
            <a:off x="4444357" y="3538312"/>
            <a:ext cx="1545384" cy="1570894"/>
            <a:chOff x="2276658" y="5448145"/>
            <a:chExt cx="1545384" cy="1570894"/>
          </a:xfrm>
        </p:grpSpPr>
        <p:pic>
          <p:nvPicPr>
            <p:cNvPr id="51" name="MH_Other_5">
              <a:extLst>
                <a:ext uri="{FF2B5EF4-FFF2-40B4-BE49-F238E27FC236}">
                  <a16:creationId xmlns:a16="http://schemas.microsoft.com/office/drawing/2014/main" id="{5F143482-22B4-893B-D07A-74D2476DE8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276658" y="5448145"/>
              <a:ext cx="1545384" cy="1570894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AFAEA2F-FC2D-1159-CA6B-FD8E02614003}"/>
                </a:ext>
              </a:extLst>
            </p:cNvPr>
            <p:cNvSpPr txBox="1"/>
            <p:nvPr/>
          </p:nvSpPr>
          <p:spPr>
            <a:xfrm>
              <a:off x="2723701" y="6048926"/>
              <a:ext cx="69656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8BBE8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</a:t>
              </a:r>
              <a:r>
                <a:rPr lang="en-US" sz="2400" b="1" baseline="-25000" dirty="0">
                  <a:solidFill>
                    <a:srgbClr val="48BBE8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rgbClr val="48BBE8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7AFFB1-0411-A309-077E-F818790ABA05}"/>
              </a:ext>
            </a:extLst>
          </p:cNvPr>
          <p:cNvGrpSpPr/>
          <p:nvPr/>
        </p:nvGrpSpPr>
        <p:grpSpPr>
          <a:xfrm>
            <a:off x="4983221" y="1593680"/>
            <a:ext cx="1547510" cy="1573019"/>
            <a:chOff x="3227473" y="3106451"/>
            <a:chExt cx="1547510" cy="1573019"/>
          </a:xfrm>
        </p:grpSpPr>
        <p:pic>
          <p:nvPicPr>
            <p:cNvPr id="54" name="MH_Other_1">
              <a:extLst>
                <a:ext uri="{FF2B5EF4-FFF2-40B4-BE49-F238E27FC236}">
                  <a16:creationId xmlns:a16="http://schemas.microsoft.com/office/drawing/2014/main" id="{488BF1D3-6C9B-E7A9-779F-56D3279DB88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227473" y="3106451"/>
              <a:ext cx="1547510" cy="1573019"/>
            </a:xfrm>
            <a:prstGeom prst="rect">
              <a:avLst/>
            </a:prstGeom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76A9F5-CE9B-1496-C931-81A9EFA035B9}"/>
                </a:ext>
              </a:extLst>
            </p:cNvPr>
            <p:cNvSpPr txBox="1"/>
            <p:nvPr/>
          </p:nvSpPr>
          <p:spPr>
            <a:xfrm>
              <a:off x="3652946" y="3737793"/>
              <a:ext cx="69656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CaO</a:t>
              </a:r>
              <a:endPara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25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8" y="1355249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2">
            <a:extLst>
              <a:ext uri="{FF2B5EF4-FFF2-40B4-BE49-F238E27FC236}">
                <a16:creationId xmlns:a16="http://schemas.microsoft.com/office/drawing/2014/main" id="{2EFAB64B-EF92-C2A6-0432-CD5B3DC5B76F}"/>
              </a:ext>
            </a:extLst>
          </p:cNvPr>
          <p:cNvSpPr txBox="1"/>
          <p:nvPr/>
        </p:nvSpPr>
        <p:spPr>
          <a:xfrm>
            <a:off x="5148086" y="3674365"/>
            <a:ext cx="5996164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3104974" y="0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C6752-E3B3-F581-3253-924A9C29B734}"/>
              </a:ext>
            </a:extLst>
          </p:cNvPr>
          <p:cNvSpPr txBox="1"/>
          <p:nvPr/>
        </p:nvSpPr>
        <p:spPr>
          <a:xfrm>
            <a:off x="4498401" y="679664"/>
            <a:ext cx="6538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AO s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AO p</a:t>
            </a:r>
          </a:p>
        </p:txBody>
      </p:sp>
      <p:pic>
        <p:nvPicPr>
          <p:cNvPr id="5122" name="Picture 2" descr="4.5.4 Types of Overlapping and Nature of Covalent Bonds – Rank1NEET">
            <a:extLst>
              <a:ext uri="{FF2B5EF4-FFF2-40B4-BE49-F238E27FC236}">
                <a16:creationId xmlns:a16="http://schemas.microsoft.com/office/drawing/2014/main" id="{25BF95BC-6BAD-B2EA-A04B-0C2C8C92D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"/>
          <a:stretch/>
        </p:blipFill>
        <p:spPr bwMode="auto">
          <a:xfrm>
            <a:off x="508218" y="1656589"/>
            <a:ext cx="6177640" cy="13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E9115-E4D9-35D8-C697-CC872A9E8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84" t="-13500" r="1384" b="6770"/>
          <a:stretch/>
        </p:blipFill>
        <p:spPr>
          <a:xfrm>
            <a:off x="415739" y="3008681"/>
            <a:ext cx="6362598" cy="1352092"/>
          </a:xfrm>
          <a:prstGeom prst="rect">
            <a:avLst/>
          </a:prstGeom>
        </p:spPr>
      </p:pic>
      <p:pic>
        <p:nvPicPr>
          <p:cNvPr id="5124" name="Picture 4" descr="Sigma (𝞂) bond">
            <a:extLst>
              <a:ext uri="{FF2B5EF4-FFF2-40B4-BE49-F238E27FC236}">
                <a16:creationId xmlns:a16="http://schemas.microsoft.com/office/drawing/2014/main" id="{05A1D8D8-7FE0-4D02-675D-813139045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4308" b="11481"/>
          <a:stretch/>
        </p:blipFill>
        <p:spPr bwMode="auto">
          <a:xfrm>
            <a:off x="508218" y="4630079"/>
            <a:ext cx="6362598" cy="12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E5DB4-B997-BAA7-7E1D-6E808385F395}"/>
              </a:ext>
            </a:extLst>
          </p:cNvPr>
          <p:cNvSpPr txBox="1"/>
          <p:nvPr/>
        </p:nvSpPr>
        <p:spPr>
          <a:xfrm>
            <a:off x="585205" y="1121809"/>
            <a:ext cx="6538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DBFF5-4043-A648-3EB2-DADBB7797BAA}"/>
              </a:ext>
            </a:extLst>
          </p:cNvPr>
          <p:cNvSpPr txBox="1"/>
          <p:nvPr/>
        </p:nvSpPr>
        <p:spPr>
          <a:xfrm>
            <a:off x="7648230" y="1438617"/>
            <a:ext cx="420784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z)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DDCA2-B0D5-9B44-2FA4-6DB890ECDD33}"/>
              </a:ext>
            </a:extLst>
          </p:cNvPr>
          <p:cNvSpPr txBox="1"/>
          <p:nvPr/>
        </p:nvSpPr>
        <p:spPr>
          <a:xfrm>
            <a:off x="7767738" y="3337417"/>
            <a:ext cx="420784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sigma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6A1D06-313B-4373-76B8-E344D7D1E7B7}"/>
                  </a:ext>
                </a:extLst>
              </p:cNvPr>
              <p:cNvSpPr txBox="1"/>
              <p:nvPr/>
            </p:nvSpPr>
            <p:spPr>
              <a:xfrm>
                <a:off x="10266743" y="4037607"/>
                <a:ext cx="7457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sym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6A1D06-313B-4373-76B8-E344D7D1E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743" y="4037607"/>
                <a:ext cx="745770" cy="646331"/>
              </a:xfrm>
              <a:prstGeom prst="rect">
                <a:avLst/>
              </a:prstGeom>
              <a:blipFill>
                <a:blip r:embed="rId5"/>
                <a:stretch>
                  <a:fillRect l="-24390" t="-15094" r="-1463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25">
            <a:extLst>
              <a:ext uri="{FF2B5EF4-FFF2-40B4-BE49-F238E27FC236}">
                <a16:creationId xmlns:a16="http://schemas.microsoft.com/office/drawing/2014/main" id="{8474E647-4AC6-7334-514D-CF6FCD085D31}"/>
              </a:ext>
            </a:extLst>
          </p:cNvPr>
          <p:cNvGrpSpPr/>
          <p:nvPr/>
        </p:nvGrpSpPr>
        <p:grpSpPr>
          <a:xfrm>
            <a:off x="6941154" y="1315374"/>
            <a:ext cx="621269" cy="474644"/>
            <a:chOff x="745709" y="1904734"/>
            <a:chExt cx="1123829" cy="683779"/>
          </a:xfrm>
        </p:grpSpPr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F7CB77A1-029F-CB7A-51E3-3D8B7D10885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F4E651FB-8208-9AE7-86C3-63C020D3ACA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">
            <a:extLst>
              <a:ext uri="{FF2B5EF4-FFF2-40B4-BE49-F238E27FC236}">
                <a16:creationId xmlns:a16="http://schemas.microsoft.com/office/drawing/2014/main" id="{BCF3A8F8-3308-7DA8-7CB2-3D8256547F1D}"/>
              </a:ext>
            </a:extLst>
          </p:cNvPr>
          <p:cNvGrpSpPr/>
          <p:nvPr/>
        </p:nvGrpSpPr>
        <p:grpSpPr>
          <a:xfrm>
            <a:off x="6982424" y="3067563"/>
            <a:ext cx="621269" cy="474644"/>
            <a:chOff x="745709" y="1904734"/>
            <a:chExt cx="1123829" cy="683779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346D3D48-5E46-976D-1382-F548DEE99C4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076BBC3-41E7-8FE3-4E74-7C63E86A008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75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3104974" y="0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D9B98-81D1-80DF-619B-152DEA837274}"/>
              </a:ext>
            </a:extLst>
          </p:cNvPr>
          <p:cNvSpPr txBox="1"/>
          <p:nvPr/>
        </p:nvSpPr>
        <p:spPr>
          <a:xfrm>
            <a:off x="6096000" y="1515287"/>
            <a:ext cx="55498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 AO p song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ADD16-3B95-9E34-9881-29338A03B009}"/>
              </a:ext>
            </a:extLst>
          </p:cNvPr>
          <p:cNvSpPr txBox="1"/>
          <p:nvPr/>
        </p:nvSpPr>
        <p:spPr>
          <a:xfrm>
            <a:off x="4918228" y="713779"/>
            <a:ext cx="6538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7B107-DBD0-5101-A7A7-D4D29FE85D85}"/>
              </a:ext>
            </a:extLst>
          </p:cNvPr>
          <p:cNvSpPr txBox="1"/>
          <p:nvPr/>
        </p:nvSpPr>
        <p:spPr>
          <a:xfrm>
            <a:off x="6165337" y="2954356"/>
            <a:ext cx="576471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 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41900C-0EE1-E280-AFEB-243DF05D2098}"/>
                  </a:ext>
                </a:extLst>
              </p:cNvPr>
              <p:cNvSpPr txBox="1"/>
              <p:nvPr/>
            </p:nvSpPr>
            <p:spPr>
              <a:xfrm>
                <a:off x="10719723" y="3334811"/>
                <a:ext cx="7371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(</m:t>
                      </m:r>
                      <m:r>
                        <a:rPr lang="en-US" sz="28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41900C-0EE1-E280-AFEB-243DF05D2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9723" y="3334811"/>
                <a:ext cx="73718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DD327FC-80BD-E12B-4A34-AFB0CB564A3D}"/>
              </a:ext>
            </a:extLst>
          </p:cNvPr>
          <p:cNvSpPr txBox="1"/>
          <p:nvPr/>
        </p:nvSpPr>
        <p:spPr>
          <a:xfrm>
            <a:off x="6263140" y="4686718"/>
            <a:ext cx="6788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sigma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pi. </a:t>
            </a:r>
          </a:p>
        </p:txBody>
      </p:sp>
      <p:pic>
        <p:nvPicPr>
          <p:cNvPr id="11" name="Picture 2" descr="4.5.4 Types of Overlapping and Nature of Covalent Bonds – Rank1NEET">
            <a:extLst>
              <a:ext uri="{FF2B5EF4-FFF2-40B4-BE49-F238E27FC236}">
                <a16:creationId xmlns:a16="http://schemas.microsoft.com/office/drawing/2014/main" id="{FC23CC8D-3010-B3C2-17C1-C54317C9F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25" b="17486"/>
          <a:stretch/>
        </p:blipFill>
        <p:spPr bwMode="auto">
          <a:xfrm>
            <a:off x="546150" y="2186562"/>
            <a:ext cx="4524820" cy="23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25">
            <a:extLst>
              <a:ext uri="{FF2B5EF4-FFF2-40B4-BE49-F238E27FC236}">
                <a16:creationId xmlns:a16="http://schemas.microsoft.com/office/drawing/2014/main" id="{4A5FEDEB-9AF1-0029-881A-2DF16225C36A}"/>
              </a:ext>
            </a:extLst>
          </p:cNvPr>
          <p:cNvGrpSpPr/>
          <p:nvPr/>
        </p:nvGrpSpPr>
        <p:grpSpPr>
          <a:xfrm>
            <a:off x="5356420" y="1416634"/>
            <a:ext cx="621269" cy="474644"/>
            <a:chOff x="745709" y="1904734"/>
            <a:chExt cx="1123829" cy="683779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623B2CB3-39F6-009C-2E41-29541BE6254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4D81DB1-F20F-F268-2C91-B9FB910CE02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4DED9B24-E8E3-B855-81A4-534A1F1A73C8}"/>
              </a:ext>
            </a:extLst>
          </p:cNvPr>
          <p:cNvGrpSpPr/>
          <p:nvPr/>
        </p:nvGrpSpPr>
        <p:grpSpPr>
          <a:xfrm>
            <a:off x="5405396" y="2954356"/>
            <a:ext cx="621269" cy="474644"/>
            <a:chOff x="745709" y="1904734"/>
            <a:chExt cx="1123829" cy="683779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0164565-5B9F-BC08-81FB-657377BE63C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825AE3B-3622-B7BA-B88D-DF53C423EA7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9" name="组合 25">
            <a:extLst>
              <a:ext uri="{FF2B5EF4-FFF2-40B4-BE49-F238E27FC236}">
                <a16:creationId xmlns:a16="http://schemas.microsoft.com/office/drawing/2014/main" id="{383A32B1-B822-0EF0-A829-81A19647B387}"/>
              </a:ext>
            </a:extLst>
          </p:cNvPr>
          <p:cNvGrpSpPr/>
          <p:nvPr/>
        </p:nvGrpSpPr>
        <p:grpSpPr>
          <a:xfrm>
            <a:off x="5474731" y="4427517"/>
            <a:ext cx="621269" cy="474644"/>
            <a:chOff x="745709" y="1904734"/>
            <a:chExt cx="1123829" cy="683779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C4195E4-B74C-C9FA-8757-DED67918810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4570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C2C831D-1A8F-0F37-6FB4-FB932487FA6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396219" y="1904734"/>
              <a:ext cx="473319" cy="683779"/>
            </a:xfrm>
            <a:custGeom>
              <a:avLst/>
              <a:gdLst>
                <a:gd name="T0" fmla="*/ 157 w 657"/>
                <a:gd name="T1" fmla="*/ 35 h 559"/>
                <a:gd name="T2" fmla="*/ 325 w 657"/>
                <a:gd name="T3" fmla="*/ 33 h 559"/>
                <a:gd name="T4" fmla="*/ 488 w 657"/>
                <a:gd name="T5" fmla="*/ 54 h 559"/>
                <a:gd name="T6" fmla="*/ 596 w 657"/>
                <a:gd name="T7" fmla="*/ 107 h 559"/>
                <a:gd name="T8" fmla="*/ 264 w 657"/>
                <a:gd name="T9" fmla="*/ 83 h 559"/>
                <a:gd name="T10" fmla="*/ 349 w 657"/>
                <a:gd name="T11" fmla="*/ 94 h 559"/>
                <a:gd name="T12" fmla="*/ 117 w 657"/>
                <a:gd name="T13" fmla="*/ 104 h 559"/>
                <a:gd name="T14" fmla="*/ 614 w 657"/>
                <a:gd name="T15" fmla="*/ 144 h 559"/>
                <a:gd name="T16" fmla="*/ 279 w 657"/>
                <a:gd name="T17" fmla="*/ 119 h 559"/>
                <a:gd name="T18" fmla="*/ 459 w 657"/>
                <a:gd name="T19" fmla="*/ 138 h 559"/>
                <a:gd name="T20" fmla="*/ 55 w 657"/>
                <a:gd name="T21" fmla="*/ 135 h 559"/>
                <a:gd name="T22" fmla="*/ 93 w 657"/>
                <a:gd name="T23" fmla="*/ 138 h 559"/>
                <a:gd name="T24" fmla="*/ 75 w 657"/>
                <a:gd name="T25" fmla="*/ 142 h 559"/>
                <a:gd name="T26" fmla="*/ 134 w 657"/>
                <a:gd name="T27" fmla="*/ 147 h 559"/>
                <a:gd name="T28" fmla="*/ 206 w 657"/>
                <a:gd name="T29" fmla="*/ 155 h 559"/>
                <a:gd name="T30" fmla="*/ 87 w 657"/>
                <a:gd name="T31" fmla="*/ 164 h 559"/>
                <a:gd name="T32" fmla="*/ 104 w 657"/>
                <a:gd name="T33" fmla="*/ 169 h 559"/>
                <a:gd name="T34" fmla="*/ 549 w 657"/>
                <a:gd name="T35" fmla="*/ 184 h 559"/>
                <a:gd name="T36" fmla="*/ 161 w 657"/>
                <a:gd name="T37" fmla="*/ 175 h 559"/>
                <a:gd name="T38" fmla="*/ 533 w 657"/>
                <a:gd name="T39" fmla="*/ 178 h 559"/>
                <a:gd name="T40" fmla="*/ 51 w 657"/>
                <a:gd name="T41" fmla="*/ 186 h 559"/>
                <a:gd name="T42" fmla="*/ 110 w 657"/>
                <a:gd name="T43" fmla="*/ 191 h 559"/>
                <a:gd name="T44" fmla="*/ 333 w 657"/>
                <a:gd name="T45" fmla="*/ 192 h 559"/>
                <a:gd name="T46" fmla="*/ 626 w 657"/>
                <a:gd name="T47" fmla="*/ 204 h 559"/>
                <a:gd name="T48" fmla="*/ 273 w 657"/>
                <a:gd name="T49" fmla="*/ 204 h 559"/>
                <a:gd name="T50" fmla="*/ 566 w 657"/>
                <a:gd name="T51" fmla="*/ 212 h 559"/>
                <a:gd name="T52" fmla="*/ 145 w 657"/>
                <a:gd name="T53" fmla="*/ 215 h 559"/>
                <a:gd name="T54" fmla="*/ 292 w 657"/>
                <a:gd name="T55" fmla="*/ 216 h 559"/>
                <a:gd name="T56" fmla="*/ 573 w 657"/>
                <a:gd name="T57" fmla="*/ 226 h 559"/>
                <a:gd name="T58" fmla="*/ 329 w 657"/>
                <a:gd name="T59" fmla="*/ 234 h 559"/>
                <a:gd name="T60" fmla="*/ 131 w 657"/>
                <a:gd name="T61" fmla="*/ 231 h 559"/>
                <a:gd name="T62" fmla="*/ 507 w 657"/>
                <a:gd name="T63" fmla="*/ 240 h 559"/>
                <a:gd name="T64" fmla="*/ 600 w 657"/>
                <a:gd name="T65" fmla="*/ 268 h 559"/>
                <a:gd name="T66" fmla="*/ 540 w 657"/>
                <a:gd name="T67" fmla="*/ 249 h 559"/>
                <a:gd name="T68" fmla="*/ 509 w 657"/>
                <a:gd name="T69" fmla="*/ 260 h 559"/>
                <a:gd name="T70" fmla="*/ 406 w 657"/>
                <a:gd name="T71" fmla="*/ 257 h 559"/>
                <a:gd name="T72" fmla="*/ 372 w 657"/>
                <a:gd name="T73" fmla="*/ 260 h 559"/>
                <a:gd name="T74" fmla="*/ 246 w 657"/>
                <a:gd name="T75" fmla="*/ 270 h 559"/>
                <a:gd name="T76" fmla="*/ 152 w 657"/>
                <a:gd name="T77" fmla="*/ 274 h 559"/>
                <a:gd name="T78" fmla="*/ 507 w 657"/>
                <a:gd name="T79" fmla="*/ 280 h 559"/>
                <a:gd name="T80" fmla="*/ 189 w 657"/>
                <a:gd name="T81" fmla="*/ 283 h 559"/>
                <a:gd name="T82" fmla="*/ 314 w 657"/>
                <a:gd name="T83" fmla="*/ 285 h 559"/>
                <a:gd name="T84" fmla="*/ 504 w 657"/>
                <a:gd name="T85" fmla="*/ 289 h 559"/>
                <a:gd name="T86" fmla="*/ 479 w 657"/>
                <a:gd name="T87" fmla="*/ 294 h 559"/>
                <a:gd name="T88" fmla="*/ 483 w 657"/>
                <a:gd name="T89" fmla="*/ 300 h 559"/>
                <a:gd name="T90" fmla="*/ 485 w 657"/>
                <a:gd name="T91" fmla="*/ 312 h 559"/>
                <a:gd name="T92" fmla="*/ 409 w 657"/>
                <a:gd name="T93" fmla="*/ 314 h 559"/>
                <a:gd name="T94" fmla="*/ 269 w 657"/>
                <a:gd name="T95" fmla="*/ 318 h 559"/>
                <a:gd name="T96" fmla="*/ 460 w 657"/>
                <a:gd name="T97" fmla="*/ 323 h 559"/>
                <a:gd name="T98" fmla="*/ 387 w 657"/>
                <a:gd name="T99" fmla="*/ 334 h 559"/>
                <a:gd name="T100" fmla="*/ 67 w 657"/>
                <a:gd name="T101" fmla="*/ 334 h 559"/>
                <a:gd name="T102" fmla="*/ 50 w 657"/>
                <a:gd name="T103" fmla="*/ 338 h 559"/>
                <a:gd name="T104" fmla="*/ 410 w 657"/>
                <a:gd name="T105" fmla="*/ 351 h 559"/>
                <a:gd name="T106" fmla="*/ 157 w 657"/>
                <a:gd name="T107" fmla="*/ 363 h 559"/>
                <a:gd name="T108" fmla="*/ 315 w 657"/>
                <a:gd name="T109" fmla="*/ 358 h 559"/>
                <a:gd name="T110" fmla="*/ 321 w 657"/>
                <a:gd name="T111" fmla="*/ 364 h 559"/>
                <a:gd name="T112" fmla="*/ 232 w 657"/>
                <a:gd name="T113" fmla="*/ 367 h 559"/>
                <a:gd name="T114" fmla="*/ 101 w 657"/>
                <a:gd name="T115" fmla="*/ 391 h 559"/>
                <a:gd name="T116" fmla="*/ 402 w 657"/>
                <a:gd name="T117" fmla="*/ 382 h 559"/>
                <a:gd name="T118" fmla="*/ 72 w 657"/>
                <a:gd name="T119" fmla="*/ 403 h 559"/>
                <a:gd name="T120" fmla="*/ 157 w 657"/>
                <a:gd name="T121" fmla="*/ 399 h 559"/>
                <a:gd name="T122" fmla="*/ 392 w 657"/>
                <a:gd name="T123" fmla="*/ 416 h 559"/>
                <a:gd name="T124" fmla="*/ 115 w 657"/>
                <a:gd name="T125" fmla="*/ 440 h 5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57"/>
                <a:gd name="T190" fmla="*/ 0 h 559"/>
                <a:gd name="T191" fmla="*/ 657 w 657"/>
                <a:gd name="T192" fmla="*/ 559 h 5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57" h="559">
                  <a:moveTo>
                    <a:pt x="185" y="393"/>
                  </a:moveTo>
                  <a:cubicBezTo>
                    <a:pt x="192" y="400"/>
                    <a:pt x="207" y="406"/>
                    <a:pt x="216" y="414"/>
                  </a:cubicBezTo>
                  <a:cubicBezTo>
                    <a:pt x="214" y="422"/>
                    <a:pt x="205" y="412"/>
                    <a:pt x="200" y="411"/>
                  </a:cubicBezTo>
                  <a:cubicBezTo>
                    <a:pt x="199" y="412"/>
                    <a:pt x="200" y="414"/>
                    <a:pt x="199" y="414"/>
                  </a:cubicBezTo>
                  <a:cubicBezTo>
                    <a:pt x="190" y="412"/>
                    <a:pt x="187" y="402"/>
                    <a:pt x="179" y="401"/>
                  </a:cubicBezTo>
                  <a:cubicBezTo>
                    <a:pt x="182" y="407"/>
                    <a:pt x="191" y="411"/>
                    <a:pt x="198" y="417"/>
                  </a:cubicBezTo>
                  <a:cubicBezTo>
                    <a:pt x="203" y="421"/>
                    <a:pt x="211" y="427"/>
                    <a:pt x="209" y="433"/>
                  </a:cubicBezTo>
                  <a:cubicBezTo>
                    <a:pt x="201" y="432"/>
                    <a:pt x="193" y="425"/>
                    <a:pt x="185" y="421"/>
                  </a:cubicBezTo>
                  <a:cubicBezTo>
                    <a:pt x="186" y="426"/>
                    <a:pt x="195" y="430"/>
                    <a:pt x="198" y="435"/>
                  </a:cubicBezTo>
                  <a:cubicBezTo>
                    <a:pt x="202" y="438"/>
                    <a:pt x="212" y="442"/>
                    <a:pt x="209" y="449"/>
                  </a:cubicBezTo>
                  <a:cubicBezTo>
                    <a:pt x="199" y="446"/>
                    <a:pt x="188" y="438"/>
                    <a:pt x="177" y="434"/>
                  </a:cubicBezTo>
                  <a:cubicBezTo>
                    <a:pt x="186" y="441"/>
                    <a:pt x="193" y="449"/>
                    <a:pt x="202" y="455"/>
                  </a:cubicBezTo>
                  <a:cubicBezTo>
                    <a:pt x="203" y="464"/>
                    <a:pt x="214" y="465"/>
                    <a:pt x="214" y="474"/>
                  </a:cubicBezTo>
                  <a:cubicBezTo>
                    <a:pt x="213" y="474"/>
                    <a:pt x="213" y="475"/>
                    <a:pt x="213" y="475"/>
                  </a:cubicBezTo>
                  <a:cubicBezTo>
                    <a:pt x="206" y="472"/>
                    <a:pt x="202" y="464"/>
                    <a:pt x="194" y="464"/>
                  </a:cubicBezTo>
                  <a:cubicBezTo>
                    <a:pt x="201" y="475"/>
                    <a:pt x="215" y="482"/>
                    <a:pt x="217" y="496"/>
                  </a:cubicBezTo>
                  <a:cubicBezTo>
                    <a:pt x="213" y="497"/>
                    <a:pt x="209" y="492"/>
                    <a:pt x="206" y="490"/>
                  </a:cubicBezTo>
                  <a:cubicBezTo>
                    <a:pt x="202" y="487"/>
                    <a:pt x="199" y="484"/>
                    <a:pt x="195" y="482"/>
                  </a:cubicBezTo>
                  <a:cubicBezTo>
                    <a:pt x="197" y="485"/>
                    <a:pt x="203" y="489"/>
                    <a:pt x="207" y="493"/>
                  </a:cubicBezTo>
                  <a:cubicBezTo>
                    <a:pt x="207" y="495"/>
                    <a:pt x="206" y="495"/>
                    <a:pt x="206" y="496"/>
                  </a:cubicBezTo>
                  <a:cubicBezTo>
                    <a:pt x="214" y="502"/>
                    <a:pt x="220" y="510"/>
                    <a:pt x="227" y="517"/>
                  </a:cubicBezTo>
                  <a:cubicBezTo>
                    <a:pt x="227" y="519"/>
                    <a:pt x="225" y="519"/>
                    <a:pt x="225" y="521"/>
                  </a:cubicBezTo>
                  <a:cubicBezTo>
                    <a:pt x="230" y="527"/>
                    <a:pt x="237" y="530"/>
                    <a:pt x="240" y="537"/>
                  </a:cubicBezTo>
                  <a:cubicBezTo>
                    <a:pt x="239" y="539"/>
                    <a:pt x="236" y="539"/>
                    <a:pt x="234" y="540"/>
                  </a:cubicBezTo>
                  <a:cubicBezTo>
                    <a:pt x="241" y="542"/>
                    <a:pt x="249" y="542"/>
                    <a:pt x="253" y="547"/>
                  </a:cubicBezTo>
                  <a:cubicBezTo>
                    <a:pt x="253" y="551"/>
                    <a:pt x="249" y="552"/>
                    <a:pt x="251" y="556"/>
                  </a:cubicBezTo>
                  <a:cubicBezTo>
                    <a:pt x="241" y="559"/>
                    <a:pt x="234" y="550"/>
                    <a:pt x="227" y="546"/>
                  </a:cubicBezTo>
                  <a:cubicBezTo>
                    <a:pt x="223" y="547"/>
                    <a:pt x="221" y="545"/>
                    <a:pt x="220" y="543"/>
                  </a:cubicBezTo>
                  <a:cubicBezTo>
                    <a:pt x="215" y="542"/>
                    <a:pt x="208" y="543"/>
                    <a:pt x="206" y="538"/>
                  </a:cubicBezTo>
                  <a:cubicBezTo>
                    <a:pt x="206" y="536"/>
                    <a:pt x="206" y="535"/>
                    <a:pt x="208" y="536"/>
                  </a:cubicBezTo>
                  <a:cubicBezTo>
                    <a:pt x="204" y="531"/>
                    <a:pt x="194" y="530"/>
                    <a:pt x="192" y="523"/>
                  </a:cubicBezTo>
                  <a:cubicBezTo>
                    <a:pt x="190" y="521"/>
                    <a:pt x="191" y="524"/>
                    <a:pt x="188" y="523"/>
                  </a:cubicBezTo>
                  <a:cubicBezTo>
                    <a:pt x="170" y="507"/>
                    <a:pt x="149" y="493"/>
                    <a:pt x="129" y="477"/>
                  </a:cubicBezTo>
                  <a:cubicBezTo>
                    <a:pt x="133" y="485"/>
                    <a:pt x="143" y="490"/>
                    <a:pt x="148" y="498"/>
                  </a:cubicBezTo>
                  <a:cubicBezTo>
                    <a:pt x="139" y="495"/>
                    <a:pt x="130" y="486"/>
                    <a:pt x="124" y="478"/>
                  </a:cubicBezTo>
                  <a:cubicBezTo>
                    <a:pt x="118" y="473"/>
                    <a:pt x="112" y="466"/>
                    <a:pt x="104" y="462"/>
                  </a:cubicBezTo>
                  <a:cubicBezTo>
                    <a:pt x="103" y="458"/>
                    <a:pt x="103" y="459"/>
                    <a:pt x="100" y="458"/>
                  </a:cubicBezTo>
                  <a:cubicBezTo>
                    <a:pt x="99" y="454"/>
                    <a:pt x="92" y="452"/>
                    <a:pt x="92" y="448"/>
                  </a:cubicBezTo>
                  <a:cubicBezTo>
                    <a:pt x="92" y="451"/>
                    <a:pt x="86" y="444"/>
                    <a:pt x="87" y="442"/>
                  </a:cubicBezTo>
                  <a:cubicBezTo>
                    <a:pt x="72" y="431"/>
                    <a:pt x="61" y="416"/>
                    <a:pt x="49" y="402"/>
                  </a:cubicBezTo>
                  <a:cubicBezTo>
                    <a:pt x="44" y="395"/>
                    <a:pt x="35" y="389"/>
                    <a:pt x="36" y="379"/>
                  </a:cubicBezTo>
                  <a:cubicBezTo>
                    <a:pt x="41" y="380"/>
                    <a:pt x="44" y="383"/>
                    <a:pt x="48" y="385"/>
                  </a:cubicBezTo>
                  <a:cubicBezTo>
                    <a:pt x="47" y="381"/>
                    <a:pt x="40" y="382"/>
                    <a:pt x="41" y="376"/>
                  </a:cubicBezTo>
                  <a:cubicBezTo>
                    <a:pt x="40" y="374"/>
                    <a:pt x="43" y="374"/>
                    <a:pt x="44" y="374"/>
                  </a:cubicBezTo>
                  <a:cubicBezTo>
                    <a:pt x="41" y="358"/>
                    <a:pt x="26" y="352"/>
                    <a:pt x="23" y="335"/>
                  </a:cubicBezTo>
                  <a:cubicBezTo>
                    <a:pt x="22" y="333"/>
                    <a:pt x="20" y="333"/>
                    <a:pt x="19" y="331"/>
                  </a:cubicBezTo>
                  <a:cubicBezTo>
                    <a:pt x="22" y="324"/>
                    <a:pt x="16" y="317"/>
                    <a:pt x="16" y="310"/>
                  </a:cubicBezTo>
                  <a:cubicBezTo>
                    <a:pt x="14" y="307"/>
                    <a:pt x="10" y="306"/>
                    <a:pt x="10" y="301"/>
                  </a:cubicBezTo>
                  <a:cubicBezTo>
                    <a:pt x="10" y="299"/>
                    <a:pt x="12" y="299"/>
                    <a:pt x="14" y="299"/>
                  </a:cubicBezTo>
                  <a:cubicBezTo>
                    <a:pt x="17" y="285"/>
                    <a:pt x="0" y="285"/>
                    <a:pt x="3" y="275"/>
                  </a:cubicBezTo>
                  <a:cubicBezTo>
                    <a:pt x="6" y="275"/>
                    <a:pt x="8" y="276"/>
                    <a:pt x="10" y="276"/>
                  </a:cubicBezTo>
                  <a:cubicBezTo>
                    <a:pt x="11" y="272"/>
                    <a:pt x="12" y="266"/>
                    <a:pt x="10" y="263"/>
                  </a:cubicBezTo>
                  <a:cubicBezTo>
                    <a:pt x="9" y="258"/>
                    <a:pt x="1" y="257"/>
                    <a:pt x="2" y="251"/>
                  </a:cubicBezTo>
                  <a:cubicBezTo>
                    <a:pt x="5" y="250"/>
                    <a:pt x="6" y="250"/>
                    <a:pt x="10" y="251"/>
                  </a:cubicBezTo>
                  <a:cubicBezTo>
                    <a:pt x="10" y="249"/>
                    <a:pt x="11" y="244"/>
                    <a:pt x="10" y="242"/>
                  </a:cubicBezTo>
                  <a:cubicBezTo>
                    <a:pt x="9" y="239"/>
                    <a:pt x="5" y="239"/>
                    <a:pt x="5" y="234"/>
                  </a:cubicBezTo>
                  <a:cubicBezTo>
                    <a:pt x="7" y="232"/>
                    <a:pt x="9" y="231"/>
                    <a:pt x="13" y="232"/>
                  </a:cubicBezTo>
                  <a:cubicBezTo>
                    <a:pt x="14" y="219"/>
                    <a:pt x="15" y="206"/>
                    <a:pt x="19" y="195"/>
                  </a:cubicBezTo>
                  <a:cubicBezTo>
                    <a:pt x="17" y="193"/>
                    <a:pt x="15" y="192"/>
                    <a:pt x="14" y="189"/>
                  </a:cubicBezTo>
                  <a:cubicBezTo>
                    <a:pt x="15" y="187"/>
                    <a:pt x="17" y="185"/>
                    <a:pt x="21" y="186"/>
                  </a:cubicBezTo>
                  <a:cubicBezTo>
                    <a:pt x="24" y="173"/>
                    <a:pt x="27" y="162"/>
                    <a:pt x="28" y="150"/>
                  </a:cubicBezTo>
                  <a:cubicBezTo>
                    <a:pt x="32" y="143"/>
                    <a:pt x="32" y="136"/>
                    <a:pt x="36" y="130"/>
                  </a:cubicBezTo>
                  <a:cubicBezTo>
                    <a:pt x="39" y="126"/>
                    <a:pt x="43" y="123"/>
                    <a:pt x="45" y="119"/>
                  </a:cubicBezTo>
                  <a:cubicBezTo>
                    <a:pt x="52" y="110"/>
                    <a:pt x="54" y="103"/>
                    <a:pt x="63" y="97"/>
                  </a:cubicBezTo>
                  <a:cubicBezTo>
                    <a:pt x="62" y="95"/>
                    <a:pt x="59" y="94"/>
                    <a:pt x="59" y="90"/>
                  </a:cubicBezTo>
                  <a:cubicBezTo>
                    <a:pt x="62" y="88"/>
                    <a:pt x="68" y="88"/>
                    <a:pt x="71" y="90"/>
                  </a:cubicBezTo>
                  <a:cubicBezTo>
                    <a:pt x="77" y="86"/>
                    <a:pt x="83" y="83"/>
                    <a:pt x="90" y="80"/>
                  </a:cubicBezTo>
                  <a:cubicBezTo>
                    <a:pt x="96" y="78"/>
                    <a:pt x="100" y="74"/>
                    <a:pt x="105" y="69"/>
                  </a:cubicBezTo>
                  <a:cubicBezTo>
                    <a:pt x="112" y="63"/>
                    <a:pt x="120" y="58"/>
                    <a:pt x="129" y="52"/>
                  </a:cubicBezTo>
                  <a:cubicBezTo>
                    <a:pt x="136" y="47"/>
                    <a:pt x="143" y="44"/>
                    <a:pt x="151" y="38"/>
                  </a:cubicBezTo>
                  <a:cubicBezTo>
                    <a:pt x="153" y="39"/>
                    <a:pt x="153" y="37"/>
                    <a:pt x="155" y="38"/>
                  </a:cubicBezTo>
                  <a:cubicBezTo>
                    <a:pt x="156" y="37"/>
                    <a:pt x="157" y="37"/>
                    <a:pt x="157" y="35"/>
                  </a:cubicBezTo>
                  <a:cubicBezTo>
                    <a:pt x="165" y="35"/>
                    <a:pt x="172" y="28"/>
                    <a:pt x="182" y="27"/>
                  </a:cubicBezTo>
                  <a:cubicBezTo>
                    <a:pt x="200" y="19"/>
                    <a:pt x="222" y="16"/>
                    <a:pt x="242" y="11"/>
                  </a:cubicBezTo>
                  <a:cubicBezTo>
                    <a:pt x="338" y="0"/>
                    <a:pt x="445" y="8"/>
                    <a:pt x="518" y="46"/>
                  </a:cubicBezTo>
                  <a:cubicBezTo>
                    <a:pt x="541" y="54"/>
                    <a:pt x="557" y="67"/>
                    <a:pt x="574" y="80"/>
                  </a:cubicBezTo>
                  <a:cubicBezTo>
                    <a:pt x="585" y="89"/>
                    <a:pt x="594" y="96"/>
                    <a:pt x="601" y="106"/>
                  </a:cubicBezTo>
                  <a:cubicBezTo>
                    <a:pt x="604" y="110"/>
                    <a:pt x="605" y="115"/>
                    <a:pt x="609" y="119"/>
                  </a:cubicBezTo>
                  <a:cubicBezTo>
                    <a:pt x="615" y="126"/>
                    <a:pt x="623" y="131"/>
                    <a:pt x="629" y="139"/>
                  </a:cubicBezTo>
                  <a:cubicBezTo>
                    <a:pt x="634" y="146"/>
                    <a:pt x="638" y="153"/>
                    <a:pt x="643" y="161"/>
                  </a:cubicBezTo>
                  <a:cubicBezTo>
                    <a:pt x="656" y="184"/>
                    <a:pt x="657" y="213"/>
                    <a:pt x="648" y="238"/>
                  </a:cubicBezTo>
                  <a:cubicBezTo>
                    <a:pt x="646" y="238"/>
                    <a:pt x="648" y="241"/>
                    <a:pt x="645" y="241"/>
                  </a:cubicBezTo>
                  <a:cubicBezTo>
                    <a:pt x="645" y="243"/>
                    <a:pt x="644" y="245"/>
                    <a:pt x="644" y="247"/>
                  </a:cubicBezTo>
                  <a:cubicBezTo>
                    <a:pt x="644" y="249"/>
                    <a:pt x="643" y="248"/>
                    <a:pt x="642" y="248"/>
                  </a:cubicBezTo>
                  <a:cubicBezTo>
                    <a:pt x="644" y="255"/>
                    <a:pt x="639" y="265"/>
                    <a:pt x="638" y="274"/>
                  </a:cubicBezTo>
                  <a:cubicBezTo>
                    <a:pt x="637" y="273"/>
                    <a:pt x="637" y="271"/>
                    <a:pt x="636" y="271"/>
                  </a:cubicBezTo>
                  <a:cubicBezTo>
                    <a:pt x="634" y="273"/>
                    <a:pt x="638" y="273"/>
                    <a:pt x="637" y="275"/>
                  </a:cubicBezTo>
                  <a:cubicBezTo>
                    <a:pt x="631" y="294"/>
                    <a:pt x="623" y="311"/>
                    <a:pt x="614" y="327"/>
                  </a:cubicBezTo>
                  <a:cubicBezTo>
                    <a:pt x="613" y="327"/>
                    <a:pt x="611" y="327"/>
                    <a:pt x="611" y="326"/>
                  </a:cubicBezTo>
                  <a:cubicBezTo>
                    <a:pt x="598" y="339"/>
                    <a:pt x="587" y="359"/>
                    <a:pt x="572" y="371"/>
                  </a:cubicBezTo>
                  <a:cubicBezTo>
                    <a:pt x="556" y="385"/>
                    <a:pt x="539" y="396"/>
                    <a:pt x="521" y="409"/>
                  </a:cubicBezTo>
                  <a:cubicBezTo>
                    <a:pt x="511" y="411"/>
                    <a:pt x="502" y="419"/>
                    <a:pt x="490" y="415"/>
                  </a:cubicBezTo>
                  <a:cubicBezTo>
                    <a:pt x="463" y="424"/>
                    <a:pt x="433" y="423"/>
                    <a:pt x="402" y="423"/>
                  </a:cubicBezTo>
                  <a:cubicBezTo>
                    <a:pt x="388" y="423"/>
                    <a:pt x="374" y="427"/>
                    <a:pt x="360" y="427"/>
                  </a:cubicBezTo>
                  <a:cubicBezTo>
                    <a:pt x="334" y="428"/>
                    <a:pt x="311" y="423"/>
                    <a:pt x="289" y="418"/>
                  </a:cubicBezTo>
                  <a:cubicBezTo>
                    <a:pt x="286" y="422"/>
                    <a:pt x="285" y="427"/>
                    <a:pt x="281" y="429"/>
                  </a:cubicBezTo>
                  <a:cubicBezTo>
                    <a:pt x="275" y="428"/>
                    <a:pt x="279" y="422"/>
                    <a:pt x="281" y="419"/>
                  </a:cubicBezTo>
                  <a:cubicBezTo>
                    <a:pt x="265" y="414"/>
                    <a:pt x="248" y="414"/>
                    <a:pt x="230" y="409"/>
                  </a:cubicBezTo>
                  <a:cubicBezTo>
                    <a:pt x="230" y="412"/>
                    <a:pt x="237" y="413"/>
                    <a:pt x="237" y="418"/>
                  </a:cubicBezTo>
                  <a:cubicBezTo>
                    <a:pt x="232" y="421"/>
                    <a:pt x="228" y="416"/>
                    <a:pt x="224" y="413"/>
                  </a:cubicBezTo>
                  <a:cubicBezTo>
                    <a:pt x="216" y="409"/>
                    <a:pt x="208" y="404"/>
                    <a:pt x="199" y="399"/>
                  </a:cubicBezTo>
                  <a:cubicBezTo>
                    <a:pt x="195" y="397"/>
                    <a:pt x="190" y="395"/>
                    <a:pt x="185" y="393"/>
                  </a:cubicBezTo>
                  <a:close/>
                  <a:moveTo>
                    <a:pt x="481" y="34"/>
                  </a:moveTo>
                  <a:cubicBezTo>
                    <a:pt x="446" y="23"/>
                    <a:pt x="408" y="15"/>
                    <a:pt x="368" y="12"/>
                  </a:cubicBezTo>
                  <a:cubicBezTo>
                    <a:pt x="307" y="8"/>
                    <a:pt x="244" y="10"/>
                    <a:pt x="191" y="27"/>
                  </a:cubicBezTo>
                  <a:cubicBezTo>
                    <a:pt x="164" y="37"/>
                    <a:pt x="137" y="49"/>
                    <a:pt x="117" y="65"/>
                  </a:cubicBezTo>
                  <a:cubicBezTo>
                    <a:pt x="115" y="66"/>
                    <a:pt x="111" y="67"/>
                    <a:pt x="112" y="70"/>
                  </a:cubicBezTo>
                  <a:cubicBezTo>
                    <a:pt x="113" y="70"/>
                    <a:pt x="117" y="70"/>
                    <a:pt x="119" y="71"/>
                  </a:cubicBezTo>
                  <a:cubicBezTo>
                    <a:pt x="125" y="65"/>
                    <a:pt x="135" y="63"/>
                    <a:pt x="143" y="59"/>
                  </a:cubicBezTo>
                  <a:cubicBezTo>
                    <a:pt x="159" y="32"/>
                    <a:pt x="203" y="32"/>
                    <a:pt x="237" y="32"/>
                  </a:cubicBezTo>
                  <a:cubicBezTo>
                    <a:pt x="247" y="32"/>
                    <a:pt x="261" y="29"/>
                    <a:pt x="272" y="29"/>
                  </a:cubicBezTo>
                  <a:cubicBezTo>
                    <a:pt x="272" y="26"/>
                    <a:pt x="267" y="26"/>
                    <a:pt x="269" y="21"/>
                  </a:cubicBezTo>
                  <a:cubicBezTo>
                    <a:pt x="270" y="15"/>
                    <a:pt x="282" y="19"/>
                    <a:pt x="287" y="21"/>
                  </a:cubicBezTo>
                  <a:cubicBezTo>
                    <a:pt x="295" y="23"/>
                    <a:pt x="300" y="26"/>
                    <a:pt x="307" y="28"/>
                  </a:cubicBezTo>
                  <a:cubicBezTo>
                    <a:pt x="313" y="29"/>
                    <a:pt x="327" y="26"/>
                    <a:pt x="334" y="28"/>
                  </a:cubicBezTo>
                  <a:cubicBezTo>
                    <a:pt x="330" y="24"/>
                    <a:pt x="324" y="20"/>
                    <a:pt x="324" y="14"/>
                  </a:cubicBezTo>
                  <a:cubicBezTo>
                    <a:pt x="334" y="7"/>
                    <a:pt x="349" y="19"/>
                    <a:pt x="360" y="23"/>
                  </a:cubicBezTo>
                  <a:cubicBezTo>
                    <a:pt x="366" y="26"/>
                    <a:pt x="371" y="27"/>
                    <a:pt x="375" y="28"/>
                  </a:cubicBezTo>
                  <a:cubicBezTo>
                    <a:pt x="372" y="25"/>
                    <a:pt x="367" y="24"/>
                    <a:pt x="367" y="17"/>
                  </a:cubicBezTo>
                  <a:cubicBezTo>
                    <a:pt x="373" y="13"/>
                    <a:pt x="377" y="17"/>
                    <a:pt x="383" y="20"/>
                  </a:cubicBezTo>
                  <a:cubicBezTo>
                    <a:pt x="392" y="24"/>
                    <a:pt x="407" y="27"/>
                    <a:pt x="413" y="33"/>
                  </a:cubicBezTo>
                  <a:cubicBezTo>
                    <a:pt x="418" y="33"/>
                    <a:pt x="420" y="34"/>
                    <a:pt x="425" y="34"/>
                  </a:cubicBezTo>
                  <a:cubicBezTo>
                    <a:pt x="424" y="32"/>
                    <a:pt x="423" y="29"/>
                    <a:pt x="422" y="27"/>
                  </a:cubicBezTo>
                  <a:cubicBezTo>
                    <a:pt x="424" y="25"/>
                    <a:pt x="426" y="25"/>
                    <a:pt x="428" y="23"/>
                  </a:cubicBezTo>
                  <a:cubicBezTo>
                    <a:pt x="453" y="30"/>
                    <a:pt x="471" y="45"/>
                    <a:pt x="493" y="50"/>
                  </a:cubicBezTo>
                  <a:cubicBezTo>
                    <a:pt x="493" y="47"/>
                    <a:pt x="491" y="47"/>
                    <a:pt x="492" y="44"/>
                  </a:cubicBezTo>
                  <a:cubicBezTo>
                    <a:pt x="492" y="42"/>
                    <a:pt x="495" y="42"/>
                    <a:pt x="496" y="40"/>
                  </a:cubicBezTo>
                  <a:cubicBezTo>
                    <a:pt x="490" y="38"/>
                    <a:pt x="485" y="37"/>
                    <a:pt x="481" y="34"/>
                  </a:cubicBezTo>
                  <a:close/>
                  <a:moveTo>
                    <a:pt x="330" y="18"/>
                  </a:moveTo>
                  <a:cubicBezTo>
                    <a:pt x="333" y="21"/>
                    <a:pt x="335" y="26"/>
                    <a:pt x="340" y="28"/>
                  </a:cubicBezTo>
                  <a:cubicBezTo>
                    <a:pt x="347" y="31"/>
                    <a:pt x="360" y="26"/>
                    <a:pt x="367" y="29"/>
                  </a:cubicBezTo>
                  <a:cubicBezTo>
                    <a:pt x="357" y="24"/>
                    <a:pt x="344" y="16"/>
                    <a:pt x="330" y="18"/>
                  </a:cubicBezTo>
                  <a:close/>
                  <a:moveTo>
                    <a:pt x="374" y="22"/>
                  </a:moveTo>
                  <a:cubicBezTo>
                    <a:pt x="379" y="28"/>
                    <a:pt x="397" y="37"/>
                    <a:pt x="408" y="32"/>
                  </a:cubicBezTo>
                  <a:cubicBezTo>
                    <a:pt x="398" y="29"/>
                    <a:pt x="387" y="20"/>
                    <a:pt x="374" y="22"/>
                  </a:cubicBezTo>
                  <a:close/>
                  <a:moveTo>
                    <a:pt x="274" y="25"/>
                  </a:moveTo>
                  <a:cubicBezTo>
                    <a:pt x="277" y="30"/>
                    <a:pt x="289" y="29"/>
                    <a:pt x="294" y="25"/>
                  </a:cubicBezTo>
                  <a:cubicBezTo>
                    <a:pt x="288" y="25"/>
                    <a:pt x="277" y="22"/>
                    <a:pt x="274" y="25"/>
                  </a:cubicBezTo>
                  <a:close/>
                  <a:moveTo>
                    <a:pt x="428" y="30"/>
                  </a:moveTo>
                  <a:cubicBezTo>
                    <a:pt x="429" y="35"/>
                    <a:pt x="433" y="34"/>
                    <a:pt x="437" y="35"/>
                  </a:cubicBezTo>
                  <a:cubicBezTo>
                    <a:pt x="448" y="38"/>
                    <a:pt x="462" y="46"/>
                    <a:pt x="471" y="44"/>
                  </a:cubicBezTo>
                  <a:cubicBezTo>
                    <a:pt x="458" y="38"/>
                    <a:pt x="443" y="28"/>
                    <a:pt x="428" y="30"/>
                  </a:cubicBezTo>
                  <a:close/>
                  <a:moveTo>
                    <a:pt x="361" y="47"/>
                  </a:moveTo>
                  <a:cubicBezTo>
                    <a:pt x="350" y="42"/>
                    <a:pt x="343" y="27"/>
                    <a:pt x="325" y="33"/>
                  </a:cubicBezTo>
                  <a:cubicBezTo>
                    <a:pt x="335" y="40"/>
                    <a:pt x="349" y="45"/>
                    <a:pt x="361" y="47"/>
                  </a:cubicBezTo>
                  <a:close/>
                  <a:moveTo>
                    <a:pt x="371" y="48"/>
                  </a:moveTo>
                  <a:cubicBezTo>
                    <a:pt x="373" y="47"/>
                    <a:pt x="375" y="45"/>
                    <a:pt x="379" y="46"/>
                  </a:cubicBezTo>
                  <a:cubicBezTo>
                    <a:pt x="379" y="44"/>
                    <a:pt x="378" y="44"/>
                    <a:pt x="380" y="43"/>
                  </a:cubicBezTo>
                  <a:cubicBezTo>
                    <a:pt x="393" y="40"/>
                    <a:pt x="399" y="56"/>
                    <a:pt x="413" y="55"/>
                  </a:cubicBezTo>
                  <a:cubicBezTo>
                    <a:pt x="411" y="52"/>
                    <a:pt x="403" y="51"/>
                    <a:pt x="405" y="48"/>
                  </a:cubicBezTo>
                  <a:cubicBezTo>
                    <a:pt x="404" y="47"/>
                    <a:pt x="402" y="46"/>
                    <a:pt x="400" y="46"/>
                  </a:cubicBezTo>
                  <a:cubicBezTo>
                    <a:pt x="387" y="33"/>
                    <a:pt x="367" y="35"/>
                    <a:pt x="348" y="32"/>
                  </a:cubicBezTo>
                  <a:cubicBezTo>
                    <a:pt x="354" y="39"/>
                    <a:pt x="363" y="44"/>
                    <a:pt x="371" y="48"/>
                  </a:cubicBezTo>
                  <a:close/>
                  <a:moveTo>
                    <a:pt x="274" y="37"/>
                  </a:moveTo>
                  <a:cubicBezTo>
                    <a:pt x="264" y="36"/>
                    <a:pt x="254" y="35"/>
                    <a:pt x="247" y="35"/>
                  </a:cubicBezTo>
                  <a:cubicBezTo>
                    <a:pt x="215" y="40"/>
                    <a:pt x="178" y="45"/>
                    <a:pt x="150" y="60"/>
                  </a:cubicBezTo>
                  <a:cubicBezTo>
                    <a:pt x="159" y="60"/>
                    <a:pt x="168" y="56"/>
                    <a:pt x="177" y="54"/>
                  </a:cubicBezTo>
                  <a:cubicBezTo>
                    <a:pt x="186" y="51"/>
                    <a:pt x="196" y="48"/>
                    <a:pt x="206" y="47"/>
                  </a:cubicBezTo>
                  <a:cubicBezTo>
                    <a:pt x="224" y="45"/>
                    <a:pt x="242" y="44"/>
                    <a:pt x="258" y="42"/>
                  </a:cubicBezTo>
                  <a:cubicBezTo>
                    <a:pt x="269" y="41"/>
                    <a:pt x="279" y="43"/>
                    <a:pt x="289" y="42"/>
                  </a:cubicBezTo>
                  <a:cubicBezTo>
                    <a:pt x="286" y="37"/>
                    <a:pt x="281" y="38"/>
                    <a:pt x="274" y="37"/>
                  </a:cubicBezTo>
                  <a:close/>
                  <a:moveTo>
                    <a:pt x="316" y="35"/>
                  </a:moveTo>
                  <a:cubicBezTo>
                    <a:pt x="318" y="36"/>
                    <a:pt x="323" y="38"/>
                    <a:pt x="324" y="37"/>
                  </a:cubicBezTo>
                  <a:cubicBezTo>
                    <a:pt x="321" y="37"/>
                    <a:pt x="319" y="33"/>
                    <a:pt x="316" y="35"/>
                  </a:cubicBezTo>
                  <a:close/>
                  <a:moveTo>
                    <a:pt x="152" y="54"/>
                  </a:moveTo>
                  <a:cubicBezTo>
                    <a:pt x="172" y="46"/>
                    <a:pt x="197" y="41"/>
                    <a:pt x="219" y="35"/>
                  </a:cubicBezTo>
                  <a:cubicBezTo>
                    <a:pt x="194" y="36"/>
                    <a:pt x="164" y="37"/>
                    <a:pt x="152" y="54"/>
                  </a:cubicBezTo>
                  <a:close/>
                  <a:moveTo>
                    <a:pt x="437" y="43"/>
                  </a:moveTo>
                  <a:cubicBezTo>
                    <a:pt x="432" y="42"/>
                    <a:pt x="432" y="36"/>
                    <a:pt x="425" y="37"/>
                  </a:cubicBezTo>
                  <a:cubicBezTo>
                    <a:pt x="427" y="40"/>
                    <a:pt x="433" y="44"/>
                    <a:pt x="437" y="43"/>
                  </a:cubicBezTo>
                  <a:close/>
                  <a:moveTo>
                    <a:pt x="307" y="42"/>
                  </a:moveTo>
                  <a:cubicBezTo>
                    <a:pt x="304" y="39"/>
                    <a:pt x="297" y="40"/>
                    <a:pt x="293" y="38"/>
                  </a:cubicBezTo>
                  <a:cubicBezTo>
                    <a:pt x="295" y="45"/>
                    <a:pt x="303" y="41"/>
                    <a:pt x="307" y="42"/>
                  </a:cubicBezTo>
                  <a:close/>
                  <a:moveTo>
                    <a:pt x="408" y="45"/>
                  </a:moveTo>
                  <a:cubicBezTo>
                    <a:pt x="404" y="43"/>
                    <a:pt x="402" y="40"/>
                    <a:pt x="398" y="39"/>
                  </a:cubicBezTo>
                  <a:cubicBezTo>
                    <a:pt x="399" y="42"/>
                    <a:pt x="405" y="44"/>
                    <a:pt x="408" y="45"/>
                  </a:cubicBezTo>
                  <a:close/>
                  <a:moveTo>
                    <a:pt x="442" y="43"/>
                  </a:moveTo>
                  <a:cubicBezTo>
                    <a:pt x="451" y="42"/>
                    <a:pt x="459" y="53"/>
                    <a:pt x="463" y="47"/>
                  </a:cubicBezTo>
                  <a:cubicBezTo>
                    <a:pt x="457" y="44"/>
                    <a:pt x="447" y="41"/>
                    <a:pt x="439" y="39"/>
                  </a:cubicBezTo>
                  <a:cubicBezTo>
                    <a:pt x="438" y="42"/>
                    <a:pt x="442" y="41"/>
                    <a:pt x="442" y="43"/>
                  </a:cubicBezTo>
                  <a:close/>
                  <a:moveTo>
                    <a:pt x="412" y="44"/>
                  </a:moveTo>
                  <a:cubicBezTo>
                    <a:pt x="413" y="45"/>
                    <a:pt x="417" y="47"/>
                    <a:pt x="417" y="44"/>
                  </a:cubicBezTo>
                  <a:cubicBezTo>
                    <a:pt x="416" y="44"/>
                    <a:pt x="412" y="42"/>
                    <a:pt x="412" y="44"/>
                  </a:cubicBezTo>
                  <a:close/>
                  <a:moveTo>
                    <a:pt x="512" y="46"/>
                  </a:moveTo>
                  <a:cubicBezTo>
                    <a:pt x="506" y="44"/>
                    <a:pt x="500" y="44"/>
                    <a:pt x="496" y="46"/>
                  </a:cubicBezTo>
                  <a:cubicBezTo>
                    <a:pt x="496" y="49"/>
                    <a:pt x="498" y="49"/>
                    <a:pt x="498" y="52"/>
                  </a:cubicBezTo>
                  <a:cubicBezTo>
                    <a:pt x="528" y="59"/>
                    <a:pt x="543" y="81"/>
                    <a:pt x="569" y="92"/>
                  </a:cubicBezTo>
                  <a:cubicBezTo>
                    <a:pt x="556" y="75"/>
                    <a:pt x="533" y="55"/>
                    <a:pt x="512" y="46"/>
                  </a:cubicBezTo>
                  <a:close/>
                  <a:moveTo>
                    <a:pt x="266" y="48"/>
                  </a:moveTo>
                  <a:cubicBezTo>
                    <a:pt x="260" y="47"/>
                    <a:pt x="257" y="48"/>
                    <a:pt x="252" y="47"/>
                  </a:cubicBezTo>
                  <a:cubicBezTo>
                    <a:pt x="255" y="50"/>
                    <a:pt x="263" y="51"/>
                    <a:pt x="266" y="48"/>
                  </a:cubicBezTo>
                  <a:close/>
                  <a:moveTo>
                    <a:pt x="238" y="49"/>
                  </a:moveTo>
                  <a:cubicBezTo>
                    <a:pt x="237" y="49"/>
                    <a:pt x="236" y="49"/>
                    <a:pt x="236" y="49"/>
                  </a:cubicBezTo>
                  <a:cubicBezTo>
                    <a:pt x="225" y="50"/>
                    <a:pt x="216" y="54"/>
                    <a:pt x="207" y="57"/>
                  </a:cubicBezTo>
                  <a:cubicBezTo>
                    <a:pt x="202" y="58"/>
                    <a:pt x="197" y="59"/>
                    <a:pt x="193" y="62"/>
                  </a:cubicBezTo>
                  <a:cubicBezTo>
                    <a:pt x="209" y="58"/>
                    <a:pt x="220" y="56"/>
                    <a:pt x="239" y="53"/>
                  </a:cubicBezTo>
                  <a:cubicBezTo>
                    <a:pt x="239" y="51"/>
                    <a:pt x="238" y="51"/>
                    <a:pt x="238" y="49"/>
                  </a:cubicBezTo>
                  <a:close/>
                  <a:moveTo>
                    <a:pt x="295" y="51"/>
                  </a:moveTo>
                  <a:cubicBezTo>
                    <a:pt x="301" y="54"/>
                    <a:pt x="308" y="56"/>
                    <a:pt x="313" y="59"/>
                  </a:cubicBezTo>
                  <a:cubicBezTo>
                    <a:pt x="312" y="55"/>
                    <a:pt x="307" y="54"/>
                    <a:pt x="305" y="50"/>
                  </a:cubicBezTo>
                  <a:cubicBezTo>
                    <a:pt x="301" y="51"/>
                    <a:pt x="298" y="50"/>
                    <a:pt x="295" y="51"/>
                  </a:cubicBezTo>
                  <a:close/>
                  <a:moveTo>
                    <a:pt x="316" y="56"/>
                  </a:moveTo>
                  <a:cubicBezTo>
                    <a:pt x="327" y="58"/>
                    <a:pt x="332" y="70"/>
                    <a:pt x="343" y="71"/>
                  </a:cubicBezTo>
                  <a:cubicBezTo>
                    <a:pt x="351" y="73"/>
                    <a:pt x="359" y="68"/>
                    <a:pt x="371" y="69"/>
                  </a:cubicBezTo>
                  <a:cubicBezTo>
                    <a:pt x="370" y="65"/>
                    <a:pt x="373" y="64"/>
                    <a:pt x="376" y="62"/>
                  </a:cubicBezTo>
                  <a:cubicBezTo>
                    <a:pt x="357" y="57"/>
                    <a:pt x="336" y="51"/>
                    <a:pt x="310" y="50"/>
                  </a:cubicBezTo>
                  <a:cubicBezTo>
                    <a:pt x="311" y="53"/>
                    <a:pt x="316" y="52"/>
                    <a:pt x="316" y="56"/>
                  </a:cubicBezTo>
                  <a:close/>
                  <a:moveTo>
                    <a:pt x="454" y="60"/>
                  </a:moveTo>
                  <a:cubicBezTo>
                    <a:pt x="445" y="55"/>
                    <a:pt x="436" y="50"/>
                    <a:pt x="425" y="50"/>
                  </a:cubicBezTo>
                  <a:cubicBezTo>
                    <a:pt x="425" y="50"/>
                    <a:pt x="424" y="51"/>
                    <a:pt x="424" y="51"/>
                  </a:cubicBezTo>
                  <a:cubicBezTo>
                    <a:pt x="437" y="61"/>
                    <a:pt x="453" y="68"/>
                    <a:pt x="473" y="71"/>
                  </a:cubicBezTo>
                  <a:cubicBezTo>
                    <a:pt x="469" y="65"/>
                    <a:pt x="461" y="63"/>
                    <a:pt x="454" y="60"/>
                  </a:cubicBezTo>
                  <a:close/>
                  <a:moveTo>
                    <a:pt x="465" y="52"/>
                  </a:moveTo>
                  <a:cubicBezTo>
                    <a:pt x="473" y="56"/>
                    <a:pt x="484" y="60"/>
                    <a:pt x="493" y="60"/>
                  </a:cubicBezTo>
                  <a:cubicBezTo>
                    <a:pt x="485" y="58"/>
                    <a:pt x="475" y="47"/>
                    <a:pt x="465" y="52"/>
                  </a:cubicBezTo>
                  <a:close/>
                  <a:moveTo>
                    <a:pt x="488" y="54"/>
                  </a:moveTo>
                  <a:cubicBezTo>
                    <a:pt x="488" y="52"/>
                    <a:pt x="486" y="53"/>
                    <a:pt x="487" y="51"/>
                  </a:cubicBezTo>
                  <a:cubicBezTo>
                    <a:pt x="484" y="50"/>
                    <a:pt x="486" y="53"/>
                    <a:pt x="485" y="52"/>
                  </a:cubicBezTo>
                  <a:cubicBezTo>
                    <a:pt x="484" y="51"/>
                    <a:pt x="481" y="49"/>
                    <a:pt x="479" y="51"/>
                  </a:cubicBezTo>
                  <a:cubicBezTo>
                    <a:pt x="482" y="52"/>
                    <a:pt x="485" y="53"/>
                    <a:pt x="488" y="54"/>
                  </a:cubicBezTo>
                  <a:close/>
                  <a:moveTo>
                    <a:pt x="287" y="51"/>
                  </a:moveTo>
                  <a:cubicBezTo>
                    <a:pt x="285" y="53"/>
                    <a:pt x="280" y="53"/>
                    <a:pt x="278" y="56"/>
                  </a:cubicBezTo>
                  <a:cubicBezTo>
                    <a:pt x="285" y="63"/>
                    <a:pt x="297" y="65"/>
                    <a:pt x="305" y="72"/>
                  </a:cubicBezTo>
                  <a:cubicBezTo>
                    <a:pt x="314" y="69"/>
                    <a:pt x="325" y="74"/>
                    <a:pt x="335" y="73"/>
                  </a:cubicBezTo>
                  <a:cubicBezTo>
                    <a:pt x="322" y="63"/>
                    <a:pt x="303" y="59"/>
                    <a:pt x="287" y="51"/>
                  </a:cubicBezTo>
                  <a:close/>
                  <a:moveTo>
                    <a:pt x="361" y="55"/>
                  </a:moveTo>
                  <a:cubicBezTo>
                    <a:pt x="361" y="53"/>
                    <a:pt x="357" y="52"/>
                    <a:pt x="355" y="53"/>
                  </a:cubicBezTo>
                  <a:cubicBezTo>
                    <a:pt x="358" y="53"/>
                    <a:pt x="360" y="54"/>
                    <a:pt x="361" y="55"/>
                  </a:cubicBezTo>
                  <a:close/>
                  <a:moveTo>
                    <a:pt x="497" y="56"/>
                  </a:moveTo>
                  <a:cubicBezTo>
                    <a:pt x="498" y="53"/>
                    <a:pt x="495" y="54"/>
                    <a:pt x="493" y="53"/>
                  </a:cubicBezTo>
                  <a:cubicBezTo>
                    <a:pt x="493" y="56"/>
                    <a:pt x="495" y="56"/>
                    <a:pt x="497" y="56"/>
                  </a:cubicBezTo>
                  <a:close/>
                  <a:moveTo>
                    <a:pt x="251" y="55"/>
                  </a:moveTo>
                  <a:cubicBezTo>
                    <a:pt x="252" y="58"/>
                    <a:pt x="255" y="59"/>
                    <a:pt x="258" y="60"/>
                  </a:cubicBezTo>
                  <a:cubicBezTo>
                    <a:pt x="260" y="59"/>
                    <a:pt x="263" y="58"/>
                    <a:pt x="265" y="56"/>
                  </a:cubicBezTo>
                  <a:cubicBezTo>
                    <a:pt x="262" y="53"/>
                    <a:pt x="256" y="54"/>
                    <a:pt x="251" y="55"/>
                  </a:cubicBezTo>
                  <a:close/>
                  <a:moveTo>
                    <a:pt x="185" y="57"/>
                  </a:moveTo>
                  <a:cubicBezTo>
                    <a:pt x="186" y="56"/>
                    <a:pt x="189" y="55"/>
                    <a:pt x="190" y="54"/>
                  </a:cubicBezTo>
                  <a:cubicBezTo>
                    <a:pt x="187" y="55"/>
                    <a:pt x="185" y="54"/>
                    <a:pt x="185" y="57"/>
                  </a:cubicBezTo>
                  <a:close/>
                  <a:moveTo>
                    <a:pt x="241" y="56"/>
                  </a:moveTo>
                  <a:cubicBezTo>
                    <a:pt x="232" y="58"/>
                    <a:pt x="217" y="60"/>
                    <a:pt x="209" y="63"/>
                  </a:cubicBezTo>
                  <a:cubicBezTo>
                    <a:pt x="221" y="65"/>
                    <a:pt x="232" y="69"/>
                    <a:pt x="244" y="73"/>
                  </a:cubicBezTo>
                  <a:cubicBezTo>
                    <a:pt x="247" y="69"/>
                    <a:pt x="251" y="66"/>
                    <a:pt x="254" y="63"/>
                  </a:cubicBezTo>
                  <a:cubicBezTo>
                    <a:pt x="249" y="61"/>
                    <a:pt x="245" y="55"/>
                    <a:pt x="241" y="56"/>
                  </a:cubicBezTo>
                  <a:close/>
                  <a:moveTo>
                    <a:pt x="172" y="59"/>
                  </a:moveTo>
                  <a:cubicBezTo>
                    <a:pt x="166" y="61"/>
                    <a:pt x="159" y="61"/>
                    <a:pt x="155" y="66"/>
                  </a:cubicBezTo>
                  <a:cubicBezTo>
                    <a:pt x="165" y="63"/>
                    <a:pt x="174" y="59"/>
                    <a:pt x="183" y="56"/>
                  </a:cubicBezTo>
                  <a:cubicBezTo>
                    <a:pt x="180" y="56"/>
                    <a:pt x="176" y="58"/>
                    <a:pt x="172" y="59"/>
                  </a:cubicBezTo>
                  <a:close/>
                  <a:moveTo>
                    <a:pt x="261" y="63"/>
                  </a:moveTo>
                  <a:cubicBezTo>
                    <a:pt x="267" y="66"/>
                    <a:pt x="270" y="70"/>
                    <a:pt x="276" y="73"/>
                  </a:cubicBezTo>
                  <a:cubicBezTo>
                    <a:pt x="279" y="70"/>
                    <a:pt x="284" y="68"/>
                    <a:pt x="288" y="69"/>
                  </a:cubicBezTo>
                  <a:cubicBezTo>
                    <a:pt x="282" y="63"/>
                    <a:pt x="268" y="53"/>
                    <a:pt x="261" y="63"/>
                  </a:cubicBezTo>
                  <a:close/>
                  <a:moveTo>
                    <a:pt x="521" y="88"/>
                  </a:moveTo>
                  <a:cubicBezTo>
                    <a:pt x="506" y="78"/>
                    <a:pt x="490" y="66"/>
                    <a:pt x="472" y="60"/>
                  </a:cubicBezTo>
                  <a:cubicBezTo>
                    <a:pt x="485" y="73"/>
                    <a:pt x="503" y="84"/>
                    <a:pt x="521" y="88"/>
                  </a:cubicBezTo>
                  <a:close/>
                  <a:moveTo>
                    <a:pt x="540" y="78"/>
                  </a:moveTo>
                  <a:cubicBezTo>
                    <a:pt x="531" y="70"/>
                    <a:pt x="521" y="65"/>
                    <a:pt x="509" y="60"/>
                  </a:cubicBezTo>
                  <a:cubicBezTo>
                    <a:pt x="516" y="70"/>
                    <a:pt x="528" y="74"/>
                    <a:pt x="540" y="78"/>
                  </a:cubicBezTo>
                  <a:close/>
                  <a:moveTo>
                    <a:pt x="142" y="64"/>
                  </a:moveTo>
                  <a:cubicBezTo>
                    <a:pt x="145" y="65"/>
                    <a:pt x="145" y="62"/>
                    <a:pt x="148" y="63"/>
                  </a:cubicBezTo>
                  <a:cubicBezTo>
                    <a:pt x="148" y="60"/>
                    <a:pt x="142" y="62"/>
                    <a:pt x="142" y="64"/>
                  </a:cubicBezTo>
                  <a:close/>
                  <a:moveTo>
                    <a:pt x="428" y="67"/>
                  </a:moveTo>
                  <a:cubicBezTo>
                    <a:pt x="428" y="64"/>
                    <a:pt x="420" y="61"/>
                    <a:pt x="417" y="62"/>
                  </a:cubicBezTo>
                  <a:cubicBezTo>
                    <a:pt x="420" y="63"/>
                    <a:pt x="424" y="65"/>
                    <a:pt x="428" y="67"/>
                  </a:cubicBezTo>
                  <a:close/>
                  <a:moveTo>
                    <a:pt x="211" y="79"/>
                  </a:moveTo>
                  <a:cubicBezTo>
                    <a:pt x="213" y="79"/>
                    <a:pt x="213" y="82"/>
                    <a:pt x="214" y="79"/>
                  </a:cubicBezTo>
                  <a:cubicBezTo>
                    <a:pt x="209" y="76"/>
                    <a:pt x="198" y="71"/>
                    <a:pt x="203" y="63"/>
                  </a:cubicBezTo>
                  <a:cubicBezTo>
                    <a:pt x="198" y="65"/>
                    <a:pt x="193" y="66"/>
                    <a:pt x="188" y="67"/>
                  </a:cubicBezTo>
                  <a:cubicBezTo>
                    <a:pt x="194" y="72"/>
                    <a:pt x="205" y="76"/>
                    <a:pt x="211" y="79"/>
                  </a:cubicBezTo>
                  <a:close/>
                  <a:moveTo>
                    <a:pt x="150" y="67"/>
                  </a:moveTo>
                  <a:cubicBezTo>
                    <a:pt x="152" y="67"/>
                    <a:pt x="155" y="68"/>
                    <a:pt x="154" y="65"/>
                  </a:cubicBezTo>
                  <a:cubicBezTo>
                    <a:pt x="153" y="64"/>
                    <a:pt x="151" y="66"/>
                    <a:pt x="150" y="67"/>
                  </a:cubicBezTo>
                  <a:close/>
                  <a:moveTo>
                    <a:pt x="160" y="70"/>
                  </a:moveTo>
                  <a:cubicBezTo>
                    <a:pt x="164" y="72"/>
                    <a:pt x="166" y="69"/>
                    <a:pt x="170" y="69"/>
                  </a:cubicBezTo>
                  <a:cubicBezTo>
                    <a:pt x="170" y="67"/>
                    <a:pt x="170" y="67"/>
                    <a:pt x="171" y="66"/>
                  </a:cubicBezTo>
                  <a:cubicBezTo>
                    <a:pt x="167" y="65"/>
                    <a:pt x="162" y="67"/>
                    <a:pt x="160" y="70"/>
                  </a:cubicBezTo>
                  <a:close/>
                  <a:moveTo>
                    <a:pt x="526" y="88"/>
                  </a:moveTo>
                  <a:cubicBezTo>
                    <a:pt x="516" y="79"/>
                    <a:pt x="508" y="65"/>
                    <a:pt x="492" y="66"/>
                  </a:cubicBezTo>
                  <a:cubicBezTo>
                    <a:pt x="503" y="72"/>
                    <a:pt x="515" y="82"/>
                    <a:pt x="526" y="88"/>
                  </a:cubicBezTo>
                  <a:close/>
                  <a:moveTo>
                    <a:pt x="248" y="74"/>
                  </a:moveTo>
                  <a:cubicBezTo>
                    <a:pt x="254" y="78"/>
                    <a:pt x="258" y="71"/>
                    <a:pt x="260" y="67"/>
                  </a:cubicBezTo>
                  <a:cubicBezTo>
                    <a:pt x="255" y="64"/>
                    <a:pt x="250" y="71"/>
                    <a:pt x="248" y="74"/>
                  </a:cubicBezTo>
                  <a:close/>
                  <a:moveTo>
                    <a:pt x="209" y="69"/>
                  </a:moveTo>
                  <a:cubicBezTo>
                    <a:pt x="214" y="77"/>
                    <a:pt x="225" y="80"/>
                    <a:pt x="232" y="86"/>
                  </a:cubicBezTo>
                  <a:cubicBezTo>
                    <a:pt x="235" y="83"/>
                    <a:pt x="238" y="79"/>
                    <a:pt x="241" y="76"/>
                  </a:cubicBezTo>
                  <a:cubicBezTo>
                    <a:pt x="233" y="71"/>
                    <a:pt x="221" y="69"/>
                    <a:pt x="209" y="69"/>
                  </a:cubicBezTo>
                  <a:close/>
                  <a:moveTo>
                    <a:pt x="596" y="107"/>
                  </a:moveTo>
                  <a:cubicBezTo>
                    <a:pt x="584" y="92"/>
                    <a:pt x="570" y="80"/>
                    <a:pt x="553" y="69"/>
                  </a:cubicBezTo>
                  <a:cubicBezTo>
                    <a:pt x="566" y="83"/>
                    <a:pt x="578" y="101"/>
                    <a:pt x="596" y="107"/>
                  </a:cubicBezTo>
                  <a:close/>
                  <a:moveTo>
                    <a:pt x="194" y="79"/>
                  </a:moveTo>
                  <a:cubicBezTo>
                    <a:pt x="195" y="78"/>
                    <a:pt x="195" y="76"/>
                    <a:pt x="197" y="77"/>
                  </a:cubicBezTo>
                  <a:cubicBezTo>
                    <a:pt x="194" y="73"/>
                    <a:pt x="187" y="72"/>
                    <a:pt x="180" y="70"/>
                  </a:cubicBezTo>
                  <a:cubicBezTo>
                    <a:pt x="185" y="73"/>
                    <a:pt x="189" y="77"/>
                    <a:pt x="194" y="79"/>
                  </a:cubicBezTo>
                  <a:close/>
                  <a:moveTo>
                    <a:pt x="171" y="74"/>
                  </a:moveTo>
                  <a:cubicBezTo>
                    <a:pt x="175" y="75"/>
                    <a:pt x="178" y="77"/>
                    <a:pt x="183" y="78"/>
                  </a:cubicBezTo>
                  <a:cubicBezTo>
                    <a:pt x="179" y="76"/>
                    <a:pt x="174" y="67"/>
                    <a:pt x="171" y="74"/>
                  </a:cubicBezTo>
                  <a:close/>
                  <a:moveTo>
                    <a:pt x="259" y="79"/>
                  </a:moveTo>
                  <a:cubicBezTo>
                    <a:pt x="270" y="87"/>
                    <a:pt x="281" y="76"/>
                    <a:pt x="265" y="71"/>
                  </a:cubicBezTo>
                  <a:cubicBezTo>
                    <a:pt x="264" y="74"/>
                    <a:pt x="260" y="75"/>
                    <a:pt x="259" y="79"/>
                  </a:cubicBezTo>
                  <a:close/>
                  <a:moveTo>
                    <a:pt x="493" y="86"/>
                  </a:moveTo>
                  <a:cubicBezTo>
                    <a:pt x="486" y="77"/>
                    <a:pt x="469" y="75"/>
                    <a:pt x="457" y="72"/>
                  </a:cubicBezTo>
                  <a:cubicBezTo>
                    <a:pt x="467" y="79"/>
                    <a:pt x="480" y="85"/>
                    <a:pt x="493" y="86"/>
                  </a:cubicBezTo>
                  <a:close/>
                  <a:moveTo>
                    <a:pt x="146" y="75"/>
                  </a:moveTo>
                  <a:cubicBezTo>
                    <a:pt x="148" y="79"/>
                    <a:pt x="156" y="76"/>
                    <a:pt x="158" y="73"/>
                  </a:cubicBezTo>
                  <a:cubicBezTo>
                    <a:pt x="154" y="72"/>
                    <a:pt x="147" y="71"/>
                    <a:pt x="146" y="75"/>
                  </a:cubicBezTo>
                  <a:close/>
                  <a:moveTo>
                    <a:pt x="350" y="74"/>
                  </a:moveTo>
                  <a:cubicBezTo>
                    <a:pt x="357" y="83"/>
                    <a:pt x="370" y="84"/>
                    <a:pt x="383" y="83"/>
                  </a:cubicBezTo>
                  <a:cubicBezTo>
                    <a:pt x="379" y="80"/>
                    <a:pt x="374" y="78"/>
                    <a:pt x="373" y="73"/>
                  </a:cubicBezTo>
                  <a:cubicBezTo>
                    <a:pt x="367" y="72"/>
                    <a:pt x="358" y="75"/>
                    <a:pt x="350" y="74"/>
                  </a:cubicBezTo>
                  <a:close/>
                  <a:moveTo>
                    <a:pt x="132" y="76"/>
                  </a:moveTo>
                  <a:cubicBezTo>
                    <a:pt x="134" y="75"/>
                    <a:pt x="135" y="74"/>
                    <a:pt x="137" y="74"/>
                  </a:cubicBezTo>
                  <a:cubicBezTo>
                    <a:pt x="136" y="71"/>
                    <a:pt x="132" y="74"/>
                    <a:pt x="132" y="76"/>
                  </a:cubicBezTo>
                  <a:close/>
                  <a:moveTo>
                    <a:pt x="280" y="76"/>
                  </a:moveTo>
                  <a:cubicBezTo>
                    <a:pt x="281" y="76"/>
                    <a:pt x="282" y="77"/>
                    <a:pt x="283" y="77"/>
                  </a:cubicBezTo>
                  <a:cubicBezTo>
                    <a:pt x="284" y="75"/>
                    <a:pt x="286" y="75"/>
                    <a:pt x="289" y="76"/>
                  </a:cubicBezTo>
                  <a:cubicBezTo>
                    <a:pt x="289" y="74"/>
                    <a:pt x="291" y="74"/>
                    <a:pt x="292" y="73"/>
                  </a:cubicBezTo>
                  <a:cubicBezTo>
                    <a:pt x="287" y="73"/>
                    <a:pt x="283" y="72"/>
                    <a:pt x="280" y="76"/>
                  </a:cubicBezTo>
                  <a:close/>
                  <a:moveTo>
                    <a:pt x="583" y="124"/>
                  </a:moveTo>
                  <a:cubicBezTo>
                    <a:pt x="580" y="120"/>
                    <a:pt x="576" y="117"/>
                    <a:pt x="574" y="113"/>
                  </a:cubicBezTo>
                  <a:cubicBezTo>
                    <a:pt x="566" y="113"/>
                    <a:pt x="560" y="107"/>
                    <a:pt x="558" y="99"/>
                  </a:cubicBezTo>
                  <a:cubicBezTo>
                    <a:pt x="552" y="100"/>
                    <a:pt x="546" y="95"/>
                    <a:pt x="545" y="90"/>
                  </a:cubicBezTo>
                  <a:cubicBezTo>
                    <a:pt x="533" y="89"/>
                    <a:pt x="528" y="77"/>
                    <a:pt x="516" y="73"/>
                  </a:cubicBezTo>
                  <a:cubicBezTo>
                    <a:pt x="533" y="95"/>
                    <a:pt x="560" y="108"/>
                    <a:pt x="583" y="124"/>
                  </a:cubicBezTo>
                  <a:close/>
                  <a:moveTo>
                    <a:pt x="155" y="82"/>
                  </a:moveTo>
                  <a:cubicBezTo>
                    <a:pt x="162" y="85"/>
                    <a:pt x="167" y="91"/>
                    <a:pt x="175" y="94"/>
                  </a:cubicBezTo>
                  <a:cubicBezTo>
                    <a:pt x="178" y="90"/>
                    <a:pt x="180" y="85"/>
                    <a:pt x="183" y="82"/>
                  </a:cubicBezTo>
                  <a:cubicBezTo>
                    <a:pt x="174" y="78"/>
                    <a:pt x="161" y="70"/>
                    <a:pt x="155" y="82"/>
                  </a:cubicBezTo>
                  <a:close/>
                  <a:moveTo>
                    <a:pt x="337" y="76"/>
                  </a:moveTo>
                  <a:cubicBezTo>
                    <a:pt x="339" y="78"/>
                    <a:pt x="343" y="79"/>
                    <a:pt x="343" y="83"/>
                  </a:cubicBezTo>
                  <a:cubicBezTo>
                    <a:pt x="345" y="81"/>
                    <a:pt x="347" y="81"/>
                    <a:pt x="349" y="79"/>
                  </a:cubicBezTo>
                  <a:cubicBezTo>
                    <a:pt x="346" y="80"/>
                    <a:pt x="348" y="78"/>
                    <a:pt x="347" y="77"/>
                  </a:cubicBezTo>
                  <a:cubicBezTo>
                    <a:pt x="342" y="77"/>
                    <a:pt x="340" y="74"/>
                    <a:pt x="337" y="76"/>
                  </a:cubicBezTo>
                  <a:close/>
                  <a:moveTo>
                    <a:pt x="237" y="90"/>
                  </a:moveTo>
                  <a:cubicBezTo>
                    <a:pt x="244" y="91"/>
                    <a:pt x="247" y="83"/>
                    <a:pt x="250" y="78"/>
                  </a:cubicBezTo>
                  <a:cubicBezTo>
                    <a:pt x="243" y="73"/>
                    <a:pt x="237" y="84"/>
                    <a:pt x="237" y="90"/>
                  </a:cubicBezTo>
                  <a:close/>
                  <a:moveTo>
                    <a:pt x="286" y="79"/>
                  </a:moveTo>
                  <a:cubicBezTo>
                    <a:pt x="289" y="84"/>
                    <a:pt x="301" y="79"/>
                    <a:pt x="306" y="77"/>
                  </a:cubicBezTo>
                  <a:cubicBezTo>
                    <a:pt x="301" y="76"/>
                    <a:pt x="291" y="77"/>
                    <a:pt x="286" y="79"/>
                  </a:cubicBezTo>
                  <a:close/>
                  <a:moveTo>
                    <a:pt x="391" y="84"/>
                  </a:moveTo>
                  <a:cubicBezTo>
                    <a:pt x="399" y="87"/>
                    <a:pt x="410" y="85"/>
                    <a:pt x="417" y="86"/>
                  </a:cubicBezTo>
                  <a:cubicBezTo>
                    <a:pt x="407" y="82"/>
                    <a:pt x="396" y="76"/>
                    <a:pt x="382" y="77"/>
                  </a:cubicBezTo>
                  <a:cubicBezTo>
                    <a:pt x="385" y="78"/>
                    <a:pt x="387" y="82"/>
                    <a:pt x="391" y="84"/>
                  </a:cubicBezTo>
                  <a:close/>
                  <a:moveTo>
                    <a:pt x="137" y="79"/>
                  </a:moveTo>
                  <a:cubicBezTo>
                    <a:pt x="139" y="79"/>
                    <a:pt x="141" y="82"/>
                    <a:pt x="145" y="80"/>
                  </a:cubicBezTo>
                  <a:cubicBezTo>
                    <a:pt x="144" y="76"/>
                    <a:pt x="139" y="76"/>
                    <a:pt x="137" y="79"/>
                  </a:cubicBezTo>
                  <a:close/>
                  <a:moveTo>
                    <a:pt x="321" y="80"/>
                  </a:moveTo>
                  <a:cubicBezTo>
                    <a:pt x="325" y="83"/>
                    <a:pt x="330" y="84"/>
                    <a:pt x="338" y="83"/>
                  </a:cubicBezTo>
                  <a:cubicBezTo>
                    <a:pt x="335" y="77"/>
                    <a:pt x="327" y="76"/>
                    <a:pt x="321" y="80"/>
                  </a:cubicBezTo>
                  <a:close/>
                  <a:moveTo>
                    <a:pt x="202" y="78"/>
                  </a:moveTo>
                  <a:cubicBezTo>
                    <a:pt x="201" y="80"/>
                    <a:pt x="200" y="82"/>
                    <a:pt x="199" y="83"/>
                  </a:cubicBezTo>
                  <a:cubicBezTo>
                    <a:pt x="207" y="86"/>
                    <a:pt x="224" y="104"/>
                    <a:pt x="230" y="91"/>
                  </a:cubicBezTo>
                  <a:cubicBezTo>
                    <a:pt x="221" y="86"/>
                    <a:pt x="211" y="81"/>
                    <a:pt x="202" y="78"/>
                  </a:cubicBezTo>
                  <a:close/>
                  <a:moveTo>
                    <a:pt x="97" y="84"/>
                  </a:moveTo>
                  <a:cubicBezTo>
                    <a:pt x="103" y="86"/>
                    <a:pt x="104" y="81"/>
                    <a:pt x="107" y="79"/>
                  </a:cubicBezTo>
                  <a:cubicBezTo>
                    <a:pt x="103" y="79"/>
                    <a:pt x="100" y="81"/>
                    <a:pt x="97" y="84"/>
                  </a:cubicBezTo>
                  <a:close/>
                  <a:moveTo>
                    <a:pt x="122" y="80"/>
                  </a:moveTo>
                  <a:cubicBezTo>
                    <a:pt x="124" y="81"/>
                    <a:pt x="126" y="79"/>
                    <a:pt x="124" y="79"/>
                  </a:cubicBezTo>
                  <a:cubicBezTo>
                    <a:pt x="124" y="80"/>
                    <a:pt x="122" y="78"/>
                    <a:pt x="122" y="80"/>
                  </a:cubicBezTo>
                  <a:close/>
                  <a:moveTo>
                    <a:pt x="256" y="80"/>
                  </a:moveTo>
                  <a:cubicBezTo>
                    <a:pt x="253" y="85"/>
                    <a:pt x="249" y="88"/>
                    <a:pt x="247" y="93"/>
                  </a:cubicBezTo>
                  <a:cubicBezTo>
                    <a:pt x="255" y="92"/>
                    <a:pt x="260" y="88"/>
                    <a:pt x="264" y="83"/>
                  </a:cubicBezTo>
                  <a:cubicBezTo>
                    <a:pt x="261" y="83"/>
                    <a:pt x="259" y="81"/>
                    <a:pt x="256" y="80"/>
                  </a:cubicBezTo>
                  <a:close/>
                  <a:moveTo>
                    <a:pt x="277" y="84"/>
                  </a:moveTo>
                  <a:cubicBezTo>
                    <a:pt x="281" y="84"/>
                    <a:pt x="283" y="85"/>
                    <a:pt x="285" y="83"/>
                  </a:cubicBezTo>
                  <a:cubicBezTo>
                    <a:pt x="283" y="81"/>
                    <a:pt x="278" y="80"/>
                    <a:pt x="277" y="84"/>
                  </a:cubicBezTo>
                  <a:close/>
                  <a:moveTo>
                    <a:pt x="295" y="86"/>
                  </a:moveTo>
                  <a:cubicBezTo>
                    <a:pt x="301" y="85"/>
                    <a:pt x="311" y="87"/>
                    <a:pt x="315" y="83"/>
                  </a:cubicBezTo>
                  <a:cubicBezTo>
                    <a:pt x="310" y="79"/>
                    <a:pt x="300" y="83"/>
                    <a:pt x="295" y="86"/>
                  </a:cubicBezTo>
                  <a:close/>
                  <a:moveTo>
                    <a:pt x="127" y="83"/>
                  </a:moveTo>
                  <a:cubicBezTo>
                    <a:pt x="129" y="84"/>
                    <a:pt x="130" y="86"/>
                    <a:pt x="134" y="86"/>
                  </a:cubicBezTo>
                  <a:cubicBezTo>
                    <a:pt x="134" y="85"/>
                    <a:pt x="137" y="85"/>
                    <a:pt x="138" y="83"/>
                  </a:cubicBezTo>
                  <a:cubicBezTo>
                    <a:pt x="137" y="82"/>
                    <a:pt x="135" y="81"/>
                    <a:pt x="133" y="82"/>
                  </a:cubicBezTo>
                  <a:cubicBezTo>
                    <a:pt x="133" y="84"/>
                    <a:pt x="131" y="84"/>
                    <a:pt x="129" y="84"/>
                  </a:cubicBezTo>
                  <a:cubicBezTo>
                    <a:pt x="128" y="83"/>
                    <a:pt x="131" y="82"/>
                    <a:pt x="128" y="82"/>
                  </a:cubicBezTo>
                  <a:cubicBezTo>
                    <a:pt x="128" y="82"/>
                    <a:pt x="127" y="82"/>
                    <a:pt x="127" y="83"/>
                  </a:cubicBezTo>
                  <a:close/>
                  <a:moveTo>
                    <a:pt x="457" y="85"/>
                  </a:moveTo>
                  <a:cubicBezTo>
                    <a:pt x="454" y="86"/>
                    <a:pt x="453" y="81"/>
                    <a:pt x="451" y="83"/>
                  </a:cubicBezTo>
                  <a:cubicBezTo>
                    <a:pt x="453" y="83"/>
                    <a:pt x="456" y="88"/>
                    <a:pt x="457" y="85"/>
                  </a:cubicBezTo>
                  <a:close/>
                  <a:moveTo>
                    <a:pt x="591" y="130"/>
                  </a:moveTo>
                  <a:cubicBezTo>
                    <a:pt x="592" y="131"/>
                    <a:pt x="594" y="131"/>
                    <a:pt x="595" y="133"/>
                  </a:cubicBezTo>
                  <a:cubicBezTo>
                    <a:pt x="595" y="134"/>
                    <a:pt x="595" y="135"/>
                    <a:pt x="595" y="136"/>
                  </a:cubicBezTo>
                  <a:cubicBezTo>
                    <a:pt x="600" y="141"/>
                    <a:pt x="603" y="148"/>
                    <a:pt x="609" y="150"/>
                  </a:cubicBezTo>
                  <a:cubicBezTo>
                    <a:pt x="599" y="121"/>
                    <a:pt x="572" y="102"/>
                    <a:pt x="548" y="85"/>
                  </a:cubicBezTo>
                  <a:cubicBezTo>
                    <a:pt x="544" y="85"/>
                    <a:pt x="541" y="82"/>
                    <a:pt x="539" y="83"/>
                  </a:cubicBezTo>
                  <a:cubicBezTo>
                    <a:pt x="558" y="96"/>
                    <a:pt x="578" y="110"/>
                    <a:pt x="591" y="130"/>
                  </a:cubicBezTo>
                  <a:close/>
                  <a:moveTo>
                    <a:pt x="423" y="83"/>
                  </a:moveTo>
                  <a:cubicBezTo>
                    <a:pt x="423" y="85"/>
                    <a:pt x="425" y="85"/>
                    <a:pt x="424" y="86"/>
                  </a:cubicBezTo>
                  <a:cubicBezTo>
                    <a:pt x="427" y="85"/>
                    <a:pt x="430" y="92"/>
                    <a:pt x="433" y="88"/>
                  </a:cubicBezTo>
                  <a:cubicBezTo>
                    <a:pt x="431" y="87"/>
                    <a:pt x="427" y="86"/>
                    <a:pt x="425" y="83"/>
                  </a:cubicBezTo>
                  <a:cubicBezTo>
                    <a:pt x="425" y="83"/>
                    <a:pt x="424" y="84"/>
                    <a:pt x="423" y="83"/>
                  </a:cubicBezTo>
                  <a:close/>
                  <a:moveTo>
                    <a:pt x="185" y="95"/>
                  </a:moveTo>
                  <a:cubicBezTo>
                    <a:pt x="187" y="93"/>
                    <a:pt x="188" y="87"/>
                    <a:pt x="191" y="87"/>
                  </a:cubicBezTo>
                  <a:cubicBezTo>
                    <a:pt x="191" y="85"/>
                    <a:pt x="189" y="84"/>
                    <a:pt x="186" y="83"/>
                  </a:cubicBezTo>
                  <a:cubicBezTo>
                    <a:pt x="187" y="88"/>
                    <a:pt x="183" y="92"/>
                    <a:pt x="185" y="95"/>
                  </a:cubicBezTo>
                  <a:close/>
                  <a:moveTo>
                    <a:pt x="156" y="87"/>
                  </a:moveTo>
                  <a:cubicBezTo>
                    <a:pt x="154" y="86"/>
                    <a:pt x="153" y="83"/>
                    <a:pt x="151" y="85"/>
                  </a:cubicBezTo>
                  <a:cubicBezTo>
                    <a:pt x="152" y="86"/>
                    <a:pt x="155" y="88"/>
                    <a:pt x="156" y="87"/>
                  </a:cubicBezTo>
                  <a:close/>
                  <a:moveTo>
                    <a:pt x="115" y="91"/>
                  </a:moveTo>
                  <a:cubicBezTo>
                    <a:pt x="118" y="91"/>
                    <a:pt x="119" y="93"/>
                    <a:pt x="123" y="93"/>
                  </a:cubicBezTo>
                  <a:cubicBezTo>
                    <a:pt x="125" y="91"/>
                    <a:pt x="128" y="90"/>
                    <a:pt x="130" y="88"/>
                  </a:cubicBezTo>
                  <a:cubicBezTo>
                    <a:pt x="125" y="87"/>
                    <a:pt x="118" y="84"/>
                    <a:pt x="115" y="91"/>
                  </a:cubicBezTo>
                  <a:close/>
                  <a:moveTo>
                    <a:pt x="334" y="86"/>
                  </a:moveTo>
                  <a:cubicBezTo>
                    <a:pt x="337" y="90"/>
                    <a:pt x="343" y="87"/>
                    <a:pt x="347" y="88"/>
                  </a:cubicBezTo>
                  <a:cubicBezTo>
                    <a:pt x="346" y="84"/>
                    <a:pt x="339" y="88"/>
                    <a:pt x="334" y="86"/>
                  </a:cubicBezTo>
                  <a:close/>
                  <a:moveTo>
                    <a:pt x="79" y="94"/>
                  </a:moveTo>
                  <a:cubicBezTo>
                    <a:pt x="82" y="92"/>
                    <a:pt x="86" y="90"/>
                    <a:pt x="88" y="86"/>
                  </a:cubicBezTo>
                  <a:cubicBezTo>
                    <a:pt x="84" y="87"/>
                    <a:pt x="77" y="91"/>
                    <a:pt x="79" y="94"/>
                  </a:cubicBezTo>
                  <a:close/>
                  <a:moveTo>
                    <a:pt x="147" y="87"/>
                  </a:moveTo>
                  <a:cubicBezTo>
                    <a:pt x="144" y="88"/>
                    <a:pt x="142" y="90"/>
                    <a:pt x="140" y="92"/>
                  </a:cubicBezTo>
                  <a:cubicBezTo>
                    <a:pt x="150" y="97"/>
                    <a:pt x="159" y="103"/>
                    <a:pt x="168" y="108"/>
                  </a:cubicBezTo>
                  <a:cubicBezTo>
                    <a:pt x="169" y="105"/>
                    <a:pt x="172" y="103"/>
                    <a:pt x="173" y="99"/>
                  </a:cubicBezTo>
                  <a:cubicBezTo>
                    <a:pt x="164" y="95"/>
                    <a:pt x="156" y="91"/>
                    <a:pt x="147" y="87"/>
                  </a:cubicBezTo>
                  <a:close/>
                  <a:moveTo>
                    <a:pt x="313" y="88"/>
                  </a:moveTo>
                  <a:cubicBezTo>
                    <a:pt x="310" y="89"/>
                    <a:pt x="304" y="88"/>
                    <a:pt x="302" y="90"/>
                  </a:cubicBezTo>
                  <a:cubicBezTo>
                    <a:pt x="308" y="92"/>
                    <a:pt x="315" y="90"/>
                    <a:pt x="323" y="90"/>
                  </a:cubicBezTo>
                  <a:cubicBezTo>
                    <a:pt x="322" y="86"/>
                    <a:pt x="316" y="88"/>
                    <a:pt x="313" y="88"/>
                  </a:cubicBezTo>
                  <a:close/>
                  <a:moveTo>
                    <a:pt x="191" y="104"/>
                  </a:moveTo>
                  <a:cubicBezTo>
                    <a:pt x="198" y="102"/>
                    <a:pt x="205" y="99"/>
                    <a:pt x="214" y="99"/>
                  </a:cubicBezTo>
                  <a:cubicBezTo>
                    <a:pt x="209" y="94"/>
                    <a:pt x="204" y="90"/>
                    <a:pt x="197" y="88"/>
                  </a:cubicBezTo>
                  <a:cubicBezTo>
                    <a:pt x="195" y="94"/>
                    <a:pt x="194" y="99"/>
                    <a:pt x="191" y="104"/>
                  </a:cubicBezTo>
                  <a:close/>
                  <a:moveTo>
                    <a:pt x="504" y="102"/>
                  </a:moveTo>
                  <a:cubicBezTo>
                    <a:pt x="514" y="107"/>
                    <a:pt x="521" y="114"/>
                    <a:pt x="530" y="119"/>
                  </a:cubicBezTo>
                  <a:cubicBezTo>
                    <a:pt x="523" y="102"/>
                    <a:pt x="505" y="94"/>
                    <a:pt x="485" y="89"/>
                  </a:cubicBezTo>
                  <a:cubicBezTo>
                    <a:pt x="490" y="95"/>
                    <a:pt x="499" y="97"/>
                    <a:pt x="504" y="102"/>
                  </a:cubicBezTo>
                  <a:close/>
                  <a:moveTo>
                    <a:pt x="378" y="91"/>
                  </a:moveTo>
                  <a:cubicBezTo>
                    <a:pt x="387" y="94"/>
                    <a:pt x="395" y="98"/>
                    <a:pt x="403" y="102"/>
                  </a:cubicBezTo>
                  <a:cubicBezTo>
                    <a:pt x="397" y="96"/>
                    <a:pt x="391" y="87"/>
                    <a:pt x="378" y="91"/>
                  </a:cubicBezTo>
                  <a:close/>
                  <a:moveTo>
                    <a:pt x="516" y="96"/>
                  </a:moveTo>
                  <a:cubicBezTo>
                    <a:pt x="518" y="96"/>
                    <a:pt x="519" y="97"/>
                    <a:pt x="520" y="96"/>
                  </a:cubicBezTo>
                  <a:cubicBezTo>
                    <a:pt x="517" y="94"/>
                    <a:pt x="513" y="92"/>
                    <a:pt x="509" y="90"/>
                  </a:cubicBezTo>
                  <a:cubicBezTo>
                    <a:pt x="510" y="93"/>
                    <a:pt x="516" y="92"/>
                    <a:pt x="516" y="96"/>
                  </a:cubicBezTo>
                  <a:close/>
                  <a:moveTo>
                    <a:pt x="342" y="92"/>
                  </a:moveTo>
                  <a:cubicBezTo>
                    <a:pt x="344" y="93"/>
                    <a:pt x="346" y="94"/>
                    <a:pt x="349" y="94"/>
                  </a:cubicBezTo>
                  <a:cubicBezTo>
                    <a:pt x="349" y="92"/>
                    <a:pt x="351" y="92"/>
                    <a:pt x="351" y="91"/>
                  </a:cubicBezTo>
                  <a:cubicBezTo>
                    <a:pt x="347" y="91"/>
                    <a:pt x="344" y="91"/>
                    <a:pt x="342" y="92"/>
                  </a:cubicBezTo>
                  <a:close/>
                  <a:moveTo>
                    <a:pt x="379" y="94"/>
                  </a:moveTo>
                  <a:cubicBezTo>
                    <a:pt x="379" y="92"/>
                    <a:pt x="376" y="93"/>
                    <a:pt x="375" y="91"/>
                  </a:cubicBezTo>
                  <a:cubicBezTo>
                    <a:pt x="375" y="94"/>
                    <a:pt x="377" y="94"/>
                    <a:pt x="379" y="94"/>
                  </a:cubicBezTo>
                  <a:close/>
                  <a:moveTo>
                    <a:pt x="436" y="110"/>
                  </a:moveTo>
                  <a:cubicBezTo>
                    <a:pt x="437" y="109"/>
                    <a:pt x="438" y="108"/>
                    <a:pt x="440" y="108"/>
                  </a:cubicBezTo>
                  <a:cubicBezTo>
                    <a:pt x="440" y="111"/>
                    <a:pt x="442" y="112"/>
                    <a:pt x="444" y="113"/>
                  </a:cubicBezTo>
                  <a:cubicBezTo>
                    <a:pt x="450" y="113"/>
                    <a:pt x="457" y="118"/>
                    <a:pt x="464" y="120"/>
                  </a:cubicBezTo>
                  <a:cubicBezTo>
                    <a:pt x="458" y="111"/>
                    <a:pt x="450" y="108"/>
                    <a:pt x="442" y="102"/>
                  </a:cubicBezTo>
                  <a:cubicBezTo>
                    <a:pt x="439" y="100"/>
                    <a:pt x="437" y="97"/>
                    <a:pt x="434" y="96"/>
                  </a:cubicBezTo>
                  <a:cubicBezTo>
                    <a:pt x="425" y="91"/>
                    <a:pt x="413" y="93"/>
                    <a:pt x="403" y="91"/>
                  </a:cubicBezTo>
                  <a:cubicBezTo>
                    <a:pt x="413" y="99"/>
                    <a:pt x="422" y="107"/>
                    <a:pt x="436" y="110"/>
                  </a:cubicBezTo>
                  <a:close/>
                  <a:moveTo>
                    <a:pt x="233" y="94"/>
                  </a:moveTo>
                  <a:cubicBezTo>
                    <a:pt x="234" y="95"/>
                    <a:pt x="235" y="94"/>
                    <a:pt x="235" y="93"/>
                  </a:cubicBezTo>
                  <a:cubicBezTo>
                    <a:pt x="234" y="93"/>
                    <a:pt x="234" y="92"/>
                    <a:pt x="233" y="92"/>
                  </a:cubicBezTo>
                  <a:cubicBezTo>
                    <a:pt x="233" y="93"/>
                    <a:pt x="232" y="93"/>
                    <a:pt x="233" y="94"/>
                  </a:cubicBezTo>
                  <a:close/>
                  <a:moveTo>
                    <a:pt x="105" y="96"/>
                  </a:moveTo>
                  <a:cubicBezTo>
                    <a:pt x="109" y="102"/>
                    <a:pt x="117" y="102"/>
                    <a:pt x="120" y="96"/>
                  </a:cubicBezTo>
                  <a:cubicBezTo>
                    <a:pt x="115" y="94"/>
                    <a:pt x="107" y="90"/>
                    <a:pt x="105" y="96"/>
                  </a:cubicBezTo>
                  <a:close/>
                  <a:moveTo>
                    <a:pt x="133" y="98"/>
                  </a:moveTo>
                  <a:cubicBezTo>
                    <a:pt x="144" y="103"/>
                    <a:pt x="154" y="108"/>
                    <a:pt x="165" y="113"/>
                  </a:cubicBezTo>
                  <a:cubicBezTo>
                    <a:pt x="165" y="110"/>
                    <a:pt x="161" y="111"/>
                    <a:pt x="162" y="108"/>
                  </a:cubicBezTo>
                  <a:cubicBezTo>
                    <a:pt x="151" y="105"/>
                    <a:pt x="149" y="98"/>
                    <a:pt x="140" y="97"/>
                  </a:cubicBezTo>
                  <a:cubicBezTo>
                    <a:pt x="140" y="96"/>
                    <a:pt x="139" y="95"/>
                    <a:pt x="139" y="94"/>
                  </a:cubicBezTo>
                  <a:cubicBezTo>
                    <a:pt x="138" y="94"/>
                    <a:pt x="137" y="94"/>
                    <a:pt x="137" y="93"/>
                  </a:cubicBezTo>
                  <a:cubicBezTo>
                    <a:pt x="136" y="96"/>
                    <a:pt x="134" y="96"/>
                    <a:pt x="133" y="98"/>
                  </a:cubicBezTo>
                  <a:close/>
                  <a:moveTo>
                    <a:pt x="278" y="94"/>
                  </a:moveTo>
                  <a:cubicBezTo>
                    <a:pt x="278" y="95"/>
                    <a:pt x="277" y="96"/>
                    <a:pt x="278" y="96"/>
                  </a:cubicBezTo>
                  <a:cubicBezTo>
                    <a:pt x="279" y="95"/>
                    <a:pt x="280" y="95"/>
                    <a:pt x="282" y="95"/>
                  </a:cubicBezTo>
                  <a:cubicBezTo>
                    <a:pt x="281" y="92"/>
                    <a:pt x="280" y="94"/>
                    <a:pt x="278" y="94"/>
                  </a:cubicBezTo>
                  <a:close/>
                  <a:moveTo>
                    <a:pt x="253" y="99"/>
                  </a:moveTo>
                  <a:cubicBezTo>
                    <a:pt x="258" y="101"/>
                    <a:pt x="270" y="98"/>
                    <a:pt x="273" y="96"/>
                  </a:cubicBezTo>
                  <a:cubicBezTo>
                    <a:pt x="267" y="94"/>
                    <a:pt x="256" y="94"/>
                    <a:pt x="253" y="99"/>
                  </a:cubicBezTo>
                  <a:close/>
                  <a:moveTo>
                    <a:pt x="310" y="96"/>
                  </a:moveTo>
                  <a:cubicBezTo>
                    <a:pt x="316" y="99"/>
                    <a:pt x="319" y="105"/>
                    <a:pt x="329" y="104"/>
                  </a:cubicBezTo>
                  <a:cubicBezTo>
                    <a:pt x="329" y="100"/>
                    <a:pt x="333" y="100"/>
                    <a:pt x="334" y="96"/>
                  </a:cubicBezTo>
                  <a:cubicBezTo>
                    <a:pt x="327" y="96"/>
                    <a:pt x="317" y="94"/>
                    <a:pt x="310" y="96"/>
                  </a:cubicBezTo>
                  <a:close/>
                  <a:moveTo>
                    <a:pt x="311" y="104"/>
                  </a:moveTo>
                  <a:cubicBezTo>
                    <a:pt x="305" y="102"/>
                    <a:pt x="291" y="90"/>
                    <a:pt x="290" y="104"/>
                  </a:cubicBezTo>
                  <a:cubicBezTo>
                    <a:pt x="297" y="108"/>
                    <a:pt x="304" y="112"/>
                    <a:pt x="313" y="110"/>
                  </a:cubicBezTo>
                  <a:cubicBezTo>
                    <a:pt x="312" y="108"/>
                    <a:pt x="311" y="106"/>
                    <a:pt x="311" y="104"/>
                  </a:cubicBezTo>
                  <a:close/>
                  <a:moveTo>
                    <a:pt x="308" y="100"/>
                  </a:moveTo>
                  <a:cubicBezTo>
                    <a:pt x="308" y="97"/>
                    <a:pt x="306" y="97"/>
                    <a:pt x="304" y="97"/>
                  </a:cubicBezTo>
                  <a:cubicBezTo>
                    <a:pt x="304" y="99"/>
                    <a:pt x="307" y="99"/>
                    <a:pt x="308" y="100"/>
                  </a:cubicBezTo>
                  <a:close/>
                  <a:moveTo>
                    <a:pt x="388" y="99"/>
                  </a:moveTo>
                  <a:cubicBezTo>
                    <a:pt x="389" y="99"/>
                    <a:pt x="389" y="99"/>
                    <a:pt x="390" y="100"/>
                  </a:cubicBezTo>
                  <a:cubicBezTo>
                    <a:pt x="391" y="98"/>
                    <a:pt x="385" y="97"/>
                    <a:pt x="387" y="98"/>
                  </a:cubicBezTo>
                  <a:cubicBezTo>
                    <a:pt x="387" y="98"/>
                    <a:pt x="388" y="99"/>
                    <a:pt x="388" y="99"/>
                  </a:cubicBezTo>
                  <a:close/>
                  <a:moveTo>
                    <a:pt x="186" y="102"/>
                  </a:moveTo>
                  <a:cubicBezTo>
                    <a:pt x="188" y="103"/>
                    <a:pt x="189" y="98"/>
                    <a:pt x="187" y="98"/>
                  </a:cubicBezTo>
                  <a:cubicBezTo>
                    <a:pt x="188" y="100"/>
                    <a:pt x="186" y="100"/>
                    <a:pt x="186" y="102"/>
                  </a:cubicBezTo>
                  <a:close/>
                  <a:moveTo>
                    <a:pt x="356" y="99"/>
                  </a:moveTo>
                  <a:cubicBezTo>
                    <a:pt x="366" y="105"/>
                    <a:pt x="375" y="111"/>
                    <a:pt x="385" y="116"/>
                  </a:cubicBezTo>
                  <a:cubicBezTo>
                    <a:pt x="385" y="114"/>
                    <a:pt x="387" y="115"/>
                    <a:pt x="386" y="113"/>
                  </a:cubicBezTo>
                  <a:cubicBezTo>
                    <a:pt x="375" y="107"/>
                    <a:pt x="369" y="97"/>
                    <a:pt x="356" y="99"/>
                  </a:cubicBezTo>
                  <a:close/>
                  <a:moveTo>
                    <a:pt x="448" y="100"/>
                  </a:moveTo>
                  <a:cubicBezTo>
                    <a:pt x="447" y="100"/>
                    <a:pt x="444" y="98"/>
                    <a:pt x="443" y="99"/>
                  </a:cubicBezTo>
                  <a:cubicBezTo>
                    <a:pt x="444" y="99"/>
                    <a:pt x="447" y="101"/>
                    <a:pt x="448" y="100"/>
                  </a:cubicBezTo>
                  <a:close/>
                  <a:moveTo>
                    <a:pt x="98" y="102"/>
                  </a:moveTo>
                  <a:cubicBezTo>
                    <a:pt x="102" y="103"/>
                    <a:pt x="106" y="107"/>
                    <a:pt x="109" y="104"/>
                  </a:cubicBezTo>
                  <a:cubicBezTo>
                    <a:pt x="106" y="102"/>
                    <a:pt x="104" y="99"/>
                    <a:pt x="101" y="99"/>
                  </a:cubicBezTo>
                  <a:cubicBezTo>
                    <a:pt x="100" y="100"/>
                    <a:pt x="98" y="100"/>
                    <a:pt x="98" y="102"/>
                  </a:cubicBezTo>
                  <a:close/>
                  <a:moveTo>
                    <a:pt x="283" y="102"/>
                  </a:moveTo>
                  <a:cubicBezTo>
                    <a:pt x="283" y="101"/>
                    <a:pt x="285" y="102"/>
                    <a:pt x="286" y="102"/>
                  </a:cubicBezTo>
                  <a:cubicBezTo>
                    <a:pt x="286" y="101"/>
                    <a:pt x="286" y="100"/>
                    <a:pt x="286" y="99"/>
                  </a:cubicBezTo>
                  <a:cubicBezTo>
                    <a:pt x="283" y="98"/>
                    <a:pt x="282" y="101"/>
                    <a:pt x="283" y="102"/>
                  </a:cubicBezTo>
                  <a:close/>
                  <a:moveTo>
                    <a:pt x="332" y="104"/>
                  </a:moveTo>
                  <a:cubicBezTo>
                    <a:pt x="335" y="105"/>
                    <a:pt x="336" y="107"/>
                    <a:pt x="339" y="108"/>
                  </a:cubicBezTo>
                  <a:cubicBezTo>
                    <a:pt x="341" y="107"/>
                    <a:pt x="343" y="104"/>
                    <a:pt x="344" y="101"/>
                  </a:cubicBezTo>
                  <a:cubicBezTo>
                    <a:pt x="341" y="95"/>
                    <a:pt x="335" y="101"/>
                    <a:pt x="332" y="104"/>
                  </a:cubicBezTo>
                  <a:close/>
                  <a:moveTo>
                    <a:pt x="117" y="104"/>
                  </a:moveTo>
                  <a:cubicBezTo>
                    <a:pt x="118" y="105"/>
                    <a:pt x="119" y="106"/>
                    <a:pt x="121" y="105"/>
                  </a:cubicBezTo>
                  <a:cubicBezTo>
                    <a:pt x="120" y="101"/>
                    <a:pt x="124" y="102"/>
                    <a:pt x="125" y="99"/>
                  </a:cubicBezTo>
                  <a:cubicBezTo>
                    <a:pt x="122" y="101"/>
                    <a:pt x="118" y="101"/>
                    <a:pt x="117" y="104"/>
                  </a:cubicBezTo>
                  <a:close/>
                  <a:moveTo>
                    <a:pt x="484" y="105"/>
                  </a:moveTo>
                  <a:cubicBezTo>
                    <a:pt x="481" y="103"/>
                    <a:pt x="477" y="99"/>
                    <a:pt x="475" y="100"/>
                  </a:cubicBezTo>
                  <a:cubicBezTo>
                    <a:pt x="477" y="102"/>
                    <a:pt x="480" y="103"/>
                    <a:pt x="484" y="105"/>
                  </a:cubicBezTo>
                  <a:close/>
                  <a:moveTo>
                    <a:pt x="546" y="109"/>
                  </a:moveTo>
                  <a:cubicBezTo>
                    <a:pt x="540" y="106"/>
                    <a:pt x="539" y="100"/>
                    <a:pt x="532" y="99"/>
                  </a:cubicBezTo>
                  <a:cubicBezTo>
                    <a:pt x="532" y="101"/>
                    <a:pt x="532" y="102"/>
                    <a:pt x="531" y="102"/>
                  </a:cubicBezTo>
                  <a:cubicBezTo>
                    <a:pt x="536" y="104"/>
                    <a:pt x="541" y="108"/>
                    <a:pt x="546" y="109"/>
                  </a:cubicBezTo>
                  <a:close/>
                  <a:moveTo>
                    <a:pt x="586" y="111"/>
                  </a:moveTo>
                  <a:cubicBezTo>
                    <a:pt x="583" y="106"/>
                    <a:pt x="579" y="102"/>
                    <a:pt x="574" y="99"/>
                  </a:cubicBezTo>
                  <a:cubicBezTo>
                    <a:pt x="577" y="103"/>
                    <a:pt x="581" y="107"/>
                    <a:pt x="586" y="111"/>
                  </a:cubicBezTo>
                  <a:close/>
                  <a:moveTo>
                    <a:pt x="56" y="113"/>
                  </a:moveTo>
                  <a:cubicBezTo>
                    <a:pt x="63" y="114"/>
                    <a:pt x="66" y="106"/>
                    <a:pt x="70" y="102"/>
                  </a:cubicBezTo>
                  <a:cubicBezTo>
                    <a:pt x="64" y="100"/>
                    <a:pt x="58" y="107"/>
                    <a:pt x="56" y="113"/>
                  </a:cubicBezTo>
                  <a:close/>
                  <a:moveTo>
                    <a:pt x="123" y="108"/>
                  </a:moveTo>
                  <a:cubicBezTo>
                    <a:pt x="126" y="110"/>
                    <a:pt x="128" y="112"/>
                    <a:pt x="131" y="113"/>
                  </a:cubicBezTo>
                  <a:cubicBezTo>
                    <a:pt x="133" y="109"/>
                    <a:pt x="136" y="107"/>
                    <a:pt x="138" y="104"/>
                  </a:cubicBezTo>
                  <a:cubicBezTo>
                    <a:pt x="132" y="99"/>
                    <a:pt x="125" y="101"/>
                    <a:pt x="123" y="108"/>
                  </a:cubicBezTo>
                  <a:close/>
                  <a:moveTo>
                    <a:pt x="272" y="109"/>
                  </a:moveTo>
                  <a:cubicBezTo>
                    <a:pt x="273" y="108"/>
                    <a:pt x="274" y="107"/>
                    <a:pt x="274" y="104"/>
                  </a:cubicBezTo>
                  <a:cubicBezTo>
                    <a:pt x="271" y="104"/>
                    <a:pt x="267" y="102"/>
                    <a:pt x="262" y="104"/>
                  </a:cubicBezTo>
                  <a:cubicBezTo>
                    <a:pt x="266" y="105"/>
                    <a:pt x="268" y="108"/>
                    <a:pt x="272" y="109"/>
                  </a:cubicBezTo>
                  <a:close/>
                  <a:moveTo>
                    <a:pt x="89" y="110"/>
                  </a:moveTo>
                  <a:cubicBezTo>
                    <a:pt x="92" y="111"/>
                    <a:pt x="95" y="113"/>
                    <a:pt x="97" y="115"/>
                  </a:cubicBezTo>
                  <a:cubicBezTo>
                    <a:pt x="98" y="111"/>
                    <a:pt x="103" y="111"/>
                    <a:pt x="103" y="107"/>
                  </a:cubicBezTo>
                  <a:cubicBezTo>
                    <a:pt x="97" y="104"/>
                    <a:pt x="92" y="103"/>
                    <a:pt x="89" y="110"/>
                  </a:cubicBezTo>
                  <a:close/>
                  <a:moveTo>
                    <a:pt x="242" y="106"/>
                  </a:moveTo>
                  <a:cubicBezTo>
                    <a:pt x="243" y="108"/>
                    <a:pt x="247" y="109"/>
                    <a:pt x="250" y="111"/>
                  </a:cubicBezTo>
                  <a:cubicBezTo>
                    <a:pt x="250" y="108"/>
                    <a:pt x="251" y="107"/>
                    <a:pt x="251" y="104"/>
                  </a:cubicBezTo>
                  <a:cubicBezTo>
                    <a:pt x="247" y="104"/>
                    <a:pt x="246" y="106"/>
                    <a:pt x="242" y="106"/>
                  </a:cubicBezTo>
                  <a:close/>
                  <a:moveTo>
                    <a:pt x="70" y="112"/>
                  </a:moveTo>
                  <a:cubicBezTo>
                    <a:pt x="73" y="111"/>
                    <a:pt x="75" y="109"/>
                    <a:pt x="76" y="106"/>
                  </a:cubicBezTo>
                  <a:cubicBezTo>
                    <a:pt x="76" y="106"/>
                    <a:pt x="75" y="105"/>
                    <a:pt x="75" y="105"/>
                  </a:cubicBezTo>
                  <a:cubicBezTo>
                    <a:pt x="74" y="107"/>
                    <a:pt x="69" y="109"/>
                    <a:pt x="70" y="112"/>
                  </a:cubicBezTo>
                  <a:close/>
                  <a:moveTo>
                    <a:pt x="180" y="108"/>
                  </a:moveTo>
                  <a:cubicBezTo>
                    <a:pt x="182" y="108"/>
                    <a:pt x="184" y="107"/>
                    <a:pt x="185" y="106"/>
                  </a:cubicBezTo>
                  <a:cubicBezTo>
                    <a:pt x="184" y="106"/>
                    <a:pt x="184" y="105"/>
                    <a:pt x="183" y="105"/>
                  </a:cubicBezTo>
                  <a:cubicBezTo>
                    <a:pt x="182" y="106"/>
                    <a:pt x="180" y="107"/>
                    <a:pt x="180" y="108"/>
                  </a:cubicBezTo>
                  <a:close/>
                  <a:moveTo>
                    <a:pt x="479" y="111"/>
                  </a:moveTo>
                  <a:cubicBezTo>
                    <a:pt x="477" y="108"/>
                    <a:pt x="471" y="105"/>
                    <a:pt x="468" y="105"/>
                  </a:cubicBezTo>
                  <a:cubicBezTo>
                    <a:pt x="471" y="108"/>
                    <a:pt x="475" y="110"/>
                    <a:pt x="479" y="111"/>
                  </a:cubicBezTo>
                  <a:close/>
                  <a:moveTo>
                    <a:pt x="255" y="113"/>
                  </a:moveTo>
                  <a:cubicBezTo>
                    <a:pt x="258" y="114"/>
                    <a:pt x="261" y="116"/>
                    <a:pt x="265" y="118"/>
                  </a:cubicBezTo>
                  <a:cubicBezTo>
                    <a:pt x="267" y="117"/>
                    <a:pt x="269" y="115"/>
                    <a:pt x="269" y="113"/>
                  </a:cubicBezTo>
                  <a:cubicBezTo>
                    <a:pt x="266" y="109"/>
                    <a:pt x="260" y="108"/>
                    <a:pt x="256" y="105"/>
                  </a:cubicBezTo>
                  <a:cubicBezTo>
                    <a:pt x="254" y="107"/>
                    <a:pt x="254" y="110"/>
                    <a:pt x="255" y="113"/>
                  </a:cubicBezTo>
                  <a:close/>
                  <a:moveTo>
                    <a:pt x="414" y="114"/>
                  </a:moveTo>
                  <a:cubicBezTo>
                    <a:pt x="415" y="116"/>
                    <a:pt x="412" y="115"/>
                    <a:pt x="413" y="117"/>
                  </a:cubicBezTo>
                  <a:cubicBezTo>
                    <a:pt x="417" y="120"/>
                    <a:pt x="421" y="123"/>
                    <a:pt x="425" y="125"/>
                  </a:cubicBezTo>
                  <a:cubicBezTo>
                    <a:pt x="426" y="123"/>
                    <a:pt x="428" y="123"/>
                    <a:pt x="428" y="120"/>
                  </a:cubicBezTo>
                  <a:cubicBezTo>
                    <a:pt x="419" y="116"/>
                    <a:pt x="414" y="108"/>
                    <a:pt x="403" y="105"/>
                  </a:cubicBezTo>
                  <a:cubicBezTo>
                    <a:pt x="406" y="109"/>
                    <a:pt x="412" y="110"/>
                    <a:pt x="414" y="114"/>
                  </a:cubicBezTo>
                  <a:close/>
                  <a:moveTo>
                    <a:pt x="116" y="109"/>
                  </a:moveTo>
                  <a:cubicBezTo>
                    <a:pt x="116" y="107"/>
                    <a:pt x="114" y="107"/>
                    <a:pt x="113" y="107"/>
                  </a:cubicBezTo>
                  <a:cubicBezTo>
                    <a:pt x="113" y="109"/>
                    <a:pt x="114" y="109"/>
                    <a:pt x="116" y="109"/>
                  </a:cubicBezTo>
                  <a:close/>
                  <a:moveTo>
                    <a:pt x="140" y="119"/>
                  </a:moveTo>
                  <a:cubicBezTo>
                    <a:pt x="144" y="121"/>
                    <a:pt x="146" y="123"/>
                    <a:pt x="149" y="125"/>
                  </a:cubicBezTo>
                  <a:cubicBezTo>
                    <a:pt x="154" y="122"/>
                    <a:pt x="159" y="119"/>
                    <a:pt x="163" y="116"/>
                  </a:cubicBezTo>
                  <a:cubicBezTo>
                    <a:pt x="158" y="111"/>
                    <a:pt x="151" y="109"/>
                    <a:pt x="144" y="107"/>
                  </a:cubicBezTo>
                  <a:cubicBezTo>
                    <a:pt x="143" y="111"/>
                    <a:pt x="141" y="116"/>
                    <a:pt x="140" y="119"/>
                  </a:cubicBezTo>
                  <a:close/>
                  <a:moveTo>
                    <a:pt x="552" y="110"/>
                  </a:moveTo>
                  <a:cubicBezTo>
                    <a:pt x="552" y="108"/>
                    <a:pt x="550" y="108"/>
                    <a:pt x="548" y="107"/>
                  </a:cubicBezTo>
                  <a:cubicBezTo>
                    <a:pt x="548" y="109"/>
                    <a:pt x="549" y="110"/>
                    <a:pt x="552" y="110"/>
                  </a:cubicBezTo>
                  <a:close/>
                  <a:moveTo>
                    <a:pt x="244" y="112"/>
                  </a:moveTo>
                  <a:cubicBezTo>
                    <a:pt x="243" y="109"/>
                    <a:pt x="241" y="109"/>
                    <a:pt x="238" y="108"/>
                  </a:cubicBezTo>
                  <a:cubicBezTo>
                    <a:pt x="239" y="110"/>
                    <a:pt x="243" y="110"/>
                    <a:pt x="244" y="112"/>
                  </a:cubicBezTo>
                  <a:close/>
                  <a:moveTo>
                    <a:pt x="457" y="108"/>
                  </a:moveTo>
                  <a:cubicBezTo>
                    <a:pt x="461" y="113"/>
                    <a:pt x="465" y="118"/>
                    <a:pt x="472" y="121"/>
                  </a:cubicBezTo>
                  <a:cubicBezTo>
                    <a:pt x="473" y="114"/>
                    <a:pt x="462" y="110"/>
                    <a:pt x="457" y="108"/>
                  </a:cubicBezTo>
                  <a:close/>
                  <a:moveTo>
                    <a:pt x="614" y="144"/>
                  </a:moveTo>
                  <a:cubicBezTo>
                    <a:pt x="611" y="127"/>
                    <a:pt x="602" y="113"/>
                    <a:pt x="588" y="109"/>
                  </a:cubicBezTo>
                  <a:cubicBezTo>
                    <a:pt x="597" y="120"/>
                    <a:pt x="604" y="133"/>
                    <a:pt x="614" y="144"/>
                  </a:cubicBezTo>
                  <a:close/>
                  <a:moveTo>
                    <a:pt x="423" y="110"/>
                  </a:moveTo>
                  <a:cubicBezTo>
                    <a:pt x="422" y="110"/>
                    <a:pt x="422" y="109"/>
                    <a:pt x="420" y="109"/>
                  </a:cubicBezTo>
                  <a:cubicBezTo>
                    <a:pt x="419" y="111"/>
                    <a:pt x="423" y="111"/>
                    <a:pt x="423" y="110"/>
                  </a:cubicBezTo>
                  <a:close/>
                  <a:moveTo>
                    <a:pt x="358" y="111"/>
                  </a:moveTo>
                  <a:cubicBezTo>
                    <a:pt x="358" y="110"/>
                    <a:pt x="354" y="109"/>
                    <a:pt x="354" y="110"/>
                  </a:cubicBezTo>
                  <a:cubicBezTo>
                    <a:pt x="355" y="110"/>
                    <a:pt x="357" y="112"/>
                    <a:pt x="358" y="111"/>
                  </a:cubicBezTo>
                  <a:close/>
                  <a:moveTo>
                    <a:pt x="103" y="119"/>
                  </a:moveTo>
                  <a:cubicBezTo>
                    <a:pt x="105" y="119"/>
                    <a:pt x="105" y="121"/>
                    <a:pt x="107" y="121"/>
                  </a:cubicBezTo>
                  <a:cubicBezTo>
                    <a:pt x="109" y="117"/>
                    <a:pt x="113" y="116"/>
                    <a:pt x="114" y="111"/>
                  </a:cubicBezTo>
                  <a:cubicBezTo>
                    <a:pt x="108" y="108"/>
                    <a:pt x="106" y="116"/>
                    <a:pt x="103" y="119"/>
                  </a:cubicBezTo>
                  <a:close/>
                  <a:moveTo>
                    <a:pt x="81" y="116"/>
                  </a:moveTo>
                  <a:cubicBezTo>
                    <a:pt x="84" y="114"/>
                    <a:pt x="89" y="114"/>
                    <a:pt x="89" y="118"/>
                  </a:cubicBezTo>
                  <a:cubicBezTo>
                    <a:pt x="88" y="121"/>
                    <a:pt x="85" y="123"/>
                    <a:pt x="86" y="125"/>
                  </a:cubicBezTo>
                  <a:cubicBezTo>
                    <a:pt x="91" y="124"/>
                    <a:pt x="93" y="121"/>
                    <a:pt x="93" y="116"/>
                  </a:cubicBezTo>
                  <a:cubicBezTo>
                    <a:pt x="92" y="115"/>
                    <a:pt x="87" y="113"/>
                    <a:pt x="85" y="111"/>
                  </a:cubicBezTo>
                  <a:cubicBezTo>
                    <a:pt x="84" y="113"/>
                    <a:pt x="82" y="114"/>
                    <a:pt x="81" y="116"/>
                  </a:cubicBezTo>
                  <a:close/>
                  <a:moveTo>
                    <a:pt x="178" y="114"/>
                  </a:moveTo>
                  <a:cubicBezTo>
                    <a:pt x="180" y="114"/>
                    <a:pt x="184" y="113"/>
                    <a:pt x="183" y="111"/>
                  </a:cubicBezTo>
                  <a:cubicBezTo>
                    <a:pt x="182" y="113"/>
                    <a:pt x="178" y="111"/>
                    <a:pt x="178" y="114"/>
                  </a:cubicBezTo>
                  <a:close/>
                  <a:moveTo>
                    <a:pt x="227" y="118"/>
                  </a:moveTo>
                  <a:cubicBezTo>
                    <a:pt x="235" y="120"/>
                    <a:pt x="241" y="126"/>
                    <a:pt x="250" y="122"/>
                  </a:cubicBezTo>
                  <a:cubicBezTo>
                    <a:pt x="247" y="117"/>
                    <a:pt x="240" y="116"/>
                    <a:pt x="237" y="111"/>
                  </a:cubicBezTo>
                  <a:cubicBezTo>
                    <a:pt x="235" y="111"/>
                    <a:pt x="234" y="111"/>
                    <a:pt x="233" y="111"/>
                  </a:cubicBezTo>
                  <a:cubicBezTo>
                    <a:pt x="232" y="115"/>
                    <a:pt x="229" y="115"/>
                    <a:pt x="227" y="118"/>
                  </a:cubicBezTo>
                  <a:close/>
                  <a:moveTo>
                    <a:pt x="544" y="131"/>
                  </a:moveTo>
                  <a:cubicBezTo>
                    <a:pt x="544" y="127"/>
                    <a:pt x="546" y="125"/>
                    <a:pt x="545" y="121"/>
                  </a:cubicBezTo>
                  <a:cubicBezTo>
                    <a:pt x="540" y="118"/>
                    <a:pt x="534" y="112"/>
                    <a:pt x="529" y="111"/>
                  </a:cubicBezTo>
                  <a:cubicBezTo>
                    <a:pt x="535" y="117"/>
                    <a:pt x="535" y="128"/>
                    <a:pt x="544" y="131"/>
                  </a:cubicBezTo>
                  <a:close/>
                  <a:moveTo>
                    <a:pt x="547" y="116"/>
                  </a:moveTo>
                  <a:cubicBezTo>
                    <a:pt x="545" y="113"/>
                    <a:pt x="541" y="113"/>
                    <a:pt x="538" y="111"/>
                  </a:cubicBezTo>
                  <a:cubicBezTo>
                    <a:pt x="540" y="113"/>
                    <a:pt x="544" y="117"/>
                    <a:pt x="547" y="116"/>
                  </a:cubicBezTo>
                  <a:close/>
                  <a:moveTo>
                    <a:pt x="307" y="113"/>
                  </a:moveTo>
                  <a:cubicBezTo>
                    <a:pt x="313" y="116"/>
                    <a:pt x="319" y="120"/>
                    <a:pt x="325" y="122"/>
                  </a:cubicBezTo>
                  <a:cubicBezTo>
                    <a:pt x="324" y="113"/>
                    <a:pt x="316" y="109"/>
                    <a:pt x="307" y="113"/>
                  </a:cubicBezTo>
                  <a:close/>
                  <a:moveTo>
                    <a:pt x="498" y="124"/>
                  </a:moveTo>
                  <a:cubicBezTo>
                    <a:pt x="499" y="122"/>
                    <a:pt x="492" y="119"/>
                    <a:pt x="490" y="116"/>
                  </a:cubicBezTo>
                  <a:cubicBezTo>
                    <a:pt x="491" y="116"/>
                    <a:pt x="491" y="116"/>
                    <a:pt x="490" y="115"/>
                  </a:cubicBezTo>
                  <a:cubicBezTo>
                    <a:pt x="488" y="116"/>
                    <a:pt x="488" y="113"/>
                    <a:pt x="486" y="113"/>
                  </a:cubicBezTo>
                  <a:cubicBezTo>
                    <a:pt x="487" y="114"/>
                    <a:pt x="485" y="114"/>
                    <a:pt x="484" y="114"/>
                  </a:cubicBezTo>
                  <a:cubicBezTo>
                    <a:pt x="483" y="118"/>
                    <a:pt x="490" y="117"/>
                    <a:pt x="490" y="120"/>
                  </a:cubicBezTo>
                  <a:cubicBezTo>
                    <a:pt x="490" y="120"/>
                    <a:pt x="496" y="121"/>
                    <a:pt x="498" y="124"/>
                  </a:cubicBezTo>
                  <a:close/>
                  <a:moveTo>
                    <a:pt x="134" y="115"/>
                  </a:moveTo>
                  <a:cubicBezTo>
                    <a:pt x="136" y="116"/>
                    <a:pt x="137" y="115"/>
                    <a:pt x="137" y="113"/>
                  </a:cubicBezTo>
                  <a:cubicBezTo>
                    <a:pt x="135" y="113"/>
                    <a:pt x="135" y="114"/>
                    <a:pt x="134" y="115"/>
                  </a:cubicBezTo>
                  <a:close/>
                  <a:moveTo>
                    <a:pt x="350" y="116"/>
                  </a:moveTo>
                  <a:cubicBezTo>
                    <a:pt x="359" y="121"/>
                    <a:pt x="366" y="128"/>
                    <a:pt x="375" y="133"/>
                  </a:cubicBezTo>
                  <a:cubicBezTo>
                    <a:pt x="368" y="125"/>
                    <a:pt x="359" y="120"/>
                    <a:pt x="351" y="113"/>
                  </a:cubicBezTo>
                  <a:cubicBezTo>
                    <a:pt x="351" y="114"/>
                    <a:pt x="350" y="115"/>
                    <a:pt x="350" y="116"/>
                  </a:cubicBezTo>
                  <a:close/>
                  <a:moveTo>
                    <a:pt x="111" y="124"/>
                  </a:moveTo>
                  <a:cubicBezTo>
                    <a:pt x="113" y="125"/>
                    <a:pt x="115" y="126"/>
                    <a:pt x="117" y="128"/>
                  </a:cubicBezTo>
                  <a:cubicBezTo>
                    <a:pt x="121" y="125"/>
                    <a:pt x="123" y="121"/>
                    <a:pt x="126" y="117"/>
                  </a:cubicBezTo>
                  <a:cubicBezTo>
                    <a:pt x="119" y="111"/>
                    <a:pt x="114" y="117"/>
                    <a:pt x="111" y="124"/>
                  </a:cubicBezTo>
                  <a:close/>
                  <a:moveTo>
                    <a:pt x="306" y="121"/>
                  </a:moveTo>
                  <a:cubicBezTo>
                    <a:pt x="306" y="120"/>
                    <a:pt x="306" y="120"/>
                    <a:pt x="307" y="120"/>
                  </a:cubicBezTo>
                  <a:cubicBezTo>
                    <a:pt x="307" y="117"/>
                    <a:pt x="304" y="118"/>
                    <a:pt x="304" y="116"/>
                  </a:cubicBezTo>
                  <a:cubicBezTo>
                    <a:pt x="303" y="116"/>
                    <a:pt x="301" y="116"/>
                    <a:pt x="301" y="114"/>
                  </a:cubicBezTo>
                  <a:cubicBezTo>
                    <a:pt x="299" y="114"/>
                    <a:pt x="298" y="114"/>
                    <a:pt x="296" y="114"/>
                  </a:cubicBezTo>
                  <a:cubicBezTo>
                    <a:pt x="298" y="117"/>
                    <a:pt x="302" y="119"/>
                    <a:pt x="306" y="121"/>
                  </a:cubicBezTo>
                  <a:close/>
                  <a:moveTo>
                    <a:pt x="364" y="114"/>
                  </a:moveTo>
                  <a:cubicBezTo>
                    <a:pt x="362" y="114"/>
                    <a:pt x="361" y="114"/>
                    <a:pt x="360" y="115"/>
                  </a:cubicBezTo>
                  <a:cubicBezTo>
                    <a:pt x="364" y="117"/>
                    <a:pt x="368" y="123"/>
                    <a:pt x="372" y="123"/>
                  </a:cubicBezTo>
                  <a:cubicBezTo>
                    <a:pt x="370" y="120"/>
                    <a:pt x="365" y="119"/>
                    <a:pt x="364" y="114"/>
                  </a:cubicBezTo>
                  <a:close/>
                  <a:moveTo>
                    <a:pt x="521" y="137"/>
                  </a:moveTo>
                  <a:cubicBezTo>
                    <a:pt x="513" y="129"/>
                    <a:pt x="506" y="118"/>
                    <a:pt x="493" y="114"/>
                  </a:cubicBezTo>
                  <a:cubicBezTo>
                    <a:pt x="502" y="122"/>
                    <a:pt x="511" y="131"/>
                    <a:pt x="521" y="137"/>
                  </a:cubicBezTo>
                  <a:close/>
                  <a:moveTo>
                    <a:pt x="273" y="115"/>
                  </a:moveTo>
                  <a:cubicBezTo>
                    <a:pt x="271" y="117"/>
                    <a:pt x="274" y="116"/>
                    <a:pt x="273" y="118"/>
                  </a:cubicBezTo>
                  <a:cubicBezTo>
                    <a:pt x="273" y="119"/>
                    <a:pt x="270" y="118"/>
                    <a:pt x="270" y="119"/>
                  </a:cubicBezTo>
                  <a:cubicBezTo>
                    <a:pt x="272" y="122"/>
                    <a:pt x="275" y="123"/>
                    <a:pt x="278" y="124"/>
                  </a:cubicBezTo>
                  <a:cubicBezTo>
                    <a:pt x="278" y="122"/>
                    <a:pt x="279" y="121"/>
                    <a:pt x="279" y="119"/>
                  </a:cubicBezTo>
                  <a:cubicBezTo>
                    <a:pt x="279" y="118"/>
                    <a:pt x="276" y="119"/>
                    <a:pt x="274" y="117"/>
                  </a:cubicBezTo>
                  <a:cubicBezTo>
                    <a:pt x="274" y="116"/>
                    <a:pt x="276" y="117"/>
                    <a:pt x="275" y="114"/>
                  </a:cubicBezTo>
                  <a:cubicBezTo>
                    <a:pt x="274" y="114"/>
                    <a:pt x="273" y="115"/>
                    <a:pt x="273" y="115"/>
                  </a:cubicBezTo>
                  <a:close/>
                  <a:moveTo>
                    <a:pt x="440" y="115"/>
                  </a:moveTo>
                  <a:cubicBezTo>
                    <a:pt x="444" y="121"/>
                    <a:pt x="455" y="128"/>
                    <a:pt x="464" y="131"/>
                  </a:cubicBezTo>
                  <a:cubicBezTo>
                    <a:pt x="465" y="130"/>
                    <a:pt x="468" y="128"/>
                    <a:pt x="468" y="125"/>
                  </a:cubicBezTo>
                  <a:cubicBezTo>
                    <a:pt x="458" y="122"/>
                    <a:pt x="450" y="116"/>
                    <a:pt x="440" y="115"/>
                  </a:cubicBezTo>
                  <a:close/>
                  <a:moveTo>
                    <a:pt x="339" y="116"/>
                  </a:moveTo>
                  <a:cubicBezTo>
                    <a:pt x="339" y="117"/>
                    <a:pt x="341" y="117"/>
                    <a:pt x="343" y="118"/>
                  </a:cubicBezTo>
                  <a:cubicBezTo>
                    <a:pt x="342" y="116"/>
                    <a:pt x="340" y="115"/>
                    <a:pt x="339" y="116"/>
                  </a:cubicBezTo>
                  <a:close/>
                  <a:moveTo>
                    <a:pt x="517" y="117"/>
                  </a:moveTo>
                  <a:cubicBezTo>
                    <a:pt x="517" y="116"/>
                    <a:pt x="515" y="115"/>
                    <a:pt x="514" y="115"/>
                  </a:cubicBezTo>
                  <a:cubicBezTo>
                    <a:pt x="513" y="117"/>
                    <a:pt x="516" y="117"/>
                    <a:pt x="517" y="117"/>
                  </a:cubicBezTo>
                  <a:close/>
                  <a:moveTo>
                    <a:pt x="66" y="117"/>
                  </a:moveTo>
                  <a:cubicBezTo>
                    <a:pt x="67" y="118"/>
                    <a:pt x="70" y="118"/>
                    <a:pt x="69" y="116"/>
                  </a:cubicBezTo>
                  <a:cubicBezTo>
                    <a:pt x="68" y="116"/>
                    <a:pt x="66" y="116"/>
                    <a:pt x="66" y="117"/>
                  </a:cubicBezTo>
                  <a:close/>
                  <a:moveTo>
                    <a:pt x="188" y="121"/>
                  </a:moveTo>
                  <a:cubicBezTo>
                    <a:pt x="191" y="123"/>
                    <a:pt x="195" y="125"/>
                    <a:pt x="198" y="127"/>
                  </a:cubicBezTo>
                  <a:cubicBezTo>
                    <a:pt x="202" y="126"/>
                    <a:pt x="204" y="122"/>
                    <a:pt x="207" y="119"/>
                  </a:cubicBezTo>
                  <a:cubicBezTo>
                    <a:pt x="201" y="114"/>
                    <a:pt x="194" y="117"/>
                    <a:pt x="188" y="121"/>
                  </a:cubicBezTo>
                  <a:close/>
                  <a:moveTo>
                    <a:pt x="301" y="122"/>
                  </a:moveTo>
                  <a:cubicBezTo>
                    <a:pt x="295" y="122"/>
                    <a:pt x="292" y="113"/>
                    <a:pt x="287" y="117"/>
                  </a:cubicBezTo>
                  <a:cubicBezTo>
                    <a:pt x="295" y="123"/>
                    <a:pt x="304" y="127"/>
                    <a:pt x="312" y="132"/>
                  </a:cubicBezTo>
                  <a:cubicBezTo>
                    <a:pt x="310" y="128"/>
                    <a:pt x="301" y="126"/>
                    <a:pt x="301" y="122"/>
                  </a:cubicBezTo>
                  <a:close/>
                  <a:moveTo>
                    <a:pt x="390" y="121"/>
                  </a:moveTo>
                  <a:cubicBezTo>
                    <a:pt x="395" y="124"/>
                    <a:pt x="402" y="126"/>
                    <a:pt x="408" y="130"/>
                  </a:cubicBezTo>
                  <a:cubicBezTo>
                    <a:pt x="403" y="125"/>
                    <a:pt x="398" y="120"/>
                    <a:pt x="391" y="117"/>
                  </a:cubicBezTo>
                  <a:cubicBezTo>
                    <a:pt x="391" y="119"/>
                    <a:pt x="390" y="119"/>
                    <a:pt x="390" y="121"/>
                  </a:cubicBezTo>
                  <a:close/>
                  <a:moveTo>
                    <a:pt x="423" y="128"/>
                  </a:moveTo>
                  <a:cubicBezTo>
                    <a:pt x="418" y="126"/>
                    <a:pt x="414" y="119"/>
                    <a:pt x="409" y="119"/>
                  </a:cubicBezTo>
                  <a:cubicBezTo>
                    <a:pt x="414" y="120"/>
                    <a:pt x="419" y="133"/>
                    <a:pt x="423" y="128"/>
                  </a:cubicBezTo>
                  <a:close/>
                  <a:moveTo>
                    <a:pt x="487" y="122"/>
                  </a:moveTo>
                  <a:cubicBezTo>
                    <a:pt x="488" y="121"/>
                    <a:pt x="485" y="119"/>
                    <a:pt x="482" y="119"/>
                  </a:cubicBezTo>
                  <a:cubicBezTo>
                    <a:pt x="482" y="121"/>
                    <a:pt x="485" y="121"/>
                    <a:pt x="487" y="122"/>
                  </a:cubicBezTo>
                  <a:close/>
                  <a:moveTo>
                    <a:pt x="562" y="128"/>
                  </a:moveTo>
                  <a:cubicBezTo>
                    <a:pt x="565" y="123"/>
                    <a:pt x="555" y="121"/>
                    <a:pt x="551" y="119"/>
                  </a:cubicBezTo>
                  <a:cubicBezTo>
                    <a:pt x="552" y="124"/>
                    <a:pt x="558" y="125"/>
                    <a:pt x="562" y="128"/>
                  </a:cubicBezTo>
                  <a:close/>
                  <a:moveTo>
                    <a:pt x="121" y="131"/>
                  </a:moveTo>
                  <a:cubicBezTo>
                    <a:pt x="125" y="132"/>
                    <a:pt x="127" y="136"/>
                    <a:pt x="131" y="136"/>
                  </a:cubicBezTo>
                  <a:cubicBezTo>
                    <a:pt x="133" y="132"/>
                    <a:pt x="133" y="126"/>
                    <a:pt x="135" y="121"/>
                  </a:cubicBezTo>
                  <a:cubicBezTo>
                    <a:pt x="134" y="120"/>
                    <a:pt x="132" y="120"/>
                    <a:pt x="131" y="119"/>
                  </a:cubicBezTo>
                  <a:cubicBezTo>
                    <a:pt x="127" y="123"/>
                    <a:pt x="124" y="126"/>
                    <a:pt x="121" y="131"/>
                  </a:cubicBezTo>
                  <a:close/>
                  <a:moveTo>
                    <a:pt x="347" y="122"/>
                  </a:moveTo>
                  <a:cubicBezTo>
                    <a:pt x="356" y="126"/>
                    <a:pt x="365" y="133"/>
                    <a:pt x="374" y="136"/>
                  </a:cubicBezTo>
                  <a:cubicBezTo>
                    <a:pt x="365" y="130"/>
                    <a:pt x="357" y="125"/>
                    <a:pt x="348" y="119"/>
                  </a:cubicBezTo>
                  <a:cubicBezTo>
                    <a:pt x="348" y="120"/>
                    <a:pt x="347" y="121"/>
                    <a:pt x="347" y="122"/>
                  </a:cubicBezTo>
                  <a:close/>
                  <a:moveTo>
                    <a:pt x="79" y="122"/>
                  </a:moveTo>
                  <a:cubicBezTo>
                    <a:pt x="81" y="123"/>
                    <a:pt x="82" y="123"/>
                    <a:pt x="84" y="122"/>
                  </a:cubicBezTo>
                  <a:cubicBezTo>
                    <a:pt x="84" y="122"/>
                    <a:pt x="84" y="121"/>
                    <a:pt x="84" y="120"/>
                  </a:cubicBezTo>
                  <a:cubicBezTo>
                    <a:pt x="82" y="121"/>
                    <a:pt x="80" y="121"/>
                    <a:pt x="79" y="122"/>
                  </a:cubicBezTo>
                  <a:close/>
                  <a:moveTo>
                    <a:pt x="31" y="166"/>
                  </a:moveTo>
                  <a:cubicBezTo>
                    <a:pt x="35" y="159"/>
                    <a:pt x="35" y="148"/>
                    <a:pt x="42" y="144"/>
                  </a:cubicBezTo>
                  <a:cubicBezTo>
                    <a:pt x="42" y="141"/>
                    <a:pt x="44" y="140"/>
                    <a:pt x="44" y="138"/>
                  </a:cubicBezTo>
                  <a:cubicBezTo>
                    <a:pt x="43" y="137"/>
                    <a:pt x="43" y="135"/>
                    <a:pt x="42" y="134"/>
                  </a:cubicBezTo>
                  <a:cubicBezTo>
                    <a:pt x="46" y="131"/>
                    <a:pt x="52" y="127"/>
                    <a:pt x="52" y="122"/>
                  </a:cubicBezTo>
                  <a:cubicBezTo>
                    <a:pt x="51" y="121"/>
                    <a:pt x="51" y="121"/>
                    <a:pt x="50" y="121"/>
                  </a:cubicBezTo>
                  <a:cubicBezTo>
                    <a:pt x="40" y="132"/>
                    <a:pt x="32" y="148"/>
                    <a:pt x="31" y="166"/>
                  </a:cubicBezTo>
                  <a:close/>
                  <a:moveTo>
                    <a:pt x="60" y="122"/>
                  </a:moveTo>
                  <a:cubicBezTo>
                    <a:pt x="60" y="126"/>
                    <a:pt x="66" y="125"/>
                    <a:pt x="66" y="122"/>
                  </a:cubicBezTo>
                  <a:cubicBezTo>
                    <a:pt x="65" y="121"/>
                    <a:pt x="61" y="121"/>
                    <a:pt x="60" y="122"/>
                  </a:cubicBezTo>
                  <a:close/>
                  <a:moveTo>
                    <a:pt x="97" y="130"/>
                  </a:moveTo>
                  <a:cubicBezTo>
                    <a:pt x="102" y="133"/>
                    <a:pt x="104" y="128"/>
                    <a:pt x="105" y="124"/>
                  </a:cubicBezTo>
                  <a:cubicBezTo>
                    <a:pt x="103" y="124"/>
                    <a:pt x="104" y="122"/>
                    <a:pt x="101" y="122"/>
                  </a:cubicBezTo>
                  <a:cubicBezTo>
                    <a:pt x="100" y="124"/>
                    <a:pt x="98" y="127"/>
                    <a:pt x="97" y="130"/>
                  </a:cubicBezTo>
                  <a:close/>
                  <a:moveTo>
                    <a:pt x="204" y="132"/>
                  </a:moveTo>
                  <a:cubicBezTo>
                    <a:pt x="205" y="133"/>
                    <a:pt x="207" y="133"/>
                    <a:pt x="208" y="133"/>
                  </a:cubicBezTo>
                  <a:cubicBezTo>
                    <a:pt x="210" y="130"/>
                    <a:pt x="212" y="127"/>
                    <a:pt x="212" y="122"/>
                  </a:cubicBezTo>
                  <a:cubicBezTo>
                    <a:pt x="208" y="124"/>
                    <a:pt x="205" y="127"/>
                    <a:pt x="204" y="132"/>
                  </a:cubicBezTo>
                  <a:close/>
                  <a:moveTo>
                    <a:pt x="459" y="138"/>
                  </a:moveTo>
                  <a:cubicBezTo>
                    <a:pt x="462" y="133"/>
                    <a:pt x="452" y="134"/>
                    <a:pt x="454" y="130"/>
                  </a:cubicBezTo>
                  <a:cubicBezTo>
                    <a:pt x="447" y="130"/>
                    <a:pt x="444" y="122"/>
                    <a:pt x="438" y="123"/>
                  </a:cubicBezTo>
                  <a:cubicBezTo>
                    <a:pt x="446" y="128"/>
                    <a:pt x="452" y="134"/>
                    <a:pt x="459" y="138"/>
                  </a:cubicBezTo>
                  <a:close/>
                  <a:moveTo>
                    <a:pt x="532" y="127"/>
                  </a:moveTo>
                  <a:cubicBezTo>
                    <a:pt x="531" y="124"/>
                    <a:pt x="527" y="124"/>
                    <a:pt x="525" y="122"/>
                  </a:cubicBezTo>
                  <a:cubicBezTo>
                    <a:pt x="526" y="125"/>
                    <a:pt x="529" y="126"/>
                    <a:pt x="532" y="127"/>
                  </a:cubicBezTo>
                  <a:close/>
                  <a:moveTo>
                    <a:pt x="153" y="126"/>
                  </a:moveTo>
                  <a:cubicBezTo>
                    <a:pt x="152" y="129"/>
                    <a:pt x="156" y="129"/>
                    <a:pt x="157" y="128"/>
                  </a:cubicBezTo>
                  <a:cubicBezTo>
                    <a:pt x="156" y="127"/>
                    <a:pt x="158" y="124"/>
                    <a:pt x="159" y="123"/>
                  </a:cubicBezTo>
                  <a:cubicBezTo>
                    <a:pt x="156" y="123"/>
                    <a:pt x="156" y="126"/>
                    <a:pt x="153" y="126"/>
                  </a:cubicBezTo>
                  <a:close/>
                  <a:moveTo>
                    <a:pt x="286" y="124"/>
                  </a:moveTo>
                  <a:cubicBezTo>
                    <a:pt x="286" y="126"/>
                    <a:pt x="288" y="128"/>
                    <a:pt x="289" y="130"/>
                  </a:cubicBezTo>
                  <a:cubicBezTo>
                    <a:pt x="298" y="134"/>
                    <a:pt x="305" y="141"/>
                    <a:pt x="317" y="144"/>
                  </a:cubicBezTo>
                  <a:cubicBezTo>
                    <a:pt x="317" y="143"/>
                    <a:pt x="318" y="143"/>
                    <a:pt x="318" y="141"/>
                  </a:cubicBezTo>
                  <a:cubicBezTo>
                    <a:pt x="315" y="139"/>
                    <a:pt x="309" y="139"/>
                    <a:pt x="309" y="135"/>
                  </a:cubicBezTo>
                  <a:cubicBezTo>
                    <a:pt x="306" y="136"/>
                    <a:pt x="303" y="134"/>
                    <a:pt x="303" y="131"/>
                  </a:cubicBezTo>
                  <a:cubicBezTo>
                    <a:pt x="296" y="133"/>
                    <a:pt x="293" y="123"/>
                    <a:pt x="286" y="124"/>
                  </a:cubicBezTo>
                  <a:close/>
                  <a:moveTo>
                    <a:pt x="138" y="132"/>
                  </a:moveTo>
                  <a:cubicBezTo>
                    <a:pt x="140" y="130"/>
                    <a:pt x="144" y="130"/>
                    <a:pt x="145" y="127"/>
                  </a:cubicBezTo>
                  <a:cubicBezTo>
                    <a:pt x="143" y="125"/>
                    <a:pt x="141" y="125"/>
                    <a:pt x="139" y="124"/>
                  </a:cubicBezTo>
                  <a:cubicBezTo>
                    <a:pt x="139" y="127"/>
                    <a:pt x="137" y="128"/>
                    <a:pt x="138" y="132"/>
                  </a:cubicBezTo>
                  <a:close/>
                  <a:moveTo>
                    <a:pt x="509" y="147"/>
                  </a:moveTo>
                  <a:cubicBezTo>
                    <a:pt x="512" y="146"/>
                    <a:pt x="512" y="143"/>
                    <a:pt x="510" y="141"/>
                  </a:cubicBezTo>
                  <a:cubicBezTo>
                    <a:pt x="506" y="141"/>
                    <a:pt x="503" y="137"/>
                    <a:pt x="500" y="135"/>
                  </a:cubicBezTo>
                  <a:cubicBezTo>
                    <a:pt x="497" y="134"/>
                    <a:pt x="490" y="131"/>
                    <a:pt x="490" y="128"/>
                  </a:cubicBezTo>
                  <a:cubicBezTo>
                    <a:pt x="486" y="128"/>
                    <a:pt x="485" y="125"/>
                    <a:pt x="482" y="124"/>
                  </a:cubicBezTo>
                  <a:cubicBezTo>
                    <a:pt x="487" y="136"/>
                    <a:pt x="500" y="140"/>
                    <a:pt x="509" y="147"/>
                  </a:cubicBezTo>
                  <a:close/>
                  <a:moveTo>
                    <a:pt x="169" y="136"/>
                  </a:moveTo>
                  <a:cubicBezTo>
                    <a:pt x="171" y="136"/>
                    <a:pt x="171" y="137"/>
                    <a:pt x="173" y="137"/>
                  </a:cubicBezTo>
                  <a:cubicBezTo>
                    <a:pt x="175" y="133"/>
                    <a:pt x="178" y="129"/>
                    <a:pt x="179" y="124"/>
                  </a:cubicBezTo>
                  <a:cubicBezTo>
                    <a:pt x="173" y="125"/>
                    <a:pt x="170" y="130"/>
                    <a:pt x="169" y="136"/>
                  </a:cubicBezTo>
                  <a:close/>
                  <a:moveTo>
                    <a:pt x="248" y="127"/>
                  </a:moveTo>
                  <a:cubicBezTo>
                    <a:pt x="250" y="127"/>
                    <a:pt x="251" y="128"/>
                    <a:pt x="253" y="128"/>
                  </a:cubicBezTo>
                  <a:cubicBezTo>
                    <a:pt x="255" y="123"/>
                    <a:pt x="249" y="124"/>
                    <a:pt x="248" y="127"/>
                  </a:cubicBezTo>
                  <a:close/>
                  <a:moveTo>
                    <a:pt x="332" y="127"/>
                  </a:moveTo>
                  <a:cubicBezTo>
                    <a:pt x="334" y="128"/>
                    <a:pt x="337" y="129"/>
                    <a:pt x="340" y="131"/>
                  </a:cubicBezTo>
                  <a:cubicBezTo>
                    <a:pt x="340" y="126"/>
                    <a:pt x="336" y="126"/>
                    <a:pt x="334" y="124"/>
                  </a:cubicBezTo>
                  <a:cubicBezTo>
                    <a:pt x="334" y="125"/>
                    <a:pt x="332" y="125"/>
                    <a:pt x="332" y="127"/>
                  </a:cubicBezTo>
                  <a:close/>
                  <a:moveTo>
                    <a:pt x="581" y="131"/>
                  </a:moveTo>
                  <a:cubicBezTo>
                    <a:pt x="582" y="128"/>
                    <a:pt x="576" y="125"/>
                    <a:pt x="574" y="125"/>
                  </a:cubicBezTo>
                  <a:cubicBezTo>
                    <a:pt x="577" y="127"/>
                    <a:pt x="579" y="129"/>
                    <a:pt x="581" y="131"/>
                  </a:cubicBezTo>
                  <a:close/>
                  <a:moveTo>
                    <a:pt x="75" y="133"/>
                  </a:moveTo>
                  <a:cubicBezTo>
                    <a:pt x="77" y="134"/>
                    <a:pt x="79" y="129"/>
                    <a:pt x="81" y="127"/>
                  </a:cubicBezTo>
                  <a:cubicBezTo>
                    <a:pt x="79" y="126"/>
                    <a:pt x="79" y="125"/>
                    <a:pt x="76" y="125"/>
                  </a:cubicBezTo>
                  <a:cubicBezTo>
                    <a:pt x="75" y="127"/>
                    <a:pt x="75" y="131"/>
                    <a:pt x="75" y="133"/>
                  </a:cubicBezTo>
                  <a:close/>
                  <a:moveTo>
                    <a:pt x="524" y="133"/>
                  </a:moveTo>
                  <a:cubicBezTo>
                    <a:pt x="527" y="136"/>
                    <a:pt x="529" y="141"/>
                    <a:pt x="532" y="142"/>
                  </a:cubicBezTo>
                  <a:cubicBezTo>
                    <a:pt x="534" y="146"/>
                    <a:pt x="537" y="147"/>
                    <a:pt x="540" y="149"/>
                  </a:cubicBezTo>
                  <a:cubicBezTo>
                    <a:pt x="542" y="146"/>
                    <a:pt x="537" y="141"/>
                    <a:pt x="534" y="141"/>
                  </a:cubicBezTo>
                  <a:cubicBezTo>
                    <a:pt x="534" y="137"/>
                    <a:pt x="529" y="137"/>
                    <a:pt x="527" y="133"/>
                  </a:cubicBezTo>
                  <a:cubicBezTo>
                    <a:pt x="526" y="131"/>
                    <a:pt x="520" y="129"/>
                    <a:pt x="518" y="125"/>
                  </a:cubicBezTo>
                  <a:cubicBezTo>
                    <a:pt x="519" y="125"/>
                    <a:pt x="519" y="125"/>
                    <a:pt x="518" y="125"/>
                  </a:cubicBezTo>
                  <a:cubicBezTo>
                    <a:pt x="516" y="128"/>
                    <a:pt x="522" y="130"/>
                    <a:pt x="524" y="133"/>
                  </a:cubicBezTo>
                  <a:close/>
                  <a:moveTo>
                    <a:pt x="182" y="131"/>
                  </a:moveTo>
                  <a:cubicBezTo>
                    <a:pt x="186" y="129"/>
                    <a:pt x="190" y="133"/>
                    <a:pt x="194" y="130"/>
                  </a:cubicBezTo>
                  <a:cubicBezTo>
                    <a:pt x="190" y="128"/>
                    <a:pt x="189" y="126"/>
                    <a:pt x="183" y="125"/>
                  </a:cubicBezTo>
                  <a:cubicBezTo>
                    <a:pt x="183" y="127"/>
                    <a:pt x="182" y="128"/>
                    <a:pt x="182" y="131"/>
                  </a:cubicBezTo>
                  <a:close/>
                  <a:moveTo>
                    <a:pt x="549" y="135"/>
                  </a:moveTo>
                  <a:cubicBezTo>
                    <a:pt x="552" y="137"/>
                    <a:pt x="556" y="140"/>
                    <a:pt x="560" y="143"/>
                  </a:cubicBezTo>
                  <a:cubicBezTo>
                    <a:pt x="561" y="140"/>
                    <a:pt x="562" y="137"/>
                    <a:pt x="561" y="133"/>
                  </a:cubicBezTo>
                  <a:cubicBezTo>
                    <a:pt x="557" y="131"/>
                    <a:pt x="555" y="127"/>
                    <a:pt x="550" y="125"/>
                  </a:cubicBezTo>
                  <a:cubicBezTo>
                    <a:pt x="550" y="129"/>
                    <a:pt x="548" y="132"/>
                    <a:pt x="549" y="135"/>
                  </a:cubicBezTo>
                  <a:close/>
                  <a:moveTo>
                    <a:pt x="272" y="128"/>
                  </a:moveTo>
                  <a:cubicBezTo>
                    <a:pt x="274" y="127"/>
                    <a:pt x="275" y="127"/>
                    <a:pt x="276" y="128"/>
                  </a:cubicBezTo>
                  <a:cubicBezTo>
                    <a:pt x="276" y="127"/>
                    <a:pt x="274" y="127"/>
                    <a:pt x="273" y="126"/>
                  </a:cubicBezTo>
                  <a:cubicBezTo>
                    <a:pt x="273" y="127"/>
                    <a:pt x="272" y="127"/>
                    <a:pt x="272" y="128"/>
                  </a:cubicBezTo>
                  <a:close/>
                  <a:moveTo>
                    <a:pt x="388" y="128"/>
                  </a:moveTo>
                  <a:cubicBezTo>
                    <a:pt x="388" y="133"/>
                    <a:pt x="394" y="132"/>
                    <a:pt x="400" y="132"/>
                  </a:cubicBezTo>
                  <a:cubicBezTo>
                    <a:pt x="397" y="127"/>
                    <a:pt x="393" y="125"/>
                    <a:pt x="388" y="128"/>
                  </a:cubicBezTo>
                  <a:close/>
                  <a:moveTo>
                    <a:pt x="433" y="131"/>
                  </a:moveTo>
                  <a:cubicBezTo>
                    <a:pt x="440" y="136"/>
                    <a:pt x="446" y="142"/>
                    <a:pt x="453" y="147"/>
                  </a:cubicBezTo>
                  <a:cubicBezTo>
                    <a:pt x="453" y="144"/>
                    <a:pt x="456" y="144"/>
                    <a:pt x="456" y="141"/>
                  </a:cubicBezTo>
                  <a:cubicBezTo>
                    <a:pt x="449" y="136"/>
                    <a:pt x="442" y="131"/>
                    <a:pt x="436" y="126"/>
                  </a:cubicBezTo>
                  <a:cubicBezTo>
                    <a:pt x="435" y="128"/>
                    <a:pt x="434" y="129"/>
                    <a:pt x="433" y="131"/>
                  </a:cubicBezTo>
                  <a:close/>
                  <a:moveTo>
                    <a:pt x="55" y="135"/>
                  </a:moveTo>
                  <a:cubicBezTo>
                    <a:pt x="57" y="133"/>
                    <a:pt x="57" y="129"/>
                    <a:pt x="59" y="128"/>
                  </a:cubicBezTo>
                  <a:cubicBezTo>
                    <a:pt x="57" y="126"/>
                    <a:pt x="51" y="134"/>
                    <a:pt x="55" y="135"/>
                  </a:cubicBezTo>
                  <a:close/>
                  <a:moveTo>
                    <a:pt x="112" y="136"/>
                  </a:moveTo>
                  <a:cubicBezTo>
                    <a:pt x="112" y="134"/>
                    <a:pt x="114" y="132"/>
                    <a:pt x="115" y="131"/>
                  </a:cubicBezTo>
                  <a:cubicBezTo>
                    <a:pt x="109" y="121"/>
                    <a:pt x="102" y="135"/>
                    <a:pt x="112" y="136"/>
                  </a:cubicBezTo>
                  <a:close/>
                  <a:moveTo>
                    <a:pt x="78" y="135"/>
                  </a:moveTo>
                  <a:cubicBezTo>
                    <a:pt x="80" y="136"/>
                    <a:pt x="80" y="138"/>
                    <a:pt x="81" y="138"/>
                  </a:cubicBezTo>
                  <a:cubicBezTo>
                    <a:pt x="84" y="135"/>
                    <a:pt x="85" y="132"/>
                    <a:pt x="86" y="128"/>
                  </a:cubicBezTo>
                  <a:cubicBezTo>
                    <a:pt x="85" y="128"/>
                    <a:pt x="84" y="128"/>
                    <a:pt x="84" y="128"/>
                  </a:cubicBezTo>
                  <a:cubicBezTo>
                    <a:pt x="82" y="131"/>
                    <a:pt x="80" y="133"/>
                    <a:pt x="78" y="135"/>
                  </a:cubicBezTo>
                  <a:close/>
                  <a:moveTo>
                    <a:pt x="219" y="131"/>
                  </a:moveTo>
                  <a:cubicBezTo>
                    <a:pt x="221" y="132"/>
                    <a:pt x="221" y="130"/>
                    <a:pt x="223" y="131"/>
                  </a:cubicBezTo>
                  <a:cubicBezTo>
                    <a:pt x="223" y="129"/>
                    <a:pt x="221" y="128"/>
                    <a:pt x="219" y="128"/>
                  </a:cubicBezTo>
                  <a:cubicBezTo>
                    <a:pt x="219" y="129"/>
                    <a:pt x="219" y="130"/>
                    <a:pt x="219" y="131"/>
                  </a:cubicBezTo>
                  <a:close/>
                  <a:moveTo>
                    <a:pt x="236" y="130"/>
                  </a:moveTo>
                  <a:cubicBezTo>
                    <a:pt x="241" y="136"/>
                    <a:pt x="247" y="131"/>
                    <a:pt x="255" y="135"/>
                  </a:cubicBezTo>
                  <a:cubicBezTo>
                    <a:pt x="251" y="130"/>
                    <a:pt x="241" y="126"/>
                    <a:pt x="236" y="130"/>
                  </a:cubicBezTo>
                  <a:close/>
                  <a:moveTo>
                    <a:pt x="468" y="135"/>
                  </a:moveTo>
                  <a:cubicBezTo>
                    <a:pt x="471" y="134"/>
                    <a:pt x="471" y="130"/>
                    <a:pt x="473" y="128"/>
                  </a:cubicBezTo>
                  <a:cubicBezTo>
                    <a:pt x="470" y="129"/>
                    <a:pt x="467" y="132"/>
                    <a:pt x="468" y="135"/>
                  </a:cubicBezTo>
                  <a:close/>
                  <a:moveTo>
                    <a:pt x="149" y="128"/>
                  </a:moveTo>
                  <a:cubicBezTo>
                    <a:pt x="146" y="133"/>
                    <a:pt x="140" y="134"/>
                    <a:pt x="136" y="139"/>
                  </a:cubicBezTo>
                  <a:cubicBezTo>
                    <a:pt x="140" y="139"/>
                    <a:pt x="141" y="139"/>
                    <a:pt x="144" y="139"/>
                  </a:cubicBezTo>
                  <a:cubicBezTo>
                    <a:pt x="146" y="136"/>
                    <a:pt x="149" y="134"/>
                    <a:pt x="152" y="131"/>
                  </a:cubicBezTo>
                  <a:cubicBezTo>
                    <a:pt x="152" y="130"/>
                    <a:pt x="151" y="129"/>
                    <a:pt x="149" y="128"/>
                  </a:cubicBezTo>
                  <a:close/>
                  <a:moveTo>
                    <a:pt x="261" y="133"/>
                  </a:moveTo>
                  <a:cubicBezTo>
                    <a:pt x="265" y="134"/>
                    <a:pt x="269" y="137"/>
                    <a:pt x="273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69" y="133"/>
                    <a:pt x="267" y="130"/>
                    <a:pt x="263" y="128"/>
                  </a:cubicBezTo>
                  <a:cubicBezTo>
                    <a:pt x="262" y="130"/>
                    <a:pt x="261" y="130"/>
                    <a:pt x="261" y="133"/>
                  </a:cubicBezTo>
                  <a:close/>
                  <a:moveTo>
                    <a:pt x="324" y="133"/>
                  </a:moveTo>
                  <a:cubicBezTo>
                    <a:pt x="324" y="131"/>
                    <a:pt x="320" y="129"/>
                    <a:pt x="319" y="130"/>
                  </a:cubicBezTo>
                  <a:cubicBezTo>
                    <a:pt x="321" y="131"/>
                    <a:pt x="321" y="134"/>
                    <a:pt x="324" y="133"/>
                  </a:cubicBezTo>
                  <a:close/>
                  <a:moveTo>
                    <a:pt x="338" y="135"/>
                  </a:moveTo>
                  <a:cubicBezTo>
                    <a:pt x="338" y="131"/>
                    <a:pt x="334" y="131"/>
                    <a:pt x="332" y="130"/>
                  </a:cubicBezTo>
                  <a:cubicBezTo>
                    <a:pt x="333" y="132"/>
                    <a:pt x="336" y="133"/>
                    <a:pt x="338" y="135"/>
                  </a:cubicBezTo>
                  <a:close/>
                  <a:moveTo>
                    <a:pt x="623" y="157"/>
                  </a:moveTo>
                  <a:cubicBezTo>
                    <a:pt x="624" y="158"/>
                    <a:pt x="627" y="156"/>
                    <a:pt x="628" y="158"/>
                  </a:cubicBezTo>
                  <a:cubicBezTo>
                    <a:pt x="630" y="169"/>
                    <a:pt x="623" y="180"/>
                    <a:pt x="629" y="190"/>
                  </a:cubicBezTo>
                  <a:cubicBezTo>
                    <a:pt x="633" y="188"/>
                    <a:pt x="631" y="180"/>
                    <a:pt x="635" y="178"/>
                  </a:cubicBezTo>
                  <a:cubicBezTo>
                    <a:pt x="631" y="174"/>
                    <a:pt x="635" y="165"/>
                    <a:pt x="638" y="161"/>
                  </a:cubicBezTo>
                  <a:cubicBezTo>
                    <a:pt x="634" y="154"/>
                    <a:pt x="630" y="147"/>
                    <a:pt x="625" y="142"/>
                  </a:cubicBezTo>
                  <a:cubicBezTo>
                    <a:pt x="624" y="138"/>
                    <a:pt x="619" y="138"/>
                    <a:pt x="619" y="134"/>
                  </a:cubicBezTo>
                  <a:cubicBezTo>
                    <a:pt x="617" y="134"/>
                    <a:pt x="615" y="128"/>
                    <a:pt x="614" y="131"/>
                  </a:cubicBezTo>
                  <a:cubicBezTo>
                    <a:pt x="618" y="139"/>
                    <a:pt x="621" y="147"/>
                    <a:pt x="623" y="157"/>
                  </a:cubicBezTo>
                  <a:close/>
                  <a:moveTo>
                    <a:pt x="284" y="133"/>
                  </a:moveTo>
                  <a:cubicBezTo>
                    <a:pt x="285" y="130"/>
                    <a:pt x="281" y="129"/>
                    <a:pt x="281" y="131"/>
                  </a:cubicBezTo>
                  <a:cubicBezTo>
                    <a:pt x="282" y="131"/>
                    <a:pt x="283" y="132"/>
                    <a:pt x="284" y="133"/>
                  </a:cubicBezTo>
                  <a:close/>
                  <a:moveTo>
                    <a:pt x="351" y="136"/>
                  </a:moveTo>
                  <a:cubicBezTo>
                    <a:pt x="348" y="135"/>
                    <a:pt x="346" y="132"/>
                    <a:pt x="344" y="130"/>
                  </a:cubicBezTo>
                  <a:cubicBezTo>
                    <a:pt x="343" y="130"/>
                    <a:pt x="343" y="132"/>
                    <a:pt x="343" y="133"/>
                  </a:cubicBezTo>
                  <a:cubicBezTo>
                    <a:pt x="346" y="133"/>
                    <a:pt x="349" y="137"/>
                    <a:pt x="351" y="136"/>
                  </a:cubicBezTo>
                  <a:close/>
                  <a:moveTo>
                    <a:pt x="89" y="140"/>
                  </a:moveTo>
                  <a:cubicBezTo>
                    <a:pt x="86" y="138"/>
                    <a:pt x="91" y="134"/>
                    <a:pt x="91" y="131"/>
                  </a:cubicBezTo>
                  <a:cubicBezTo>
                    <a:pt x="88" y="131"/>
                    <a:pt x="83" y="143"/>
                    <a:pt x="89" y="140"/>
                  </a:cubicBezTo>
                  <a:close/>
                  <a:moveTo>
                    <a:pt x="163" y="133"/>
                  </a:moveTo>
                  <a:cubicBezTo>
                    <a:pt x="164" y="133"/>
                    <a:pt x="164" y="133"/>
                    <a:pt x="165" y="133"/>
                  </a:cubicBezTo>
                  <a:cubicBezTo>
                    <a:pt x="165" y="132"/>
                    <a:pt x="165" y="131"/>
                    <a:pt x="166" y="131"/>
                  </a:cubicBezTo>
                  <a:cubicBezTo>
                    <a:pt x="164" y="131"/>
                    <a:pt x="163" y="131"/>
                    <a:pt x="163" y="133"/>
                  </a:cubicBezTo>
                  <a:close/>
                  <a:moveTo>
                    <a:pt x="425" y="133"/>
                  </a:moveTo>
                  <a:cubicBezTo>
                    <a:pt x="426" y="135"/>
                    <a:pt x="428" y="133"/>
                    <a:pt x="428" y="131"/>
                  </a:cubicBezTo>
                  <a:cubicBezTo>
                    <a:pt x="427" y="132"/>
                    <a:pt x="427" y="131"/>
                    <a:pt x="426" y="131"/>
                  </a:cubicBezTo>
                  <a:cubicBezTo>
                    <a:pt x="426" y="133"/>
                    <a:pt x="425" y="132"/>
                    <a:pt x="425" y="133"/>
                  </a:cubicBezTo>
                  <a:close/>
                  <a:moveTo>
                    <a:pt x="473" y="138"/>
                  </a:moveTo>
                  <a:cubicBezTo>
                    <a:pt x="479" y="140"/>
                    <a:pt x="482" y="144"/>
                    <a:pt x="488" y="145"/>
                  </a:cubicBezTo>
                  <a:cubicBezTo>
                    <a:pt x="487" y="138"/>
                    <a:pt x="481" y="135"/>
                    <a:pt x="476" y="131"/>
                  </a:cubicBezTo>
                  <a:cubicBezTo>
                    <a:pt x="475" y="134"/>
                    <a:pt x="473" y="134"/>
                    <a:pt x="473" y="138"/>
                  </a:cubicBezTo>
                  <a:close/>
                  <a:moveTo>
                    <a:pt x="219" y="136"/>
                  </a:moveTo>
                  <a:cubicBezTo>
                    <a:pt x="222" y="137"/>
                    <a:pt x="225" y="138"/>
                    <a:pt x="228" y="139"/>
                  </a:cubicBezTo>
                  <a:cubicBezTo>
                    <a:pt x="230" y="138"/>
                    <a:pt x="231" y="137"/>
                    <a:pt x="231" y="135"/>
                  </a:cubicBezTo>
                  <a:cubicBezTo>
                    <a:pt x="228" y="131"/>
                    <a:pt x="222" y="133"/>
                    <a:pt x="219" y="136"/>
                  </a:cubicBezTo>
                  <a:close/>
                  <a:moveTo>
                    <a:pt x="93" y="138"/>
                  </a:moveTo>
                  <a:cubicBezTo>
                    <a:pt x="95" y="138"/>
                    <a:pt x="97" y="136"/>
                    <a:pt x="97" y="133"/>
                  </a:cubicBezTo>
                  <a:cubicBezTo>
                    <a:pt x="96" y="133"/>
                    <a:pt x="96" y="132"/>
                    <a:pt x="95" y="133"/>
                  </a:cubicBezTo>
                  <a:cubicBezTo>
                    <a:pt x="95" y="135"/>
                    <a:pt x="93" y="136"/>
                    <a:pt x="93" y="138"/>
                  </a:cubicBezTo>
                  <a:close/>
                  <a:moveTo>
                    <a:pt x="115" y="138"/>
                  </a:moveTo>
                  <a:cubicBezTo>
                    <a:pt x="119" y="139"/>
                    <a:pt x="122" y="142"/>
                    <a:pt x="127" y="142"/>
                  </a:cubicBezTo>
                  <a:cubicBezTo>
                    <a:pt x="128" y="141"/>
                    <a:pt x="128" y="140"/>
                    <a:pt x="129" y="139"/>
                  </a:cubicBezTo>
                  <a:cubicBezTo>
                    <a:pt x="123" y="139"/>
                    <a:pt x="118" y="129"/>
                    <a:pt x="115" y="138"/>
                  </a:cubicBezTo>
                  <a:close/>
                  <a:moveTo>
                    <a:pt x="580" y="139"/>
                  </a:moveTo>
                  <a:cubicBezTo>
                    <a:pt x="580" y="136"/>
                    <a:pt x="578" y="135"/>
                    <a:pt x="575" y="133"/>
                  </a:cubicBezTo>
                  <a:cubicBezTo>
                    <a:pt x="576" y="136"/>
                    <a:pt x="578" y="137"/>
                    <a:pt x="580" y="139"/>
                  </a:cubicBezTo>
                  <a:close/>
                  <a:moveTo>
                    <a:pt x="66" y="139"/>
                  </a:moveTo>
                  <a:cubicBezTo>
                    <a:pt x="67" y="140"/>
                    <a:pt x="68" y="141"/>
                    <a:pt x="70" y="141"/>
                  </a:cubicBezTo>
                  <a:cubicBezTo>
                    <a:pt x="71" y="139"/>
                    <a:pt x="70" y="138"/>
                    <a:pt x="70" y="135"/>
                  </a:cubicBezTo>
                  <a:cubicBezTo>
                    <a:pt x="69" y="136"/>
                    <a:pt x="69" y="133"/>
                    <a:pt x="67" y="134"/>
                  </a:cubicBezTo>
                  <a:cubicBezTo>
                    <a:pt x="67" y="136"/>
                    <a:pt x="65" y="137"/>
                    <a:pt x="66" y="139"/>
                  </a:cubicBezTo>
                  <a:close/>
                  <a:moveTo>
                    <a:pt x="312" y="150"/>
                  </a:moveTo>
                  <a:cubicBezTo>
                    <a:pt x="313" y="149"/>
                    <a:pt x="314" y="148"/>
                    <a:pt x="314" y="147"/>
                  </a:cubicBezTo>
                  <a:cubicBezTo>
                    <a:pt x="307" y="143"/>
                    <a:pt x="299" y="138"/>
                    <a:pt x="290" y="135"/>
                  </a:cubicBezTo>
                  <a:cubicBezTo>
                    <a:pt x="295" y="142"/>
                    <a:pt x="304" y="146"/>
                    <a:pt x="312" y="150"/>
                  </a:cubicBezTo>
                  <a:close/>
                  <a:moveTo>
                    <a:pt x="431" y="135"/>
                  </a:moveTo>
                  <a:cubicBezTo>
                    <a:pt x="435" y="141"/>
                    <a:pt x="444" y="146"/>
                    <a:pt x="450" y="148"/>
                  </a:cubicBezTo>
                  <a:cubicBezTo>
                    <a:pt x="444" y="144"/>
                    <a:pt x="438" y="137"/>
                    <a:pt x="431" y="135"/>
                  </a:cubicBezTo>
                  <a:close/>
                  <a:moveTo>
                    <a:pt x="181" y="138"/>
                  </a:moveTo>
                  <a:cubicBezTo>
                    <a:pt x="182" y="137"/>
                    <a:pt x="186" y="138"/>
                    <a:pt x="186" y="135"/>
                  </a:cubicBezTo>
                  <a:cubicBezTo>
                    <a:pt x="184" y="135"/>
                    <a:pt x="182" y="135"/>
                    <a:pt x="180" y="135"/>
                  </a:cubicBezTo>
                  <a:cubicBezTo>
                    <a:pt x="180" y="137"/>
                    <a:pt x="181" y="137"/>
                    <a:pt x="181" y="138"/>
                  </a:cubicBezTo>
                  <a:close/>
                  <a:moveTo>
                    <a:pt x="341" y="138"/>
                  </a:moveTo>
                  <a:cubicBezTo>
                    <a:pt x="346" y="141"/>
                    <a:pt x="354" y="153"/>
                    <a:pt x="358" y="144"/>
                  </a:cubicBezTo>
                  <a:cubicBezTo>
                    <a:pt x="353" y="141"/>
                    <a:pt x="348" y="137"/>
                    <a:pt x="342" y="135"/>
                  </a:cubicBezTo>
                  <a:cubicBezTo>
                    <a:pt x="343" y="137"/>
                    <a:pt x="341" y="137"/>
                    <a:pt x="341" y="138"/>
                  </a:cubicBezTo>
                  <a:close/>
                  <a:moveTo>
                    <a:pt x="510" y="138"/>
                  </a:moveTo>
                  <a:cubicBezTo>
                    <a:pt x="510" y="136"/>
                    <a:pt x="507" y="135"/>
                    <a:pt x="507" y="136"/>
                  </a:cubicBezTo>
                  <a:cubicBezTo>
                    <a:pt x="508" y="136"/>
                    <a:pt x="508" y="138"/>
                    <a:pt x="510" y="138"/>
                  </a:cubicBezTo>
                  <a:close/>
                  <a:moveTo>
                    <a:pt x="152" y="141"/>
                  </a:moveTo>
                  <a:cubicBezTo>
                    <a:pt x="156" y="141"/>
                    <a:pt x="158" y="143"/>
                    <a:pt x="160" y="144"/>
                  </a:cubicBezTo>
                  <a:cubicBezTo>
                    <a:pt x="161" y="142"/>
                    <a:pt x="163" y="141"/>
                    <a:pt x="163" y="138"/>
                  </a:cubicBezTo>
                  <a:cubicBezTo>
                    <a:pt x="159" y="135"/>
                    <a:pt x="153" y="136"/>
                    <a:pt x="152" y="141"/>
                  </a:cubicBezTo>
                  <a:close/>
                  <a:moveTo>
                    <a:pt x="183" y="142"/>
                  </a:moveTo>
                  <a:cubicBezTo>
                    <a:pt x="183" y="146"/>
                    <a:pt x="188" y="144"/>
                    <a:pt x="190" y="146"/>
                  </a:cubicBezTo>
                  <a:cubicBezTo>
                    <a:pt x="191" y="143"/>
                    <a:pt x="196" y="138"/>
                    <a:pt x="194" y="136"/>
                  </a:cubicBezTo>
                  <a:cubicBezTo>
                    <a:pt x="190" y="137"/>
                    <a:pt x="188" y="141"/>
                    <a:pt x="183" y="142"/>
                  </a:cubicBezTo>
                  <a:close/>
                  <a:moveTo>
                    <a:pt x="411" y="146"/>
                  </a:moveTo>
                  <a:cubicBezTo>
                    <a:pt x="411" y="145"/>
                    <a:pt x="413" y="143"/>
                    <a:pt x="414" y="141"/>
                  </a:cubicBezTo>
                  <a:cubicBezTo>
                    <a:pt x="410" y="137"/>
                    <a:pt x="403" y="136"/>
                    <a:pt x="397" y="136"/>
                  </a:cubicBezTo>
                  <a:cubicBezTo>
                    <a:pt x="400" y="140"/>
                    <a:pt x="406" y="145"/>
                    <a:pt x="411" y="146"/>
                  </a:cubicBezTo>
                  <a:close/>
                  <a:moveTo>
                    <a:pt x="335" y="142"/>
                  </a:moveTo>
                  <a:cubicBezTo>
                    <a:pt x="336" y="140"/>
                    <a:pt x="335" y="137"/>
                    <a:pt x="333" y="137"/>
                  </a:cubicBezTo>
                  <a:cubicBezTo>
                    <a:pt x="333" y="139"/>
                    <a:pt x="333" y="141"/>
                    <a:pt x="335" y="142"/>
                  </a:cubicBezTo>
                  <a:close/>
                  <a:moveTo>
                    <a:pt x="252" y="139"/>
                  </a:moveTo>
                  <a:cubicBezTo>
                    <a:pt x="252" y="138"/>
                    <a:pt x="251" y="138"/>
                    <a:pt x="249" y="138"/>
                  </a:cubicBezTo>
                  <a:cubicBezTo>
                    <a:pt x="248" y="140"/>
                    <a:pt x="250" y="139"/>
                    <a:pt x="252" y="139"/>
                  </a:cubicBezTo>
                  <a:close/>
                  <a:moveTo>
                    <a:pt x="278" y="138"/>
                  </a:moveTo>
                  <a:cubicBezTo>
                    <a:pt x="278" y="141"/>
                    <a:pt x="282" y="143"/>
                    <a:pt x="285" y="142"/>
                  </a:cubicBezTo>
                  <a:cubicBezTo>
                    <a:pt x="283" y="141"/>
                    <a:pt x="280" y="137"/>
                    <a:pt x="278" y="138"/>
                  </a:cubicBezTo>
                  <a:close/>
                  <a:moveTo>
                    <a:pt x="384" y="138"/>
                  </a:moveTo>
                  <a:cubicBezTo>
                    <a:pt x="386" y="142"/>
                    <a:pt x="390" y="144"/>
                    <a:pt x="394" y="147"/>
                  </a:cubicBezTo>
                  <a:cubicBezTo>
                    <a:pt x="392" y="143"/>
                    <a:pt x="387" y="139"/>
                    <a:pt x="384" y="138"/>
                  </a:cubicBezTo>
                  <a:close/>
                  <a:moveTo>
                    <a:pt x="467" y="141"/>
                  </a:moveTo>
                  <a:cubicBezTo>
                    <a:pt x="467" y="139"/>
                    <a:pt x="464" y="139"/>
                    <a:pt x="464" y="138"/>
                  </a:cubicBezTo>
                  <a:cubicBezTo>
                    <a:pt x="462" y="140"/>
                    <a:pt x="465" y="143"/>
                    <a:pt x="467" y="141"/>
                  </a:cubicBezTo>
                  <a:close/>
                  <a:moveTo>
                    <a:pt x="503" y="153"/>
                  </a:moveTo>
                  <a:cubicBezTo>
                    <a:pt x="504" y="152"/>
                    <a:pt x="505" y="152"/>
                    <a:pt x="506" y="150"/>
                  </a:cubicBezTo>
                  <a:cubicBezTo>
                    <a:pt x="502" y="145"/>
                    <a:pt x="496" y="142"/>
                    <a:pt x="491" y="138"/>
                  </a:cubicBezTo>
                  <a:cubicBezTo>
                    <a:pt x="493" y="145"/>
                    <a:pt x="499" y="148"/>
                    <a:pt x="503" y="153"/>
                  </a:cubicBezTo>
                  <a:close/>
                  <a:moveTo>
                    <a:pt x="566" y="147"/>
                  </a:moveTo>
                  <a:cubicBezTo>
                    <a:pt x="568" y="150"/>
                    <a:pt x="571" y="151"/>
                    <a:pt x="572" y="154"/>
                  </a:cubicBezTo>
                  <a:cubicBezTo>
                    <a:pt x="571" y="154"/>
                    <a:pt x="572" y="156"/>
                    <a:pt x="570" y="156"/>
                  </a:cubicBezTo>
                  <a:cubicBezTo>
                    <a:pt x="571" y="158"/>
                    <a:pt x="573" y="159"/>
                    <a:pt x="575" y="161"/>
                  </a:cubicBezTo>
                  <a:cubicBezTo>
                    <a:pt x="575" y="155"/>
                    <a:pt x="579" y="152"/>
                    <a:pt x="579" y="147"/>
                  </a:cubicBezTo>
                  <a:cubicBezTo>
                    <a:pt x="576" y="143"/>
                    <a:pt x="572" y="140"/>
                    <a:pt x="567" y="138"/>
                  </a:cubicBezTo>
                  <a:cubicBezTo>
                    <a:pt x="567" y="143"/>
                    <a:pt x="567" y="143"/>
                    <a:pt x="566" y="147"/>
                  </a:cubicBezTo>
                  <a:close/>
                  <a:moveTo>
                    <a:pt x="75" y="142"/>
                  </a:moveTo>
                  <a:cubicBezTo>
                    <a:pt x="75" y="144"/>
                    <a:pt x="76" y="145"/>
                    <a:pt x="77" y="145"/>
                  </a:cubicBezTo>
                  <a:cubicBezTo>
                    <a:pt x="79" y="144"/>
                    <a:pt x="79" y="142"/>
                    <a:pt x="80" y="141"/>
                  </a:cubicBezTo>
                  <a:cubicBezTo>
                    <a:pt x="77" y="141"/>
                    <a:pt x="79" y="138"/>
                    <a:pt x="77" y="139"/>
                  </a:cubicBezTo>
                  <a:cubicBezTo>
                    <a:pt x="77" y="141"/>
                    <a:pt x="74" y="140"/>
                    <a:pt x="75" y="142"/>
                  </a:cubicBezTo>
                  <a:close/>
                  <a:moveTo>
                    <a:pt x="233" y="140"/>
                  </a:moveTo>
                  <a:cubicBezTo>
                    <a:pt x="236" y="144"/>
                    <a:pt x="242" y="145"/>
                    <a:pt x="247" y="147"/>
                  </a:cubicBezTo>
                  <a:cubicBezTo>
                    <a:pt x="246" y="144"/>
                    <a:pt x="245" y="144"/>
                    <a:pt x="245" y="141"/>
                  </a:cubicBezTo>
                  <a:cubicBezTo>
                    <a:pt x="240" y="143"/>
                    <a:pt x="237" y="137"/>
                    <a:pt x="233" y="140"/>
                  </a:cubicBezTo>
                  <a:close/>
                  <a:moveTo>
                    <a:pt x="254" y="142"/>
                  </a:moveTo>
                  <a:cubicBezTo>
                    <a:pt x="257" y="143"/>
                    <a:pt x="257" y="145"/>
                    <a:pt x="261" y="145"/>
                  </a:cubicBezTo>
                  <a:cubicBezTo>
                    <a:pt x="261" y="142"/>
                    <a:pt x="259" y="141"/>
                    <a:pt x="258" y="139"/>
                  </a:cubicBezTo>
                  <a:cubicBezTo>
                    <a:pt x="257" y="139"/>
                    <a:pt x="256" y="139"/>
                    <a:pt x="255" y="139"/>
                  </a:cubicBezTo>
                  <a:cubicBezTo>
                    <a:pt x="256" y="141"/>
                    <a:pt x="254" y="141"/>
                    <a:pt x="254" y="142"/>
                  </a:cubicBezTo>
                  <a:close/>
                  <a:moveTo>
                    <a:pt x="99" y="149"/>
                  </a:moveTo>
                  <a:cubicBezTo>
                    <a:pt x="103" y="147"/>
                    <a:pt x="109" y="146"/>
                    <a:pt x="114" y="144"/>
                  </a:cubicBezTo>
                  <a:cubicBezTo>
                    <a:pt x="115" y="146"/>
                    <a:pt x="122" y="149"/>
                    <a:pt x="123" y="145"/>
                  </a:cubicBezTo>
                  <a:cubicBezTo>
                    <a:pt x="120" y="143"/>
                    <a:pt x="117" y="142"/>
                    <a:pt x="113" y="141"/>
                  </a:cubicBezTo>
                  <a:cubicBezTo>
                    <a:pt x="110" y="145"/>
                    <a:pt x="105" y="146"/>
                    <a:pt x="102" y="140"/>
                  </a:cubicBezTo>
                  <a:cubicBezTo>
                    <a:pt x="101" y="143"/>
                    <a:pt x="98" y="147"/>
                    <a:pt x="99" y="149"/>
                  </a:cubicBezTo>
                  <a:close/>
                  <a:moveTo>
                    <a:pt x="269" y="149"/>
                  </a:moveTo>
                  <a:cubicBezTo>
                    <a:pt x="269" y="146"/>
                    <a:pt x="271" y="145"/>
                    <a:pt x="271" y="142"/>
                  </a:cubicBezTo>
                  <a:cubicBezTo>
                    <a:pt x="268" y="142"/>
                    <a:pt x="265" y="140"/>
                    <a:pt x="263" y="141"/>
                  </a:cubicBezTo>
                  <a:cubicBezTo>
                    <a:pt x="266" y="142"/>
                    <a:pt x="265" y="148"/>
                    <a:pt x="269" y="149"/>
                  </a:cubicBezTo>
                  <a:close/>
                  <a:moveTo>
                    <a:pt x="165" y="146"/>
                  </a:moveTo>
                  <a:cubicBezTo>
                    <a:pt x="169" y="146"/>
                    <a:pt x="170" y="150"/>
                    <a:pt x="174" y="149"/>
                  </a:cubicBezTo>
                  <a:cubicBezTo>
                    <a:pt x="174" y="147"/>
                    <a:pt x="172" y="146"/>
                    <a:pt x="172" y="144"/>
                  </a:cubicBezTo>
                  <a:cubicBezTo>
                    <a:pt x="170" y="143"/>
                    <a:pt x="168" y="142"/>
                    <a:pt x="166" y="141"/>
                  </a:cubicBezTo>
                  <a:cubicBezTo>
                    <a:pt x="167" y="143"/>
                    <a:pt x="165" y="143"/>
                    <a:pt x="165" y="146"/>
                  </a:cubicBezTo>
                  <a:close/>
                  <a:moveTo>
                    <a:pt x="215" y="147"/>
                  </a:moveTo>
                  <a:cubicBezTo>
                    <a:pt x="214" y="146"/>
                    <a:pt x="215" y="141"/>
                    <a:pt x="211" y="141"/>
                  </a:cubicBezTo>
                  <a:cubicBezTo>
                    <a:pt x="210" y="144"/>
                    <a:pt x="213" y="148"/>
                    <a:pt x="215" y="147"/>
                  </a:cubicBezTo>
                  <a:close/>
                  <a:moveTo>
                    <a:pt x="227" y="145"/>
                  </a:moveTo>
                  <a:cubicBezTo>
                    <a:pt x="227" y="141"/>
                    <a:pt x="222" y="141"/>
                    <a:pt x="220" y="142"/>
                  </a:cubicBezTo>
                  <a:cubicBezTo>
                    <a:pt x="223" y="142"/>
                    <a:pt x="224" y="145"/>
                    <a:pt x="227" y="145"/>
                  </a:cubicBezTo>
                  <a:close/>
                  <a:moveTo>
                    <a:pt x="586" y="143"/>
                  </a:moveTo>
                  <a:cubicBezTo>
                    <a:pt x="586" y="141"/>
                    <a:pt x="585" y="141"/>
                    <a:pt x="583" y="141"/>
                  </a:cubicBezTo>
                  <a:cubicBezTo>
                    <a:pt x="583" y="143"/>
                    <a:pt x="584" y="143"/>
                    <a:pt x="586" y="143"/>
                  </a:cubicBezTo>
                  <a:close/>
                  <a:moveTo>
                    <a:pt x="342" y="145"/>
                  </a:moveTo>
                  <a:cubicBezTo>
                    <a:pt x="343" y="141"/>
                    <a:pt x="337" y="141"/>
                    <a:pt x="338" y="145"/>
                  </a:cubicBezTo>
                  <a:cubicBezTo>
                    <a:pt x="343" y="146"/>
                    <a:pt x="345" y="151"/>
                    <a:pt x="349" y="150"/>
                  </a:cubicBezTo>
                  <a:cubicBezTo>
                    <a:pt x="347" y="148"/>
                    <a:pt x="346" y="146"/>
                    <a:pt x="342" y="145"/>
                  </a:cubicBezTo>
                  <a:close/>
                  <a:moveTo>
                    <a:pt x="456" y="149"/>
                  </a:moveTo>
                  <a:cubicBezTo>
                    <a:pt x="457" y="150"/>
                    <a:pt x="458" y="153"/>
                    <a:pt x="461" y="153"/>
                  </a:cubicBezTo>
                  <a:cubicBezTo>
                    <a:pt x="462" y="150"/>
                    <a:pt x="463" y="148"/>
                    <a:pt x="464" y="145"/>
                  </a:cubicBezTo>
                  <a:cubicBezTo>
                    <a:pt x="461" y="145"/>
                    <a:pt x="461" y="143"/>
                    <a:pt x="460" y="142"/>
                  </a:cubicBezTo>
                  <a:cubicBezTo>
                    <a:pt x="459" y="145"/>
                    <a:pt x="456" y="146"/>
                    <a:pt x="456" y="149"/>
                  </a:cubicBezTo>
                  <a:close/>
                  <a:moveTo>
                    <a:pt x="470" y="143"/>
                  </a:moveTo>
                  <a:cubicBezTo>
                    <a:pt x="470" y="144"/>
                    <a:pt x="470" y="144"/>
                    <a:pt x="470" y="145"/>
                  </a:cubicBezTo>
                  <a:cubicBezTo>
                    <a:pt x="478" y="150"/>
                    <a:pt x="485" y="157"/>
                    <a:pt x="495" y="161"/>
                  </a:cubicBezTo>
                  <a:cubicBezTo>
                    <a:pt x="489" y="152"/>
                    <a:pt x="479" y="147"/>
                    <a:pt x="470" y="143"/>
                  </a:cubicBezTo>
                  <a:close/>
                  <a:moveTo>
                    <a:pt x="63" y="147"/>
                  </a:moveTo>
                  <a:cubicBezTo>
                    <a:pt x="65" y="148"/>
                    <a:pt x="65" y="149"/>
                    <a:pt x="67" y="149"/>
                  </a:cubicBezTo>
                  <a:cubicBezTo>
                    <a:pt x="68" y="148"/>
                    <a:pt x="69" y="147"/>
                    <a:pt x="69" y="145"/>
                  </a:cubicBezTo>
                  <a:cubicBezTo>
                    <a:pt x="67" y="143"/>
                    <a:pt x="62" y="141"/>
                    <a:pt x="63" y="147"/>
                  </a:cubicBezTo>
                  <a:close/>
                  <a:moveTo>
                    <a:pt x="81" y="147"/>
                  </a:moveTo>
                  <a:cubicBezTo>
                    <a:pt x="83" y="148"/>
                    <a:pt x="83" y="149"/>
                    <a:pt x="84" y="148"/>
                  </a:cubicBezTo>
                  <a:cubicBezTo>
                    <a:pt x="84" y="146"/>
                    <a:pt x="87" y="147"/>
                    <a:pt x="86" y="144"/>
                  </a:cubicBezTo>
                  <a:cubicBezTo>
                    <a:pt x="84" y="145"/>
                    <a:pt x="84" y="144"/>
                    <a:pt x="83" y="144"/>
                  </a:cubicBezTo>
                  <a:cubicBezTo>
                    <a:pt x="83" y="146"/>
                    <a:pt x="81" y="145"/>
                    <a:pt x="81" y="147"/>
                  </a:cubicBezTo>
                  <a:close/>
                  <a:moveTo>
                    <a:pt x="193" y="148"/>
                  </a:moveTo>
                  <a:cubicBezTo>
                    <a:pt x="195" y="150"/>
                    <a:pt x="198" y="152"/>
                    <a:pt x="202" y="153"/>
                  </a:cubicBezTo>
                  <a:cubicBezTo>
                    <a:pt x="203" y="150"/>
                    <a:pt x="204" y="149"/>
                    <a:pt x="204" y="145"/>
                  </a:cubicBezTo>
                  <a:cubicBezTo>
                    <a:pt x="200" y="141"/>
                    <a:pt x="196" y="147"/>
                    <a:pt x="193" y="148"/>
                  </a:cubicBezTo>
                  <a:close/>
                  <a:moveTo>
                    <a:pt x="319" y="147"/>
                  </a:moveTo>
                  <a:cubicBezTo>
                    <a:pt x="323" y="148"/>
                    <a:pt x="326" y="151"/>
                    <a:pt x="330" y="152"/>
                  </a:cubicBezTo>
                  <a:cubicBezTo>
                    <a:pt x="328" y="148"/>
                    <a:pt x="324" y="146"/>
                    <a:pt x="321" y="144"/>
                  </a:cubicBezTo>
                  <a:cubicBezTo>
                    <a:pt x="320" y="145"/>
                    <a:pt x="319" y="145"/>
                    <a:pt x="319" y="147"/>
                  </a:cubicBezTo>
                  <a:close/>
                  <a:moveTo>
                    <a:pt x="413" y="150"/>
                  </a:moveTo>
                  <a:cubicBezTo>
                    <a:pt x="414" y="150"/>
                    <a:pt x="414" y="153"/>
                    <a:pt x="417" y="153"/>
                  </a:cubicBezTo>
                  <a:cubicBezTo>
                    <a:pt x="418" y="151"/>
                    <a:pt x="420" y="149"/>
                    <a:pt x="420" y="145"/>
                  </a:cubicBezTo>
                  <a:cubicBezTo>
                    <a:pt x="417" y="141"/>
                    <a:pt x="414" y="147"/>
                    <a:pt x="413" y="150"/>
                  </a:cubicBezTo>
                  <a:close/>
                  <a:moveTo>
                    <a:pt x="134" y="147"/>
                  </a:moveTo>
                  <a:cubicBezTo>
                    <a:pt x="135" y="147"/>
                    <a:pt x="136" y="146"/>
                    <a:pt x="137" y="145"/>
                  </a:cubicBezTo>
                  <a:cubicBezTo>
                    <a:pt x="136" y="143"/>
                    <a:pt x="131" y="145"/>
                    <a:pt x="134" y="147"/>
                  </a:cubicBezTo>
                  <a:close/>
                  <a:moveTo>
                    <a:pt x="217" y="149"/>
                  </a:moveTo>
                  <a:cubicBezTo>
                    <a:pt x="220" y="151"/>
                    <a:pt x="223" y="153"/>
                    <a:pt x="226" y="156"/>
                  </a:cubicBezTo>
                  <a:cubicBezTo>
                    <a:pt x="227" y="154"/>
                    <a:pt x="225" y="153"/>
                    <a:pt x="227" y="151"/>
                  </a:cubicBezTo>
                  <a:cubicBezTo>
                    <a:pt x="223" y="149"/>
                    <a:pt x="222" y="145"/>
                    <a:pt x="217" y="144"/>
                  </a:cubicBezTo>
                  <a:cubicBezTo>
                    <a:pt x="217" y="146"/>
                    <a:pt x="218" y="148"/>
                    <a:pt x="217" y="149"/>
                  </a:cubicBezTo>
                  <a:close/>
                  <a:moveTo>
                    <a:pt x="230" y="147"/>
                  </a:moveTo>
                  <a:cubicBezTo>
                    <a:pt x="235" y="149"/>
                    <a:pt x="237" y="153"/>
                    <a:pt x="243" y="153"/>
                  </a:cubicBezTo>
                  <a:cubicBezTo>
                    <a:pt x="243" y="151"/>
                    <a:pt x="243" y="151"/>
                    <a:pt x="244" y="149"/>
                  </a:cubicBezTo>
                  <a:cubicBezTo>
                    <a:pt x="239" y="148"/>
                    <a:pt x="235" y="146"/>
                    <a:pt x="231" y="144"/>
                  </a:cubicBezTo>
                  <a:cubicBezTo>
                    <a:pt x="231" y="145"/>
                    <a:pt x="231" y="146"/>
                    <a:pt x="230" y="147"/>
                  </a:cubicBezTo>
                  <a:close/>
                  <a:moveTo>
                    <a:pt x="272" y="153"/>
                  </a:moveTo>
                  <a:cubicBezTo>
                    <a:pt x="280" y="159"/>
                    <a:pt x="289" y="165"/>
                    <a:pt x="299" y="170"/>
                  </a:cubicBezTo>
                  <a:cubicBezTo>
                    <a:pt x="299" y="169"/>
                    <a:pt x="301" y="169"/>
                    <a:pt x="300" y="167"/>
                  </a:cubicBezTo>
                  <a:cubicBezTo>
                    <a:pt x="293" y="161"/>
                    <a:pt x="286" y="156"/>
                    <a:pt x="278" y="150"/>
                  </a:cubicBezTo>
                  <a:cubicBezTo>
                    <a:pt x="277" y="148"/>
                    <a:pt x="278" y="145"/>
                    <a:pt x="277" y="145"/>
                  </a:cubicBezTo>
                  <a:cubicBezTo>
                    <a:pt x="277" y="144"/>
                    <a:pt x="276" y="144"/>
                    <a:pt x="275" y="144"/>
                  </a:cubicBezTo>
                  <a:cubicBezTo>
                    <a:pt x="275" y="148"/>
                    <a:pt x="272" y="150"/>
                    <a:pt x="272" y="153"/>
                  </a:cubicBezTo>
                  <a:close/>
                  <a:moveTo>
                    <a:pt x="42" y="167"/>
                  </a:moveTo>
                  <a:cubicBezTo>
                    <a:pt x="46" y="161"/>
                    <a:pt x="50" y="152"/>
                    <a:pt x="52" y="145"/>
                  </a:cubicBezTo>
                  <a:cubicBezTo>
                    <a:pt x="47" y="151"/>
                    <a:pt x="43" y="157"/>
                    <a:pt x="42" y="167"/>
                  </a:cubicBezTo>
                  <a:close/>
                  <a:moveTo>
                    <a:pt x="148" y="148"/>
                  </a:moveTo>
                  <a:cubicBezTo>
                    <a:pt x="151" y="150"/>
                    <a:pt x="153" y="152"/>
                    <a:pt x="157" y="153"/>
                  </a:cubicBezTo>
                  <a:cubicBezTo>
                    <a:pt x="158" y="151"/>
                    <a:pt x="159" y="150"/>
                    <a:pt x="159" y="147"/>
                  </a:cubicBezTo>
                  <a:cubicBezTo>
                    <a:pt x="155" y="147"/>
                    <a:pt x="149" y="142"/>
                    <a:pt x="148" y="148"/>
                  </a:cubicBezTo>
                  <a:close/>
                  <a:moveTo>
                    <a:pt x="380" y="147"/>
                  </a:moveTo>
                  <a:cubicBezTo>
                    <a:pt x="385" y="153"/>
                    <a:pt x="392" y="158"/>
                    <a:pt x="400" y="162"/>
                  </a:cubicBezTo>
                  <a:cubicBezTo>
                    <a:pt x="400" y="160"/>
                    <a:pt x="401" y="159"/>
                    <a:pt x="402" y="157"/>
                  </a:cubicBezTo>
                  <a:cubicBezTo>
                    <a:pt x="395" y="153"/>
                    <a:pt x="388" y="145"/>
                    <a:pt x="380" y="147"/>
                  </a:cubicBezTo>
                  <a:close/>
                  <a:moveTo>
                    <a:pt x="512" y="149"/>
                  </a:moveTo>
                  <a:cubicBezTo>
                    <a:pt x="512" y="151"/>
                    <a:pt x="513" y="151"/>
                    <a:pt x="514" y="152"/>
                  </a:cubicBezTo>
                  <a:cubicBezTo>
                    <a:pt x="514" y="150"/>
                    <a:pt x="518" y="147"/>
                    <a:pt x="515" y="146"/>
                  </a:cubicBezTo>
                  <a:cubicBezTo>
                    <a:pt x="514" y="147"/>
                    <a:pt x="514" y="149"/>
                    <a:pt x="512" y="149"/>
                  </a:cubicBezTo>
                  <a:close/>
                  <a:moveTo>
                    <a:pt x="250" y="147"/>
                  </a:moveTo>
                  <a:cubicBezTo>
                    <a:pt x="250" y="150"/>
                    <a:pt x="253" y="150"/>
                    <a:pt x="255" y="152"/>
                  </a:cubicBezTo>
                  <a:cubicBezTo>
                    <a:pt x="255" y="151"/>
                    <a:pt x="255" y="149"/>
                    <a:pt x="255" y="148"/>
                  </a:cubicBezTo>
                  <a:cubicBezTo>
                    <a:pt x="253" y="149"/>
                    <a:pt x="252" y="145"/>
                    <a:pt x="250" y="147"/>
                  </a:cubicBezTo>
                  <a:close/>
                  <a:moveTo>
                    <a:pt x="358" y="151"/>
                  </a:moveTo>
                  <a:cubicBezTo>
                    <a:pt x="359" y="153"/>
                    <a:pt x="360" y="154"/>
                    <a:pt x="362" y="155"/>
                  </a:cubicBezTo>
                  <a:cubicBezTo>
                    <a:pt x="364" y="152"/>
                    <a:pt x="365" y="151"/>
                    <a:pt x="366" y="147"/>
                  </a:cubicBezTo>
                  <a:cubicBezTo>
                    <a:pt x="362" y="146"/>
                    <a:pt x="359" y="148"/>
                    <a:pt x="358" y="151"/>
                  </a:cubicBezTo>
                  <a:close/>
                  <a:moveTo>
                    <a:pt x="93" y="152"/>
                  </a:moveTo>
                  <a:cubicBezTo>
                    <a:pt x="93" y="152"/>
                    <a:pt x="93" y="151"/>
                    <a:pt x="93" y="151"/>
                  </a:cubicBezTo>
                  <a:cubicBezTo>
                    <a:pt x="93" y="149"/>
                    <a:pt x="92" y="149"/>
                    <a:pt x="91" y="148"/>
                  </a:cubicBezTo>
                  <a:cubicBezTo>
                    <a:pt x="89" y="149"/>
                    <a:pt x="90" y="153"/>
                    <a:pt x="93" y="152"/>
                  </a:cubicBezTo>
                  <a:close/>
                  <a:moveTo>
                    <a:pt x="315" y="153"/>
                  </a:moveTo>
                  <a:cubicBezTo>
                    <a:pt x="318" y="156"/>
                    <a:pt x="323" y="157"/>
                    <a:pt x="325" y="161"/>
                  </a:cubicBezTo>
                  <a:cubicBezTo>
                    <a:pt x="328" y="160"/>
                    <a:pt x="329" y="158"/>
                    <a:pt x="329" y="154"/>
                  </a:cubicBezTo>
                  <a:cubicBezTo>
                    <a:pt x="325" y="152"/>
                    <a:pt x="321" y="150"/>
                    <a:pt x="318" y="148"/>
                  </a:cubicBezTo>
                  <a:cubicBezTo>
                    <a:pt x="317" y="150"/>
                    <a:pt x="315" y="151"/>
                    <a:pt x="315" y="153"/>
                  </a:cubicBezTo>
                  <a:close/>
                  <a:moveTo>
                    <a:pt x="445" y="156"/>
                  </a:moveTo>
                  <a:cubicBezTo>
                    <a:pt x="448" y="152"/>
                    <a:pt x="440" y="151"/>
                    <a:pt x="437" y="148"/>
                  </a:cubicBezTo>
                  <a:cubicBezTo>
                    <a:pt x="439" y="152"/>
                    <a:pt x="442" y="154"/>
                    <a:pt x="445" y="156"/>
                  </a:cubicBezTo>
                  <a:close/>
                  <a:moveTo>
                    <a:pt x="464" y="156"/>
                  </a:moveTo>
                  <a:cubicBezTo>
                    <a:pt x="470" y="162"/>
                    <a:pt x="477" y="168"/>
                    <a:pt x="485" y="172"/>
                  </a:cubicBezTo>
                  <a:cubicBezTo>
                    <a:pt x="487" y="170"/>
                    <a:pt x="490" y="168"/>
                    <a:pt x="492" y="164"/>
                  </a:cubicBezTo>
                  <a:cubicBezTo>
                    <a:pt x="484" y="159"/>
                    <a:pt x="477" y="154"/>
                    <a:pt x="467" y="148"/>
                  </a:cubicBezTo>
                  <a:cubicBezTo>
                    <a:pt x="466" y="151"/>
                    <a:pt x="465" y="153"/>
                    <a:pt x="464" y="156"/>
                  </a:cubicBezTo>
                  <a:close/>
                  <a:moveTo>
                    <a:pt x="517" y="155"/>
                  </a:moveTo>
                  <a:cubicBezTo>
                    <a:pt x="521" y="156"/>
                    <a:pt x="522" y="161"/>
                    <a:pt x="527" y="162"/>
                  </a:cubicBezTo>
                  <a:cubicBezTo>
                    <a:pt x="529" y="161"/>
                    <a:pt x="529" y="157"/>
                    <a:pt x="529" y="154"/>
                  </a:cubicBezTo>
                  <a:cubicBezTo>
                    <a:pt x="526" y="152"/>
                    <a:pt x="523" y="151"/>
                    <a:pt x="521" y="148"/>
                  </a:cubicBezTo>
                  <a:cubicBezTo>
                    <a:pt x="519" y="150"/>
                    <a:pt x="518" y="152"/>
                    <a:pt x="517" y="155"/>
                  </a:cubicBezTo>
                  <a:close/>
                  <a:moveTo>
                    <a:pt x="70" y="152"/>
                  </a:moveTo>
                  <a:cubicBezTo>
                    <a:pt x="72" y="154"/>
                    <a:pt x="72" y="148"/>
                    <a:pt x="70" y="149"/>
                  </a:cubicBezTo>
                  <a:cubicBezTo>
                    <a:pt x="71" y="151"/>
                    <a:pt x="70" y="151"/>
                    <a:pt x="70" y="152"/>
                  </a:cubicBezTo>
                  <a:close/>
                  <a:moveTo>
                    <a:pt x="206" y="155"/>
                  </a:moveTo>
                  <a:cubicBezTo>
                    <a:pt x="209" y="156"/>
                    <a:pt x="212" y="157"/>
                    <a:pt x="215" y="158"/>
                  </a:cubicBezTo>
                  <a:cubicBezTo>
                    <a:pt x="215" y="156"/>
                    <a:pt x="214" y="155"/>
                    <a:pt x="214" y="153"/>
                  </a:cubicBezTo>
                  <a:cubicBezTo>
                    <a:pt x="212" y="152"/>
                    <a:pt x="210" y="150"/>
                    <a:pt x="208" y="149"/>
                  </a:cubicBezTo>
                  <a:cubicBezTo>
                    <a:pt x="208" y="152"/>
                    <a:pt x="205" y="152"/>
                    <a:pt x="206" y="155"/>
                  </a:cubicBezTo>
                  <a:close/>
                  <a:moveTo>
                    <a:pt x="423" y="149"/>
                  </a:moveTo>
                  <a:cubicBezTo>
                    <a:pt x="423" y="151"/>
                    <a:pt x="422" y="154"/>
                    <a:pt x="420" y="156"/>
                  </a:cubicBezTo>
                  <a:cubicBezTo>
                    <a:pt x="425" y="160"/>
                    <a:pt x="431" y="164"/>
                    <a:pt x="437" y="167"/>
                  </a:cubicBezTo>
                  <a:cubicBezTo>
                    <a:pt x="438" y="165"/>
                    <a:pt x="439" y="164"/>
                    <a:pt x="440" y="161"/>
                  </a:cubicBezTo>
                  <a:cubicBezTo>
                    <a:pt x="435" y="157"/>
                    <a:pt x="431" y="152"/>
                    <a:pt x="423" y="149"/>
                  </a:cubicBezTo>
                  <a:close/>
                  <a:moveTo>
                    <a:pt x="160" y="156"/>
                  </a:moveTo>
                  <a:cubicBezTo>
                    <a:pt x="163" y="157"/>
                    <a:pt x="165" y="160"/>
                    <a:pt x="168" y="162"/>
                  </a:cubicBezTo>
                  <a:cubicBezTo>
                    <a:pt x="171" y="160"/>
                    <a:pt x="175" y="159"/>
                    <a:pt x="176" y="155"/>
                  </a:cubicBezTo>
                  <a:cubicBezTo>
                    <a:pt x="171" y="153"/>
                    <a:pt x="168" y="150"/>
                    <a:pt x="163" y="150"/>
                  </a:cubicBezTo>
                  <a:cubicBezTo>
                    <a:pt x="162" y="152"/>
                    <a:pt x="160" y="154"/>
                    <a:pt x="160" y="156"/>
                  </a:cubicBezTo>
                  <a:close/>
                  <a:moveTo>
                    <a:pt x="365" y="156"/>
                  </a:moveTo>
                  <a:cubicBezTo>
                    <a:pt x="366" y="158"/>
                    <a:pt x="368" y="161"/>
                    <a:pt x="371" y="159"/>
                  </a:cubicBezTo>
                  <a:cubicBezTo>
                    <a:pt x="370" y="156"/>
                    <a:pt x="372" y="155"/>
                    <a:pt x="372" y="152"/>
                  </a:cubicBezTo>
                  <a:cubicBezTo>
                    <a:pt x="372" y="151"/>
                    <a:pt x="370" y="151"/>
                    <a:pt x="369" y="150"/>
                  </a:cubicBezTo>
                  <a:cubicBezTo>
                    <a:pt x="368" y="152"/>
                    <a:pt x="366" y="154"/>
                    <a:pt x="365" y="156"/>
                  </a:cubicBezTo>
                  <a:close/>
                  <a:moveTo>
                    <a:pt x="578" y="164"/>
                  </a:moveTo>
                  <a:cubicBezTo>
                    <a:pt x="581" y="165"/>
                    <a:pt x="581" y="167"/>
                    <a:pt x="584" y="168"/>
                  </a:cubicBezTo>
                  <a:cubicBezTo>
                    <a:pt x="586" y="161"/>
                    <a:pt x="590" y="151"/>
                    <a:pt x="583" y="150"/>
                  </a:cubicBezTo>
                  <a:cubicBezTo>
                    <a:pt x="580" y="153"/>
                    <a:pt x="580" y="159"/>
                    <a:pt x="578" y="164"/>
                  </a:cubicBezTo>
                  <a:close/>
                  <a:moveTo>
                    <a:pt x="76" y="157"/>
                  </a:moveTo>
                  <a:cubicBezTo>
                    <a:pt x="80" y="157"/>
                    <a:pt x="83" y="154"/>
                    <a:pt x="81" y="150"/>
                  </a:cubicBezTo>
                  <a:cubicBezTo>
                    <a:pt x="77" y="150"/>
                    <a:pt x="78" y="154"/>
                    <a:pt x="76" y="157"/>
                  </a:cubicBezTo>
                  <a:close/>
                  <a:moveTo>
                    <a:pt x="104" y="152"/>
                  </a:moveTo>
                  <a:cubicBezTo>
                    <a:pt x="106" y="153"/>
                    <a:pt x="107" y="155"/>
                    <a:pt x="109" y="155"/>
                  </a:cubicBezTo>
                  <a:cubicBezTo>
                    <a:pt x="110" y="154"/>
                    <a:pt x="110" y="152"/>
                    <a:pt x="110" y="150"/>
                  </a:cubicBezTo>
                  <a:cubicBezTo>
                    <a:pt x="107" y="150"/>
                    <a:pt x="105" y="150"/>
                    <a:pt x="104" y="152"/>
                  </a:cubicBezTo>
                  <a:close/>
                  <a:moveTo>
                    <a:pt x="114" y="156"/>
                  </a:moveTo>
                  <a:cubicBezTo>
                    <a:pt x="115" y="154"/>
                    <a:pt x="116" y="152"/>
                    <a:pt x="118" y="151"/>
                  </a:cubicBezTo>
                  <a:cubicBezTo>
                    <a:pt x="116" y="151"/>
                    <a:pt x="116" y="150"/>
                    <a:pt x="115" y="150"/>
                  </a:cubicBezTo>
                  <a:cubicBezTo>
                    <a:pt x="115" y="152"/>
                    <a:pt x="113" y="155"/>
                    <a:pt x="114" y="156"/>
                  </a:cubicBezTo>
                  <a:close/>
                  <a:moveTo>
                    <a:pt x="294" y="154"/>
                  </a:moveTo>
                  <a:cubicBezTo>
                    <a:pt x="293" y="152"/>
                    <a:pt x="292" y="151"/>
                    <a:pt x="290" y="150"/>
                  </a:cubicBezTo>
                  <a:cubicBezTo>
                    <a:pt x="291" y="152"/>
                    <a:pt x="293" y="153"/>
                    <a:pt x="294" y="154"/>
                  </a:cubicBezTo>
                  <a:close/>
                  <a:moveTo>
                    <a:pt x="152" y="156"/>
                  </a:moveTo>
                  <a:cubicBezTo>
                    <a:pt x="151" y="153"/>
                    <a:pt x="147" y="153"/>
                    <a:pt x="145" y="151"/>
                  </a:cubicBezTo>
                  <a:cubicBezTo>
                    <a:pt x="144" y="154"/>
                    <a:pt x="149" y="155"/>
                    <a:pt x="152" y="156"/>
                  </a:cubicBezTo>
                  <a:close/>
                  <a:moveTo>
                    <a:pt x="245" y="155"/>
                  </a:moveTo>
                  <a:cubicBezTo>
                    <a:pt x="247" y="155"/>
                    <a:pt x="248" y="152"/>
                    <a:pt x="250" y="152"/>
                  </a:cubicBezTo>
                  <a:cubicBezTo>
                    <a:pt x="250" y="153"/>
                    <a:pt x="251" y="153"/>
                    <a:pt x="251" y="154"/>
                  </a:cubicBezTo>
                  <a:cubicBezTo>
                    <a:pt x="252" y="156"/>
                    <a:pt x="251" y="157"/>
                    <a:pt x="251" y="159"/>
                  </a:cubicBezTo>
                  <a:cubicBezTo>
                    <a:pt x="255" y="161"/>
                    <a:pt x="258" y="164"/>
                    <a:pt x="262" y="166"/>
                  </a:cubicBezTo>
                  <a:cubicBezTo>
                    <a:pt x="263" y="163"/>
                    <a:pt x="265" y="161"/>
                    <a:pt x="265" y="158"/>
                  </a:cubicBezTo>
                  <a:cubicBezTo>
                    <a:pt x="258" y="156"/>
                    <a:pt x="254" y="152"/>
                    <a:pt x="247" y="151"/>
                  </a:cubicBezTo>
                  <a:cubicBezTo>
                    <a:pt x="247" y="153"/>
                    <a:pt x="246" y="154"/>
                    <a:pt x="245" y="155"/>
                  </a:cubicBezTo>
                  <a:close/>
                  <a:moveTo>
                    <a:pt x="63" y="161"/>
                  </a:moveTo>
                  <a:cubicBezTo>
                    <a:pt x="64" y="158"/>
                    <a:pt x="68" y="152"/>
                    <a:pt x="62" y="152"/>
                  </a:cubicBezTo>
                  <a:cubicBezTo>
                    <a:pt x="61" y="155"/>
                    <a:pt x="58" y="160"/>
                    <a:pt x="63" y="161"/>
                  </a:cubicBezTo>
                  <a:close/>
                  <a:moveTo>
                    <a:pt x="548" y="154"/>
                  </a:moveTo>
                  <a:cubicBezTo>
                    <a:pt x="547" y="153"/>
                    <a:pt x="546" y="152"/>
                    <a:pt x="544" y="152"/>
                  </a:cubicBezTo>
                  <a:cubicBezTo>
                    <a:pt x="544" y="154"/>
                    <a:pt x="547" y="155"/>
                    <a:pt x="548" y="154"/>
                  </a:cubicBezTo>
                  <a:close/>
                  <a:moveTo>
                    <a:pt x="117" y="160"/>
                  </a:moveTo>
                  <a:cubicBezTo>
                    <a:pt x="118" y="162"/>
                    <a:pt x="120" y="163"/>
                    <a:pt x="122" y="164"/>
                  </a:cubicBezTo>
                  <a:cubicBezTo>
                    <a:pt x="124" y="161"/>
                    <a:pt x="126" y="158"/>
                    <a:pt x="128" y="156"/>
                  </a:cubicBezTo>
                  <a:cubicBezTo>
                    <a:pt x="125" y="148"/>
                    <a:pt x="117" y="155"/>
                    <a:pt x="117" y="160"/>
                  </a:cubicBezTo>
                  <a:close/>
                  <a:moveTo>
                    <a:pt x="506" y="156"/>
                  </a:moveTo>
                  <a:cubicBezTo>
                    <a:pt x="508" y="157"/>
                    <a:pt x="508" y="158"/>
                    <a:pt x="510" y="158"/>
                  </a:cubicBezTo>
                  <a:cubicBezTo>
                    <a:pt x="510" y="156"/>
                    <a:pt x="512" y="155"/>
                    <a:pt x="512" y="153"/>
                  </a:cubicBezTo>
                  <a:cubicBezTo>
                    <a:pt x="509" y="151"/>
                    <a:pt x="507" y="154"/>
                    <a:pt x="506" y="156"/>
                  </a:cubicBezTo>
                  <a:close/>
                  <a:moveTo>
                    <a:pt x="238" y="161"/>
                  </a:moveTo>
                  <a:cubicBezTo>
                    <a:pt x="238" y="160"/>
                    <a:pt x="238" y="159"/>
                    <a:pt x="239" y="158"/>
                  </a:cubicBezTo>
                  <a:cubicBezTo>
                    <a:pt x="237" y="156"/>
                    <a:pt x="234" y="154"/>
                    <a:pt x="231" y="153"/>
                  </a:cubicBezTo>
                  <a:cubicBezTo>
                    <a:pt x="232" y="157"/>
                    <a:pt x="232" y="161"/>
                    <a:pt x="238" y="161"/>
                  </a:cubicBezTo>
                  <a:close/>
                  <a:moveTo>
                    <a:pt x="609" y="159"/>
                  </a:moveTo>
                  <a:cubicBezTo>
                    <a:pt x="606" y="158"/>
                    <a:pt x="606" y="154"/>
                    <a:pt x="604" y="153"/>
                  </a:cubicBezTo>
                  <a:cubicBezTo>
                    <a:pt x="604" y="155"/>
                    <a:pt x="605" y="160"/>
                    <a:pt x="609" y="159"/>
                  </a:cubicBezTo>
                  <a:close/>
                  <a:moveTo>
                    <a:pt x="55" y="156"/>
                  </a:moveTo>
                  <a:cubicBezTo>
                    <a:pt x="57" y="156"/>
                    <a:pt x="57" y="155"/>
                    <a:pt x="57" y="153"/>
                  </a:cubicBezTo>
                  <a:cubicBezTo>
                    <a:pt x="55" y="153"/>
                    <a:pt x="55" y="155"/>
                    <a:pt x="55" y="156"/>
                  </a:cubicBezTo>
                  <a:close/>
                  <a:moveTo>
                    <a:pt x="621" y="169"/>
                  </a:moveTo>
                  <a:cubicBezTo>
                    <a:pt x="620" y="164"/>
                    <a:pt x="620" y="157"/>
                    <a:pt x="617" y="153"/>
                  </a:cubicBezTo>
                  <a:cubicBezTo>
                    <a:pt x="616" y="161"/>
                    <a:pt x="616" y="167"/>
                    <a:pt x="621" y="169"/>
                  </a:cubicBezTo>
                  <a:close/>
                  <a:moveTo>
                    <a:pt x="87" y="164"/>
                  </a:moveTo>
                  <a:cubicBezTo>
                    <a:pt x="89" y="164"/>
                    <a:pt x="89" y="165"/>
                    <a:pt x="90" y="165"/>
                  </a:cubicBezTo>
                  <a:cubicBezTo>
                    <a:pt x="91" y="162"/>
                    <a:pt x="91" y="159"/>
                    <a:pt x="92" y="156"/>
                  </a:cubicBezTo>
                  <a:cubicBezTo>
                    <a:pt x="90" y="155"/>
                    <a:pt x="90" y="154"/>
                    <a:pt x="88" y="155"/>
                  </a:cubicBezTo>
                  <a:cubicBezTo>
                    <a:pt x="87" y="157"/>
                    <a:pt x="87" y="161"/>
                    <a:pt x="87" y="164"/>
                  </a:cubicBezTo>
                  <a:close/>
                  <a:moveTo>
                    <a:pt x="200" y="157"/>
                  </a:moveTo>
                  <a:cubicBezTo>
                    <a:pt x="200" y="156"/>
                    <a:pt x="200" y="155"/>
                    <a:pt x="200" y="155"/>
                  </a:cubicBezTo>
                  <a:cubicBezTo>
                    <a:pt x="197" y="154"/>
                    <a:pt x="197" y="157"/>
                    <a:pt x="200" y="157"/>
                  </a:cubicBezTo>
                  <a:close/>
                  <a:moveTo>
                    <a:pt x="408" y="156"/>
                  </a:moveTo>
                  <a:cubicBezTo>
                    <a:pt x="410" y="157"/>
                    <a:pt x="411" y="159"/>
                    <a:pt x="414" y="159"/>
                  </a:cubicBezTo>
                  <a:cubicBezTo>
                    <a:pt x="414" y="156"/>
                    <a:pt x="409" y="153"/>
                    <a:pt x="408" y="156"/>
                  </a:cubicBezTo>
                  <a:close/>
                  <a:moveTo>
                    <a:pt x="65" y="161"/>
                  </a:moveTo>
                  <a:cubicBezTo>
                    <a:pt x="66" y="162"/>
                    <a:pt x="67" y="163"/>
                    <a:pt x="70" y="162"/>
                  </a:cubicBezTo>
                  <a:cubicBezTo>
                    <a:pt x="71" y="160"/>
                    <a:pt x="71" y="158"/>
                    <a:pt x="70" y="155"/>
                  </a:cubicBezTo>
                  <a:cubicBezTo>
                    <a:pt x="66" y="155"/>
                    <a:pt x="66" y="159"/>
                    <a:pt x="65" y="161"/>
                  </a:cubicBezTo>
                  <a:close/>
                  <a:moveTo>
                    <a:pt x="218" y="161"/>
                  </a:moveTo>
                  <a:cubicBezTo>
                    <a:pt x="223" y="161"/>
                    <a:pt x="224" y="164"/>
                    <a:pt x="229" y="165"/>
                  </a:cubicBezTo>
                  <a:cubicBezTo>
                    <a:pt x="228" y="159"/>
                    <a:pt x="221" y="158"/>
                    <a:pt x="217" y="155"/>
                  </a:cubicBezTo>
                  <a:cubicBezTo>
                    <a:pt x="217" y="158"/>
                    <a:pt x="219" y="158"/>
                    <a:pt x="218" y="161"/>
                  </a:cubicBezTo>
                  <a:close/>
                  <a:moveTo>
                    <a:pt x="303" y="162"/>
                  </a:moveTo>
                  <a:cubicBezTo>
                    <a:pt x="305" y="161"/>
                    <a:pt x="307" y="161"/>
                    <a:pt x="307" y="158"/>
                  </a:cubicBezTo>
                  <a:cubicBezTo>
                    <a:pt x="304" y="158"/>
                    <a:pt x="303" y="155"/>
                    <a:pt x="299" y="155"/>
                  </a:cubicBezTo>
                  <a:cubicBezTo>
                    <a:pt x="300" y="158"/>
                    <a:pt x="302" y="159"/>
                    <a:pt x="303" y="162"/>
                  </a:cubicBezTo>
                  <a:close/>
                  <a:moveTo>
                    <a:pt x="373" y="164"/>
                  </a:moveTo>
                  <a:cubicBezTo>
                    <a:pt x="379" y="167"/>
                    <a:pt x="383" y="172"/>
                    <a:pt x="389" y="175"/>
                  </a:cubicBezTo>
                  <a:cubicBezTo>
                    <a:pt x="391" y="173"/>
                    <a:pt x="393" y="170"/>
                    <a:pt x="394" y="167"/>
                  </a:cubicBezTo>
                  <a:cubicBezTo>
                    <a:pt x="388" y="162"/>
                    <a:pt x="384" y="158"/>
                    <a:pt x="376" y="155"/>
                  </a:cubicBezTo>
                  <a:cubicBezTo>
                    <a:pt x="375" y="158"/>
                    <a:pt x="373" y="160"/>
                    <a:pt x="373" y="164"/>
                  </a:cubicBezTo>
                  <a:close/>
                  <a:moveTo>
                    <a:pt x="107" y="159"/>
                  </a:moveTo>
                  <a:cubicBezTo>
                    <a:pt x="105" y="158"/>
                    <a:pt x="104" y="156"/>
                    <a:pt x="101" y="156"/>
                  </a:cubicBezTo>
                  <a:cubicBezTo>
                    <a:pt x="102" y="158"/>
                    <a:pt x="105" y="160"/>
                    <a:pt x="107" y="159"/>
                  </a:cubicBezTo>
                  <a:close/>
                  <a:moveTo>
                    <a:pt x="448" y="159"/>
                  </a:moveTo>
                  <a:cubicBezTo>
                    <a:pt x="450" y="160"/>
                    <a:pt x="452" y="162"/>
                    <a:pt x="454" y="164"/>
                  </a:cubicBezTo>
                  <a:cubicBezTo>
                    <a:pt x="455" y="162"/>
                    <a:pt x="457" y="162"/>
                    <a:pt x="456" y="159"/>
                  </a:cubicBezTo>
                  <a:cubicBezTo>
                    <a:pt x="454" y="159"/>
                    <a:pt x="453" y="156"/>
                    <a:pt x="450" y="156"/>
                  </a:cubicBezTo>
                  <a:cubicBezTo>
                    <a:pt x="450" y="157"/>
                    <a:pt x="448" y="157"/>
                    <a:pt x="448" y="159"/>
                  </a:cubicBezTo>
                  <a:close/>
                  <a:moveTo>
                    <a:pt x="513" y="161"/>
                  </a:moveTo>
                  <a:cubicBezTo>
                    <a:pt x="517" y="162"/>
                    <a:pt x="519" y="165"/>
                    <a:pt x="524" y="167"/>
                  </a:cubicBezTo>
                  <a:cubicBezTo>
                    <a:pt x="525" y="161"/>
                    <a:pt x="517" y="160"/>
                    <a:pt x="515" y="156"/>
                  </a:cubicBezTo>
                  <a:cubicBezTo>
                    <a:pt x="514" y="158"/>
                    <a:pt x="513" y="159"/>
                    <a:pt x="513" y="161"/>
                  </a:cubicBezTo>
                  <a:close/>
                  <a:moveTo>
                    <a:pt x="330" y="164"/>
                  </a:moveTo>
                  <a:cubicBezTo>
                    <a:pt x="332" y="165"/>
                    <a:pt x="336" y="170"/>
                    <a:pt x="338" y="167"/>
                  </a:cubicBezTo>
                  <a:cubicBezTo>
                    <a:pt x="336" y="163"/>
                    <a:pt x="337" y="159"/>
                    <a:pt x="333" y="157"/>
                  </a:cubicBezTo>
                  <a:cubicBezTo>
                    <a:pt x="332" y="159"/>
                    <a:pt x="330" y="161"/>
                    <a:pt x="330" y="164"/>
                  </a:cubicBezTo>
                  <a:close/>
                  <a:moveTo>
                    <a:pt x="171" y="164"/>
                  </a:moveTo>
                  <a:cubicBezTo>
                    <a:pt x="173" y="164"/>
                    <a:pt x="174" y="166"/>
                    <a:pt x="176" y="166"/>
                  </a:cubicBezTo>
                  <a:cubicBezTo>
                    <a:pt x="176" y="164"/>
                    <a:pt x="178" y="163"/>
                    <a:pt x="179" y="162"/>
                  </a:cubicBezTo>
                  <a:cubicBezTo>
                    <a:pt x="179" y="161"/>
                    <a:pt x="179" y="158"/>
                    <a:pt x="177" y="158"/>
                  </a:cubicBezTo>
                  <a:cubicBezTo>
                    <a:pt x="176" y="160"/>
                    <a:pt x="172" y="161"/>
                    <a:pt x="171" y="164"/>
                  </a:cubicBezTo>
                  <a:close/>
                  <a:moveTo>
                    <a:pt x="204" y="161"/>
                  </a:moveTo>
                  <a:cubicBezTo>
                    <a:pt x="208" y="163"/>
                    <a:pt x="212" y="166"/>
                    <a:pt x="216" y="168"/>
                  </a:cubicBezTo>
                  <a:cubicBezTo>
                    <a:pt x="217" y="165"/>
                    <a:pt x="215" y="165"/>
                    <a:pt x="215" y="162"/>
                  </a:cubicBezTo>
                  <a:cubicBezTo>
                    <a:pt x="214" y="160"/>
                    <a:pt x="214" y="163"/>
                    <a:pt x="212" y="162"/>
                  </a:cubicBezTo>
                  <a:cubicBezTo>
                    <a:pt x="211" y="160"/>
                    <a:pt x="207" y="160"/>
                    <a:pt x="205" y="158"/>
                  </a:cubicBezTo>
                  <a:cubicBezTo>
                    <a:pt x="204" y="158"/>
                    <a:pt x="204" y="159"/>
                    <a:pt x="204" y="161"/>
                  </a:cubicBezTo>
                  <a:close/>
                  <a:moveTo>
                    <a:pt x="593" y="178"/>
                  </a:moveTo>
                  <a:cubicBezTo>
                    <a:pt x="595" y="171"/>
                    <a:pt x="598" y="161"/>
                    <a:pt x="591" y="158"/>
                  </a:cubicBezTo>
                  <a:cubicBezTo>
                    <a:pt x="590" y="164"/>
                    <a:pt x="585" y="176"/>
                    <a:pt x="593" y="178"/>
                  </a:cubicBezTo>
                  <a:close/>
                  <a:moveTo>
                    <a:pt x="138" y="164"/>
                  </a:moveTo>
                  <a:cubicBezTo>
                    <a:pt x="141" y="166"/>
                    <a:pt x="146" y="168"/>
                    <a:pt x="149" y="169"/>
                  </a:cubicBezTo>
                  <a:cubicBezTo>
                    <a:pt x="151" y="168"/>
                    <a:pt x="151" y="165"/>
                    <a:pt x="152" y="163"/>
                  </a:cubicBezTo>
                  <a:cubicBezTo>
                    <a:pt x="148" y="161"/>
                    <a:pt x="139" y="155"/>
                    <a:pt x="138" y="164"/>
                  </a:cubicBezTo>
                  <a:close/>
                  <a:moveTo>
                    <a:pt x="99" y="170"/>
                  </a:moveTo>
                  <a:cubicBezTo>
                    <a:pt x="97" y="167"/>
                    <a:pt x="98" y="162"/>
                    <a:pt x="95" y="160"/>
                  </a:cubicBezTo>
                  <a:cubicBezTo>
                    <a:pt x="94" y="165"/>
                    <a:pt x="93" y="170"/>
                    <a:pt x="99" y="170"/>
                  </a:cubicBezTo>
                  <a:close/>
                  <a:moveTo>
                    <a:pt x="307" y="164"/>
                  </a:moveTo>
                  <a:cubicBezTo>
                    <a:pt x="312" y="167"/>
                    <a:pt x="316" y="171"/>
                    <a:pt x="321" y="174"/>
                  </a:cubicBezTo>
                  <a:cubicBezTo>
                    <a:pt x="322" y="172"/>
                    <a:pt x="323" y="170"/>
                    <a:pt x="324" y="168"/>
                  </a:cubicBezTo>
                  <a:cubicBezTo>
                    <a:pt x="318" y="167"/>
                    <a:pt x="310" y="155"/>
                    <a:pt x="307" y="164"/>
                  </a:cubicBezTo>
                  <a:close/>
                  <a:moveTo>
                    <a:pt x="428" y="167"/>
                  </a:moveTo>
                  <a:cubicBezTo>
                    <a:pt x="425" y="165"/>
                    <a:pt x="421" y="159"/>
                    <a:pt x="417" y="161"/>
                  </a:cubicBezTo>
                  <a:cubicBezTo>
                    <a:pt x="421" y="163"/>
                    <a:pt x="425" y="167"/>
                    <a:pt x="428" y="167"/>
                  </a:cubicBezTo>
                  <a:close/>
                  <a:moveTo>
                    <a:pt x="104" y="169"/>
                  </a:moveTo>
                  <a:cubicBezTo>
                    <a:pt x="106" y="168"/>
                    <a:pt x="108" y="167"/>
                    <a:pt x="107" y="164"/>
                  </a:cubicBezTo>
                  <a:cubicBezTo>
                    <a:pt x="106" y="162"/>
                    <a:pt x="104" y="161"/>
                    <a:pt x="101" y="161"/>
                  </a:cubicBezTo>
                  <a:cubicBezTo>
                    <a:pt x="101" y="164"/>
                    <a:pt x="104" y="166"/>
                    <a:pt x="104" y="169"/>
                  </a:cubicBezTo>
                  <a:close/>
                  <a:moveTo>
                    <a:pt x="269" y="161"/>
                  </a:moveTo>
                  <a:cubicBezTo>
                    <a:pt x="268" y="164"/>
                    <a:pt x="265" y="165"/>
                    <a:pt x="265" y="169"/>
                  </a:cubicBezTo>
                  <a:cubicBezTo>
                    <a:pt x="269" y="171"/>
                    <a:pt x="271" y="174"/>
                    <a:pt x="276" y="175"/>
                  </a:cubicBezTo>
                  <a:cubicBezTo>
                    <a:pt x="277" y="174"/>
                    <a:pt x="278" y="173"/>
                    <a:pt x="279" y="172"/>
                  </a:cubicBezTo>
                  <a:cubicBezTo>
                    <a:pt x="276" y="170"/>
                    <a:pt x="274" y="165"/>
                    <a:pt x="273" y="163"/>
                  </a:cubicBezTo>
                  <a:cubicBezTo>
                    <a:pt x="272" y="164"/>
                    <a:pt x="271" y="160"/>
                    <a:pt x="269" y="161"/>
                  </a:cubicBezTo>
                  <a:close/>
                  <a:moveTo>
                    <a:pt x="402" y="164"/>
                  </a:moveTo>
                  <a:cubicBezTo>
                    <a:pt x="404" y="166"/>
                    <a:pt x="406" y="168"/>
                    <a:pt x="409" y="169"/>
                  </a:cubicBezTo>
                  <a:cubicBezTo>
                    <a:pt x="410" y="163"/>
                    <a:pt x="403" y="157"/>
                    <a:pt x="402" y="164"/>
                  </a:cubicBezTo>
                  <a:close/>
                  <a:moveTo>
                    <a:pt x="572" y="172"/>
                  </a:moveTo>
                  <a:cubicBezTo>
                    <a:pt x="572" y="166"/>
                    <a:pt x="570" y="164"/>
                    <a:pt x="566" y="162"/>
                  </a:cubicBezTo>
                  <a:cubicBezTo>
                    <a:pt x="568" y="165"/>
                    <a:pt x="570" y="168"/>
                    <a:pt x="572" y="172"/>
                  </a:cubicBezTo>
                  <a:close/>
                  <a:moveTo>
                    <a:pt x="458" y="167"/>
                  </a:moveTo>
                  <a:cubicBezTo>
                    <a:pt x="465" y="171"/>
                    <a:pt x="470" y="179"/>
                    <a:pt x="478" y="180"/>
                  </a:cubicBezTo>
                  <a:cubicBezTo>
                    <a:pt x="474" y="172"/>
                    <a:pt x="467" y="168"/>
                    <a:pt x="460" y="162"/>
                  </a:cubicBezTo>
                  <a:cubicBezTo>
                    <a:pt x="460" y="164"/>
                    <a:pt x="458" y="164"/>
                    <a:pt x="458" y="167"/>
                  </a:cubicBezTo>
                  <a:close/>
                  <a:moveTo>
                    <a:pt x="504" y="167"/>
                  </a:moveTo>
                  <a:cubicBezTo>
                    <a:pt x="504" y="166"/>
                    <a:pt x="504" y="165"/>
                    <a:pt x="504" y="164"/>
                  </a:cubicBezTo>
                  <a:cubicBezTo>
                    <a:pt x="502" y="164"/>
                    <a:pt x="502" y="162"/>
                    <a:pt x="500" y="162"/>
                  </a:cubicBezTo>
                  <a:cubicBezTo>
                    <a:pt x="501" y="165"/>
                    <a:pt x="501" y="167"/>
                    <a:pt x="504" y="167"/>
                  </a:cubicBezTo>
                  <a:close/>
                  <a:moveTo>
                    <a:pt x="534" y="170"/>
                  </a:moveTo>
                  <a:cubicBezTo>
                    <a:pt x="534" y="167"/>
                    <a:pt x="537" y="165"/>
                    <a:pt x="535" y="162"/>
                  </a:cubicBezTo>
                  <a:cubicBezTo>
                    <a:pt x="533" y="164"/>
                    <a:pt x="531" y="168"/>
                    <a:pt x="534" y="170"/>
                  </a:cubicBezTo>
                  <a:close/>
                  <a:moveTo>
                    <a:pt x="608" y="175"/>
                  </a:moveTo>
                  <a:cubicBezTo>
                    <a:pt x="610" y="169"/>
                    <a:pt x="606" y="165"/>
                    <a:pt x="603" y="162"/>
                  </a:cubicBezTo>
                  <a:cubicBezTo>
                    <a:pt x="601" y="168"/>
                    <a:pt x="606" y="171"/>
                    <a:pt x="608" y="175"/>
                  </a:cubicBezTo>
                  <a:close/>
                  <a:moveTo>
                    <a:pt x="244" y="167"/>
                  </a:moveTo>
                  <a:cubicBezTo>
                    <a:pt x="249" y="169"/>
                    <a:pt x="253" y="173"/>
                    <a:pt x="259" y="175"/>
                  </a:cubicBezTo>
                  <a:cubicBezTo>
                    <a:pt x="258" y="168"/>
                    <a:pt x="250" y="167"/>
                    <a:pt x="246" y="163"/>
                  </a:cubicBezTo>
                  <a:cubicBezTo>
                    <a:pt x="245" y="164"/>
                    <a:pt x="244" y="165"/>
                    <a:pt x="244" y="167"/>
                  </a:cubicBezTo>
                  <a:close/>
                  <a:moveTo>
                    <a:pt x="77" y="165"/>
                  </a:moveTo>
                  <a:cubicBezTo>
                    <a:pt x="79" y="167"/>
                    <a:pt x="78" y="170"/>
                    <a:pt x="81" y="169"/>
                  </a:cubicBezTo>
                  <a:cubicBezTo>
                    <a:pt x="81" y="167"/>
                    <a:pt x="82" y="166"/>
                    <a:pt x="82" y="164"/>
                  </a:cubicBezTo>
                  <a:cubicBezTo>
                    <a:pt x="80" y="163"/>
                    <a:pt x="78" y="164"/>
                    <a:pt x="77" y="165"/>
                  </a:cubicBezTo>
                  <a:close/>
                  <a:moveTo>
                    <a:pt x="223" y="165"/>
                  </a:moveTo>
                  <a:cubicBezTo>
                    <a:pt x="221" y="165"/>
                    <a:pt x="221" y="164"/>
                    <a:pt x="219" y="164"/>
                  </a:cubicBezTo>
                  <a:cubicBezTo>
                    <a:pt x="218" y="165"/>
                    <a:pt x="219" y="167"/>
                    <a:pt x="219" y="170"/>
                  </a:cubicBezTo>
                  <a:cubicBezTo>
                    <a:pt x="222" y="171"/>
                    <a:pt x="224" y="173"/>
                    <a:pt x="228" y="174"/>
                  </a:cubicBezTo>
                  <a:cubicBezTo>
                    <a:pt x="229" y="168"/>
                    <a:pt x="222" y="170"/>
                    <a:pt x="220" y="166"/>
                  </a:cubicBezTo>
                  <a:cubicBezTo>
                    <a:pt x="221" y="164"/>
                    <a:pt x="223" y="167"/>
                    <a:pt x="223" y="165"/>
                  </a:cubicBezTo>
                  <a:close/>
                  <a:moveTo>
                    <a:pt x="343" y="167"/>
                  </a:moveTo>
                  <a:cubicBezTo>
                    <a:pt x="345" y="170"/>
                    <a:pt x="346" y="173"/>
                    <a:pt x="347" y="176"/>
                  </a:cubicBezTo>
                  <a:cubicBezTo>
                    <a:pt x="351" y="174"/>
                    <a:pt x="352" y="170"/>
                    <a:pt x="354" y="167"/>
                  </a:cubicBezTo>
                  <a:cubicBezTo>
                    <a:pt x="351" y="166"/>
                    <a:pt x="344" y="161"/>
                    <a:pt x="343" y="167"/>
                  </a:cubicBezTo>
                  <a:close/>
                  <a:moveTo>
                    <a:pt x="282" y="170"/>
                  </a:moveTo>
                  <a:cubicBezTo>
                    <a:pt x="285" y="167"/>
                    <a:pt x="280" y="166"/>
                    <a:pt x="278" y="164"/>
                  </a:cubicBezTo>
                  <a:cubicBezTo>
                    <a:pt x="279" y="167"/>
                    <a:pt x="281" y="168"/>
                    <a:pt x="282" y="170"/>
                  </a:cubicBezTo>
                  <a:close/>
                  <a:moveTo>
                    <a:pt x="366" y="169"/>
                  </a:moveTo>
                  <a:cubicBezTo>
                    <a:pt x="366" y="166"/>
                    <a:pt x="362" y="164"/>
                    <a:pt x="360" y="165"/>
                  </a:cubicBezTo>
                  <a:cubicBezTo>
                    <a:pt x="362" y="166"/>
                    <a:pt x="363" y="168"/>
                    <a:pt x="366" y="169"/>
                  </a:cubicBezTo>
                  <a:close/>
                  <a:moveTo>
                    <a:pt x="521" y="170"/>
                  </a:moveTo>
                  <a:cubicBezTo>
                    <a:pt x="522" y="168"/>
                    <a:pt x="516" y="166"/>
                    <a:pt x="514" y="164"/>
                  </a:cubicBezTo>
                  <a:cubicBezTo>
                    <a:pt x="515" y="168"/>
                    <a:pt x="518" y="169"/>
                    <a:pt x="521" y="170"/>
                  </a:cubicBezTo>
                  <a:close/>
                  <a:moveTo>
                    <a:pt x="179" y="169"/>
                  </a:moveTo>
                  <a:cubicBezTo>
                    <a:pt x="180" y="170"/>
                    <a:pt x="181" y="169"/>
                    <a:pt x="183" y="169"/>
                  </a:cubicBezTo>
                  <a:cubicBezTo>
                    <a:pt x="183" y="168"/>
                    <a:pt x="183" y="166"/>
                    <a:pt x="182" y="165"/>
                  </a:cubicBezTo>
                  <a:cubicBezTo>
                    <a:pt x="182" y="165"/>
                    <a:pt x="181" y="165"/>
                    <a:pt x="180" y="165"/>
                  </a:cubicBezTo>
                  <a:cubicBezTo>
                    <a:pt x="180" y="166"/>
                    <a:pt x="179" y="168"/>
                    <a:pt x="179" y="169"/>
                  </a:cubicBezTo>
                  <a:close/>
                  <a:moveTo>
                    <a:pt x="430" y="176"/>
                  </a:moveTo>
                  <a:cubicBezTo>
                    <a:pt x="430" y="175"/>
                    <a:pt x="432" y="174"/>
                    <a:pt x="431" y="172"/>
                  </a:cubicBezTo>
                  <a:cubicBezTo>
                    <a:pt x="426" y="171"/>
                    <a:pt x="422" y="165"/>
                    <a:pt x="417" y="165"/>
                  </a:cubicBezTo>
                  <a:cubicBezTo>
                    <a:pt x="421" y="169"/>
                    <a:pt x="425" y="173"/>
                    <a:pt x="430" y="176"/>
                  </a:cubicBezTo>
                  <a:close/>
                  <a:moveTo>
                    <a:pt x="440" y="170"/>
                  </a:moveTo>
                  <a:cubicBezTo>
                    <a:pt x="443" y="170"/>
                    <a:pt x="443" y="172"/>
                    <a:pt x="445" y="172"/>
                  </a:cubicBezTo>
                  <a:cubicBezTo>
                    <a:pt x="445" y="169"/>
                    <a:pt x="444" y="167"/>
                    <a:pt x="442" y="165"/>
                  </a:cubicBezTo>
                  <a:cubicBezTo>
                    <a:pt x="442" y="168"/>
                    <a:pt x="440" y="168"/>
                    <a:pt x="440" y="170"/>
                  </a:cubicBezTo>
                  <a:close/>
                  <a:moveTo>
                    <a:pt x="549" y="184"/>
                  </a:moveTo>
                  <a:cubicBezTo>
                    <a:pt x="549" y="177"/>
                    <a:pt x="545" y="170"/>
                    <a:pt x="541" y="165"/>
                  </a:cubicBezTo>
                  <a:cubicBezTo>
                    <a:pt x="534" y="174"/>
                    <a:pt x="543" y="180"/>
                    <a:pt x="549" y="184"/>
                  </a:cubicBezTo>
                  <a:close/>
                  <a:moveTo>
                    <a:pt x="108" y="177"/>
                  </a:moveTo>
                  <a:cubicBezTo>
                    <a:pt x="110" y="179"/>
                    <a:pt x="112" y="180"/>
                    <a:pt x="115" y="180"/>
                  </a:cubicBezTo>
                  <a:cubicBezTo>
                    <a:pt x="115" y="176"/>
                    <a:pt x="119" y="174"/>
                    <a:pt x="118" y="170"/>
                  </a:cubicBezTo>
                  <a:cubicBezTo>
                    <a:pt x="117" y="168"/>
                    <a:pt x="115" y="166"/>
                    <a:pt x="112" y="166"/>
                  </a:cubicBezTo>
                  <a:cubicBezTo>
                    <a:pt x="111" y="170"/>
                    <a:pt x="109" y="173"/>
                    <a:pt x="108" y="177"/>
                  </a:cubicBezTo>
                  <a:close/>
                  <a:moveTo>
                    <a:pt x="153" y="172"/>
                  </a:moveTo>
                  <a:cubicBezTo>
                    <a:pt x="155" y="172"/>
                    <a:pt x="156" y="174"/>
                    <a:pt x="159" y="173"/>
                  </a:cubicBezTo>
                  <a:cubicBezTo>
                    <a:pt x="159" y="171"/>
                    <a:pt x="161" y="171"/>
                    <a:pt x="162" y="169"/>
                  </a:cubicBezTo>
                  <a:cubicBezTo>
                    <a:pt x="159" y="168"/>
                    <a:pt x="158" y="166"/>
                    <a:pt x="155" y="166"/>
                  </a:cubicBezTo>
                  <a:cubicBezTo>
                    <a:pt x="155" y="168"/>
                    <a:pt x="154" y="170"/>
                    <a:pt x="153" y="172"/>
                  </a:cubicBezTo>
                  <a:close/>
                  <a:moveTo>
                    <a:pt x="191" y="169"/>
                  </a:moveTo>
                  <a:cubicBezTo>
                    <a:pt x="190" y="169"/>
                    <a:pt x="188" y="165"/>
                    <a:pt x="187" y="167"/>
                  </a:cubicBezTo>
                  <a:cubicBezTo>
                    <a:pt x="188" y="167"/>
                    <a:pt x="190" y="170"/>
                    <a:pt x="191" y="169"/>
                  </a:cubicBezTo>
                  <a:close/>
                  <a:moveTo>
                    <a:pt x="231" y="171"/>
                  </a:moveTo>
                  <a:cubicBezTo>
                    <a:pt x="231" y="168"/>
                    <a:pt x="227" y="165"/>
                    <a:pt x="224" y="167"/>
                  </a:cubicBezTo>
                  <a:cubicBezTo>
                    <a:pt x="226" y="168"/>
                    <a:pt x="229" y="169"/>
                    <a:pt x="231" y="171"/>
                  </a:cubicBezTo>
                  <a:close/>
                  <a:moveTo>
                    <a:pt x="86" y="172"/>
                  </a:moveTo>
                  <a:cubicBezTo>
                    <a:pt x="87" y="173"/>
                    <a:pt x="88" y="174"/>
                    <a:pt x="90" y="173"/>
                  </a:cubicBezTo>
                  <a:cubicBezTo>
                    <a:pt x="90" y="173"/>
                    <a:pt x="90" y="172"/>
                    <a:pt x="90" y="172"/>
                  </a:cubicBezTo>
                  <a:cubicBezTo>
                    <a:pt x="90" y="169"/>
                    <a:pt x="88" y="168"/>
                    <a:pt x="86" y="167"/>
                  </a:cubicBezTo>
                  <a:cubicBezTo>
                    <a:pt x="86" y="169"/>
                    <a:pt x="86" y="171"/>
                    <a:pt x="86" y="172"/>
                  </a:cubicBezTo>
                  <a:close/>
                  <a:moveTo>
                    <a:pt x="488" y="175"/>
                  </a:moveTo>
                  <a:cubicBezTo>
                    <a:pt x="491" y="175"/>
                    <a:pt x="491" y="179"/>
                    <a:pt x="495" y="179"/>
                  </a:cubicBezTo>
                  <a:cubicBezTo>
                    <a:pt x="498" y="177"/>
                    <a:pt x="499" y="172"/>
                    <a:pt x="497" y="167"/>
                  </a:cubicBezTo>
                  <a:cubicBezTo>
                    <a:pt x="492" y="168"/>
                    <a:pt x="490" y="172"/>
                    <a:pt x="488" y="175"/>
                  </a:cubicBezTo>
                  <a:close/>
                  <a:moveTo>
                    <a:pt x="507" y="168"/>
                  </a:moveTo>
                  <a:cubicBezTo>
                    <a:pt x="507" y="172"/>
                    <a:pt x="511" y="172"/>
                    <a:pt x="513" y="174"/>
                  </a:cubicBezTo>
                  <a:cubicBezTo>
                    <a:pt x="513" y="172"/>
                    <a:pt x="516" y="173"/>
                    <a:pt x="515" y="171"/>
                  </a:cubicBezTo>
                  <a:cubicBezTo>
                    <a:pt x="511" y="171"/>
                    <a:pt x="510" y="166"/>
                    <a:pt x="507" y="168"/>
                  </a:cubicBezTo>
                  <a:close/>
                  <a:moveTo>
                    <a:pt x="640" y="175"/>
                  </a:moveTo>
                  <a:cubicBezTo>
                    <a:pt x="638" y="184"/>
                    <a:pt x="635" y="199"/>
                    <a:pt x="635" y="209"/>
                  </a:cubicBezTo>
                  <a:cubicBezTo>
                    <a:pt x="636" y="204"/>
                    <a:pt x="637" y="200"/>
                    <a:pt x="640" y="198"/>
                  </a:cubicBezTo>
                  <a:cubicBezTo>
                    <a:pt x="641" y="199"/>
                    <a:pt x="643" y="199"/>
                    <a:pt x="643" y="201"/>
                  </a:cubicBezTo>
                  <a:cubicBezTo>
                    <a:pt x="641" y="214"/>
                    <a:pt x="636" y="227"/>
                    <a:pt x="639" y="241"/>
                  </a:cubicBezTo>
                  <a:cubicBezTo>
                    <a:pt x="638" y="234"/>
                    <a:pt x="643" y="229"/>
                    <a:pt x="644" y="223"/>
                  </a:cubicBezTo>
                  <a:cubicBezTo>
                    <a:pt x="645" y="213"/>
                    <a:pt x="644" y="203"/>
                    <a:pt x="650" y="196"/>
                  </a:cubicBezTo>
                  <a:cubicBezTo>
                    <a:pt x="649" y="184"/>
                    <a:pt x="646" y="174"/>
                    <a:pt x="640" y="167"/>
                  </a:cubicBezTo>
                  <a:cubicBezTo>
                    <a:pt x="640" y="170"/>
                    <a:pt x="640" y="171"/>
                    <a:pt x="640" y="175"/>
                  </a:cubicBezTo>
                  <a:close/>
                  <a:moveTo>
                    <a:pt x="52" y="175"/>
                  </a:moveTo>
                  <a:cubicBezTo>
                    <a:pt x="53" y="173"/>
                    <a:pt x="54" y="173"/>
                    <a:pt x="55" y="172"/>
                  </a:cubicBezTo>
                  <a:cubicBezTo>
                    <a:pt x="55" y="170"/>
                    <a:pt x="56" y="168"/>
                    <a:pt x="53" y="168"/>
                  </a:cubicBezTo>
                  <a:cubicBezTo>
                    <a:pt x="53" y="170"/>
                    <a:pt x="50" y="173"/>
                    <a:pt x="52" y="175"/>
                  </a:cubicBezTo>
                  <a:close/>
                  <a:moveTo>
                    <a:pt x="392" y="178"/>
                  </a:moveTo>
                  <a:cubicBezTo>
                    <a:pt x="395" y="180"/>
                    <a:pt x="397" y="182"/>
                    <a:pt x="400" y="184"/>
                  </a:cubicBezTo>
                  <a:cubicBezTo>
                    <a:pt x="402" y="181"/>
                    <a:pt x="404" y="178"/>
                    <a:pt x="405" y="174"/>
                  </a:cubicBezTo>
                  <a:cubicBezTo>
                    <a:pt x="403" y="171"/>
                    <a:pt x="400" y="171"/>
                    <a:pt x="397" y="169"/>
                  </a:cubicBezTo>
                  <a:cubicBezTo>
                    <a:pt x="397" y="173"/>
                    <a:pt x="393" y="174"/>
                    <a:pt x="392" y="178"/>
                  </a:cubicBezTo>
                  <a:close/>
                  <a:moveTo>
                    <a:pt x="69" y="174"/>
                  </a:moveTo>
                  <a:cubicBezTo>
                    <a:pt x="69" y="171"/>
                    <a:pt x="71" y="171"/>
                    <a:pt x="71" y="169"/>
                  </a:cubicBezTo>
                  <a:cubicBezTo>
                    <a:pt x="69" y="169"/>
                    <a:pt x="66" y="174"/>
                    <a:pt x="69" y="174"/>
                  </a:cubicBezTo>
                  <a:close/>
                  <a:moveTo>
                    <a:pt x="219" y="173"/>
                  </a:moveTo>
                  <a:cubicBezTo>
                    <a:pt x="214" y="173"/>
                    <a:pt x="211" y="167"/>
                    <a:pt x="209" y="170"/>
                  </a:cubicBezTo>
                  <a:cubicBezTo>
                    <a:pt x="212" y="171"/>
                    <a:pt x="216" y="177"/>
                    <a:pt x="219" y="173"/>
                  </a:cubicBezTo>
                  <a:close/>
                  <a:moveTo>
                    <a:pt x="358" y="182"/>
                  </a:moveTo>
                  <a:cubicBezTo>
                    <a:pt x="361" y="180"/>
                    <a:pt x="362" y="176"/>
                    <a:pt x="363" y="172"/>
                  </a:cubicBezTo>
                  <a:cubicBezTo>
                    <a:pt x="360" y="172"/>
                    <a:pt x="360" y="169"/>
                    <a:pt x="356" y="169"/>
                  </a:cubicBezTo>
                  <a:cubicBezTo>
                    <a:pt x="353" y="176"/>
                    <a:pt x="349" y="179"/>
                    <a:pt x="358" y="182"/>
                  </a:cubicBezTo>
                  <a:close/>
                  <a:moveTo>
                    <a:pt x="619" y="179"/>
                  </a:moveTo>
                  <a:cubicBezTo>
                    <a:pt x="621" y="177"/>
                    <a:pt x="618" y="175"/>
                    <a:pt x="617" y="173"/>
                  </a:cubicBezTo>
                  <a:cubicBezTo>
                    <a:pt x="618" y="173"/>
                    <a:pt x="619" y="174"/>
                    <a:pt x="619" y="174"/>
                  </a:cubicBezTo>
                  <a:cubicBezTo>
                    <a:pt x="618" y="172"/>
                    <a:pt x="616" y="171"/>
                    <a:pt x="615" y="169"/>
                  </a:cubicBezTo>
                  <a:cubicBezTo>
                    <a:pt x="613" y="173"/>
                    <a:pt x="617" y="176"/>
                    <a:pt x="619" y="179"/>
                  </a:cubicBezTo>
                  <a:close/>
                  <a:moveTo>
                    <a:pt x="69" y="176"/>
                  </a:moveTo>
                  <a:cubicBezTo>
                    <a:pt x="73" y="177"/>
                    <a:pt x="74" y="180"/>
                    <a:pt x="78" y="181"/>
                  </a:cubicBezTo>
                  <a:cubicBezTo>
                    <a:pt x="77" y="178"/>
                    <a:pt x="76" y="174"/>
                    <a:pt x="75" y="170"/>
                  </a:cubicBezTo>
                  <a:cubicBezTo>
                    <a:pt x="74" y="170"/>
                    <a:pt x="74" y="170"/>
                    <a:pt x="73" y="170"/>
                  </a:cubicBezTo>
                  <a:cubicBezTo>
                    <a:pt x="73" y="173"/>
                    <a:pt x="70" y="173"/>
                    <a:pt x="69" y="176"/>
                  </a:cubicBezTo>
                  <a:close/>
                  <a:moveTo>
                    <a:pt x="161" y="175"/>
                  </a:moveTo>
                  <a:cubicBezTo>
                    <a:pt x="164" y="176"/>
                    <a:pt x="165" y="177"/>
                    <a:pt x="168" y="178"/>
                  </a:cubicBezTo>
                  <a:cubicBezTo>
                    <a:pt x="168" y="176"/>
                    <a:pt x="170" y="176"/>
                    <a:pt x="170" y="174"/>
                  </a:cubicBezTo>
                  <a:cubicBezTo>
                    <a:pt x="168" y="173"/>
                    <a:pt x="166" y="171"/>
                    <a:pt x="163" y="170"/>
                  </a:cubicBezTo>
                  <a:cubicBezTo>
                    <a:pt x="163" y="172"/>
                    <a:pt x="161" y="173"/>
                    <a:pt x="161" y="175"/>
                  </a:cubicBezTo>
                  <a:close/>
                  <a:moveTo>
                    <a:pt x="306" y="173"/>
                  </a:moveTo>
                  <a:cubicBezTo>
                    <a:pt x="304" y="172"/>
                    <a:pt x="304" y="171"/>
                    <a:pt x="303" y="170"/>
                  </a:cubicBezTo>
                  <a:cubicBezTo>
                    <a:pt x="300" y="172"/>
                    <a:pt x="304" y="175"/>
                    <a:pt x="306" y="173"/>
                  </a:cubicBezTo>
                  <a:close/>
                  <a:moveTo>
                    <a:pt x="206" y="172"/>
                  </a:moveTo>
                  <a:cubicBezTo>
                    <a:pt x="205" y="172"/>
                    <a:pt x="200" y="170"/>
                    <a:pt x="202" y="171"/>
                  </a:cubicBezTo>
                  <a:cubicBezTo>
                    <a:pt x="203" y="171"/>
                    <a:pt x="205" y="175"/>
                    <a:pt x="206" y="172"/>
                  </a:cubicBezTo>
                  <a:close/>
                  <a:moveTo>
                    <a:pt x="427" y="179"/>
                  </a:moveTo>
                  <a:cubicBezTo>
                    <a:pt x="425" y="176"/>
                    <a:pt x="420" y="174"/>
                    <a:pt x="417" y="170"/>
                  </a:cubicBezTo>
                  <a:cubicBezTo>
                    <a:pt x="418" y="176"/>
                    <a:pt x="422" y="178"/>
                    <a:pt x="427" y="179"/>
                  </a:cubicBezTo>
                  <a:close/>
                  <a:moveTo>
                    <a:pt x="292" y="181"/>
                  </a:moveTo>
                  <a:cubicBezTo>
                    <a:pt x="292" y="179"/>
                    <a:pt x="294" y="178"/>
                    <a:pt x="295" y="176"/>
                  </a:cubicBezTo>
                  <a:cubicBezTo>
                    <a:pt x="292" y="174"/>
                    <a:pt x="289" y="173"/>
                    <a:pt x="286" y="171"/>
                  </a:cubicBezTo>
                  <a:cubicBezTo>
                    <a:pt x="286" y="176"/>
                    <a:pt x="288" y="179"/>
                    <a:pt x="292" y="181"/>
                  </a:cubicBezTo>
                  <a:close/>
                  <a:moveTo>
                    <a:pt x="324" y="177"/>
                  </a:moveTo>
                  <a:cubicBezTo>
                    <a:pt x="327" y="177"/>
                    <a:pt x="328" y="180"/>
                    <a:pt x="330" y="181"/>
                  </a:cubicBezTo>
                  <a:cubicBezTo>
                    <a:pt x="332" y="179"/>
                    <a:pt x="332" y="177"/>
                    <a:pt x="333" y="175"/>
                  </a:cubicBezTo>
                  <a:cubicBezTo>
                    <a:pt x="331" y="174"/>
                    <a:pt x="329" y="172"/>
                    <a:pt x="327" y="171"/>
                  </a:cubicBezTo>
                  <a:cubicBezTo>
                    <a:pt x="326" y="173"/>
                    <a:pt x="325" y="175"/>
                    <a:pt x="324" y="177"/>
                  </a:cubicBezTo>
                  <a:close/>
                  <a:moveTo>
                    <a:pt x="605" y="193"/>
                  </a:moveTo>
                  <a:cubicBezTo>
                    <a:pt x="608" y="186"/>
                    <a:pt x="608" y="175"/>
                    <a:pt x="601" y="172"/>
                  </a:cubicBezTo>
                  <a:cubicBezTo>
                    <a:pt x="597" y="181"/>
                    <a:pt x="598" y="189"/>
                    <a:pt x="605" y="193"/>
                  </a:cubicBezTo>
                  <a:close/>
                  <a:moveTo>
                    <a:pt x="100" y="178"/>
                  </a:moveTo>
                  <a:cubicBezTo>
                    <a:pt x="99" y="174"/>
                    <a:pt x="97" y="175"/>
                    <a:pt x="93" y="173"/>
                  </a:cubicBezTo>
                  <a:cubicBezTo>
                    <a:pt x="92" y="176"/>
                    <a:pt x="97" y="179"/>
                    <a:pt x="100" y="178"/>
                  </a:cubicBezTo>
                  <a:close/>
                  <a:moveTo>
                    <a:pt x="254" y="186"/>
                  </a:moveTo>
                  <a:cubicBezTo>
                    <a:pt x="253" y="183"/>
                    <a:pt x="257" y="184"/>
                    <a:pt x="256" y="180"/>
                  </a:cubicBezTo>
                  <a:cubicBezTo>
                    <a:pt x="250" y="178"/>
                    <a:pt x="245" y="174"/>
                    <a:pt x="238" y="173"/>
                  </a:cubicBezTo>
                  <a:cubicBezTo>
                    <a:pt x="242" y="179"/>
                    <a:pt x="248" y="182"/>
                    <a:pt x="254" y="186"/>
                  </a:cubicBezTo>
                  <a:close/>
                  <a:moveTo>
                    <a:pt x="504" y="186"/>
                  </a:moveTo>
                  <a:cubicBezTo>
                    <a:pt x="509" y="185"/>
                    <a:pt x="511" y="182"/>
                    <a:pt x="512" y="178"/>
                  </a:cubicBezTo>
                  <a:cubicBezTo>
                    <a:pt x="509" y="176"/>
                    <a:pt x="506" y="174"/>
                    <a:pt x="504" y="173"/>
                  </a:cubicBezTo>
                  <a:cubicBezTo>
                    <a:pt x="502" y="177"/>
                    <a:pt x="505" y="180"/>
                    <a:pt x="504" y="186"/>
                  </a:cubicBezTo>
                  <a:close/>
                  <a:moveTo>
                    <a:pt x="453" y="178"/>
                  </a:moveTo>
                  <a:cubicBezTo>
                    <a:pt x="459" y="181"/>
                    <a:pt x="463" y="186"/>
                    <a:pt x="470" y="188"/>
                  </a:cubicBezTo>
                  <a:cubicBezTo>
                    <a:pt x="466" y="182"/>
                    <a:pt x="460" y="178"/>
                    <a:pt x="454" y="173"/>
                  </a:cubicBezTo>
                  <a:cubicBezTo>
                    <a:pt x="455" y="176"/>
                    <a:pt x="453" y="175"/>
                    <a:pt x="453" y="178"/>
                  </a:cubicBezTo>
                  <a:close/>
                  <a:moveTo>
                    <a:pt x="60" y="178"/>
                  </a:moveTo>
                  <a:cubicBezTo>
                    <a:pt x="61" y="178"/>
                    <a:pt x="63" y="174"/>
                    <a:pt x="60" y="174"/>
                  </a:cubicBezTo>
                  <a:cubicBezTo>
                    <a:pt x="60" y="175"/>
                    <a:pt x="59" y="178"/>
                    <a:pt x="60" y="178"/>
                  </a:cubicBezTo>
                  <a:close/>
                  <a:moveTo>
                    <a:pt x="224" y="179"/>
                  </a:moveTo>
                  <a:cubicBezTo>
                    <a:pt x="223" y="178"/>
                    <a:pt x="224" y="178"/>
                    <a:pt x="224" y="176"/>
                  </a:cubicBezTo>
                  <a:cubicBezTo>
                    <a:pt x="220" y="178"/>
                    <a:pt x="222" y="174"/>
                    <a:pt x="220" y="174"/>
                  </a:cubicBezTo>
                  <a:cubicBezTo>
                    <a:pt x="220" y="177"/>
                    <a:pt x="222" y="178"/>
                    <a:pt x="224" y="179"/>
                  </a:cubicBezTo>
                  <a:close/>
                  <a:moveTo>
                    <a:pt x="582" y="184"/>
                  </a:moveTo>
                  <a:cubicBezTo>
                    <a:pt x="580" y="179"/>
                    <a:pt x="580" y="176"/>
                    <a:pt x="575" y="174"/>
                  </a:cubicBezTo>
                  <a:cubicBezTo>
                    <a:pt x="575" y="180"/>
                    <a:pt x="578" y="184"/>
                    <a:pt x="582" y="184"/>
                  </a:cubicBezTo>
                  <a:close/>
                  <a:moveTo>
                    <a:pt x="270" y="182"/>
                  </a:moveTo>
                  <a:cubicBezTo>
                    <a:pt x="271" y="181"/>
                    <a:pt x="272" y="181"/>
                    <a:pt x="272" y="178"/>
                  </a:cubicBezTo>
                  <a:cubicBezTo>
                    <a:pt x="268" y="178"/>
                    <a:pt x="265" y="176"/>
                    <a:pt x="262" y="175"/>
                  </a:cubicBezTo>
                  <a:cubicBezTo>
                    <a:pt x="262" y="180"/>
                    <a:pt x="267" y="180"/>
                    <a:pt x="270" y="182"/>
                  </a:cubicBezTo>
                  <a:close/>
                  <a:moveTo>
                    <a:pt x="473" y="184"/>
                  </a:moveTo>
                  <a:cubicBezTo>
                    <a:pt x="473" y="181"/>
                    <a:pt x="466" y="180"/>
                    <a:pt x="467" y="177"/>
                  </a:cubicBezTo>
                  <a:cubicBezTo>
                    <a:pt x="465" y="177"/>
                    <a:pt x="463" y="174"/>
                    <a:pt x="461" y="175"/>
                  </a:cubicBezTo>
                  <a:cubicBezTo>
                    <a:pt x="466" y="178"/>
                    <a:pt x="468" y="182"/>
                    <a:pt x="473" y="184"/>
                  </a:cubicBezTo>
                  <a:close/>
                  <a:moveTo>
                    <a:pt x="126" y="184"/>
                  </a:moveTo>
                  <a:cubicBezTo>
                    <a:pt x="130" y="186"/>
                    <a:pt x="135" y="188"/>
                    <a:pt x="140" y="190"/>
                  </a:cubicBezTo>
                  <a:cubicBezTo>
                    <a:pt x="141" y="188"/>
                    <a:pt x="142" y="186"/>
                    <a:pt x="143" y="183"/>
                  </a:cubicBezTo>
                  <a:cubicBezTo>
                    <a:pt x="138" y="180"/>
                    <a:pt x="134" y="177"/>
                    <a:pt x="129" y="175"/>
                  </a:cubicBezTo>
                  <a:cubicBezTo>
                    <a:pt x="127" y="178"/>
                    <a:pt x="126" y="181"/>
                    <a:pt x="126" y="184"/>
                  </a:cubicBezTo>
                  <a:close/>
                  <a:moveTo>
                    <a:pt x="318" y="179"/>
                  </a:moveTo>
                  <a:cubicBezTo>
                    <a:pt x="317" y="177"/>
                    <a:pt x="315" y="176"/>
                    <a:pt x="312" y="175"/>
                  </a:cubicBezTo>
                  <a:cubicBezTo>
                    <a:pt x="312" y="178"/>
                    <a:pt x="318" y="181"/>
                    <a:pt x="318" y="179"/>
                  </a:cubicBezTo>
                  <a:close/>
                  <a:moveTo>
                    <a:pt x="362" y="184"/>
                  </a:moveTo>
                  <a:cubicBezTo>
                    <a:pt x="367" y="187"/>
                    <a:pt x="371" y="191"/>
                    <a:pt x="377" y="193"/>
                  </a:cubicBezTo>
                  <a:cubicBezTo>
                    <a:pt x="378" y="190"/>
                    <a:pt x="381" y="189"/>
                    <a:pt x="381" y="185"/>
                  </a:cubicBezTo>
                  <a:cubicBezTo>
                    <a:pt x="377" y="181"/>
                    <a:pt x="371" y="178"/>
                    <a:pt x="366" y="175"/>
                  </a:cubicBezTo>
                  <a:cubicBezTo>
                    <a:pt x="366" y="179"/>
                    <a:pt x="363" y="181"/>
                    <a:pt x="362" y="184"/>
                  </a:cubicBezTo>
                  <a:close/>
                  <a:moveTo>
                    <a:pt x="432" y="178"/>
                  </a:moveTo>
                  <a:cubicBezTo>
                    <a:pt x="434" y="182"/>
                    <a:pt x="438" y="185"/>
                    <a:pt x="442" y="187"/>
                  </a:cubicBezTo>
                  <a:cubicBezTo>
                    <a:pt x="443" y="185"/>
                    <a:pt x="444" y="183"/>
                    <a:pt x="445" y="181"/>
                  </a:cubicBezTo>
                  <a:cubicBezTo>
                    <a:pt x="441" y="179"/>
                    <a:pt x="435" y="172"/>
                    <a:pt x="432" y="178"/>
                  </a:cubicBezTo>
                  <a:close/>
                  <a:moveTo>
                    <a:pt x="533" y="178"/>
                  </a:moveTo>
                  <a:cubicBezTo>
                    <a:pt x="533" y="177"/>
                    <a:pt x="533" y="176"/>
                    <a:pt x="533" y="175"/>
                  </a:cubicBezTo>
                  <a:cubicBezTo>
                    <a:pt x="530" y="175"/>
                    <a:pt x="530" y="178"/>
                    <a:pt x="533" y="178"/>
                  </a:cubicBezTo>
                  <a:close/>
                  <a:moveTo>
                    <a:pt x="198" y="176"/>
                  </a:moveTo>
                  <a:cubicBezTo>
                    <a:pt x="194" y="184"/>
                    <a:pt x="207" y="187"/>
                    <a:pt x="213" y="192"/>
                  </a:cubicBezTo>
                  <a:cubicBezTo>
                    <a:pt x="215" y="190"/>
                    <a:pt x="218" y="189"/>
                    <a:pt x="217" y="186"/>
                  </a:cubicBezTo>
                  <a:cubicBezTo>
                    <a:pt x="212" y="183"/>
                    <a:pt x="206" y="177"/>
                    <a:pt x="198" y="176"/>
                  </a:cubicBezTo>
                  <a:close/>
                  <a:moveTo>
                    <a:pt x="90" y="190"/>
                  </a:moveTo>
                  <a:cubicBezTo>
                    <a:pt x="90" y="186"/>
                    <a:pt x="89" y="180"/>
                    <a:pt x="89" y="177"/>
                  </a:cubicBezTo>
                  <a:cubicBezTo>
                    <a:pt x="87" y="177"/>
                    <a:pt x="87" y="176"/>
                    <a:pt x="86" y="176"/>
                  </a:cubicBezTo>
                  <a:cubicBezTo>
                    <a:pt x="85" y="181"/>
                    <a:pt x="83" y="190"/>
                    <a:pt x="90" y="190"/>
                  </a:cubicBezTo>
                  <a:close/>
                  <a:moveTo>
                    <a:pt x="299" y="176"/>
                  </a:moveTo>
                  <a:cubicBezTo>
                    <a:pt x="297" y="179"/>
                    <a:pt x="295" y="181"/>
                    <a:pt x="293" y="184"/>
                  </a:cubicBezTo>
                  <a:cubicBezTo>
                    <a:pt x="297" y="189"/>
                    <a:pt x="304" y="192"/>
                    <a:pt x="309" y="195"/>
                  </a:cubicBezTo>
                  <a:cubicBezTo>
                    <a:pt x="312" y="193"/>
                    <a:pt x="314" y="190"/>
                    <a:pt x="315" y="187"/>
                  </a:cubicBezTo>
                  <a:cubicBezTo>
                    <a:pt x="311" y="182"/>
                    <a:pt x="305" y="179"/>
                    <a:pt x="299" y="176"/>
                  </a:cubicBezTo>
                  <a:close/>
                  <a:moveTo>
                    <a:pt x="523" y="180"/>
                  </a:moveTo>
                  <a:cubicBezTo>
                    <a:pt x="521" y="179"/>
                    <a:pt x="521" y="177"/>
                    <a:pt x="519" y="176"/>
                  </a:cubicBezTo>
                  <a:cubicBezTo>
                    <a:pt x="519" y="179"/>
                    <a:pt x="522" y="181"/>
                    <a:pt x="523" y="180"/>
                  </a:cubicBezTo>
                  <a:close/>
                  <a:moveTo>
                    <a:pt x="555" y="184"/>
                  </a:moveTo>
                  <a:cubicBezTo>
                    <a:pt x="555" y="182"/>
                    <a:pt x="557" y="178"/>
                    <a:pt x="555" y="176"/>
                  </a:cubicBezTo>
                  <a:cubicBezTo>
                    <a:pt x="553" y="179"/>
                    <a:pt x="554" y="183"/>
                    <a:pt x="555" y="184"/>
                  </a:cubicBezTo>
                  <a:close/>
                  <a:moveTo>
                    <a:pt x="568" y="186"/>
                  </a:moveTo>
                  <a:cubicBezTo>
                    <a:pt x="569" y="181"/>
                    <a:pt x="564" y="178"/>
                    <a:pt x="560" y="176"/>
                  </a:cubicBezTo>
                  <a:cubicBezTo>
                    <a:pt x="562" y="181"/>
                    <a:pt x="565" y="183"/>
                    <a:pt x="568" y="186"/>
                  </a:cubicBezTo>
                  <a:close/>
                  <a:moveTo>
                    <a:pt x="171" y="180"/>
                  </a:moveTo>
                  <a:cubicBezTo>
                    <a:pt x="174" y="180"/>
                    <a:pt x="175" y="182"/>
                    <a:pt x="177" y="183"/>
                  </a:cubicBezTo>
                  <a:cubicBezTo>
                    <a:pt x="177" y="179"/>
                    <a:pt x="175" y="178"/>
                    <a:pt x="172" y="177"/>
                  </a:cubicBezTo>
                  <a:cubicBezTo>
                    <a:pt x="172" y="178"/>
                    <a:pt x="171" y="178"/>
                    <a:pt x="171" y="180"/>
                  </a:cubicBezTo>
                  <a:close/>
                  <a:moveTo>
                    <a:pt x="403" y="187"/>
                  </a:moveTo>
                  <a:cubicBezTo>
                    <a:pt x="408" y="189"/>
                    <a:pt x="411" y="193"/>
                    <a:pt x="416" y="195"/>
                  </a:cubicBezTo>
                  <a:cubicBezTo>
                    <a:pt x="417" y="192"/>
                    <a:pt x="419" y="190"/>
                    <a:pt x="421" y="188"/>
                  </a:cubicBezTo>
                  <a:cubicBezTo>
                    <a:pt x="420" y="181"/>
                    <a:pt x="414" y="179"/>
                    <a:pt x="408" y="177"/>
                  </a:cubicBezTo>
                  <a:cubicBezTo>
                    <a:pt x="407" y="181"/>
                    <a:pt x="404" y="183"/>
                    <a:pt x="403" y="187"/>
                  </a:cubicBezTo>
                  <a:close/>
                  <a:moveTo>
                    <a:pt x="63" y="183"/>
                  </a:moveTo>
                  <a:cubicBezTo>
                    <a:pt x="69" y="186"/>
                    <a:pt x="75" y="190"/>
                    <a:pt x="81" y="193"/>
                  </a:cubicBezTo>
                  <a:cubicBezTo>
                    <a:pt x="80" y="185"/>
                    <a:pt x="71" y="182"/>
                    <a:pt x="64" y="178"/>
                  </a:cubicBezTo>
                  <a:cubicBezTo>
                    <a:pt x="65" y="180"/>
                    <a:pt x="63" y="181"/>
                    <a:pt x="63" y="183"/>
                  </a:cubicBezTo>
                  <a:close/>
                  <a:moveTo>
                    <a:pt x="165" y="180"/>
                  </a:moveTo>
                  <a:cubicBezTo>
                    <a:pt x="162" y="179"/>
                    <a:pt x="160" y="178"/>
                    <a:pt x="157" y="178"/>
                  </a:cubicBezTo>
                  <a:cubicBezTo>
                    <a:pt x="159" y="179"/>
                    <a:pt x="164" y="184"/>
                    <a:pt x="165" y="180"/>
                  </a:cubicBezTo>
                  <a:close/>
                  <a:moveTo>
                    <a:pt x="288" y="185"/>
                  </a:moveTo>
                  <a:cubicBezTo>
                    <a:pt x="286" y="183"/>
                    <a:pt x="285" y="179"/>
                    <a:pt x="282" y="178"/>
                  </a:cubicBezTo>
                  <a:cubicBezTo>
                    <a:pt x="282" y="179"/>
                    <a:pt x="281" y="179"/>
                    <a:pt x="281" y="181"/>
                  </a:cubicBezTo>
                  <a:cubicBezTo>
                    <a:pt x="284" y="181"/>
                    <a:pt x="286" y="184"/>
                    <a:pt x="288" y="185"/>
                  </a:cubicBezTo>
                  <a:close/>
                  <a:moveTo>
                    <a:pt x="335" y="184"/>
                  </a:moveTo>
                  <a:cubicBezTo>
                    <a:pt x="337" y="185"/>
                    <a:pt x="338" y="187"/>
                    <a:pt x="341" y="188"/>
                  </a:cubicBezTo>
                  <a:cubicBezTo>
                    <a:pt x="342" y="186"/>
                    <a:pt x="343" y="184"/>
                    <a:pt x="344" y="182"/>
                  </a:cubicBezTo>
                  <a:cubicBezTo>
                    <a:pt x="341" y="181"/>
                    <a:pt x="339" y="179"/>
                    <a:pt x="337" y="178"/>
                  </a:cubicBezTo>
                  <a:cubicBezTo>
                    <a:pt x="336" y="180"/>
                    <a:pt x="335" y="182"/>
                    <a:pt x="335" y="184"/>
                  </a:cubicBezTo>
                  <a:close/>
                  <a:moveTo>
                    <a:pt x="498" y="182"/>
                  </a:moveTo>
                  <a:cubicBezTo>
                    <a:pt x="499" y="182"/>
                    <a:pt x="499" y="182"/>
                    <a:pt x="500" y="182"/>
                  </a:cubicBezTo>
                  <a:cubicBezTo>
                    <a:pt x="499" y="180"/>
                    <a:pt x="500" y="179"/>
                    <a:pt x="499" y="178"/>
                  </a:cubicBezTo>
                  <a:cubicBezTo>
                    <a:pt x="499" y="180"/>
                    <a:pt x="498" y="180"/>
                    <a:pt x="498" y="182"/>
                  </a:cubicBezTo>
                  <a:close/>
                  <a:moveTo>
                    <a:pt x="608" y="200"/>
                  </a:moveTo>
                  <a:cubicBezTo>
                    <a:pt x="610" y="201"/>
                    <a:pt x="609" y="206"/>
                    <a:pt x="612" y="206"/>
                  </a:cubicBezTo>
                  <a:cubicBezTo>
                    <a:pt x="614" y="197"/>
                    <a:pt x="620" y="186"/>
                    <a:pt x="612" y="179"/>
                  </a:cubicBezTo>
                  <a:cubicBezTo>
                    <a:pt x="611" y="185"/>
                    <a:pt x="618" y="197"/>
                    <a:pt x="608" y="200"/>
                  </a:cubicBezTo>
                  <a:close/>
                  <a:moveTo>
                    <a:pt x="544" y="185"/>
                  </a:moveTo>
                  <a:cubicBezTo>
                    <a:pt x="541" y="183"/>
                    <a:pt x="540" y="180"/>
                    <a:pt x="536" y="179"/>
                  </a:cubicBezTo>
                  <a:cubicBezTo>
                    <a:pt x="537" y="183"/>
                    <a:pt x="542" y="185"/>
                    <a:pt x="544" y="185"/>
                  </a:cubicBezTo>
                  <a:close/>
                  <a:moveTo>
                    <a:pt x="591" y="188"/>
                  </a:moveTo>
                  <a:cubicBezTo>
                    <a:pt x="593" y="184"/>
                    <a:pt x="590" y="181"/>
                    <a:pt x="588" y="179"/>
                  </a:cubicBezTo>
                  <a:cubicBezTo>
                    <a:pt x="586" y="183"/>
                    <a:pt x="590" y="186"/>
                    <a:pt x="591" y="188"/>
                  </a:cubicBezTo>
                  <a:close/>
                  <a:moveTo>
                    <a:pt x="556" y="189"/>
                  </a:moveTo>
                  <a:cubicBezTo>
                    <a:pt x="559" y="191"/>
                    <a:pt x="561" y="194"/>
                    <a:pt x="565" y="195"/>
                  </a:cubicBezTo>
                  <a:cubicBezTo>
                    <a:pt x="566" y="193"/>
                    <a:pt x="567" y="192"/>
                    <a:pt x="567" y="189"/>
                  </a:cubicBezTo>
                  <a:cubicBezTo>
                    <a:pt x="564" y="186"/>
                    <a:pt x="561" y="183"/>
                    <a:pt x="558" y="180"/>
                  </a:cubicBezTo>
                  <a:cubicBezTo>
                    <a:pt x="557" y="183"/>
                    <a:pt x="557" y="186"/>
                    <a:pt x="556" y="189"/>
                  </a:cubicBezTo>
                  <a:close/>
                  <a:moveTo>
                    <a:pt x="635" y="184"/>
                  </a:moveTo>
                  <a:cubicBezTo>
                    <a:pt x="636" y="184"/>
                    <a:pt x="638" y="180"/>
                    <a:pt x="636" y="181"/>
                  </a:cubicBezTo>
                  <a:cubicBezTo>
                    <a:pt x="636" y="182"/>
                    <a:pt x="635" y="182"/>
                    <a:pt x="635" y="184"/>
                  </a:cubicBezTo>
                  <a:close/>
                  <a:moveTo>
                    <a:pt x="51" y="186"/>
                  </a:moveTo>
                  <a:cubicBezTo>
                    <a:pt x="52" y="185"/>
                    <a:pt x="52" y="186"/>
                    <a:pt x="53" y="186"/>
                  </a:cubicBezTo>
                  <a:cubicBezTo>
                    <a:pt x="53" y="184"/>
                    <a:pt x="54" y="183"/>
                    <a:pt x="54" y="182"/>
                  </a:cubicBezTo>
                  <a:cubicBezTo>
                    <a:pt x="53" y="181"/>
                    <a:pt x="52" y="181"/>
                    <a:pt x="51" y="181"/>
                  </a:cubicBezTo>
                  <a:cubicBezTo>
                    <a:pt x="51" y="183"/>
                    <a:pt x="51" y="184"/>
                    <a:pt x="51" y="186"/>
                  </a:cubicBezTo>
                  <a:close/>
                  <a:moveTo>
                    <a:pt x="487" y="189"/>
                  </a:moveTo>
                  <a:cubicBezTo>
                    <a:pt x="484" y="187"/>
                    <a:pt x="483" y="180"/>
                    <a:pt x="479" y="182"/>
                  </a:cubicBezTo>
                  <a:cubicBezTo>
                    <a:pt x="480" y="186"/>
                    <a:pt x="484" y="186"/>
                    <a:pt x="487" y="189"/>
                  </a:cubicBezTo>
                  <a:close/>
                  <a:moveTo>
                    <a:pt x="39" y="192"/>
                  </a:moveTo>
                  <a:cubicBezTo>
                    <a:pt x="41" y="190"/>
                    <a:pt x="41" y="184"/>
                    <a:pt x="39" y="182"/>
                  </a:cubicBezTo>
                  <a:cubicBezTo>
                    <a:pt x="40" y="185"/>
                    <a:pt x="38" y="189"/>
                    <a:pt x="39" y="192"/>
                  </a:cubicBezTo>
                  <a:close/>
                  <a:moveTo>
                    <a:pt x="233" y="184"/>
                  </a:moveTo>
                  <a:cubicBezTo>
                    <a:pt x="232" y="184"/>
                    <a:pt x="232" y="181"/>
                    <a:pt x="230" y="182"/>
                  </a:cubicBezTo>
                  <a:cubicBezTo>
                    <a:pt x="230" y="183"/>
                    <a:pt x="232" y="186"/>
                    <a:pt x="233" y="184"/>
                  </a:cubicBezTo>
                  <a:close/>
                  <a:moveTo>
                    <a:pt x="55" y="188"/>
                  </a:moveTo>
                  <a:cubicBezTo>
                    <a:pt x="57" y="187"/>
                    <a:pt x="58" y="184"/>
                    <a:pt x="56" y="183"/>
                  </a:cubicBezTo>
                  <a:cubicBezTo>
                    <a:pt x="55" y="183"/>
                    <a:pt x="54" y="186"/>
                    <a:pt x="55" y="188"/>
                  </a:cubicBezTo>
                  <a:close/>
                  <a:moveTo>
                    <a:pt x="168" y="183"/>
                  </a:moveTo>
                  <a:cubicBezTo>
                    <a:pt x="170" y="187"/>
                    <a:pt x="177" y="189"/>
                    <a:pt x="180" y="190"/>
                  </a:cubicBezTo>
                  <a:cubicBezTo>
                    <a:pt x="179" y="186"/>
                    <a:pt x="173" y="183"/>
                    <a:pt x="168" y="183"/>
                  </a:cubicBezTo>
                  <a:close/>
                  <a:moveTo>
                    <a:pt x="188" y="187"/>
                  </a:moveTo>
                  <a:cubicBezTo>
                    <a:pt x="187" y="184"/>
                    <a:pt x="185" y="183"/>
                    <a:pt x="182" y="183"/>
                  </a:cubicBezTo>
                  <a:cubicBezTo>
                    <a:pt x="183" y="185"/>
                    <a:pt x="185" y="189"/>
                    <a:pt x="188" y="187"/>
                  </a:cubicBezTo>
                  <a:close/>
                  <a:moveTo>
                    <a:pt x="257" y="189"/>
                  </a:moveTo>
                  <a:cubicBezTo>
                    <a:pt x="260" y="192"/>
                    <a:pt x="263" y="188"/>
                    <a:pt x="265" y="187"/>
                  </a:cubicBezTo>
                  <a:cubicBezTo>
                    <a:pt x="265" y="184"/>
                    <a:pt x="262" y="184"/>
                    <a:pt x="260" y="183"/>
                  </a:cubicBezTo>
                  <a:cubicBezTo>
                    <a:pt x="259" y="184"/>
                    <a:pt x="258" y="186"/>
                    <a:pt x="257" y="189"/>
                  </a:cubicBezTo>
                  <a:close/>
                  <a:moveTo>
                    <a:pt x="397" y="188"/>
                  </a:moveTo>
                  <a:cubicBezTo>
                    <a:pt x="395" y="185"/>
                    <a:pt x="391" y="185"/>
                    <a:pt x="388" y="183"/>
                  </a:cubicBezTo>
                  <a:cubicBezTo>
                    <a:pt x="390" y="185"/>
                    <a:pt x="394" y="188"/>
                    <a:pt x="397" y="188"/>
                  </a:cubicBezTo>
                  <a:close/>
                  <a:moveTo>
                    <a:pt x="514" y="192"/>
                  </a:moveTo>
                  <a:cubicBezTo>
                    <a:pt x="516" y="193"/>
                    <a:pt x="517" y="196"/>
                    <a:pt x="521" y="196"/>
                  </a:cubicBezTo>
                  <a:cubicBezTo>
                    <a:pt x="521" y="193"/>
                    <a:pt x="523" y="191"/>
                    <a:pt x="523" y="187"/>
                  </a:cubicBezTo>
                  <a:cubicBezTo>
                    <a:pt x="522" y="185"/>
                    <a:pt x="520" y="185"/>
                    <a:pt x="520" y="183"/>
                  </a:cubicBezTo>
                  <a:cubicBezTo>
                    <a:pt x="519" y="183"/>
                    <a:pt x="518" y="183"/>
                    <a:pt x="517" y="183"/>
                  </a:cubicBezTo>
                  <a:cubicBezTo>
                    <a:pt x="516" y="186"/>
                    <a:pt x="514" y="188"/>
                    <a:pt x="514" y="192"/>
                  </a:cubicBezTo>
                  <a:close/>
                  <a:moveTo>
                    <a:pt x="276" y="187"/>
                  </a:moveTo>
                  <a:cubicBezTo>
                    <a:pt x="280" y="188"/>
                    <a:pt x="282" y="191"/>
                    <a:pt x="286" y="190"/>
                  </a:cubicBezTo>
                  <a:cubicBezTo>
                    <a:pt x="284" y="187"/>
                    <a:pt x="282" y="185"/>
                    <a:pt x="279" y="183"/>
                  </a:cubicBezTo>
                  <a:cubicBezTo>
                    <a:pt x="278" y="184"/>
                    <a:pt x="277" y="185"/>
                    <a:pt x="276" y="187"/>
                  </a:cubicBezTo>
                  <a:close/>
                  <a:moveTo>
                    <a:pt x="356" y="187"/>
                  </a:moveTo>
                  <a:cubicBezTo>
                    <a:pt x="355" y="185"/>
                    <a:pt x="355" y="183"/>
                    <a:pt x="352" y="183"/>
                  </a:cubicBezTo>
                  <a:cubicBezTo>
                    <a:pt x="352" y="185"/>
                    <a:pt x="354" y="187"/>
                    <a:pt x="356" y="187"/>
                  </a:cubicBezTo>
                  <a:close/>
                  <a:moveTo>
                    <a:pt x="445" y="190"/>
                  </a:moveTo>
                  <a:cubicBezTo>
                    <a:pt x="448" y="193"/>
                    <a:pt x="451" y="195"/>
                    <a:pt x="454" y="197"/>
                  </a:cubicBezTo>
                  <a:cubicBezTo>
                    <a:pt x="455" y="191"/>
                    <a:pt x="452" y="188"/>
                    <a:pt x="450" y="184"/>
                  </a:cubicBezTo>
                  <a:cubicBezTo>
                    <a:pt x="446" y="184"/>
                    <a:pt x="447" y="188"/>
                    <a:pt x="445" y="190"/>
                  </a:cubicBezTo>
                  <a:close/>
                  <a:moveTo>
                    <a:pt x="145" y="193"/>
                  </a:moveTo>
                  <a:cubicBezTo>
                    <a:pt x="147" y="192"/>
                    <a:pt x="151" y="187"/>
                    <a:pt x="146" y="186"/>
                  </a:cubicBezTo>
                  <a:cubicBezTo>
                    <a:pt x="146" y="188"/>
                    <a:pt x="143" y="191"/>
                    <a:pt x="145" y="193"/>
                  </a:cubicBezTo>
                  <a:close/>
                  <a:moveTo>
                    <a:pt x="344" y="190"/>
                  </a:moveTo>
                  <a:cubicBezTo>
                    <a:pt x="347" y="192"/>
                    <a:pt x="349" y="194"/>
                    <a:pt x="352" y="195"/>
                  </a:cubicBezTo>
                  <a:cubicBezTo>
                    <a:pt x="352" y="190"/>
                    <a:pt x="349" y="188"/>
                    <a:pt x="346" y="186"/>
                  </a:cubicBezTo>
                  <a:cubicBezTo>
                    <a:pt x="346" y="188"/>
                    <a:pt x="344" y="188"/>
                    <a:pt x="344" y="190"/>
                  </a:cubicBezTo>
                  <a:close/>
                  <a:moveTo>
                    <a:pt x="501" y="189"/>
                  </a:moveTo>
                  <a:cubicBezTo>
                    <a:pt x="500" y="188"/>
                    <a:pt x="498" y="185"/>
                    <a:pt x="496" y="186"/>
                  </a:cubicBezTo>
                  <a:cubicBezTo>
                    <a:pt x="498" y="187"/>
                    <a:pt x="499" y="188"/>
                    <a:pt x="501" y="189"/>
                  </a:cubicBezTo>
                  <a:close/>
                  <a:moveTo>
                    <a:pt x="535" y="189"/>
                  </a:moveTo>
                  <a:cubicBezTo>
                    <a:pt x="537" y="192"/>
                    <a:pt x="542" y="193"/>
                    <a:pt x="544" y="196"/>
                  </a:cubicBezTo>
                  <a:cubicBezTo>
                    <a:pt x="545" y="195"/>
                    <a:pt x="546" y="192"/>
                    <a:pt x="545" y="190"/>
                  </a:cubicBezTo>
                  <a:cubicBezTo>
                    <a:pt x="540" y="190"/>
                    <a:pt x="540" y="186"/>
                    <a:pt x="535" y="186"/>
                  </a:cubicBezTo>
                  <a:cubicBezTo>
                    <a:pt x="535" y="186"/>
                    <a:pt x="534" y="187"/>
                    <a:pt x="535" y="189"/>
                  </a:cubicBezTo>
                  <a:close/>
                  <a:moveTo>
                    <a:pt x="62" y="194"/>
                  </a:moveTo>
                  <a:cubicBezTo>
                    <a:pt x="70" y="198"/>
                    <a:pt x="76" y="204"/>
                    <a:pt x="83" y="209"/>
                  </a:cubicBezTo>
                  <a:cubicBezTo>
                    <a:pt x="83" y="205"/>
                    <a:pt x="83" y="202"/>
                    <a:pt x="82" y="197"/>
                  </a:cubicBezTo>
                  <a:cubicBezTo>
                    <a:pt x="75" y="193"/>
                    <a:pt x="69" y="189"/>
                    <a:pt x="61" y="186"/>
                  </a:cubicBezTo>
                  <a:cubicBezTo>
                    <a:pt x="59" y="189"/>
                    <a:pt x="62" y="191"/>
                    <a:pt x="62" y="194"/>
                  </a:cubicBezTo>
                  <a:close/>
                  <a:moveTo>
                    <a:pt x="439" y="192"/>
                  </a:moveTo>
                  <a:cubicBezTo>
                    <a:pt x="439" y="189"/>
                    <a:pt x="433" y="186"/>
                    <a:pt x="433" y="187"/>
                  </a:cubicBezTo>
                  <a:cubicBezTo>
                    <a:pt x="434" y="189"/>
                    <a:pt x="437" y="190"/>
                    <a:pt x="439" y="192"/>
                  </a:cubicBezTo>
                  <a:close/>
                  <a:moveTo>
                    <a:pt x="104" y="201"/>
                  </a:moveTo>
                  <a:cubicBezTo>
                    <a:pt x="107" y="200"/>
                    <a:pt x="108" y="198"/>
                    <a:pt x="111" y="197"/>
                  </a:cubicBezTo>
                  <a:cubicBezTo>
                    <a:pt x="108" y="196"/>
                    <a:pt x="111" y="194"/>
                    <a:pt x="110" y="191"/>
                  </a:cubicBezTo>
                  <a:cubicBezTo>
                    <a:pt x="107" y="190"/>
                    <a:pt x="108" y="188"/>
                    <a:pt x="104" y="187"/>
                  </a:cubicBezTo>
                  <a:cubicBezTo>
                    <a:pt x="104" y="192"/>
                    <a:pt x="98" y="199"/>
                    <a:pt x="104" y="201"/>
                  </a:cubicBezTo>
                  <a:close/>
                  <a:moveTo>
                    <a:pt x="485" y="193"/>
                  </a:moveTo>
                  <a:cubicBezTo>
                    <a:pt x="485" y="191"/>
                    <a:pt x="483" y="191"/>
                    <a:pt x="484" y="190"/>
                  </a:cubicBezTo>
                  <a:cubicBezTo>
                    <a:pt x="480" y="191"/>
                    <a:pt x="480" y="187"/>
                    <a:pt x="476" y="187"/>
                  </a:cubicBezTo>
                  <a:cubicBezTo>
                    <a:pt x="478" y="190"/>
                    <a:pt x="482" y="197"/>
                    <a:pt x="485" y="193"/>
                  </a:cubicBezTo>
                  <a:close/>
                  <a:moveTo>
                    <a:pt x="183" y="198"/>
                  </a:moveTo>
                  <a:cubicBezTo>
                    <a:pt x="182" y="194"/>
                    <a:pt x="177" y="194"/>
                    <a:pt x="177" y="192"/>
                  </a:cubicBezTo>
                  <a:cubicBezTo>
                    <a:pt x="172" y="193"/>
                    <a:pt x="170" y="187"/>
                    <a:pt x="165" y="187"/>
                  </a:cubicBezTo>
                  <a:cubicBezTo>
                    <a:pt x="170" y="191"/>
                    <a:pt x="176" y="196"/>
                    <a:pt x="183" y="198"/>
                  </a:cubicBezTo>
                  <a:close/>
                  <a:moveTo>
                    <a:pt x="496" y="194"/>
                  </a:moveTo>
                  <a:cubicBezTo>
                    <a:pt x="498" y="194"/>
                    <a:pt x="499" y="193"/>
                    <a:pt x="499" y="191"/>
                  </a:cubicBezTo>
                  <a:cubicBezTo>
                    <a:pt x="496" y="191"/>
                    <a:pt x="496" y="187"/>
                    <a:pt x="493" y="187"/>
                  </a:cubicBezTo>
                  <a:cubicBezTo>
                    <a:pt x="493" y="191"/>
                    <a:pt x="496" y="191"/>
                    <a:pt x="496" y="194"/>
                  </a:cubicBezTo>
                  <a:close/>
                  <a:moveTo>
                    <a:pt x="45" y="198"/>
                  </a:moveTo>
                  <a:cubicBezTo>
                    <a:pt x="46" y="195"/>
                    <a:pt x="46" y="191"/>
                    <a:pt x="46" y="188"/>
                  </a:cubicBezTo>
                  <a:cubicBezTo>
                    <a:pt x="45" y="191"/>
                    <a:pt x="40" y="196"/>
                    <a:pt x="45" y="198"/>
                  </a:cubicBezTo>
                  <a:close/>
                  <a:moveTo>
                    <a:pt x="379" y="195"/>
                  </a:moveTo>
                  <a:cubicBezTo>
                    <a:pt x="383" y="196"/>
                    <a:pt x="386" y="199"/>
                    <a:pt x="391" y="200"/>
                  </a:cubicBezTo>
                  <a:cubicBezTo>
                    <a:pt x="391" y="197"/>
                    <a:pt x="388" y="196"/>
                    <a:pt x="389" y="192"/>
                  </a:cubicBezTo>
                  <a:cubicBezTo>
                    <a:pt x="385" y="194"/>
                    <a:pt x="387" y="188"/>
                    <a:pt x="384" y="188"/>
                  </a:cubicBezTo>
                  <a:cubicBezTo>
                    <a:pt x="383" y="190"/>
                    <a:pt x="380" y="192"/>
                    <a:pt x="379" y="195"/>
                  </a:cubicBezTo>
                  <a:close/>
                  <a:moveTo>
                    <a:pt x="396" y="192"/>
                  </a:moveTo>
                  <a:cubicBezTo>
                    <a:pt x="395" y="189"/>
                    <a:pt x="392" y="189"/>
                    <a:pt x="390" y="188"/>
                  </a:cubicBezTo>
                  <a:cubicBezTo>
                    <a:pt x="391" y="190"/>
                    <a:pt x="393" y="191"/>
                    <a:pt x="396" y="192"/>
                  </a:cubicBezTo>
                  <a:close/>
                  <a:moveTo>
                    <a:pt x="265" y="192"/>
                  </a:moveTo>
                  <a:cubicBezTo>
                    <a:pt x="268" y="192"/>
                    <a:pt x="268" y="190"/>
                    <a:pt x="269" y="189"/>
                  </a:cubicBezTo>
                  <a:cubicBezTo>
                    <a:pt x="267" y="189"/>
                    <a:pt x="266" y="191"/>
                    <a:pt x="265" y="192"/>
                  </a:cubicBezTo>
                  <a:close/>
                  <a:moveTo>
                    <a:pt x="373" y="197"/>
                  </a:moveTo>
                  <a:cubicBezTo>
                    <a:pt x="368" y="194"/>
                    <a:pt x="364" y="191"/>
                    <a:pt x="359" y="189"/>
                  </a:cubicBezTo>
                  <a:cubicBezTo>
                    <a:pt x="361" y="194"/>
                    <a:pt x="369" y="204"/>
                    <a:pt x="373" y="197"/>
                  </a:cubicBezTo>
                  <a:close/>
                  <a:moveTo>
                    <a:pt x="137" y="196"/>
                  </a:moveTo>
                  <a:cubicBezTo>
                    <a:pt x="137" y="195"/>
                    <a:pt x="137" y="195"/>
                    <a:pt x="138" y="195"/>
                  </a:cubicBezTo>
                  <a:cubicBezTo>
                    <a:pt x="136" y="192"/>
                    <a:pt x="130" y="190"/>
                    <a:pt x="126" y="190"/>
                  </a:cubicBezTo>
                  <a:cubicBezTo>
                    <a:pt x="131" y="191"/>
                    <a:pt x="132" y="195"/>
                    <a:pt x="137" y="196"/>
                  </a:cubicBezTo>
                  <a:close/>
                  <a:moveTo>
                    <a:pt x="270" y="194"/>
                  </a:moveTo>
                  <a:cubicBezTo>
                    <a:pt x="271" y="197"/>
                    <a:pt x="275" y="198"/>
                    <a:pt x="279" y="200"/>
                  </a:cubicBezTo>
                  <a:cubicBezTo>
                    <a:pt x="278" y="196"/>
                    <a:pt x="281" y="197"/>
                    <a:pt x="281" y="194"/>
                  </a:cubicBezTo>
                  <a:cubicBezTo>
                    <a:pt x="279" y="192"/>
                    <a:pt x="276" y="191"/>
                    <a:pt x="274" y="189"/>
                  </a:cubicBezTo>
                  <a:cubicBezTo>
                    <a:pt x="273" y="191"/>
                    <a:pt x="271" y="193"/>
                    <a:pt x="270" y="194"/>
                  </a:cubicBezTo>
                  <a:close/>
                  <a:moveTo>
                    <a:pt x="526" y="200"/>
                  </a:moveTo>
                  <a:cubicBezTo>
                    <a:pt x="528" y="197"/>
                    <a:pt x="527" y="194"/>
                    <a:pt x="529" y="190"/>
                  </a:cubicBezTo>
                  <a:cubicBezTo>
                    <a:pt x="528" y="190"/>
                    <a:pt x="528" y="189"/>
                    <a:pt x="527" y="189"/>
                  </a:cubicBezTo>
                  <a:cubicBezTo>
                    <a:pt x="527" y="193"/>
                    <a:pt x="523" y="198"/>
                    <a:pt x="526" y="200"/>
                  </a:cubicBezTo>
                  <a:close/>
                  <a:moveTo>
                    <a:pt x="218" y="196"/>
                  </a:moveTo>
                  <a:cubicBezTo>
                    <a:pt x="226" y="200"/>
                    <a:pt x="231" y="206"/>
                    <a:pt x="239" y="209"/>
                  </a:cubicBezTo>
                  <a:cubicBezTo>
                    <a:pt x="241" y="208"/>
                    <a:pt x="242" y="205"/>
                    <a:pt x="244" y="206"/>
                  </a:cubicBezTo>
                  <a:cubicBezTo>
                    <a:pt x="244" y="204"/>
                    <a:pt x="245" y="204"/>
                    <a:pt x="245" y="202"/>
                  </a:cubicBezTo>
                  <a:cubicBezTo>
                    <a:pt x="238" y="199"/>
                    <a:pt x="229" y="190"/>
                    <a:pt x="224" y="191"/>
                  </a:cubicBezTo>
                  <a:cubicBezTo>
                    <a:pt x="224" y="191"/>
                    <a:pt x="225" y="191"/>
                    <a:pt x="225" y="192"/>
                  </a:cubicBezTo>
                  <a:cubicBezTo>
                    <a:pt x="222" y="188"/>
                    <a:pt x="219" y="193"/>
                    <a:pt x="218" y="196"/>
                  </a:cubicBezTo>
                  <a:close/>
                  <a:moveTo>
                    <a:pt x="460" y="198"/>
                  </a:moveTo>
                  <a:cubicBezTo>
                    <a:pt x="460" y="196"/>
                    <a:pt x="463" y="197"/>
                    <a:pt x="463" y="195"/>
                  </a:cubicBezTo>
                  <a:cubicBezTo>
                    <a:pt x="462" y="193"/>
                    <a:pt x="459" y="189"/>
                    <a:pt x="457" y="190"/>
                  </a:cubicBezTo>
                  <a:cubicBezTo>
                    <a:pt x="459" y="192"/>
                    <a:pt x="459" y="196"/>
                    <a:pt x="460" y="198"/>
                  </a:cubicBezTo>
                  <a:close/>
                  <a:moveTo>
                    <a:pt x="633" y="196"/>
                  </a:moveTo>
                  <a:cubicBezTo>
                    <a:pt x="633" y="194"/>
                    <a:pt x="636" y="191"/>
                    <a:pt x="634" y="190"/>
                  </a:cubicBezTo>
                  <a:cubicBezTo>
                    <a:pt x="634" y="192"/>
                    <a:pt x="631" y="195"/>
                    <a:pt x="633" y="196"/>
                  </a:cubicBezTo>
                  <a:close/>
                  <a:moveTo>
                    <a:pt x="293" y="195"/>
                  </a:moveTo>
                  <a:cubicBezTo>
                    <a:pt x="293" y="193"/>
                    <a:pt x="290" y="193"/>
                    <a:pt x="290" y="190"/>
                  </a:cubicBezTo>
                  <a:cubicBezTo>
                    <a:pt x="289" y="190"/>
                    <a:pt x="288" y="191"/>
                    <a:pt x="287" y="191"/>
                  </a:cubicBezTo>
                  <a:cubicBezTo>
                    <a:pt x="287" y="194"/>
                    <a:pt x="292" y="196"/>
                    <a:pt x="293" y="195"/>
                  </a:cubicBezTo>
                  <a:close/>
                  <a:moveTo>
                    <a:pt x="327" y="196"/>
                  </a:moveTo>
                  <a:cubicBezTo>
                    <a:pt x="330" y="193"/>
                    <a:pt x="324" y="192"/>
                    <a:pt x="324" y="190"/>
                  </a:cubicBezTo>
                  <a:cubicBezTo>
                    <a:pt x="323" y="192"/>
                    <a:pt x="326" y="195"/>
                    <a:pt x="327" y="196"/>
                  </a:cubicBezTo>
                  <a:close/>
                  <a:moveTo>
                    <a:pt x="433" y="201"/>
                  </a:moveTo>
                  <a:cubicBezTo>
                    <a:pt x="435" y="200"/>
                    <a:pt x="436" y="198"/>
                    <a:pt x="437" y="195"/>
                  </a:cubicBezTo>
                  <a:cubicBezTo>
                    <a:pt x="432" y="195"/>
                    <a:pt x="431" y="189"/>
                    <a:pt x="428" y="191"/>
                  </a:cubicBezTo>
                  <a:cubicBezTo>
                    <a:pt x="430" y="194"/>
                    <a:pt x="431" y="198"/>
                    <a:pt x="433" y="201"/>
                  </a:cubicBezTo>
                  <a:close/>
                  <a:moveTo>
                    <a:pt x="333" y="192"/>
                  </a:moveTo>
                  <a:cubicBezTo>
                    <a:pt x="335" y="193"/>
                    <a:pt x="335" y="195"/>
                    <a:pt x="337" y="195"/>
                  </a:cubicBezTo>
                  <a:cubicBezTo>
                    <a:pt x="337" y="193"/>
                    <a:pt x="334" y="190"/>
                    <a:pt x="333" y="192"/>
                  </a:cubicBezTo>
                  <a:close/>
                  <a:moveTo>
                    <a:pt x="417" y="198"/>
                  </a:moveTo>
                  <a:cubicBezTo>
                    <a:pt x="422" y="200"/>
                    <a:pt x="425" y="203"/>
                    <a:pt x="430" y="206"/>
                  </a:cubicBezTo>
                  <a:cubicBezTo>
                    <a:pt x="429" y="202"/>
                    <a:pt x="426" y="201"/>
                    <a:pt x="428" y="196"/>
                  </a:cubicBezTo>
                  <a:cubicBezTo>
                    <a:pt x="423" y="196"/>
                    <a:pt x="426" y="192"/>
                    <a:pt x="422" y="191"/>
                  </a:cubicBezTo>
                  <a:cubicBezTo>
                    <a:pt x="420" y="193"/>
                    <a:pt x="418" y="195"/>
                    <a:pt x="417" y="198"/>
                  </a:cubicBezTo>
                  <a:close/>
                  <a:moveTo>
                    <a:pt x="600" y="195"/>
                  </a:moveTo>
                  <a:cubicBezTo>
                    <a:pt x="600" y="193"/>
                    <a:pt x="598" y="193"/>
                    <a:pt x="597" y="191"/>
                  </a:cubicBezTo>
                  <a:cubicBezTo>
                    <a:pt x="595" y="193"/>
                    <a:pt x="597" y="196"/>
                    <a:pt x="600" y="195"/>
                  </a:cubicBezTo>
                  <a:close/>
                  <a:moveTo>
                    <a:pt x="149" y="195"/>
                  </a:moveTo>
                  <a:cubicBezTo>
                    <a:pt x="151" y="196"/>
                    <a:pt x="154" y="198"/>
                    <a:pt x="155" y="195"/>
                  </a:cubicBezTo>
                  <a:cubicBezTo>
                    <a:pt x="153" y="191"/>
                    <a:pt x="150" y="191"/>
                    <a:pt x="149" y="195"/>
                  </a:cubicBezTo>
                  <a:close/>
                  <a:moveTo>
                    <a:pt x="509" y="195"/>
                  </a:moveTo>
                  <a:cubicBezTo>
                    <a:pt x="509" y="193"/>
                    <a:pt x="507" y="192"/>
                    <a:pt x="505" y="192"/>
                  </a:cubicBezTo>
                  <a:cubicBezTo>
                    <a:pt x="505" y="193"/>
                    <a:pt x="506" y="196"/>
                    <a:pt x="509" y="195"/>
                  </a:cubicBezTo>
                  <a:close/>
                  <a:moveTo>
                    <a:pt x="189" y="195"/>
                  </a:moveTo>
                  <a:cubicBezTo>
                    <a:pt x="193" y="198"/>
                    <a:pt x="198" y="200"/>
                    <a:pt x="202" y="203"/>
                  </a:cubicBezTo>
                  <a:cubicBezTo>
                    <a:pt x="203" y="201"/>
                    <a:pt x="205" y="201"/>
                    <a:pt x="205" y="199"/>
                  </a:cubicBezTo>
                  <a:cubicBezTo>
                    <a:pt x="200" y="198"/>
                    <a:pt x="192" y="189"/>
                    <a:pt x="189" y="195"/>
                  </a:cubicBezTo>
                  <a:close/>
                  <a:moveTo>
                    <a:pt x="585" y="208"/>
                  </a:moveTo>
                  <a:cubicBezTo>
                    <a:pt x="589" y="204"/>
                    <a:pt x="588" y="199"/>
                    <a:pt x="589" y="194"/>
                  </a:cubicBezTo>
                  <a:cubicBezTo>
                    <a:pt x="588" y="194"/>
                    <a:pt x="587" y="192"/>
                    <a:pt x="584" y="192"/>
                  </a:cubicBezTo>
                  <a:cubicBezTo>
                    <a:pt x="583" y="198"/>
                    <a:pt x="584" y="202"/>
                    <a:pt x="585" y="208"/>
                  </a:cubicBezTo>
                  <a:close/>
                  <a:moveTo>
                    <a:pt x="177" y="213"/>
                  </a:moveTo>
                  <a:cubicBezTo>
                    <a:pt x="177" y="211"/>
                    <a:pt x="179" y="209"/>
                    <a:pt x="179" y="207"/>
                  </a:cubicBezTo>
                  <a:cubicBezTo>
                    <a:pt x="173" y="204"/>
                    <a:pt x="170" y="199"/>
                    <a:pt x="163" y="197"/>
                  </a:cubicBezTo>
                  <a:cubicBezTo>
                    <a:pt x="165" y="195"/>
                    <a:pt x="161" y="195"/>
                    <a:pt x="160" y="193"/>
                  </a:cubicBezTo>
                  <a:cubicBezTo>
                    <a:pt x="163" y="200"/>
                    <a:pt x="170" y="207"/>
                    <a:pt x="177" y="213"/>
                  </a:cubicBezTo>
                  <a:close/>
                  <a:moveTo>
                    <a:pt x="209" y="195"/>
                  </a:moveTo>
                  <a:cubicBezTo>
                    <a:pt x="209" y="194"/>
                    <a:pt x="209" y="194"/>
                    <a:pt x="209" y="193"/>
                  </a:cubicBezTo>
                  <a:cubicBezTo>
                    <a:pt x="208" y="193"/>
                    <a:pt x="207" y="193"/>
                    <a:pt x="207" y="193"/>
                  </a:cubicBezTo>
                  <a:cubicBezTo>
                    <a:pt x="207" y="194"/>
                    <a:pt x="207" y="195"/>
                    <a:pt x="209" y="195"/>
                  </a:cubicBezTo>
                  <a:close/>
                  <a:moveTo>
                    <a:pt x="399" y="193"/>
                  </a:moveTo>
                  <a:cubicBezTo>
                    <a:pt x="400" y="199"/>
                    <a:pt x="405" y="200"/>
                    <a:pt x="409" y="203"/>
                  </a:cubicBezTo>
                  <a:cubicBezTo>
                    <a:pt x="409" y="202"/>
                    <a:pt x="410" y="201"/>
                    <a:pt x="411" y="201"/>
                  </a:cubicBezTo>
                  <a:cubicBezTo>
                    <a:pt x="408" y="197"/>
                    <a:pt x="402" y="194"/>
                    <a:pt x="399" y="193"/>
                  </a:cubicBezTo>
                  <a:close/>
                  <a:moveTo>
                    <a:pt x="315" y="200"/>
                  </a:moveTo>
                  <a:cubicBezTo>
                    <a:pt x="319" y="203"/>
                    <a:pt x="323" y="206"/>
                    <a:pt x="327" y="209"/>
                  </a:cubicBezTo>
                  <a:cubicBezTo>
                    <a:pt x="330" y="202"/>
                    <a:pt x="322" y="198"/>
                    <a:pt x="320" y="194"/>
                  </a:cubicBezTo>
                  <a:cubicBezTo>
                    <a:pt x="318" y="197"/>
                    <a:pt x="315" y="197"/>
                    <a:pt x="315" y="200"/>
                  </a:cubicBezTo>
                  <a:close/>
                  <a:moveTo>
                    <a:pt x="530" y="204"/>
                  </a:moveTo>
                  <a:cubicBezTo>
                    <a:pt x="534" y="206"/>
                    <a:pt x="537" y="208"/>
                    <a:pt x="540" y="210"/>
                  </a:cubicBezTo>
                  <a:cubicBezTo>
                    <a:pt x="542" y="209"/>
                    <a:pt x="542" y="206"/>
                    <a:pt x="543" y="204"/>
                  </a:cubicBezTo>
                  <a:cubicBezTo>
                    <a:pt x="541" y="199"/>
                    <a:pt x="537" y="197"/>
                    <a:pt x="534" y="194"/>
                  </a:cubicBezTo>
                  <a:cubicBezTo>
                    <a:pt x="532" y="196"/>
                    <a:pt x="532" y="200"/>
                    <a:pt x="530" y="204"/>
                  </a:cubicBezTo>
                  <a:close/>
                  <a:moveTo>
                    <a:pt x="575" y="203"/>
                  </a:moveTo>
                  <a:cubicBezTo>
                    <a:pt x="576" y="200"/>
                    <a:pt x="574" y="195"/>
                    <a:pt x="571" y="194"/>
                  </a:cubicBezTo>
                  <a:cubicBezTo>
                    <a:pt x="568" y="198"/>
                    <a:pt x="571" y="202"/>
                    <a:pt x="575" y="203"/>
                  </a:cubicBezTo>
                  <a:close/>
                  <a:moveTo>
                    <a:pt x="614" y="214"/>
                  </a:moveTo>
                  <a:cubicBezTo>
                    <a:pt x="617" y="210"/>
                    <a:pt x="620" y="199"/>
                    <a:pt x="619" y="194"/>
                  </a:cubicBezTo>
                  <a:cubicBezTo>
                    <a:pt x="617" y="201"/>
                    <a:pt x="613" y="207"/>
                    <a:pt x="614" y="214"/>
                  </a:cubicBezTo>
                  <a:close/>
                  <a:moveTo>
                    <a:pt x="90" y="198"/>
                  </a:moveTo>
                  <a:cubicBezTo>
                    <a:pt x="90" y="197"/>
                    <a:pt x="89" y="194"/>
                    <a:pt x="87" y="195"/>
                  </a:cubicBezTo>
                  <a:cubicBezTo>
                    <a:pt x="88" y="196"/>
                    <a:pt x="89" y="198"/>
                    <a:pt x="90" y="198"/>
                  </a:cubicBezTo>
                  <a:close/>
                  <a:moveTo>
                    <a:pt x="547" y="199"/>
                  </a:moveTo>
                  <a:cubicBezTo>
                    <a:pt x="549" y="199"/>
                    <a:pt x="549" y="200"/>
                    <a:pt x="551" y="200"/>
                  </a:cubicBezTo>
                  <a:cubicBezTo>
                    <a:pt x="550" y="197"/>
                    <a:pt x="554" y="196"/>
                    <a:pt x="549" y="195"/>
                  </a:cubicBezTo>
                  <a:cubicBezTo>
                    <a:pt x="549" y="197"/>
                    <a:pt x="547" y="196"/>
                    <a:pt x="547" y="199"/>
                  </a:cubicBezTo>
                  <a:close/>
                  <a:moveTo>
                    <a:pt x="486" y="196"/>
                  </a:moveTo>
                  <a:cubicBezTo>
                    <a:pt x="486" y="199"/>
                    <a:pt x="489" y="199"/>
                    <a:pt x="489" y="201"/>
                  </a:cubicBezTo>
                  <a:cubicBezTo>
                    <a:pt x="491" y="202"/>
                    <a:pt x="491" y="199"/>
                    <a:pt x="493" y="200"/>
                  </a:cubicBezTo>
                  <a:cubicBezTo>
                    <a:pt x="492" y="198"/>
                    <a:pt x="492" y="198"/>
                    <a:pt x="493" y="196"/>
                  </a:cubicBezTo>
                  <a:cubicBezTo>
                    <a:pt x="491" y="196"/>
                    <a:pt x="487" y="195"/>
                    <a:pt x="486" y="196"/>
                  </a:cubicBezTo>
                  <a:close/>
                  <a:moveTo>
                    <a:pt x="140" y="200"/>
                  </a:moveTo>
                  <a:cubicBezTo>
                    <a:pt x="141" y="200"/>
                    <a:pt x="142" y="201"/>
                    <a:pt x="144" y="201"/>
                  </a:cubicBezTo>
                  <a:cubicBezTo>
                    <a:pt x="144" y="199"/>
                    <a:pt x="144" y="197"/>
                    <a:pt x="143" y="196"/>
                  </a:cubicBezTo>
                  <a:cubicBezTo>
                    <a:pt x="143" y="196"/>
                    <a:pt x="142" y="196"/>
                    <a:pt x="142" y="196"/>
                  </a:cubicBezTo>
                  <a:cubicBezTo>
                    <a:pt x="142" y="198"/>
                    <a:pt x="141" y="198"/>
                    <a:pt x="140" y="200"/>
                  </a:cubicBezTo>
                  <a:close/>
                  <a:moveTo>
                    <a:pt x="281" y="201"/>
                  </a:moveTo>
                  <a:cubicBezTo>
                    <a:pt x="286" y="203"/>
                    <a:pt x="290" y="206"/>
                    <a:pt x="295" y="208"/>
                  </a:cubicBezTo>
                  <a:cubicBezTo>
                    <a:pt x="297" y="208"/>
                    <a:pt x="298" y="206"/>
                    <a:pt x="299" y="204"/>
                  </a:cubicBezTo>
                  <a:cubicBezTo>
                    <a:pt x="292" y="203"/>
                    <a:pt x="284" y="189"/>
                    <a:pt x="281" y="201"/>
                  </a:cubicBezTo>
                  <a:close/>
                  <a:moveTo>
                    <a:pt x="626" y="204"/>
                  </a:moveTo>
                  <a:cubicBezTo>
                    <a:pt x="628" y="202"/>
                    <a:pt x="628" y="197"/>
                    <a:pt x="626" y="196"/>
                  </a:cubicBezTo>
                  <a:cubicBezTo>
                    <a:pt x="626" y="200"/>
                    <a:pt x="625" y="202"/>
                    <a:pt x="626" y="204"/>
                  </a:cubicBezTo>
                  <a:close/>
                  <a:moveTo>
                    <a:pt x="55" y="204"/>
                  </a:moveTo>
                  <a:cubicBezTo>
                    <a:pt x="57" y="205"/>
                    <a:pt x="60" y="208"/>
                    <a:pt x="62" y="207"/>
                  </a:cubicBezTo>
                  <a:cubicBezTo>
                    <a:pt x="60" y="202"/>
                    <a:pt x="61" y="199"/>
                    <a:pt x="57" y="196"/>
                  </a:cubicBezTo>
                  <a:cubicBezTo>
                    <a:pt x="56" y="199"/>
                    <a:pt x="55" y="200"/>
                    <a:pt x="55" y="204"/>
                  </a:cubicBezTo>
                  <a:close/>
                  <a:moveTo>
                    <a:pt x="462" y="202"/>
                  </a:moveTo>
                  <a:cubicBezTo>
                    <a:pt x="465" y="205"/>
                    <a:pt x="468" y="207"/>
                    <a:pt x="472" y="209"/>
                  </a:cubicBezTo>
                  <a:cubicBezTo>
                    <a:pt x="474" y="207"/>
                    <a:pt x="475" y="206"/>
                    <a:pt x="476" y="203"/>
                  </a:cubicBezTo>
                  <a:cubicBezTo>
                    <a:pt x="471" y="200"/>
                    <a:pt x="464" y="193"/>
                    <a:pt x="462" y="202"/>
                  </a:cubicBezTo>
                  <a:close/>
                  <a:moveTo>
                    <a:pt x="518" y="205"/>
                  </a:moveTo>
                  <a:cubicBezTo>
                    <a:pt x="521" y="200"/>
                    <a:pt x="516" y="197"/>
                    <a:pt x="512" y="196"/>
                  </a:cubicBezTo>
                  <a:cubicBezTo>
                    <a:pt x="511" y="201"/>
                    <a:pt x="515" y="204"/>
                    <a:pt x="518" y="205"/>
                  </a:cubicBezTo>
                  <a:close/>
                  <a:moveTo>
                    <a:pt x="145" y="203"/>
                  </a:moveTo>
                  <a:cubicBezTo>
                    <a:pt x="147" y="203"/>
                    <a:pt x="147" y="204"/>
                    <a:pt x="148" y="204"/>
                  </a:cubicBezTo>
                  <a:cubicBezTo>
                    <a:pt x="150" y="202"/>
                    <a:pt x="150" y="202"/>
                    <a:pt x="151" y="199"/>
                  </a:cubicBezTo>
                  <a:cubicBezTo>
                    <a:pt x="148" y="198"/>
                    <a:pt x="147" y="199"/>
                    <a:pt x="146" y="197"/>
                  </a:cubicBezTo>
                  <a:cubicBezTo>
                    <a:pt x="146" y="200"/>
                    <a:pt x="146" y="200"/>
                    <a:pt x="145" y="203"/>
                  </a:cubicBezTo>
                  <a:close/>
                  <a:moveTo>
                    <a:pt x="269" y="199"/>
                  </a:moveTo>
                  <a:cubicBezTo>
                    <a:pt x="272" y="199"/>
                    <a:pt x="275" y="204"/>
                    <a:pt x="276" y="201"/>
                  </a:cubicBezTo>
                  <a:cubicBezTo>
                    <a:pt x="274" y="201"/>
                    <a:pt x="271" y="196"/>
                    <a:pt x="269" y="199"/>
                  </a:cubicBezTo>
                  <a:close/>
                  <a:moveTo>
                    <a:pt x="444" y="216"/>
                  </a:moveTo>
                  <a:cubicBezTo>
                    <a:pt x="446" y="213"/>
                    <a:pt x="450" y="210"/>
                    <a:pt x="452" y="206"/>
                  </a:cubicBezTo>
                  <a:cubicBezTo>
                    <a:pt x="449" y="203"/>
                    <a:pt x="443" y="202"/>
                    <a:pt x="441" y="198"/>
                  </a:cubicBezTo>
                  <a:cubicBezTo>
                    <a:pt x="434" y="203"/>
                    <a:pt x="435" y="214"/>
                    <a:pt x="444" y="216"/>
                  </a:cubicBezTo>
                  <a:close/>
                  <a:moveTo>
                    <a:pt x="601" y="207"/>
                  </a:moveTo>
                  <a:cubicBezTo>
                    <a:pt x="601" y="204"/>
                    <a:pt x="602" y="202"/>
                    <a:pt x="603" y="200"/>
                  </a:cubicBezTo>
                  <a:cubicBezTo>
                    <a:pt x="600" y="199"/>
                    <a:pt x="601" y="197"/>
                    <a:pt x="597" y="198"/>
                  </a:cubicBezTo>
                  <a:cubicBezTo>
                    <a:pt x="597" y="200"/>
                    <a:pt x="599" y="205"/>
                    <a:pt x="601" y="207"/>
                  </a:cubicBezTo>
                  <a:close/>
                  <a:moveTo>
                    <a:pt x="334" y="204"/>
                  </a:moveTo>
                  <a:cubicBezTo>
                    <a:pt x="336" y="207"/>
                    <a:pt x="339" y="211"/>
                    <a:pt x="342" y="214"/>
                  </a:cubicBezTo>
                  <a:cubicBezTo>
                    <a:pt x="343" y="211"/>
                    <a:pt x="346" y="209"/>
                    <a:pt x="346" y="206"/>
                  </a:cubicBezTo>
                  <a:cubicBezTo>
                    <a:pt x="345" y="202"/>
                    <a:pt x="339" y="201"/>
                    <a:pt x="338" y="199"/>
                  </a:cubicBezTo>
                  <a:cubicBezTo>
                    <a:pt x="338" y="199"/>
                    <a:pt x="338" y="198"/>
                    <a:pt x="337" y="198"/>
                  </a:cubicBezTo>
                  <a:cubicBezTo>
                    <a:pt x="336" y="200"/>
                    <a:pt x="335" y="203"/>
                    <a:pt x="334" y="204"/>
                  </a:cubicBezTo>
                  <a:close/>
                  <a:moveTo>
                    <a:pt x="405" y="209"/>
                  </a:moveTo>
                  <a:cubicBezTo>
                    <a:pt x="405" y="207"/>
                    <a:pt x="407" y="207"/>
                    <a:pt x="406" y="204"/>
                  </a:cubicBezTo>
                  <a:cubicBezTo>
                    <a:pt x="403" y="205"/>
                    <a:pt x="405" y="203"/>
                    <a:pt x="404" y="202"/>
                  </a:cubicBezTo>
                  <a:cubicBezTo>
                    <a:pt x="403" y="202"/>
                    <a:pt x="403" y="203"/>
                    <a:pt x="402" y="203"/>
                  </a:cubicBezTo>
                  <a:cubicBezTo>
                    <a:pt x="401" y="202"/>
                    <a:pt x="401" y="200"/>
                    <a:pt x="400" y="200"/>
                  </a:cubicBezTo>
                  <a:cubicBezTo>
                    <a:pt x="398" y="200"/>
                    <a:pt x="398" y="199"/>
                    <a:pt x="396" y="199"/>
                  </a:cubicBezTo>
                  <a:cubicBezTo>
                    <a:pt x="398" y="203"/>
                    <a:pt x="399" y="208"/>
                    <a:pt x="405" y="209"/>
                  </a:cubicBezTo>
                  <a:close/>
                  <a:moveTo>
                    <a:pt x="505" y="202"/>
                  </a:moveTo>
                  <a:cubicBezTo>
                    <a:pt x="508" y="202"/>
                    <a:pt x="507" y="197"/>
                    <a:pt x="505" y="200"/>
                  </a:cubicBezTo>
                  <a:cubicBezTo>
                    <a:pt x="507" y="200"/>
                    <a:pt x="505" y="201"/>
                    <a:pt x="505" y="202"/>
                  </a:cubicBezTo>
                  <a:close/>
                  <a:moveTo>
                    <a:pt x="382" y="214"/>
                  </a:moveTo>
                  <a:cubicBezTo>
                    <a:pt x="383" y="210"/>
                    <a:pt x="386" y="209"/>
                    <a:pt x="386" y="205"/>
                  </a:cubicBezTo>
                  <a:cubicBezTo>
                    <a:pt x="383" y="203"/>
                    <a:pt x="379" y="201"/>
                    <a:pt x="375" y="200"/>
                  </a:cubicBezTo>
                  <a:cubicBezTo>
                    <a:pt x="369" y="204"/>
                    <a:pt x="378" y="210"/>
                    <a:pt x="382" y="214"/>
                  </a:cubicBezTo>
                  <a:close/>
                  <a:moveTo>
                    <a:pt x="553" y="203"/>
                  </a:moveTo>
                  <a:cubicBezTo>
                    <a:pt x="554" y="202"/>
                    <a:pt x="555" y="204"/>
                    <a:pt x="556" y="204"/>
                  </a:cubicBezTo>
                  <a:cubicBezTo>
                    <a:pt x="556" y="202"/>
                    <a:pt x="555" y="201"/>
                    <a:pt x="553" y="200"/>
                  </a:cubicBezTo>
                  <a:cubicBezTo>
                    <a:pt x="554" y="201"/>
                    <a:pt x="552" y="201"/>
                    <a:pt x="553" y="203"/>
                  </a:cubicBezTo>
                  <a:close/>
                  <a:moveTo>
                    <a:pt x="108" y="204"/>
                  </a:moveTo>
                  <a:cubicBezTo>
                    <a:pt x="109" y="204"/>
                    <a:pt x="110" y="205"/>
                    <a:pt x="111" y="205"/>
                  </a:cubicBezTo>
                  <a:cubicBezTo>
                    <a:pt x="111" y="204"/>
                    <a:pt x="112" y="201"/>
                    <a:pt x="111" y="200"/>
                  </a:cubicBezTo>
                  <a:cubicBezTo>
                    <a:pt x="110" y="201"/>
                    <a:pt x="108" y="202"/>
                    <a:pt x="108" y="204"/>
                  </a:cubicBezTo>
                  <a:close/>
                  <a:moveTo>
                    <a:pt x="83" y="219"/>
                  </a:moveTo>
                  <a:cubicBezTo>
                    <a:pt x="84" y="209"/>
                    <a:pt x="71" y="209"/>
                    <a:pt x="67" y="202"/>
                  </a:cubicBezTo>
                  <a:cubicBezTo>
                    <a:pt x="67" y="203"/>
                    <a:pt x="66" y="200"/>
                    <a:pt x="64" y="201"/>
                  </a:cubicBezTo>
                  <a:cubicBezTo>
                    <a:pt x="64" y="213"/>
                    <a:pt x="76" y="215"/>
                    <a:pt x="83" y="219"/>
                  </a:cubicBezTo>
                  <a:close/>
                  <a:moveTo>
                    <a:pt x="87" y="210"/>
                  </a:moveTo>
                  <a:cubicBezTo>
                    <a:pt x="92" y="209"/>
                    <a:pt x="87" y="203"/>
                    <a:pt x="86" y="201"/>
                  </a:cubicBezTo>
                  <a:cubicBezTo>
                    <a:pt x="86" y="203"/>
                    <a:pt x="86" y="208"/>
                    <a:pt x="87" y="210"/>
                  </a:cubicBezTo>
                  <a:close/>
                  <a:moveTo>
                    <a:pt x="194" y="203"/>
                  </a:moveTo>
                  <a:cubicBezTo>
                    <a:pt x="194" y="202"/>
                    <a:pt x="193" y="201"/>
                    <a:pt x="192" y="201"/>
                  </a:cubicBezTo>
                  <a:cubicBezTo>
                    <a:pt x="192" y="202"/>
                    <a:pt x="193" y="203"/>
                    <a:pt x="194" y="203"/>
                  </a:cubicBezTo>
                  <a:close/>
                  <a:moveTo>
                    <a:pt x="41" y="208"/>
                  </a:moveTo>
                  <a:cubicBezTo>
                    <a:pt x="43" y="209"/>
                    <a:pt x="44" y="211"/>
                    <a:pt x="47" y="210"/>
                  </a:cubicBezTo>
                  <a:cubicBezTo>
                    <a:pt x="47" y="207"/>
                    <a:pt x="47" y="200"/>
                    <a:pt x="42" y="201"/>
                  </a:cubicBezTo>
                  <a:cubicBezTo>
                    <a:pt x="42" y="204"/>
                    <a:pt x="42" y="206"/>
                    <a:pt x="41" y="208"/>
                  </a:cubicBezTo>
                  <a:close/>
                  <a:moveTo>
                    <a:pt x="273" y="204"/>
                  </a:moveTo>
                  <a:cubicBezTo>
                    <a:pt x="270" y="204"/>
                    <a:pt x="268" y="200"/>
                    <a:pt x="265" y="202"/>
                  </a:cubicBezTo>
                  <a:cubicBezTo>
                    <a:pt x="268" y="202"/>
                    <a:pt x="271" y="207"/>
                    <a:pt x="273" y="204"/>
                  </a:cubicBezTo>
                  <a:close/>
                  <a:moveTo>
                    <a:pt x="493" y="204"/>
                  </a:moveTo>
                  <a:cubicBezTo>
                    <a:pt x="494" y="204"/>
                    <a:pt x="494" y="206"/>
                    <a:pt x="495" y="206"/>
                  </a:cubicBezTo>
                  <a:cubicBezTo>
                    <a:pt x="497" y="205"/>
                    <a:pt x="497" y="203"/>
                    <a:pt x="496" y="201"/>
                  </a:cubicBezTo>
                  <a:cubicBezTo>
                    <a:pt x="495" y="202"/>
                    <a:pt x="493" y="202"/>
                    <a:pt x="493" y="204"/>
                  </a:cubicBezTo>
                  <a:close/>
                  <a:moveTo>
                    <a:pt x="151" y="207"/>
                  </a:moveTo>
                  <a:cubicBezTo>
                    <a:pt x="156" y="213"/>
                    <a:pt x="165" y="216"/>
                    <a:pt x="174" y="219"/>
                  </a:cubicBezTo>
                  <a:cubicBezTo>
                    <a:pt x="170" y="211"/>
                    <a:pt x="161" y="206"/>
                    <a:pt x="153" y="202"/>
                  </a:cubicBezTo>
                  <a:cubicBezTo>
                    <a:pt x="153" y="204"/>
                    <a:pt x="151" y="205"/>
                    <a:pt x="151" y="207"/>
                  </a:cubicBezTo>
                  <a:close/>
                  <a:moveTo>
                    <a:pt x="362" y="209"/>
                  </a:moveTo>
                  <a:cubicBezTo>
                    <a:pt x="361" y="206"/>
                    <a:pt x="354" y="203"/>
                    <a:pt x="354" y="203"/>
                  </a:cubicBezTo>
                  <a:cubicBezTo>
                    <a:pt x="356" y="205"/>
                    <a:pt x="359" y="208"/>
                    <a:pt x="362" y="209"/>
                  </a:cubicBezTo>
                  <a:close/>
                  <a:moveTo>
                    <a:pt x="368" y="206"/>
                  </a:moveTo>
                  <a:cubicBezTo>
                    <a:pt x="367" y="204"/>
                    <a:pt x="365" y="201"/>
                    <a:pt x="363" y="203"/>
                  </a:cubicBezTo>
                  <a:cubicBezTo>
                    <a:pt x="365" y="203"/>
                    <a:pt x="365" y="206"/>
                    <a:pt x="368" y="206"/>
                  </a:cubicBezTo>
                  <a:close/>
                  <a:moveTo>
                    <a:pt x="411" y="205"/>
                  </a:moveTo>
                  <a:cubicBezTo>
                    <a:pt x="416" y="208"/>
                    <a:pt x="420" y="213"/>
                    <a:pt x="425" y="215"/>
                  </a:cubicBezTo>
                  <a:cubicBezTo>
                    <a:pt x="426" y="213"/>
                    <a:pt x="428" y="213"/>
                    <a:pt x="428" y="210"/>
                  </a:cubicBezTo>
                  <a:cubicBezTo>
                    <a:pt x="423" y="209"/>
                    <a:pt x="415" y="198"/>
                    <a:pt x="411" y="205"/>
                  </a:cubicBezTo>
                  <a:close/>
                  <a:moveTo>
                    <a:pt x="562" y="205"/>
                  </a:moveTo>
                  <a:cubicBezTo>
                    <a:pt x="564" y="204"/>
                    <a:pt x="561" y="201"/>
                    <a:pt x="560" y="203"/>
                  </a:cubicBezTo>
                  <a:cubicBezTo>
                    <a:pt x="561" y="203"/>
                    <a:pt x="560" y="205"/>
                    <a:pt x="562" y="205"/>
                  </a:cubicBezTo>
                  <a:close/>
                  <a:moveTo>
                    <a:pt x="280" y="203"/>
                  </a:moveTo>
                  <a:cubicBezTo>
                    <a:pt x="280" y="204"/>
                    <a:pt x="278" y="203"/>
                    <a:pt x="278" y="204"/>
                  </a:cubicBezTo>
                  <a:cubicBezTo>
                    <a:pt x="283" y="206"/>
                    <a:pt x="286" y="211"/>
                    <a:pt x="292" y="211"/>
                  </a:cubicBezTo>
                  <a:cubicBezTo>
                    <a:pt x="290" y="207"/>
                    <a:pt x="283" y="207"/>
                    <a:pt x="280" y="203"/>
                  </a:cubicBezTo>
                  <a:close/>
                  <a:moveTo>
                    <a:pt x="510" y="206"/>
                  </a:moveTo>
                  <a:cubicBezTo>
                    <a:pt x="512" y="207"/>
                    <a:pt x="514" y="212"/>
                    <a:pt x="516" y="210"/>
                  </a:cubicBezTo>
                  <a:cubicBezTo>
                    <a:pt x="516" y="206"/>
                    <a:pt x="514" y="204"/>
                    <a:pt x="510" y="203"/>
                  </a:cubicBezTo>
                  <a:cubicBezTo>
                    <a:pt x="511" y="205"/>
                    <a:pt x="509" y="205"/>
                    <a:pt x="510" y="206"/>
                  </a:cubicBezTo>
                  <a:close/>
                  <a:moveTo>
                    <a:pt x="521" y="209"/>
                  </a:moveTo>
                  <a:cubicBezTo>
                    <a:pt x="525" y="210"/>
                    <a:pt x="524" y="207"/>
                    <a:pt x="524" y="204"/>
                  </a:cubicBezTo>
                  <a:cubicBezTo>
                    <a:pt x="524" y="204"/>
                    <a:pt x="523" y="204"/>
                    <a:pt x="522" y="204"/>
                  </a:cubicBezTo>
                  <a:cubicBezTo>
                    <a:pt x="522" y="206"/>
                    <a:pt x="521" y="207"/>
                    <a:pt x="521" y="209"/>
                  </a:cubicBezTo>
                  <a:close/>
                  <a:moveTo>
                    <a:pt x="119" y="207"/>
                  </a:moveTo>
                  <a:cubicBezTo>
                    <a:pt x="119" y="206"/>
                    <a:pt x="119" y="205"/>
                    <a:pt x="118" y="204"/>
                  </a:cubicBezTo>
                  <a:cubicBezTo>
                    <a:pt x="117" y="205"/>
                    <a:pt x="117" y="208"/>
                    <a:pt x="119" y="207"/>
                  </a:cubicBezTo>
                  <a:close/>
                  <a:moveTo>
                    <a:pt x="213" y="207"/>
                  </a:moveTo>
                  <a:cubicBezTo>
                    <a:pt x="211" y="207"/>
                    <a:pt x="211" y="203"/>
                    <a:pt x="208" y="205"/>
                  </a:cubicBezTo>
                  <a:cubicBezTo>
                    <a:pt x="208" y="207"/>
                    <a:pt x="212" y="208"/>
                    <a:pt x="213" y="207"/>
                  </a:cubicBezTo>
                  <a:close/>
                  <a:moveTo>
                    <a:pt x="245" y="215"/>
                  </a:moveTo>
                  <a:cubicBezTo>
                    <a:pt x="250" y="215"/>
                    <a:pt x="251" y="211"/>
                    <a:pt x="253" y="208"/>
                  </a:cubicBezTo>
                  <a:cubicBezTo>
                    <a:pt x="251" y="208"/>
                    <a:pt x="251" y="205"/>
                    <a:pt x="249" y="205"/>
                  </a:cubicBezTo>
                  <a:cubicBezTo>
                    <a:pt x="248" y="209"/>
                    <a:pt x="246" y="211"/>
                    <a:pt x="245" y="215"/>
                  </a:cubicBezTo>
                  <a:close/>
                  <a:moveTo>
                    <a:pt x="591" y="217"/>
                  </a:moveTo>
                  <a:cubicBezTo>
                    <a:pt x="591" y="220"/>
                    <a:pt x="594" y="221"/>
                    <a:pt x="593" y="224"/>
                  </a:cubicBezTo>
                  <a:cubicBezTo>
                    <a:pt x="592" y="226"/>
                    <a:pt x="590" y="227"/>
                    <a:pt x="588" y="228"/>
                  </a:cubicBezTo>
                  <a:cubicBezTo>
                    <a:pt x="586" y="236"/>
                    <a:pt x="585" y="246"/>
                    <a:pt x="585" y="255"/>
                  </a:cubicBezTo>
                  <a:cubicBezTo>
                    <a:pt x="583" y="258"/>
                    <a:pt x="579" y="264"/>
                    <a:pt x="581" y="267"/>
                  </a:cubicBezTo>
                  <a:cubicBezTo>
                    <a:pt x="584" y="259"/>
                    <a:pt x="588" y="250"/>
                    <a:pt x="592" y="239"/>
                  </a:cubicBezTo>
                  <a:cubicBezTo>
                    <a:pt x="595" y="229"/>
                    <a:pt x="602" y="212"/>
                    <a:pt x="594" y="205"/>
                  </a:cubicBezTo>
                  <a:cubicBezTo>
                    <a:pt x="594" y="209"/>
                    <a:pt x="590" y="212"/>
                    <a:pt x="591" y="217"/>
                  </a:cubicBezTo>
                  <a:close/>
                  <a:moveTo>
                    <a:pt x="607" y="223"/>
                  </a:moveTo>
                  <a:cubicBezTo>
                    <a:pt x="610" y="218"/>
                    <a:pt x="610" y="211"/>
                    <a:pt x="606" y="205"/>
                  </a:cubicBezTo>
                  <a:cubicBezTo>
                    <a:pt x="604" y="211"/>
                    <a:pt x="602" y="218"/>
                    <a:pt x="607" y="223"/>
                  </a:cubicBezTo>
                  <a:close/>
                  <a:moveTo>
                    <a:pt x="469" y="213"/>
                  </a:moveTo>
                  <a:cubicBezTo>
                    <a:pt x="470" y="209"/>
                    <a:pt x="463" y="208"/>
                    <a:pt x="461" y="206"/>
                  </a:cubicBezTo>
                  <a:cubicBezTo>
                    <a:pt x="462" y="209"/>
                    <a:pt x="466" y="212"/>
                    <a:pt x="469" y="213"/>
                  </a:cubicBezTo>
                  <a:close/>
                  <a:moveTo>
                    <a:pt x="543" y="212"/>
                  </a:moveTo>
                  <a:cubicBezTo>
                    <a:pt x="544" y="213"/>
                    <a:pt x="546" y="216"/>
                    <a:pt x="547" y="215"/>
                  </a:cubicBezTo>
                  <a:cubicBezTo>
                    <a:pt x="545" y="212"/>
                    <a:pt x="547" y="211"/>
                    <a:pt x="549" y="210"/>
                  </a:cubicBezTo>
                  <a:cubicBezTo>
                    <a:pt x="548" y="208"/>
                    <a:pt x="547" y="206"/>
                    <a:pt x="546" y="206"/>
                  </a:cubicBezTo>
                  <a:cubicBezTo>
                    <a:pt x="545" y="208"/>
                    <a:pt x="543" y="209"/>
                    <a:pt x="543" y="212"/>
                  </a:cubicBezTo>
                  <a:close/>
                  <a:moveTo>
                    <a:pt x="140" y="212"/>
                  </a:moveTo>
                  <a:cubicBezTo>
                    <a:pt x="141" y="211"/>
                    <a:pt x="141" y="208"/>
                    <a:pt x="140" y="207"/>
                  </a:cubicBezTo>
                  <a:cubicBezTo>
                    <a:pt x="139" y="208"/>
                    <a:pt x="137" y="206"/>
                    <a:pt x="136" y="206"/>
                  </a:cubicBezTo>
                  <a:cubicBezTo>
                    <a:pt x="136" y="210"/>
                    <a:pt x="137" y="212"/>
                    <a:pt x="140" y="212"/>
                  </a:cubicBezTo>
                  <a:close/>
                  <a:moveTo>
                    <a:pt x="556" y="212"/>
                  </a:moveTo>
                  <a:cubicBezTo>
                    <a:pt x="557" y="208"/>
                    <a:pt x="554" y="207"/>
                    <a:pt x="552" y="206"/>
                  </a:cubicBezTo>
                  <a:cubicBezTo>
                    <a:pt x="550" y="209"/>
                    <a:pt x="554" y="211"/>
                    <a:pt x="556" y="212"/>
                  </a:cubicBezTo>
                  <a:close/>
                  <a:moveTo>
                    <a:pt x="566" y="212"/>
                  </a:moveTo>
                  <a:cubicBezTo>
                    <a:pt x="569" y="212"/>
                    <a:pt x="570" y="215"/>
                    <a:pt x="572" y="217"/>
                  </a:cubicBezTo>
                  <a:cubicBezTo>
                    <a:pt x="572" y="214"/>
                    <a:pt x="572" y="212"/>
                    <a:pt x="574" y="210"/>
                  </a:cubicBezTo>
                  <a:cubicBezTo>
                    <a:pt x="571" y="209"/>
                    <a:pt x="570" y="207"/>
                    <a:pt x="567" y="206"/>
                  </a:cubicBezTo>
                  <a:cubicBezTo>
                    <a:pt x="567" y="209"/>
                    <a:pt x="565" y="209"/>
                    <a:pt x="566" y="212"/>
                  </a:cubicBezTo>
                  <a:close/>
                  <a:moveTo>
                    <a:pt x="476" y="212"/>
                  </a:moveTo>
                  <a:cubicBezTo>
                    <a:pt x="479" y="216"/>
                    <a:pt x="480" y="209"/>
                    <a:pt x="484" y="209"/>
                  </a:cubicBezTo>
                  <a:cubicBezTo>
                    <a:pt x="480" y="206"/>
                    <a:pt x="476" y="207"/>
                    <a:pt x="476" y="212"/>
                  </a:cubicBezTo>
                  <a:close/>
                  <a:moveTo>
                    <a:pt x="58" y="220"/>
                  </a:moveTo>
                  <a:cubicBezTo>
                    <a:pt x="62" y="223"/>
                    <a:pt x="67" y="229"/>
                    <a:pt x="72" y="230"/>
                  </a:cubicBezTo>
                  <a:cubicBezTo>
                    <a:pt x="66" y="223"/>
                    <a:pt x="66" y="209"/>
                    <a:pt x="54" y="207"/>
                  </a:cubicBezTo>
                  <a:cubicBezTo>
                    <a:pt x="55" y="212"/>
                    <a:pt x="57" y="216"/>
                    <a:pt x="58" y="220"/>
                  </a:cubicBezTo>
                  <a:close/>
                  <a:moveTo>
                    <a:pt x="351" y="207"/>
                  </a:moveTo>
                  <a:cubicBezTo>
                    <a:pt x="349" y="211"/>
                    <a:pt x="346" y="214"/>
                    <a:pt x="345" y="218"/>
                  </a:cubicBezTo>
                  <a:cubicBezTo>
                    <a:pt x="347" y="218"/>
                    <a:pt x="348" y="220"/>
                    <a:pt x="349" y="221"/>
                  </a:cubicBezTo>
                  <a:cubicBezTo>
                    <a:pt x="352" y="218"/>
                    <a:pt x="356" y="217"/>
                    <a:pt x="358" y="213"/>
                  </a:cubicBezTo>
                  <a:cubicBezTo>
                    <a:pt x="356" y="210"/>
                    <a:pt x="353" y="209"/>
                    <a:pt x="351" y="207"/>
                  </a:cubicBezTo>
                  <a:close/>
                  <a:moveTo>
                    <a:pt x="406" y="211"/>
                  </a:moveTo>
                  <a:cubicBezTo>
                    <a:pt x="413" y="213"/>
                    <a:pt x="417" y="218"/>
                    <a:pt x="423" y="220"/>
                  </a:cubicBezTo>
                  <a:cubicBezTo>
                    <a:pt x="423" y="218"/>
                    <a:pt x="422" y="217"/>
                    <a:pt x="421" y="215"/>
                  </a:cubicBezTo>
                  <a:cubicBezTo>
                    <a:pt x="414" y="216"/>
                    <a:pt x="411" y="202"/>
                    <a:pt x="406" y="211"/>
                  </a:cubicBezTo>
                  <a:close/>
                  <a:moveTo>
                    <a:pt x="628" y="215"/>
                  </a:moveTo>
                  <a:cubicBezTo>
                    <a:pt x="630" y="213"/>
                    <a:pt x="630" y="208"/>
                    <a:pt x="629" y="207"/>
                  </a:cubicBezTo>
                  <a:cubicBezTo>
                    <a:pt x="629" y="210"/>
                    <a:pt x="627" y="213"/>
                    <a:pt x="628" y="215"/>
                  </a:cubicBezTo>
                  <a:close/>
                  <a:moveTo>
                    <a:pt x="494" y="212"/>
                  </a:moveTo>
                  <a:cubicBezTo>
                    <a:pt x="493" y="210"/>
                    <a:pt x="490" y="209"/>
                    <a:pt x="488" y="208"/>
                  </a:cubicBezTo>
                  <a:cubicBezTo>
                    <a:pt x="490" y="210"/>
                    <a:pt x="492" y="211"/>
                    <a:pt x="494" y="212"/>
                  </a:cubicBezTo>
                  <a:close/>
                  <a:moveTo>
                    <a:pt x="527" y="215"/>
                  </a:moveTo>
                  <a:cubicBezTo>
                    <a:pt x="531" y="217"/>
                    <a:pt x="532" y="222"/>
                    <a:pt x="536" y="223"/>
                  </a:cubicBezTo>
                  <a:cubicBezTo>
                    <a:pt x="537" y="220"/>
                    <a:pt x="539" y="218"/>
                    <a:pt x="538" y="214"/>
                  </a:cubicBezTo>
                  <a:cubicBezTo>
                    <a:pt x="535" y="212"/>
                    <a:pt x="533" y="209"/>
                    <a:pt x="529" y="208"/>
                  </a:cubicBezTo>
                  <a:cubicBezTo>
                    <a:pt x="529" y="211"/>
                    <a:pt x="527" y="212"/>
                    <a:pt x="527" y="215"/>
                  </a:cubicBezTo>
                  <a:close/>
                  <a:moveTo>
                    <a:pt x="273" y="211"/>
                  </a:moveTo>
                  <a:cubicBezTo>
                    <a:pt x="277" y="214"/>
                    <a:pt x="280" y="216"/>
                    <a:pt x="284" y="218"/>
                  </a:cubicBezTo>
                  <a:cubicBezTo>
                    <a:pt x="286" y="217"/>
                    <a:pt x="288" y="216"/>
                    <a:pt x="289" y="214"/>
                  </a:cubicBezTo>
                  <a:cubicBezTo>
                    <a:pt x="286" y="212"/>
                    <a:pt x="283" y="210"/>
                    <a:pt x="280" y="209"/>
                  </a:cubicBezTo>
                  <a:cubicBezTo>
                    <a:pt x="280" y="213"/>
                    <a:pt x="276" y="209"/>
                    <a:pt x="273" y="211"/>
                  </a:cubicBezTo>
                  <a:close/>
                  <a:moveTo>
                    <a:pt x="385" y="217"/>
                  </a:moveTo>
                  <a:cubicBezTo>
                    <a:pt x="388" y="218"/>
                    <a:pt x="390" y="221"/>
                    <a:pt x="393" y="221"/>
                  </a:cubicBezTo>
                  <a:cubicBezTo>
                    <a:pt x="395" y="219"/>
                    <a:pt x="398" y="218"/>
                    <a:pt x="399" y="214"/>
                  </a:cubicBezTo>
                  <a:cubicBezTo>
                    <a:pt x="395" y="213"/>
                    <a:pt x="393" y="210"/>
                    <a:pt x="389" y="209"/>
                  </a:cubicBezTo>
                  <a:cubicBezTo>
                    <a:pt x="388" y="212"/>
                    <a:pt x="385" y="213"/>
                    <a:pt x="385" y="217"/>
                  </a:cubicBezTo>
                  <a:close/>
                  <a:moveTo>
                    <a:pt x="454" y="209"/>
                  </a:moveTo>
                  <a:cubicBezTo>
                    <a:pt x="451" y="212"/>
                    <a:pt x="448" y="214"/>
                    <a:pt x="446" y="218"/>
                  </a:cubicBezTo>
                  <a:cubicBezTo>
                    <a:pt x="451" y="220"/>
                    <a:pt x="454" y="225"/>
                    <a:pt x="459" y="225"/>
                  </a:cubicBezTo>
                  <a:cubicBezTo>
                    <a:pt x="457" y="220"/>
                    <a:pt x="460" y="210"/>
                    <a:pt x="454" y="209"/>
                  </a:cubicBezTo>
                  <a:close/>
                  <a:moveTo>
                    <a:pt x="233" y="214"/>
                  </a:moveTo>
                  <a:cubicBezTo>
                    <a:pt x="235" y="211"/>
                    <a:pt x="230" y="210"/>
                    <a:pt x="227" y="209"/>
                  </a:cubicBezTo>
                  <a:cubicBezTo>
                    <a:pt x="229" y="211"/>
                    <a:pt x="230" y="214"/>
                    <a:pt x="233" y="214"/>
                  </a:cubicBezTo>
                  <a:close/>
                  <a:moveTo>
                    <a:pt x="515" y="218"/>
                  </a:moveTo>
                  <a:cubicBezTo>
                    <a:pt x="515" y="213"/>
                    <a:pt x="510" y="213"/>
                    <a:pt x="509" y="209"/>
                  </a:cubicBezTo>
                  <a:cubicBezTo>
                    <a:pt x="505" y="214"/>
                    <a:pt x="511" y="219"/>
                    <a:pt x="515" y="218"/>
                  </a:cubicBezTo>
                  <a:close/>
                  <a:moveTo>
                    <a:pt x="180" y="216"/>
                  </a:moveTo>
                  <a:cubicBezTo>
                    <a:pt x="183" y="216"/>
                    <a:pt x="183" y="219"/>
                    <a:pt x="186" y="219"/>
                  </a:cubicBezTo>
                  <a:cubicBezTo>
                    <a:pt x="187" y="217"/>
                    <a:pt x="189" y="216"/>
                    <a:pt x="191" y="214"/>
                  </a:cubicBezTo>
                  <a:cubicBezTo>
                    <a:pt x="188" y="215"/>
                    <a:pt x="189" y="212"/>
                    <a:pt x="188" y="212"/>
                  </a:cubicBezTo>
                  <a:cubicBezTo>
                    <a:pt x="186" y="213"/>
                    <a:pt x="184" y="210"/>
                    <a:pt x="183" y="210"/>
                  </a:cubicBezTo>
                  <a:cubicBezTo>
                    <a:pt x="182" y="212"/>
                    <a:pt x="180" y="213"/>
                    <a:pt x="180" y="216"/>
                  </a:cubicBezTo>
                  <a:close/>
                  <a:moveTo>
                    <a:pt x="230" y="217"/>
                  </a:moveTo>
                  <a:cubicBezTo>
                    <a:pt x="225" y="215"/>
                    <a:pt x="224" y="210"/>
                    <a:pt x="220" y="210"/>
                  </a:cubicBezTo>
                  <a:cubicBezTo>
                    <a:pt x="222" y="213"/>
                    <a:pt x="226" y="218"/>
                    <a:pt x="230" y="217"/>
                  </a:cubicBezTo>
                  <a:close/>
                  <a:moveTo>
                    <a:pt x="649" y="219"/>
                  </a:moveTo>
                  <a:cubicBezTo>
                    <a:pt x="648" y="216"/>
                    <a:pt x="651" y="212"/>
                    <a:pt x="649" y="210"/>
                  </a:cubicBezTo>
                  <a:cubicBezTo>
                    <a:pt x="649" y="213"/>
                    <a:pt x="646" y="218"/>
                    <a:pt x="649" y="219"/>
                  </a:cubicBezTo>
                  <a:close/>
                  <a:moveTo>
                    <a:pt x="36" y="217"/>
                  </a:moveTo>
                  <a:cubicBezTo>
                    <a:pt x="38" y="215"/>
                    <a:pt x="38" y="212"/>
                    <a:pt x="36" y="210"/>
                  </a:cubicBezTo>
                  <a:cubicBezTo>
                    <a:pt x="36" y="212"/>
                    <a:pt x="35" y="215"/>
                    <a:pt x="36" y="217"/>
                  </a:cubicBezTo>
                  <a:close/>
                  <a:moveTo>
                    <a:pt x="145" y="215"/>
                  </a:moveTo>
                  <a:cubicBezTo>
                    <a:pt x="152" y="220"/>
                    <a:pt x="160" y="226"/>
                    <a:pt x="168" y="230"/>
                  </a:cubicBezTo>
                  <a:cubicBezTo>
                    <a:pt x="170" y="229"/>
                    <a:pt x="170" y="227"/>
                    <a:pt x="171" y="225"/>
                  </a:cubicBezTo>
                  <a:cubicBezTo>
                    <a:pt x="166" y="223"/>
                    <a:pt x="155" y="217"/>
                    <a:pt x="156" y="214"/>
                  </a:cubicBezTo>
                  <a:cubicBezTo>
                    <a:pt x="152" y="214"/>
                    <a:pt x="150" y="211"/>
                    <a:pt x="147" y="210"/>
                  </a:cubicBezTo>
                  <a:cubicBezTo>
                    <a:pt x="146" y="212"/>
                    <a:pt x="144" y="213"/>
                    <a:pt x="145" y="215"/>
                  </a:cubicBezTo>
                  <a:close/>
                  <a:moveTo>
                    <a:pt x="306" y="214"/>
                  </a:moveTo>
                  <a:cubicBezTo>
                    <a:pt x="309" y="217"/>
                    <a:pt x="313" y="219"/>
                    <a:pt x="318" y="220"/>
                  </a:cubicBezTo>
                  <a:cubicBezTo>
                    <a:pt x="319" y="216"/>
                    <a:pt x="308" y="206"/>
                    <a:pt x="306" y="214"/>
                  </a:cubicBezTo>
                  <a:close/>
                  <a:moveTo>
                    <a:pt x="99" y="217"/>
                  </a:moveTo>
                  <a:cubicBezTo>
                    <a:pt x="102" y="223"/>
                    <a:pt x="107" y="227"/>
                    <a:pt x="114" y="230"/>
                  </a:cubicBezTo>
                  <a:cubicBezTo>
                    <a:pt x="111" y="222"/>
                    <a:pt x="107" y="216"/>
                    <a:pt x="101" y="211"/>
                  </a:cubicBezTo>
                  <a:cubicBezTo>
                    <a:pt x="101" y="214"/>
                    <a:pt x="99" y="214"/>
                    <a:pt x="99" y="217"/>
                  </a:cubicBezTo>
                  <a:close/>
                  <a:moveTo>
                    <a:pt x="203" y="212"/>
                  </a:moveTo>
                  <a:cubicBezTo>
                    <a:pt x="209" y="216"/>
                    <a:pt x="215" y="221"/>
                    <a:pt x="224" y="224"/>
                  </a:cubicBezTo>
                  <a:cubicBezTo>
                    <a:pt x="223" y="223"/>
                    <a:pt x="225" y="222"/>
                    <a:pt x="224" y="221"/>
                  </a:cubicBezTo>
                  <a:cubicBezTo>
                    <a:pt x="221" y="219"/>
                    <a:pt x="209" y="212"/>
                    <a:pt x="203" y="212"/>
                  </a:cubicBezTo>
                  <a:close/>
                  <a:moveTo>
                    <a:pt x="481" y="216"/>
                  </a:moveTo>
                  <a:cubicBezTo>
                    <a:pt x="483" y="218"/>
                    <a:pt x="484" y="217"/>
                    <a:pt x="487" y="217"/>
                  </a:cubicBezTo>
                  <a:cubicBezTo>
                    <a:pt x="488" y="218"/>
                    <a:pt x="487" y="223"/>
                    <a:pt x="491" y="223"/>
                  </a:cubicBezTo>
                  <a:cubicBezTo>
                    <a:pt x="492" y="220"/>
                    <a:pt x="493" y="219"/>
                    <a:pt x="493" y="216"/>
                  </a:cubicBezTo>
                  <a:cubicBezTo>
                    <a:pt x="488" y="213"/>
                    <a:pt x="484" y="209"/>
                    <a:pt x="481" y="216"/>
                  </a:cubicBezTo>
                  <a:close/>
                  <a:moveTo>
                    <a:pt x="549" y="217"/>
                  </a:moveTo>
                  <a:cubicBezTo>
                    <a:pt x="552" y="218"/>
                    <a:pt x="553" y="222"/>
                    <a:pt x="557" y="223"/>
                  </a:cubicBezTo>
                  <a:cubicBezTo>
                    <a:pt x="557" y="218"/>
                    <a:pt x="554" y="214"/>
                    <a:pt x="550" y="212"/>
                  </a:cubicBezTo>
                  <a:cubicBezTo>
                    <a:pt x="550" y="214"/>
                    <a:pt x="549" y="215"/>
                    <a:pt x="549" y="217"/>
                  </a:cubicBezTo>
                  <a:close/>
                  <a:moveTo>
                    <a:pt x="575" y="218"/>
                  </a:moveTo>
                  <a:cubicBezTo>
                    <a:pt x="575" y="217"/>
                    <a:pt x="577" y="211"/>
                    <a:pt x="575" y="212"/>
                  </a:cubicBezTo>
                  <a:cubicBezTo>
                    <a:pt x="576" y="215"/>
                    <a:pt x="572" y="217"/>
                    <a:pt x="575" y="218"/>
                  </a:cubicBezTo>
                  <a:close/>
                  <a:moveTo>
                    <a:pt x="618" y="221"/>
                  </a:moveTo>
                  <a:cubicBezTo>
                    <a:pt x="619" y="219"/>
                    <a:pt x="621" y="214"/>
                    <a:pt x="619" y="212"/>
                  </a:cubicBezTo>
                  <a:cubicBezTo>
                    <a:pt x="620" y="215"/>
                    <a:pt x="617" y="219"/>
                    <a:pt x="618" y="221"/>
                  </a:cubicBezTo>
                  <a:close/>
                  <a:moveTo>
                    <a:pt x="251" y="218"/>
                  </a:moveTo>
                  <a:cubicBezTo>
                    <a:pt x="255" y="219"/>
                    <a:pt x="256" y="222"/>
                    <a:pt x="260" y="223"/>
                  </a:cubicBezTo>
                  <a:cubicBezTo>
                    <a:pt x="260" y="222"/>
                    <a:pt x="261" y="222"/>
                    <a:pt x="262" y="221"/>
                  </a:cubicBezTo>
                  <a:cubicBezTo>
                    <a:pt x="260" y="218"/>
                    <a:pt x="259" y="214"/>
                    <a:pt x="255" y="212"/>
                  </a:cubicBezTo>
                  <a:cubicBezTo>
                    <a:pt x="255" y="215"/>
                    <a:pt x="251" y="215"/>
                    <a:pt x="251" y="218"/>
                  </a:cubicBezTo>
                  <a:close/>
                  <a:moveTo>
                    <a:pt x="522" y="215"/>
                  </a:moveTo>
                  <a:cubicBezTo>
                    <a:pt x="522" y="213"/>
                    <a:pt x="521" y="213"/>
                    <a:pt x="520" y="212"/>
                  </a:cubicBezTo>
                  <a:cubicBezTo>
                    <a:pt x="519" y="214"/>
                    <a:pt x="520" y="215"/>
                    <a:pt x="522" y="215"/>
                  </a:cubicBezTo>
                  <a:close/>
                  <a:moveTo>
                    <a:pt x="132" y="215"/>
                  </a:moveTo>
                  <a:cubicBezTo>
                    <a:pt x="135" y="215"/>
                    <a:pt x="135" y="217"/>
                    <a:pt x="137" y="217"/>
                  </a:cubicBezTo>
                  <a:cubicBezTo>
                    <a:pt x="136" y="215"/>
                    <a:pt x="135" y="215"/>
                    <a:pt x="135" y="213"/>
                  </a:cubicBezTo>
                  <a:cubicBezTo>
                    <a:pt x="135" y="214"/>
                    <a:pt x="132" y="213"/>
                    <a:pt x="132" y="215"/>
                  </a:cubicBezTo>
                  <a:close/>
                  <a:moveTo>
                    <a:pt x="420" y="224"/>
                  </a:moveTo>
                  <a:cubicBezTo>
                    <a:pt x="417" y="218"/>
                    <a:pt x="410" y="216"/>
                    <a:pt x="404" y="213"/>
                  </a:cubicBezTo>
                  <a:cubicBezTo>
                    <a:pt x="408" y="218"/>
                    <a:pt x="414" y="221"/>
                    <a:pt x="420" y="224"/>
                  </a:cubicBezTo>
                  <a:close/>
                  <a:moveTo>
                    <a:pt x="43" y="220"/>
                  </a:moveTo>
                  <a:cubicBezTo>
                    <a:pt x="42" y="219"/>
                    <a:pt x="43" y="215"/>
                    <a:pt x="42" y="214"/>
                  </a:cubicBezTo>
                  <a:cubicBezTo>
                    <a:pt x="42" y="214"/>
                    <a:pt x="41" y="214"/>
                    <a:pt x="41" y="214"/>
                  </a:cubicBezTo>
                  <a:cubicBezTo>
                    <a:pt x="40" y="216"/>
                    <a:pt x="40" y="222"/>
                    <a:pt x="43" y="220"/>
                  </a:cubicBezTo>
                  <a:close/>
                  <a:moveTo>
                    <a:pt x="429" y="218"/>
                  </a:moveTo>
                  <a:cubicBezTo>
                    <a:pt x="431" y="221"/>
                    <a:pt x="433" y="222"/>
                    <a:pt x="436" y="223"/>
                  </a:cubicBezTo>
                  <a:cubicBezTo>
                    <a:pt x="436" y="219"/>
                    <a:pt x="435" y="215"/>
                    <a:pt x="431" y="214"/>
                  </a:cubicBezTo>
                  <a:cubicBezTo>
                    <a:pt x="431" y="216"/>
                    <a:pt x="429" y="216"/>
                    <a:pt x="429" y="218"/>
                  </a:cubicBezTo>
                  <a:close/>
                  <a:moveTo>
                    <a:pt x="475" y="218"/>
                  </a:moveTo>
                  <a:cubicBezTo>
                    <a:pt x="475" y="218"/>
                    <a:pt x="475" y="217"/>
                    <a:pt x="476" y="217"/>
                  </a:cubicBezTo>
                  <a:cubicBezTo>
                    <a:pt x="476" y="215"/>
                    <a:pt x="475" y="214"/>
                    <a:pt x="473" y="214"/>
                  </a:cubicBezTo>
                  <a:cubicBezTo>
                    <a:pt x="472" y="216"/>
                    <a:pt x="473" y="217"/>
                    <a:pt x="475" y="218"/>
                  </a:cubicBezTo>
                  <a:close/>
                  <a:moveTo>
                    <a:pt x="378" y="219"/>
                  </a:moveTo>
                  <a:cubicBezTo>
                    <a:pt x="376" y="218"/>
                    <a:pt x="378" y="217"/>
                    <a:pt x="377" y="215"/>
                  </a:cubicBezTo>
                  <a:cubicBezTo>
                    <a:pt x="375" y="216"/>
                    <a:pt x="374" y="215"/>
                    <a:pt x="374" y="215"/>
                  </a:cubicBezTo>
                  <a:cubicBezTo>
                    <a:pt x="374" y="217"/>
                    <a:pt x="376" y="221"/>
                    <a:pt x="378" y="219"/>
                  </a:cubicBezTo>
                  <a:close/>
                  <a:moveTo>
                    <a:pt x="83" y="238"/>
                  </a:moveTo>
                  <a:cubicBezTo>
                    <a:pt x="83" y="233"/>
                    <a:pt x="81" y="227"/>
                    <a:pt x="83" y="223"/>
                  </a:cubicBezTo>
                  <a:cubicBezTo>
                    <a:pt x="78" y="220"/>
                    <a:pt x="74" y="217"/>
                    <a:pt x="69" y="215"/>
                  </a:cubicBezTo>
                  <a:cubicBezTo>
                    <a:pt x="73" y="223"/>
                    <a:pt x="74" y="234"/>
                    <a:pt x="83" y="238"/>
                  </a:cubicBezTo>
                  <a:close/>
                  <a:moveTo>
                    <a:pt x="237" y="217"/>
                  </a:moveTo>
                  <a:cubicBezTo>
                    <a:pt x="236" y="217"/>
                    <a:pt x="236" y="217"/>
                    <a:pt x="236" y="217"/>
                  </a:cubicBezTo>
                  <a:cubicBezTo>
                    <a:pt x="235" y="218"/>
                    <a:pt x="237" y="218"/>
                    <a:pt x="239" y="218"/>
                  </a:cubicBezTo>
                  <a:cubicBezTo>
                    <a:pt x="238" y="217"/>
                    <a:pt x="240" y="217"/>
                    <a:pt x="239" y="215"/>
                  </a:cubicBezTo>
                  <a:cubicBezTo>
                    <a:pt x="237" y="214"/>
                    <a:pt x="238" y="217"/>
                    <a:pt x="237" y="217"/>
                  </a:cubicBezTo>
                  <a:close/>
                  <a:moveTo>
                    <a:pt x="462" y="221"/>
                  </a:moveTo>
                  <a:cubicBezTo>
                    <a:pt x="464" y="221"/>
                    <a:pt x="465" y="218"/>
                    <a:pt x="465" y="217"/>
                  </a:cubicBezTo>
                  <a:cubicBezTo>
                    <a:pt x="463" y="217"/>
                    <a:pt x="464" y="215"/>
                    <a:pt x="462" y="215"/>
                  </a:cubicBezTo>
                  <a:cubicBezTo>
                    <a:pt x="462" y="217"/>
                    <a:pt x="462" y="219"/>
                    <a:pt x="462" y="221"/>
                  </a:cubicBezTo>
                  <a:close/>
                  <a:moveTo>
                    <a:pt x="287" y="221"/>
                  </a:moveTo>
                  <a:cubicBezTo>
                    <a:pt x="290" y="221"/>
                    <a:pt x="293" y="218"/>
                    <a:pt x="292" y="216"/>
                  </a:cubicBezTo>
                  <a:cubicBezTo>
                    <a:pt x="291" y="218"/>
                    <a:pt x="288" y="219"/>
                    <a:pt x="287" y="221"/>
                  </a:cubicBezTo>
                  <a:close/>
                  <a:moveTo>
                    <a:pt x="363" y="217"/>
                  </a:moveTo>
                  <a:cubicBezTo>
                    <a:pt x="360" y="220"/>
                    <a:pt x="357" y="223"/>
                    <a:pt x="355" y="227"/>
                  </a:cubicBezTo>
                  <a:cubicBezTo>
                    <a:pt x="358" y="231"/>
                    <a:pt x="364" y="233"/>
                    <a:pt x="368" y="235"/>
                  </a:cubicBezTo>
                  <a:cubicBezTo>
                    <a:pt x="370" y="231"/>
                    <a:pt x="373" y="229"/>
                    <a:pt x="374" y="224"/>
                  </a:cubicBezTo>
                  <a:cubicBezTo>
                    <a:pt x="370" y="223"/>
                    <a:pt x="369" y="218"/>
                    <a:pt x="363" y="217"/>
                  </a:cubicBezTo>
                  <a:close/>
                  <a:moveTo>
                    <a:pt x="19" y="235"/>
                  </a:moveTo>
                  <a:cubicBezTo>
                    <a:pt x="19" y="228"/>
                    <a:pt x="22" y="220"/>
                    <a:pt x="19" y="217"/>
                  </a:cubicBezTo>
                  <a:cubicBezTo>
                    <a:pt x="19" y="223"/>
                    <a:pt x="14" y="232"/>
                    <a:pt x="19" y="235"/>
                  </a:cubicBezTo>
                  <a:close/>
                  <a:moveTo>
                    <a:pt x="315" y="224"/>
                  </a:moveTo>
                  <a:cubicBezTo>
                    <a:pt x="313" y="220"/>
                    <a:pt x="308" y="219"/>
                    <a:pt x="304" y="217"/>
                  </a:cubicBezTo>
                  <a:cubicBezTo>
                    <a:pt x="304" y="221"/>
                    <a:pt x="312" y="224"/>
                    <a:pt x="315" y="224"/>
                  </a:cubicBezTo>
                  <a:close/>
                  <a:moveTo>
                    <a:pt x="396" y="223"/>
                  </a:moveTo>
                  <a:cubicBezTo>
                    <a:pt x="397" y="224"/>
                    <a:pt x="398" y="225"/>
                    <a:pt x="400" y="226"/>
                  </a:cubicBezTo>
                  <a:cubicBezTo>
                    <a:pt x="402" y="224"/>
                    <a:pt x="402" y="219"/>
                    <a:pt x="400" y="217"/>
                  </a:cubicBezTo>
                  <a:cubicBezTo>
                    <a:pt x="399" y="219"/>
                    <a:pt x="397" y="221"/>
                    <a:pt x="396" y="223"/>
                  </a:cubicBezTo>
                  <a:close/>
                  <a:moveTo>
                    <a:pt x="538" y="227"/>
                  </a:moveTo>
                  <a:cubicBezTo>
                    <a:pt x="540" y="228"/>
                    <a:pt x="541" y="229"/>
                    <a:pt x="542" y="230"/>
                  </a:cubicBezTo>
                  <a:cubicBezTo>
                    <a:pt x="543" y="226"/>
                    <a:pt x="544" y="223"/>
                    <a:pt x="545" y="219"/>
                  </a:cubicBezTo>
                  <a:cubicBezTo>
                    <a:pt x="543" y="219"/>
                    <a:pt x="543" y="217"/>
                    <a:pt x="541" y="217"/>
                  </a:cubicBezTo>
                  <a:cubicBezTo>
                    <a:pt x="541" y="222"/>
                    <a:pt x="538" y="223"/>
                    <a:pt x="538" y="227"/>
                  </a:cubicBezTo>
                  <a:close/>
                  <a:moveTo>
                    <a:pt x="569" y="226"/>
                  </a:moveTo>
                  <a:cubicBezTo>
                    <a:pt x="566" y="223"/>
                    <a:pt x="566" y="220"/>
                    <a:pt x="564" y="217"/>
                  </a:cubicBezTo>
                  <a:cubicBezTo>
                    <a:pt x="561" y="221"/>
                    <a:pt x="566" y="227"/>
                    <a:pt x="569" y="226"/>
                  </a:cubicBezTo>
                  <a:close/>
                  <a:moveTo>
                    <a:pt x="481" y="222"/>
                  </a:moveTo>
                  <a:cubicBezTo>
                    <a:pt x="483" y="220"/>
                    <a:pt x="480" y="219"/>
                    <a:pt x="478" y="218"/>
                  </a:cubicBezTo>
                  <a:cubicBezTo>
                    <a:pt x="477" y="220"/>
                    <a:pt x="479" y="221"/>
                    <a:pt x="481" y="222"/>
                  </a:cubicBezTo>
                  <a:close/>
                  <a:moveTo>
                    <a:pt x="92" y="224"/>
                  </a:moveTo>
                  <a:cubicBezTo>
                    <a:pt x="92" y="220"/>
                    <a:pt x="90" y="219"/>
                    <a:pt x="88" y="218"/>
                  </a:cubicBezTo>
                  <a:cubicBezTo>
                    <a:pt x="89" y="220"/>
                    <a:pt x="88" y="224"/>
                    <a:pt x="92" y="224"/>
                  </a:cubicBezTo>
                  <a:close/>
                  <a:moveTo>
                    <a:pt x="166" y="237"/>
                  </a:moveTo>
                  <a:cubicBezTo>
                    <a:pt x="165" y="235"/>
                    <a:pt x="167" y="235"/>
                    <a:pt x="167" y="234"/>
                  </a:cubicBezTo>
                  <a:cubicBezTo>
                    <a:pt x="166" y="232"/>
                    <a:pt x="162" y="233"/>
                    <a:pt x="162" y="230"/>
                  </a:cubicBezTo>
                  <a:cubicBezTo>
                    <a:pt x="158" y="231"/>
                    <a:pt x="158" y="228"/>
                    <a:pt x="157" y="226"/>
                  </a:cubicBezTo>
                  <a:cubicBezTo>
                    <a:pt x="151" y="225"/>
                    <a:pt x="148" y="221"/>
                    <a:pt x="141" y="218"/>
                  </a:cubicBezTo>
                  <a:cubicBezTo>
                    <a:pt x="149" y="225"/>
                    <a:pt x="158" y="230"/>
                    <a:pt x="166" y="237"/>
                  </a:cubicBezTo>
                  <a:close/>
                  <a:moveTo>
                    <a:pt x="292" y="224"/>
                  </a:moveTo>
                  <a:cubicBezTo>
                    <a:pt x="292" y="226"/>
                    <a:pt x="293" y="227"/>
                    <a:pt x="295" y="227"/>
                  </a:cubicBezTo>
                  <a:cubicBezTo>
                    <a:pt x="296" y="224"/>
                    <a:pt x="298" y="222"/>
                    <a:pt x="299" y="219"/>
                  </a:cubicBezTo>
                  <a:cubicBezTo>
                    <a:pt x="295" y="218"/>
                    <a:pt x="293" y="222"/>
                    <a:pt x="292" y="224"/>
                  </a:cubicBezTo>
                  <a:close/>
                  <a:moveTo>
                    <a:pt x="517" y="222"/>
                  </a:moveTo>
                  <a:cubicBezTo>
                    <a:pt x="519" y="223"/>
                    <a:pt x="520" y="222"/>
                    <a:pt x="520" y="220"/>
                  </a:cubicBezTo>
                  <a:cubicBezTo>
                    <a:pt x="519" y="220"/>
                    <a:pt x="519" y="218"/>
                    <a:pt x="518" y="218"/>
                  </a:cubicBezTo>
                  <a:cubicBezTo>
                    <a:pt x="518" y="220"/>
                    <a:pt x="517" y="221"/>
                    <a:pt x="517" y="222"/>
                  </a:cubicBezTo>
                  <a:close/>
                  <a:moveTo>
                    <a:pt x="628" y="238"/>
                  </a:moveTo>
                  <a:cubicBezTo>
                    <a:pt x="628" y="231"/>
                    <a:pt x="634" y="224"/>
                    <a:pt x="631" y="218"/>
                  </a:cubicBezTo>
                  <a:cubicBezTo>
                    <a:pt x="630" y="225"/>
                    <a:pt x="626" y="232"/>
                    <a:pt x="628" y="238"/>
                  </a:cubicBezTo>
                  <a:close/>
                  <a:moveTo>
                    <a:pt x="278" y="224"/>
                  </a:moveTo>
                  <a:cubicBezTo>
                    <a:pt x="279" y="221"/>
                    <a:pt x="274" y="221"/>
                    <a:pt x="273" y="219"/>
                  </a:cubicBezTo>
                  <a:cubicBezTo>
                    <a:pt x="273" y="222"/>
                    <a:pt x="277" y="222"/>
                    <a:pt x="278" y="224"/>
                  </a:cubicBezTo>
                  <a:close/>
                  <a:moveTo>
                    <a:pt x="193" y="226"/>
                  </a:moveTo>
                  <a:cubicBezTo>
                    <a:pt x="198" y="229"/>
                    <a:pt x="201" y="234"/>
                    <a:pt x="208" y="235"/>
                  </a:cubicBezTo>
                  <a:cubicBezTo>
                    <a:pt x="208" y="235"/>
                    <a:pt x="208" y="234"/>
                    <a:pt x="209" y="234"/>
                  </a:cubicBezTo>
                  <a:cubicBezTo>
                    <a:pt x="206" y="227"/>
                    <a:pt x="197" y="213"/>
                    <a:pt x="193" y="226"/>
                  </a:cubicBezTo>
                  <a:close/>
                  <a:moveTo>
                    <a:pt x="611" y="237"/>
                  </a:moveTo>
                  <a:cubicBezTo>
                    <a:pt x="609" y="232"/>
                    <a:pt x="616" y="223"/>
                    <a:pt x="611" y="220"/>
                  </a:cubicBezTo>
                  <a:cubicBezTo>
                    <a:pt x="610" y="225"/>
                    <a:pt x="607" y="234"/>
                    <a:pt x="611" y="237"/>
                  </a:cubicBezTo>
                  <a:close/>
                  <a:moveTo>
                    <a:pt x="646" y="224"/>
                  </a:moveTo>
                  <a:cubicBezTo>
                    <a:pt x="648" y="224"/>
                    <a:pt x="649" y="220"/>
                    <a:pt x="648" y="220"/>
                  </a:cubicBezTo>
                  <a:cubicBezTo>
                    <a:pt x="648" y="221"/>
                    <a:pt x="647" y="222"/>
                    <a:pt x="646" y="224"/>
                  </a:cubicBezTo>
                  <a:close/>
                  <a:moveTo>
                    <a:pt x="495" y="226"/>
                  </a:moveTo>
                  <a:cubicBezTo>
                    <a:pt x="496" y="227"/>
                    <a:pt x="496" y="228"/>
                    <a:pt x="498" y="227"/>
                  </a:cubicBezTo>
                  <a:cubicBezTo>
                    <a:pt x="499" y="226"/>
                    <a:pt x="499" y="224"/>
                    <a:pt x="499" y="221"/>
                  </a:cubicBezTo>
                  <a:cubicBezTo>
                    <a:pt x="498" y="222"/>
                    <a:pt x="498" y="220"/>
                    <a:pt x="497" y="220"/>
                  </a:cubicBezTo>
                  <a:cubicBezTo>
                    <a:pt x="496" y="222"/>
                    <a:pt x="495" y="224"/>
                    <a:pt x="495" y="226"/>
                  </a:cubicBezTo>
                  <a:close/>
                  <a:moveTo>
                    <a:pt x="462" y="229"/>
                  </a:moveTo>
                  <a:cubicBezTo>
                    <a:pt x="466" y="227"/>
                    <a:pt x="468" y="225"/>
                    <a:pt x="470" y="221"/>
                  </a:cubicBezTo>
                  <a:cubicBezTo>
                    <a:pt x="466" y="220"/>
                    <a:pt x="463" y="225"/>
                    <a:pt x="462" y="229"/>
                  </a:cubicBezTo>
                  <a:close/>
                  <a:moveTo>
                    <a:pt x="56" y="227"/>
                  </a:moveTo>
                  <a:cubicBezTo>
                    <a:pt x="56" y="224"/>
                    <a:pt x="55" y="222"/>
                    <a:pt x="52" y="221"/>
                  </a:cubicBezTo>
                  <a:cubicBezTo>
                    <a:pt x="51" y="225"/>
                    <a:pt x="54" y="229"/>
                    <a:pt x="56" y="227"/>
                  </a:cubicBezTo>
                  <a:close/>
                  <a:moveTo>
                    <a:pt x="573" y="226"/>
                  </a:moveTo>
                  <a:cubicBezTo>
                    <a:pt x="574" y="226"/>
                    <a:pt x="574" y="221"/>
                    <a:pt x="572" y="221"/>
                  </a:cubicBezTo>
                  <a:cubicBezTo>
                    <a:pt x="572" y="222"/>
                    <a:pt x="570" y="226"/>
                    <a:pt x="573" y="226"/>
                  </a:cubicBezTo>
                  <a:close/>
                  <a:moveTo>
                    <a:pt x="244" y="225"/>
                  </a:moveTo>
                  <a:cubicBezTo>
                    <a:pt x="248" y="227"/>
                    <a:pt x="249" y="231"/>
                    <a:pt x="254" y="232"/>
                  </a:cubicBezTo>
                  <a:cubicBezTo>
                    <a:pt x="254" y="228"/>
                    <a:pt x="258" y="228"/>
                    <a:pt x="258" y="224"/>
                  </a:cubicBezTo>
                  <a:cubicBezTo>
                    <a:pt x="254" y="222"/>
                    <a:pt x="247" y="222"/>
                    <a:pt x="244" y="225"/>
                  </a:cubicBezTo>
                  <a:close/>
                  <a:moveTo>
                    <a:pt x="408" y="232"/>
                  </a:moveTo>
                  <a:cubicBezTo>
                    <a:pt x="410" y="232"/>
                    <a:pt x="411" y="235"/>
                    <a:pt x="414" y="235"/>
                  </a:cubicBezTo>
                  <a:cubicBezTo>
                    <a:pt x="415" y="232"/>
                    <a:pt x="417" y="231"/>
                    <a:pt x="417" y="228"/>
                  </a:cubicBezTo>
                  <a:cubicBezTo>
                    <a:pt x="416" y="225"/>
                    <a:pt x="413" y="223"/>
                    <a:pt x="410" y="222"/>
                  </a:cubicBezTo>
                  <a:cubicBezTo>
                    <a:pt x="409" y="227"/>
                    <a:pt x="406" y="226"/>
                    <a:pt x="408" y="232"/>
                  </a:cubicBezTo>
                  <a:close/>
                  <a:moveTo>
                    <a:pt x="433" y="227"/>
                  </a:moveTo>
                  <a:cubicBezTo>
                    <a:pt x="431" y="225"/>
                    <a:pt x="430" y="222"/>
                    <a:pt x="426" y="222"/>
                  </a:cubicBezTo>
                  <a:cubicBezTo>
                    <a:pt x="427" y="225"/>
                    <a:pt x="431" y="226"/>
                    <a:pt x="433" y="227"/>
                  </a:cubicBezTo>
                  <a:close/>
                  <a:moveTo>
                    <a:pt x="545" y="234"/>
                  </a:moveTo>
                  <a:cubicBezTo>
                    <a:pt x="547" y="235"/>
                    <a:pt x="550" y="239"/>
                    <a:pt x="552" y="238"/>
                  </a:cubicBezTo>
                  <a:cubicBezTo>
                    <a:pt x="551" y="235"/>
                    <a:pt x="555" y="233"/>
                    <a:pt x="555" y="231"/>
                  </a:cubicBezTo>
                  <a:cubicBezTo>
                    <a:pt x="555" y="226"/>
                    <a:pt x="551" y="224"/>
                    <a:pt x="547" y="222"/>
                  </a:cubicBezTo>
                  <a:cubicBezTo>
                    <a:pt x="547" y="225"/>
                    <a:pt x="545" y="229"/>
                    <a:pt x="545" y="234"/>
                  </a:cubicBezTo>
                  <a:close/>
                  <a:moveTo>
                    <a:pt x="274" y="227"/>
                  </a:moveTo>
                  <a:cubicBezTo>
                    <a:pt x="275" y="224"/>
                    <a:pt x="271" y="222"/>
                    <a:pt x="270" y="223"/>
                  </a:cubicBezTo>
                  <a:cubicBezTo>
                    <a:pt x="272" y="224"/>
                    <a:pt x="271" y="228"/>
                    <a:pt x="274" y="227"/>
                  </a:cubicBezTo>
                  <a:close/>
                  <a:moveTo>
                    <a:pt x="298" y="230"/>
                  </a:moveTo>
                  <a:cubicBezTo>
                    <a:pt x="301" y="232"/>
                    <a:pt x="303" y="234"/>
                    <a:pt x="306" y="235"/>
                  </a:cubicBezTo>
                  <a:cubicBezTo>
                    <a:pt x="307" y="232"/>
                    <a:pt x="311" y="231"/>
                    <a:pt x="312" y="227"/>
                  </a:cubicBezTo>
                  <a:cubicBezTo>
                    <a:pt x="306" y="223"/>
                    <a:pt x="300" y="221"/>
                    <a:pt x="298" y="230"/>
                  </a:cubicBezTo>
                  <a:close/>
                  <a:moveTo>
                    <a:pt x="120" y="229"/>
                  </a:moveTo>
                  <a:cubicBezTo>
                    <a:pt x="121" y="228"/>
                    <a:pt x="122" y="227"/>
                    <a:pt x="122" y="225"/>
                  </a:cubicBezTo>
                  <a:cubicBezTo>
                    <a:pt x="120" y="225"/>
                    <a:pt x="120" y="223"/>
                    <a:pt x="118" y="223"/>
                  </a:cubicBezTo>
                  <a:cubicBezTo>
                    <a:pt x="119" y="227"/>
                    <a:pt x="119" y="228"/>
                    <a:pt x="120" y="229"/>
                  </a:cubicBezTo>
                  <a:close/>
                  <a:moveTo>
                    <a:pt x="450" y="235"/>
                  </a:moveTo>
                  <a:cubicBezTo>
                    <a:pt x="451" y="234"/>
                    <a:pt x="451" y="234"/>
                    <a:pt x="452" y="234"/>
                  </a:cubicBezTo>
                  <a:cubicBezTo>
                    <a:pt x="449" y="229"/>
                    <a:pt x="446" y="225"/>
                    <a:pt x="441" y="223"/>
                  </a:cubicBezTo>
                  <a:cubicBezTo>
                    <a:pt x="441" y="230"/>
                    <a:pt x="447" y="232"/>
                    <a:pt x="450" y="235"/>
                  </a:cubicBezTo>
                  <a:close/>
                  <a:moveTo>
                    <a:pt x="486" y="224"/>
                  </a:moveTo>
                  <a:cubicBezTo>
                    <a:pt x="486" y="227"/>
                    <a:pt x="487" y="228"/>
                    <a:pt x="489" y="228"/>
                  </a:cubicBezTo>
                  <a:cubicBezTo>
                    <a:pt x="491" y="226"/>
                    <a:pt x="488" y="223"/>
                    <a:pt x="486" y="224"/>
                  </a:cubicBezTo>
                  <a:close/>
                  <a:moveTo>
                    <a:pt x="533" y="231"/>
                  </a:moveTo>
                  <a:cubicBezTo>
                    <a:pt x="533" y="231"/>
                    <a:pt x="533" y="230"/>
                    <a:pt x="533" y="229"/>
                  </a:cubicBezTo>
                  <a:cubicBezTo>
                    <a:pt x="530" y="228"/>
                    <a:pt x="528" y="225"/>
                    <a:pt x="524" y="223"/>
                  </a:cubicBezTo>
                  <a:cubicBezTo>
                    <a:pt x="524" y="227"/>
                    <a:pt x="530" y="232"/>
                    <a:pt x="533" y="231"/>
                  </a:cubicBezTo>
                  <a:close/>
                  <a:moveTo>
                    <a:pt x="44" y="232"/>
                  </a:moveTo>
                  <a:cubicBezTo>
                    <a:pt x="44" y="230"/>
                    <a:pt x="44" y="228"/>
                    <a:pt x="44" y="225"/>
                  </a:cubicBezTo>
                  <a:cubicBezTo>
                    <a:pt x="42" y="225"/>
                    <a:pt x="42" y="224"/>
                    <a:pt x="41" y="224"/>
                  </a:cubicBezTo>
                  <a:cubicBezTo>
                    <a:pt x="39" y="227"/>
                    <a:pt x="40" y="232"/>
                    <a:pt x="44" y="232"/>
                  </a:cubicBezTo>
                  <a:close/>
                  <a:moveTo>
                    <a:pt x="565" y="229"/>
                  </a:moveTo>
                  <a:cubicBezTo>
                    <a:pt x="565" y="227"/>
                    <a:pt x="562" y="226"/>
                    <a:pt x="561" y="224"/>
                  </a:cubicBezTo>
                  <a:cubicBezTo>
                    <a:pt x="561" y="225"/>
                    <a:pt x="560" y="225"/>
                    <a:pt x="560" y="226"/>
                  </a:cubicBezTo>
                  <a:cubicBezTo>
                    <a:pt x="562" y="227"/>
                    <a:pt x="564" y="228"/>
                    <a:pt x="565" y="229"/>
                  </a:cubicBezTo>
                  <a:close/>
                  <a:moveTo>
                    <a:pt x="578" y="239"/>
                  </a:moveTo>
                  <a:cubicBezTo>
                    <a:pt x="580" y="235"/>
                    <a:pt x="580" y="230"/>
                    <a:pt x="579" y="224"/>
                  </a:cubicBezTo>
                  <a:cubicBezTo>
                    <a:pt x="578" y="224"/>
                    <a:pt x="578" y="224"/>
                    <a:pt x="577" y="224"/>
                  </a:cubicBezTo>
                  <a:cubicBezTo>
                    <a:pt x="576" y="229"/>
                    <a:pt x="573" y="236"/>
                    <a:pt x="578" y="239"/>
                  </a:cubicBezTo>
                  <a:close/>
                  <a:moveTo>
                    <a:pt x="153" y="233"/>
                  </a:moveTo>
                  <a:cubicBezTo>
                    <a:pt x="149" y="230"/>
                    <a:pt x="144" y="228"/>
                    <a:pt x="140" y="224"/>
                  </a:cubicBezTo>
                  <a:cubicBezTo>
                    <a:pt x="142" y="230"/>
                    <a:pt x="149" y="232"/>
                    <a:pt x="153" y="233"/>
                  </a:cubicBezTo>
                  <a:close/>
                  <a:moveTo>
                    <a:pt x="229" y="227"/>
                  </a:moveTo>
                  <a:cubicBezTo>
                    <a:pt x="228" y="226"/>
                    <a:pt x="228" y="224"/>
                    <a:pt x="225" y="224"/>
                  </a:cubicBezTo>
                  <a:cubicBezTo>
                    <a:pt x="226" y="226"/>
                    <a:pt x="227" y="227"/>
                    <a:pt x="229" y="227"/>
                  </a:cubicBezTo>
                  <a:close/>
                  <a:moveTo>
                    <a:pt x="466" y="231"/>
                  </a:moveTo>
                  <a:cubicBezTo>
                    <a:pt x="469" y="233"/>
                    <a:pt x="472" y="236"/>
                    <a:pt x="476" y="238"/>
                  </a:cubicBezTo>
                  <a:cubicBezTo>
                    <a:pt x="477" y="235"/>
                    <a:pt x="478" y="233"/>
                    <a:pt x="478" y="230"/>
                  </a:cubicBezTo>
                  <a:cubicBezTo>
                    <a:pt x="475" y="223"/>
                    <a:pt x="469" y="225"/>
                    <a:pt x="466" y="231"/>
                  </a:cubicBezTo>
                  <a:close/>
                  <a:moveTo>
                    <a:pt x="591" y="265"/>
                  </a:moveTo>
                  <a:cubicBezTo>
                    <a:pt x="589" y="272"/>
                    <a:pt x="587" y="278"/>
                    <a:pt x="588" y="283"/>
                  </a:cubicBezTo>
                  <a:cubicBezTo>
                    <a:pt x="592" y="279"/>
                    <a:pt x="592" y="274"/>
                    <a:pt x="594" y="266"/>
                  </a:cubicBezTo>
                  <a:cubicBezTo>
                    <a:pt x="597" y="255"/>
                    <a:pt x="608" y="235"/>
                    <a:pt x="601" y="224"/>
                  </a:cubicBezTo>
                  <a:cubicBezTo>
                    <a:pt x="599" y="240"/>
                    <a:pt x="595" y="252"/>
                    <a:pt x="591" y="265"/>
                  </a:cubicBezTo>
                  <a:close/>
                  <a:moveTo>
                    <a:pt x="281" y="228"/>
                  </a:moveTo>
                  <a:cubicBezTo>
                    <a:pt x="281" y="228"/>
                    <a:pt x="281" y="228"/>
                    <a:pt x="281" y="228"/>
                  </a:cubicBezTo>
                  <a:moveTo>
                    <a:pt x="318" y="226"/>
                  </a:moveTo>
                  <a:cubicBezTo>
                    <a:pt x="318" y="230"/>
                    <a:pt x="326" y="231"/>
                    <a:pt x="329" y="234"/>
                  </a:cubicBezTo>
                  <a:cubicBezTo>
                    <a:pt x="330" y="234"/>
                    <a:pt x="330" y="233"/>
                    <a:pt x="330" y="232"/>
                  </a:cubicBezTo>
                  <a:cubicBezTo>
                    <a:pt x="327" y="230"/>
                    <a:pt x="322" y="226"/>
                    <a:pt x="318" y="226"/>
                  </a:cubicBezTo>
                  <a:close/>
                  <a:moveTo>
                    <a:pt x="455" y="230"/>
                  </a:moveTo>
                  <a:cubicBezTo>
                    <a:pt x="454" y="228"/>
                    <a:pt x="449" y="224"/>
                    <a:pt x="449" y="226"/>
                  </a:cubicBezTo>
                  <a:cubicBezTo>
                    <a:pt x="451" y="227"/>
                    <a:pt x="452" y="230"/>
                    <a:pt x="455" y="230"/>
                  </a:cubicBezTo>
                  <a:close/>
                  <a:moveTo>
                    <a:pt x="502" y="231"/>
                  </a:moveTo>
                  <a:cubicBezTo>
                    <a:pt x="504" y="232"/>
                    <a:pt x="505" y="235"/>
                    <a:pt x="509" y="235"/>
                  </a:cubicBezTo>
                  <a:cubicBezTo>
                    <a:pt x="511" y="230"/>
                    <a:pt x="506" y="227"/>
                    <a:pt x="503" y="225"/>
                  </a:cubicBezTo>
                  <a:cubicBezTo>
                    <a:pt x="503" y="227"/>
                    <a:pt x="502" y="229"/>
                    <a:pt x="502" y="231"/>
                  </a:cubicBezTo>
                  <a:close/>
                  <a:moveTo>
                    <a:pt x="431" y="231"/>
                  </a:moveTo>
                  <a:cubicBezTo>
                    <a:pt x="430" y="228"/>
                    <a:pt x="427" y="227"/>
                    <a:pt x="424" y="226"/>
                  </a:cubicBezTo>
                  <a:cubicBezTo>
                    <a:pt x="425" y="229"/>
                    <a:pt x="427" y="230"/>
                    <a:pt x="431" y="231"/>
                  </a:cubicBezTo>
                  <a:close/>
                  <a:moveTo>
                    <a:pt x="256" y="234"/>
                  </a:moveTo>
                  <a:cubicBezTo>
                    <a:pt x="258" y="235"/>
                    <a:pt x="260" y="237"/>
                    <a:pt x="263" y="238"/>
                  </a:cubicBezTo>
                  <a:cubicBezTo>
                    <a:pt x="264" y="235"/>
                    <a:pt x="268" y="234"/>
                    <a:pt x="269" y="231"/>
                  </a:cubicBezTo>
                  <a:cubicBezTo>
                    <a:pt x="267" y="228"/>
                    <a:pt x="264" y="227"/>
                    <a:pt x="261" y="226"/>
                  </a:cubicBezTo>
                  <a:cubicBezTo>
                    <a:pt x="260" y="229"/>
                    <a:pt x="257" y="231"/>
                    <a:pt x="256" y="234"/>
                  </a:cubicBezTo>
                  <a:close/>
                  <a:moveTo>
                    <a:pt x="76" y="240"/>
                  </a:moveTo>
                  <a:cubicBezTo>
                    <a:pt x="73" y="234"/>
                    <a:pt x="65" y="232"/>
                    <a:pt x="61" y="227"/>
                  </a:cubicBezTo>
                  <a:cubicBezTo>
                    <a:pt x="61" y="234"/>
                    <a:pt x="71" y="236"/>
                    <a:pt x="76" y="240"/>
                  </a:cubicBezTo>
                  <a:close/>
                  <a:moveTo>
                    <a:pt x="123" y="233"/>
                  </a:moveTo>
                  <a:cubicBezTo>
                    <a:pt x="125" y="234"/>
                    <a:pt x="126" y="230"/>
                    <a:pt x="128" y="231"/>
                  </a:cubicBezTo>
                  <a:cubicBezTo>
                    <a:pt x="128" y="229"/>
                    <a:pt x="128" y="227"/>
                    <a:pt x="126" y="227"/>
                  </a:cubicBezTo>
                  <a:cubicBezTo>
                    <a:pt x="126" y="230"/>
                    <a:pt x="122" y="230"/>
                    <a:pt x="123" y="233"/>
                  </a:cubicBezTo>
                  <a:close/>
                  <a:moveTo>
                    <a:pt x="225" y="231"/>
                  </a:moveTo>
                  <a:cubicBezTo>
                    <a:pt x="224" y="229"/>
                    <a:pt x="223" y="229"/>
                    <a:pt x="224" y="227"/>
                  </a:cubicBezTo>
                  <a:cubicBezTo>
                    <a:pt x="221" y="228"/>
                    <a:pt x="222" y="228"/>
                    <a:pt x="222" y="230"/>
                  </a:cubicBezTo>
                  <a:cubicBezTo>
                    <a:pt x="224" y="229"/>
                    <a:pt x="226" y="232"/>
                    <a:pt x="225" y="231"/>
                  </a:cubicBezTo>
                  <a:close/>
                  <a:moveTo>
                    <a:pt x="372" y="238"/>
                  </a:moveTo>
                  <a:cubicBezTo>
                    <a:pt x="374" y="238"/>
                    <a:pt x="375" y="240"/>
                    <a:pt x="378" y="240"/>
                  </a:cubicBezTo>
                  <a:cubicBezTo>
                    <a:pt x="379" y="237"/>
                    <a:pt x="382" y="236"/>
                    <a:pt x="383" y="233"/>
                  </a:cubicBezTo>
                  <a:cubicBezTo>
                    <a:pt x="381" y="231"/>
                    <a:pt x="380" y="229"/>
                    <a:pt x="377" y="228"/>
                  </a:cubicBezTo>
                  <a:cubicBezTo>
                    <a:pt x="376" y="232"/>
                    <a:pt x="373" y="234"/>
                    <a:pt x="372" y="238"/>
                  </a:cubicBezTo>
                  <a:close/>
                  <a:moveTo>
                    <a:pt x="394" y="231"/>
                  </a:moveTo>
                  <a:cubicBezTo>
                    <a:pt x="396" y="230"/>
                    <a:pt x="393" y="227"/>
                    <a:pt x="392" y="229"/>
                  </a:cubicBezTo>
                  <a:cubicBezTo>
                    <a:pt x="393" y="229"/>
                    <a:pt x="393" y="231"/>
                    <a:pt x="394" y="231"/>
                  </a:cubicBezTo>
                  <a:close/>
                  <a:moveTo>
                    <a:pt x="622" y="239"/>
                  </a:moveTo>
                  <a:cubicBezTo>
                    <a:pt x="622" y="235"/>
                    <a:pt x="625" y="232"/>
                    <a:pt x="623" y="228"/>
                  </a:cubicBezTo>
                  <a:cubicBezTo>
                    <a:pt x="624" y="232"/>
                    <a:pt x="620" y="235"/>
                    <a:pt x="622" y="239"/>
                  </a:cubicBezTo>
                  <a:close/>
                  <a:moveTo>
                    <a:pt x="286" y="232"/>
                  </a:moveTo>
                  <a:cubicBezTo>
                    <a:pt x="287" y="234"/>
                    <a:pt x="292" y="237"/>
                    <a:pt x="292" y="231"/>
                  </a:cubicBezTo>
                  <a:cubicBezTo>
                    <a:pt x="290" y="229"/>
                    <a:pt x="286" y="227"/>
                    <a:pt x="286" y="232"/>
                  </a:cubicBezTo>
                  <a:close/>
                  <a:moveTo>
                    <a:pt x="496" y="232"/>
                  </a:moveTo>
                  <a:cubicBezTo>
                    <a:pt x="496" y="230"/>
                    <a:pt x="495" y="229"/>
                    <a:pt x="493" y="229"/>
                  </a:cubicBezTo>
                  <a:cubicBezTo>
                    <a:pt x="493" y="232"/>
                    <a:pt x="495" y="234"/>
                    <a:pt x="496" y="232"/>
                  </a:cubicBezTo>
                  <a:close/>
                  <a:moveTo>
                    <a:pt x="93" y="237"/>
                  </a:moveTo>
                  <a:cubicBezTo>
                    <a:pt x="95" y="234"/>
                    <a:pt x="93" y="230"/>
                    <a:pt x="90" y="229"/>
                  </a:cubicBezTo>
                  <a:cubicBezTo>
                    <a:pt x="92" y="232"/>
                    <a:pt x="92" y="235"/>
                    <a:pt x="93" y="237"/>
                  </a:cubicBezTo>
                  <a:close/>
                  <a:moveTo>
                    <a:pt x="276" y="230"/>
                  </a:moveTo>
                  <a:cubicBezTo>
                    <a:pt x="276" y="232"/>
                    <a:pt x="277" y="232"/>
                    <a:pt x="279" y="232"/>
                  </a:cubicBezTo>
                  <a:cubicBezTo>
                    <a:pt x="279" y="230"/>
                    <a:pt x="277" y="229"/>
                    <a:pt x="276" y="230"/>
                  </a:cubicBezTo>
                  <a:close/>
                  <a:moveTo>
                    <a:pt x="309" y="238"/>
                  </a:moveTo>
                  <a:cubicBezTo>
                    <a:pt x="312" y="240"/>
                    <a:pt x="315" y="242"/>
                    <a:pt x="319" y="244"/>
                  </a:cubicBezTo>
                  <a:cubicBezTo>
                    <a:pt x="323" y="245"/>
                    <a:pt x="324" y="239"/>
                    <a:pt x="327" y="240"/>
                  </a:cubicBezTo>
                  <a:cubicBezTo>
                    <a:pt x="327" y="238"/>
                    <a:pt x="326" y="237"/>
                    <a:pt x="326" y="235"/>
                  </a:cubicBezTo>
                  <a:cubicBezTo>
                    <a:pt x="320" y="235"/>
                    <a:pt x="319" y="230"/>
                    <a:pt x="314" y="229"/>
                  </a:cubicBezTo>
                  <a:cubicBezTo>
                    <a:pt x="313" y="233"/>
                    <a:pt x="310" y="234"/>
                    <a:pt x="309" y="238"/>
                  </a:cubicBezTo>
                  <a:close/>
                  <a:moveTo>
                    <a:pt x="238" y="231"/>
                  </a:moveTo>
                  <a:cubicBezTo>
                    <a:pt x="240" y="235"/>
                    <a:pt x="244" y="237"/>
                    <a:pt x="248" y="239"/>
                  </a:cubicBezTo>
                  <a:cubicBezTo>
                    <a:pt x="248" y="238"/>
                    <a:pt x="250" y="238"/>
                    <a:pt x="250" y="236"/>
                  </a:cubicBezTo>
                  <a:cubicBezTo>
                    <a:pt x="247" y="233"/>
                    <a:pt x="242" y="228"/>
                    <a:pt x="238" y="231"/>
                  </a:cubicBezTo>
                  <a:close/>
                  <a:moveTo>
                    <a:pt x="487" y="234"/>
                  </a:moveTo>
                  <a:cubicBezTo>
                    <a:pt x="487" y="231"/>
                    <a:pt x="485" y="231"/>
                    <a:pt x="484" y="230"/>
                  </a:cubicBezTo>
                  <a:cubicBezTo>
                    <a:pt x="484" y="232"/>
                    <a:pt x="485" y="233"/>
                    <a:pt x="487" y="234"/>
                  </a:cubicBezTo>
                  <a:close/>
                  <a:moveTo>
                    <a:pt x="521" y="234"/>
                  </a:moveTo>
                  <a:cubicBezTo>
                    <a:pt x="523" y="237"/>
                    <a:pt x="527" y="238"/>
                    <a:pt x="530" y="241"/>
                  </a:cubicBezTo>
                  <a:cubicBezTo>
                    <a:pt x="530" y="240"/>
                    <a:pt x="531" y="238"/>
                    <a:pt x="531" y="237"/>
                  </a:cubicBezTo>
                  <a:cubicBezTo>
                    <a:pt x="528" y="234"/>
                    <a:pt x="525" y="232"/>
                    <a:pt x="522" y="230"/>
                  </a:cubicBezTo>
                  <a:cubicBezTo>
                    <a:pt x="522" y="232"/>
                    <a:pt x="521" y="232"/>
                    <a:pt x="521" y="234"/>
                  </a:cubicBezTo>
                  <a:close/>
                  <a:moveTo>
                    <a:pt x="131" y="231"/>
                  </a:moveTo>
                  <a:cubicBezTo>
                    <a:pt x="123" y="236"/>
                    <a:pt x="129" y="244"/>
                    <a:pt x="136" y="246"/>
                  </a:cubicBezTo>
                  <a:cubicBezTo>
                    <a:pt x="139" y="240"/>
                    <a:pt x="135" y="234"/>
                    <a:pt x="131" y="231"/>
                  </a:cubicBezTo>
                  <a:close/>
                  <a:moveTo>
                    <a:pt x="356" y="235"/>
                  </a:moveTo>
                  <a:cubicBezTo>
                    <a:pt x="354" y="233"/>
                    <a:pt x="353" y="231"/>
                    <a:pt x="351" y="231"/>
                  </a:cubicBezTo>
                  <a:cubicBezTo>
                    <a:pt x="350" y="234"/>
                    <a:pt x="357" y="235"/>
                    <a:pt x="356" y="235"/>
                  </a:cubicBezTo>
                  <a:close/>
                  <a:moveTo>
                    <a:pt x="417" y="238"/>
                  </a:moveTo>
                  <a:cubicBezTo>
                    <a:pt x="419" y="238"/>
                    <a:pt x="419" y="240"/>
                    <a:pt x="421" y="240"/>
                  </a:cubicBezTo>
                  <a:cubicBezTo>
                    <a:pt x="423" y="236"/>
                    <a:pt x="426" y="237"/>
                    <a:pt x="426" y="232"/>
                  </a:cubicBezTo>
                  <a:cubicBezTo>
                    <a:pt x="422" y="230"/>
                    <a:pt x="419" y="232"/>
                    <a:pt x="417" y="238"/>
                  </a:cubicBezTo>
                  <a:close/>
                  <a:moveTo>
                    <a:pt x="439" y="237"/>
                  </a:moveTo>
                  <a:cubicBezTo>
                    <a:pt x="438" y="233"/>
                    <a:pt x="436" y="232"/>
                    <a:pt x="433" y="231"/>
                  </a:cubicBezTo>
                  <a:cubicBezTo>
                    <a:pt x="433" y="235"/>
                    <a:pt x="436" y="236"/>
                    <a:pt x="439" y="237"/>
                  </a:cubicBezTo>
                  <a:close/>
                  <a:moveTo>
                    <a:pt x="62" y="241"/>
                  </a:moveTo>
                  <a:cubicBezTo>
                    <a:pt x="61" y="237"/>
                    <a:pt x="59" y="233"/>
                    <a:pt x="54" y="232"/>
                  </a:cubicBezTo>
                  <a:cubicBezTo>
                    <a:pt x="56" y="239"/>
                    <a:pt x="58" y="246"/>
                    <a:pt x="66" y="249"/>
                  </a:cubicBezTo>
                  <a:cubicBezTo>
                    <a:pt x="63" y="246"/>
                    <a:pt x="64" y="238"/>
                    <a:pt x="62" y="241"/>
                  </a:cubicBezTo>
                  <a:close/>
                  <a:moveTo>
                    <a:pt x="202" y="241"/>
                  </a:moveTo>
                  <a:cubicBezTo>
                    <a:pt x="202" y="238"/>
                    <a:pt x="196" y="232"/>
                    <a:pt x="193" y="232"/>
                  </a:cubicBezTo>
                  <a:cubicBezTo>
                    <a:pt x="196" y="235"/>
                    <a:pt x="198" y="239"/>
                    <a:pt x="202" y="241"/>
                  </a:cubicBezTo>
                  <a:close/>
                  <a:moveTo>
                    <a:pt x="231" y="234"/>
                  </a:moveTo>
                  <a:cubicBezTo>
                    <a:pt x="231" y="234"/>
                    <a:pt x="231" y="233"/>
                    <a:pt x="231" y="232"/>
                  </a:cubicBezTo>
                  <a:cubicBezTo>
                    <a:pt x="229" y="233"/>
                    <a:pt x="226" y="231"/>
                    <a:pt x="227" y="232"/>
                  </a:cubicBezTo>
                  <a:cubicBezTo>
                    <a:pt x="229" y="233"/>
                    <a:pt x="229" y="236"/>
                    <a:pt x="231" y="234"/>
                  </a:cubicBezTo>
                  <a:close/>
                  <a:moveTo>
                    <a:pt x="560" y="245"/>
                  </a:moveTo>
                  <a:cubicBezTo>
                    <a:pt x="562" y="243"/>
                    <a:pt x="564" y="239"/>
                    <a:pt x="565" y="236"/>
                  </a:cubicBezTo>
                  <a:cubicBezTo>
                    <a:pt x="564" y="235"/>
                    <a:pt x="563" y="233"/>
                    <a:pt x="561" y="232"/>
                  </a:cubicBezTo>
                  <a:cubicBezTo>
                    <a:pt x="560" y="235"/>
                    <a:pt x="560" y="243"/>
                    <a:pt x="560" y="245"/>
                  </a:cubicBezTo>
                  <a:close/>
                  <a:moveTo>
                    <a:pt x="341" y="235"/>
                  </a:moveTo>
                  <a:cubicBezTo>
                    <a:pt x="343" y="237"/>
                    <a:pt x="347" y="233"/>
                    <a:pt x="344" y="232"/>
                  </a:cubicBezTo>
                  <a:cubicBezTo>
                    <a:pt x="344" y="234"/>
                    <a:pt x="341" y="233"/>
                    <a:pt x="341" y="235"/>
                  </a:cubicBezTo>
                  <a:close/>
                  <a:moveTo>
                    <a:pt x="541" y="237"/>
                  </a:moveTo>
                  <a:cubicBezTo>
                    <a:pt x="540" y="235"/>
                    <a:pt x="539" y="233"/>
                    <a:pt x="536" y="233"/>
                  </a:cubicBezTo>
                  <a:cubicBezTo>
                    <a:pt x="536" y="236"/>
                    <a:pt x="539" y="236"/>
                    <a:pt x="541" y="237"/>
                  </a:cubicBezTo>
                  <a:close/>
                  <a:moveTo>
                    <a:pt x="179" y="237"/>
                  </a:moveTo>
                  <a:cubicBezTo>
                    <a:pt x="181" y="237"/>
                    <a:pt x="181" y="234"/>
                    <a:pt x="180" y="234"/>
                  </a:cubicBezTo>
                  <a:cubicBezTo>
                    <a:pt x="180" y="234"/>
                    <a:pt x="178" y="235"/>
                    <a:pt x="179" y="237"/>
                  </a:cubicBezTo>
                  <a:close/>
                  <a:moveTo>
                    <a:pt x="225" y="242"/>
                  </a:moveTo>
                  <a:cubicBezTo>
                    <a:pt x="224" y="237"/>
                    <a:pt x="219" y="234"/>
                    <a:pt x="216" y="234"/>
                  </a:cubicBezTo>
                  <a:cubicBezTo>
                    <a:pt x="218" y="237"/>
                    <a:pt x="220" y="243"/>
                    <a:pt x="225" y="242"/>
                  </a:cubicBezTo>
                  <a:close/>
                  <a:moveTo>
                    <a:pt x="403" y="237"/>
                  </a:moveTo>
                  <a:cubicBezTo>
                    <a:pt x="403" y="235"/>
                    <a:pt x="403" y="235"/>
                    <a:pt x="403" y="235"/>
                  </a:cubicBezTo>
                  <a:cubicBezTo>
                    <a:pt x="403" y="235"/>
                    <a:pt x="403" y="235"/>
                    <a:pt x="403" y="235"/>
                  </a:cubicBezTo>
                  <a:cubicBezTo>
                    <a:pt x="402" y="237"/>
                    <a:pt x="399" y="232"/>
                    <a:pt x="399" y="235"/>
                  </a:cubicBezTo>
                  <a:cubicBezTo>
                    <a:pt x="401" y="235"/>
                    <a:pt x="401" y="237"/>
                    <a:pt x="403" y="237"/>
                  </a:cubicBezTo>
                  <a:close/>
                  <a:moveTo>
                    <a:pt x="101" y="241"/>
                  </a:moveTo>
                  <a:cubicBezTo>
                    <a:pt x="101" y="238"/>
                    <a:pt x="100" y="235"/>
                    <a:pt x="97" y="234"/>
                  </a:cubicBezTo>
                  <a:cubicBezTo>
                    <a:pt x="97" y="238"/>
                    <a:pt x="98" y="241"/>
                    <a:pt x="101" y="241"/>
                  </a:cubicBezTo>
                  <a:close/>
                  <a:moveTo>
                    <a:pt x="142" y="240"/>
                  </a:moveTo>
                  <a:cubicBezTo>
                    <a:pt x="145" y="238"/>
                    <a:pt x="140" y="236"/>
                    <a:pt x="139" y="234"/>
                  </a:cubicBezTo>
                  <a:cubicBezTo>
                    <a:pt x="139" y="237"/>
                    <a:pt x="140" y="239"/>
                    <a:pt x="142" y="240"/>
                  </a:cubicBezTo>
                  <a:close/>
                  <a:moveTo>
                    <a:pt x="266" y="240"/>
                  </a:moveTo>
                  <a:cubicBezTo>
                    <a:pt x="268" y="241"/>
                    <a:pt x="268" y="242"/>
                    <a:pt x="270" y="242"/>
                  </a:cubicBezTo>
                  <a:cubicBezTo>
                    <a:pt x="270" y="238"/>
                    <a:pt x="275" y="240"/>
                    <a:pt x="274" y="235"/>
                  </a:cubicBezTo>
                  <a:cubicBezTo>
                    <a:pt x="273" y="235"/>
                    <a:pt x="273" y="235"/>
                    <a:pt x="273" y="234"/>
                  </a:cubicBezTo>
                  <a:cubicBezTo>
                    <a:pt x="270" y="236"/>
                    <a:pt x="267" y="237"/>
                    <a:pt x="266" y="240"/>
                  </a:cubicBezTo>
                  <a:close/>
                  <a:moveTo>
                    <a:pt x="293" y="239"/>
                  </a:moveTo>
                  <a:cubicBezTo>
                    <a:pt x="294" y="242"/>
                    <a:pt x="298" y="242"/>
                    <a:pt x="301" y="244"/>
                  </a:cubicBezTo>
                  <a:cubicBezTo>
                    <a:pt x="302" y="243"/>
                    <a:pt x="302" y="242"/>
                    <a:pt x="303" y="241"/>
                  </a:cubicBezTo>
                  <a:cubicBezTo>
                    <a:pt x="301" y="238"/>
                    <a:pt x="299" y="235"/>
                    <a:pt x="295" y="234"/>
                  </a:cubicBezTo>
                  <a:cubicBezTo>
                    <a:pt x="295" y="236"/>
                    <a:pt x="293" y="237"/>
                    <a:pt x="293" y="239"/>
                  </a:cubicBezTo>
                  <a:close/>
                  <a:moveTo>
                    <a:pt x="461" y="237"/>
                  </a:moveTo>
                  <a:cubicBezTo>
                    <a:pt x="465" y="240"/>
                    <a:pt x="467" y="245"/>
                    <a:pt x="472" y="248"/>
                  </a:cubicBezTo>
                  <a:cubicBezTo>
                    <a:pt x="472" y="246"/>
                    <a:pt x="473" y="245"/>
                    <a:pt x="473" y="243"/>
                  </a:cubicBezTo>
                  <a:cubicBezTo>
                    <a:pt x="470" y="239"/>
                    <a:pt x="466" y="236"/>
                    <a:pt x="462" y="234"/>
                  </a:cubicBezTo>
                  <a:cubicBezTo>
                    <a:pt x="462" y="235"/>
                    <a:pt x="461" y="236"/>
                    <a:pt x="461" y="237"/>
                  </a:cubicBezTo>
                  <a:close/>
                  <a:moveTo>
                    <a:pt x="480" y="240"/>
                  </a:moveTo>
                  <a:cubicBezTo>
                    <a:pt x="482" y="241"/>
                    <a:pt x="482" y="243"/>
                    <a:pt x="484" y="243"/>
                  </a:cubicBezTo>
                  <a:cubicBezTo>
                    <a:pt x="487" y="239"/>
                    <a:pt x="486" y="236"/>
                    <a:pt x="482" y="234"/>
                  </a:cubicBezTo>
                  <a:cubicBezTo>
                    <a:pt x="482" y="237"/>
                    <a:pt x="480" y="238"/>
                    <a:pt x="480" y="240"/>
                  </a:cubicBezTo>
                  <a:close/>
                  <a:moveTo>
                    <a:pt x="43" y="249"/>
                  </a:moveTo>
                  <a:cubicBezTo>
                    <a:pt x="42" y="245"/>
                    <a:pt x="43" y="242"/>
                    <a:pt x="44" y="238"/>
                  </a:cubicBezTo>
                  <a:cubicBezTo>
                    <a:pt x="43" y="237"/>
                    <a:pt x="42" y="235"/>
                    <a:pt x="40" y="235"/>
                  </a:cubicBezTo>
                  <a:cubicBezTo>
                    <a:pt x="40" y="238"/>
                    <a:pt x="37" y="247"/>
                    <a:pt x="43" y="249"/>
                  </a:cubicBezTo>
                  <a:close/>
                  <a:moveTo>
                    <a:pt x="507" y="240"/>
                  </a:moveTo>
                  <a:cubicBezTo>
                    <a:pt x="506" y="237"/>
                    <a:pt x="504" y="235"/>
                    <a:pt x="501" y="235"/>
                  </a:cubicBezTo>
                  <a:cubicBezTo>
                    <a:pt x="501" y="238"/>
                    <a:pt x="504" y="239"/>
                    <a:pt x="507" y="240"/>
                  </a:cubicBezTo>
                  <a:close/>
                  <a:moveTo>
                    <a:pt x="182" y="239"/>
                  </a:moveTo>
                  <a:cubicBezTo>
                    <a:pt x="187" y="240"/>
                    <a:pt x="191" y="249"/>
                    <a:pt x="196" y="244"/>
                  </a:cubicBezTo>
                  <a:cubicBezTo>
                    <a:pt x="192" y="241"/>
                    <a:pt x="188" y="239"/>
                    <a:pt x="184" y="235"/>
                  </a:cubicBezTo>
                  <a:cubicBezTo>
                    <a:pt x="184" y="237"/>
                    <a:pt x="182" y="238"/>
                    <a:pt x="182" y="239"/>
                  </a:cubicBezTo>
                  <a:close/>
                  <a:moveTo>
                    <a:pt x="346" y="238"/>
                  </a:moveTo>
                  <a:cubicBezTo>
                    <a:pt x="349" y="237"/>
                    <a:pt x="350" y="242"/>
                    <a:pt x="353" y="240"/>
                  </a:cubicBezTo>
                  <a:cubicBezTo>
                    <a:pt x="351" y="239"/>
                    <a:pt x="347" y="232"/>
                    <a:pt x="346" y="238"/>
                  </a:cubicBezTo>
                  <a:close/>
                  <a:moveTo>
                    <a:pt x="286" y="243"/>
                  </a:moveTo>
                  <a:cubicBezTo>
                    <a:pt x="286" y="242"/>
                    <a:pt x="287" y="241"/>
                    <a:pt x="287" y="240"/>
                  </a:cubicBezTo>
                  <a:cubicBezTo>
                    <a:pt x="285" y="238"/>
                    <a:pt x="282" y="237"/>
                    <a:pt x="280" y="236"/>
                  </a:cubicBezTo>
                  <a:cubicBezTo>
                    <a:pt x="281" y="239"/>
                    <a:pt x="284" y="241"/>
                    <a:pt x="286" y="243"/>
                  </a:cubicBezTo>
                  <a:close/>
                  <a:moveTo>
                    <a:pt x="381" y="241"/>
                  </a:moveTo>
                  <a:cubicBezTo>
                    <a:pt x="382" y="241"/>
                    <a:pt x="383" y="241"/>
                    <a:pt x="384" y="241"/>
                  </a:cubicBezTo>
                  <a:cubicBezTo>
                    <a:pt x="384" y="238"/>
                    <a:pt x="387" y="239"/>
                    <a:pt x="386" y="236"/>
                  </a:cubicBezTo>
                  <a:cubicBezTo>
                    <a:pt x="383" y="236"/>
                    <a:pt x="383" y="239"/>
                    <a:pt x="381" y="241"/>
                  </a:cubicBezTo>
                  <a:close/>
                  <a:moveTo>
                    <a:pt x="423" y="243"/>
                  </a:moveTo>
                  <a:cubicBezTo>
                    <a:pt x="428" y="244"/>
                    <a:pt x="431" y="248"/>
                    <a:pt x="436" y="250"/>
                  </a:cubicBezTo>
                  <a:cubicBezTo>
                    <a:pt x="438" y="248"/>
                    <a:pt x="440" y="247"/>
                    <a:pt x="440" y="244"/>
                  </a:cubicBezTo>
                  <a:cubicBezTo>
                    <a:pt x="437" y="240"/>
                    <a:pt x="434" y="238"/>
                    <a:pt x="429" y="236"/>
                  </a:cubicBezTo>
                  <a:cubicBezTo>
                    <a:pt x="427" y="238"/>
                    <a:pt x="424" y="239"/>
                    <a:pt x="423" y="243"/>
                  </a:cubicBezTo>
                  <a:close/>
                  <a:moveTo>
                    <a:pt x="490" y="237"/>
                  </a:moveTo>
                  <a:cubicBezTo>
                    <a:pt x="491" y="238"/>
                    <a:pt x="491" y="241"/>
                    <a:pt x="493" y="241"/>
                  </a:cubicBezTo>
                  <a:cubicBezTo>
                    <a:pt x="493" y="239"/>
                    <a:pt x="494" y="239"/>
                    <a:pt x="494" y="237"/>
                  </a:cubicBezTo>
                  <a:cubicBezTo>
                    <a:pt x="493" y="236"/>
                    <a:pt x="492" y="235"/>
                    <a:pt x="490" y="237"/>
                  </a:cubicBezTo>
                  <a:close/>
                  <a:moveTo>
                    <a:pt x="631" y="239"/>
                  </a:moveTo>
                  <a:cubicBezTo>
                    <a:pt x="634" y="240"/>
                    <a:pt x="634" y="236"/>
                    <a:pt x="632" y="236"/>
                  </a:cubicBezTo>
                  <a:cubicBezTo>
                    <a:pt x="632" y="238"/>
                    <a:pt x="631" y="238"/>
                    <a:pt x="631" y="239"/>
                  </a:cubicBezTo>
                  <a:close/>
                  <a:moveTo>
                    <a:pt x="242" y="246"/>
                  </a:moveTo>
                  <a:cubicBezTo>
                    <a:pt x="245" y="241"/>
                    <a:pt x="239" y="237"/>
                    <a:pt x="234" y="237"/>
                  </a:cubicBezTo>
                  <a:cubicBezTo>
                    <a:pt x="235" y="241"/>
                    <a:pt x="240" y="242"/>
                    <a:pt x="242" y="246"/>
                  </a:cubicBezTo>
                  <a:close/>
                  <a:moveTo>
                    <a:pt x="91" y="267"/>
                  </a:moveTo>
                  <a:cubicBezTo>
                    <a:pt x="88" y="261"/>
                    <a:pt x="86" y="253"/>
                    <a:pt x="82" y="248"/>
                  </a:cubicBezTo>
                  <a:cubicBezTo>
                    <a:pt x="76" y="245"/>
                    <a:pt x="70" y="241"/>
                    <a:pt x="64" y="237"/>
                  </a:cubicBezTo>
                  <a:cubicBezTo>
                    <a:pt x="69" y="251"/>
                    <a:pt x="79" y="262"/>
                    <a:pt x="91" y="267"/>
                  </a:cubicBezTo>
                  <a:close/>
                  <a:moveTo>
                    <a:pt x="564" y="248"/>
                  </a:moveTo>
                  <a:cubicBezTo>
                    <a:pt x="565" y="249"/>
                    <a:pt x="566" y="250"/>
                    <a:pt x="567" y="250"/>
                  </a:cubicBezTo>
                  <a:cubicBezTo>
                    <a:pt x="567" y="246"/>
                    <a:pt x="569" y="243"/>
                    <a:pt x="569" y="238"/>
                  </a:cubicBezTo>
                  <a:cubicBezTo>
                    <a:pt x="568" y="238"/>
                    <a:pt x="568" y="238"/>
                    <a:pt x="567" y="237"/>
                  </a:cubicBezTo>
                  <a:cubicBezTo>
                    <a:pt x="566" y="241"/>
                    <a:pt x="564" y="244"/>
                    <a:pt x="564" y="248"/>
                  </a:cubicBezTo>
                  <a:close/>
                  <a:moveTo>
                    <a:pt x="405" y="246"/>
                  </a:moveTo>
                  <a:cubicBezTo>
                    <a:pt x="407" y="241"/>
                    <a:pt x="400" y="240"/>
                    <a:pt x="398" y="238"/>
                  </a:cubicBezTo>
                  <a:cubicBezTo>
                    <a:pt x="399" y="242"/>
                    <a:pt x="401" y="245"/>
                    <a:pt x="405" y="246"/>
                  </a:cubicBezTo>
                  <a:close/>
                  <a:moveTo>
                    <a:pt x="250" y="241"/>
                  </a:moveTo>
                  <a:cubicBezTo>
                    <a:pt x="251" y="241"/>
                    <a:pt x="252" y="243"/>
                    <a:pt x="254" y="243"/>
                  </a:cubicBezTo>
                  <a:cubicBezTo>
                    <a:pt x="253" y="241"/>
                    <a:pt x="253" y="240"/>
                    <a:pt x="253" y="238"/>
                  </a:cubicBezTo>
                  <a:cubicBezTo>
                    <a:pt x="252" y="238"/>
                    <a:pt x="251" y="238"/>
                    <a:pt x="251" y="238"/>
                  </a:cubicBezTo>
                  <a:cubicBezTo>
                    <a:pt x="251" y="239"/>
                    <a:pt x="250" y="240"/>
                    <a:pt x="250" y="241"/>
                  </a:cubicBezTo>
                  <a:close/>
                  <a:moveTo>
                    <a:pt x="532" y="243"/>
                  </a:moveTo>
                  <a:cubicBezTo>
                    <a:pt x="534" y="244"/>
                    <a:pt x="534" y="246"/>
                    <a:pt x="537" y="246"/>
                  </a:cubicBezTo>
                  <a:cubicBezTo>
                    <a:pt x="537" y="244"/>
                    <a:pt x="538" y="244"/>
                    <a:pt x="538" y="242"/>
                  </a:cubicBezTo>
                  <a:cubicBezTo>
                    <a:pt x="537" y="241"/>
                    <a:pt x="536" y="239"/>
                    <a:pt x="533" y="239"/>
                  </a:cubicBezTo>
                  <a:cubicBezTo>
                    <a:pt x="534" y="241"/>
                    <a:pt x="533" y="242"/>
                    <a:pt x="532" y="243"/>
                  </a:cubicBezTo>
                  <a:close/>
                  <a:moveTo>
                    <a:pt x="119" y="250"/>
                  </a:moveTo>
                  <a:cubicBezTo>
                    <a:pt x="116" y="245"/>
                    <a:pt x="110" y="243"/>
                    <a:pt x="106" y="240"/>
                  </a:cubicBezTo>
                  <a:cubicBezTo>
                    <a:pt x="106" y="246"/>
                    <a:pt x="114" y="250"/>
                    <a:pt x="119" y="250"/>
                  </a:cubicBezTo>
                  <a:close/>
                  <a:moveTo>
                    <a:pt x="157" y="245"/>
                  </a:moveTo>
                  <a:cubicBezTo>
                    <a:pt x="153" y="244"/>
                    <a:pt x="152" y="241"/>
                    <a:pt x="149" y="240"/>
                  </a:cubicBezTo>
                  <a:cubicBezTo>
                    <a:pt x="151" y="242"/>
                    <a:pt x="154" y="249"/>
                    <a:pt x="157" y="245"/>
                  </a:cubicBezTo>
                  <a:close/>
                  <a:moveTo>
                    <a:pt x="172" y="243"/>
                  </a:moveTo>
                  <a:cubicBezTo>
                    <a:pt x="175" y="243"/>
                    <a:pt x="176" y="241"/>
                    <a:pt x="176" y="240"/>
                  </a:cubicBezTo>
                  <a:cubicBezTo>
                    <a:pt x="174" y="239"/>
                    <a:pt x="174" y="242"/>
                    <a:pt x="172" y="243"/>
                  </a:cubicBezTo>
                  <a:close/>
                  <a:moveTo>
                    <a:pt x="273" y="244"/>
                  </a:moveTo>
                  <a:cubicBezTo>
                    <a:pt x="276" y="246"/>
                    <a:pt x="278" y="249"/>
                    <a:pt x="282" y="249"/>
                  </a:cubicBezTo>
                  <a:cubicBezTo>
                    <a:pt x="284" y="243"/>
                    <a:pt x="275" y="236"/>
                    <a:pt x="273" y="244"/>
                  </a:cubicBezTo>
                  <a:close/>
                  <a:moveTo>
                    <a:pt x="518" y="244"/>
                  </a:moveTo>
                  <a:cubicBezTo>
                    <a:pt x="521" y="246"/>
                    <a:pt x="523" y="248"/>
                    <a:pt x="526" y="250"/>
                  </a:cubicBezTo>
                  <a:cubicBezTo>
                    <a:pt x="530" y="244"/>
                    <a:pt x="522" y="242"/>
                    <a:pt x="519" y="240"/>
                  </a:cubicBezTo>
                  <a:cubicBezTo>
                    <a:pt x="519" y="242"/>
                    <a:pt x="518" y="242"/>
                    <a:pt x="518" y="244"/>
                  </a:cubicBezTo>
                  <a:close/>
                  <a:moveTo>
                    <a:pt x="598" y="268"/>
                  </a:moveTo>
                  <a:cubicBezTo>
                    <a:pt x="598" y="270"/>
                    <a:pt x="598" y="270"/>
                    <a:pt x="600" y="268"/>
                  </a:cubicBezTo>
                  <a:cubicBezTo>
                    <a:pt x="599" y="265"/>
                    <a:pt x="601" y="264"/>
                    <a:pt x="603" y="262"/>
                  </a:cubicBezTo>
                  <a:cubicBezTo>
                    <a:pt x="604" y="257"/>
                    <a:pt x="604" y="253"/>
                    <a:pt x="607" y="249"/>
                  </a:cubicBezTo>
                  <a:cubicBezTo>
                    <a:pt x="606" y="246"/>
                    <a:pt x="607" y="243"/>
                    <a:pt x="606" y="240"/>
                  </a:cubicBezTo>
                  <a:cubicBezTo>
                    <a:pt x="603" y="247"/>
                    <a:pt x="601" y="258"/>
                    <a:pt x="598" y="268"/>
                  </a:cubicBezTo>
                  <a:close/>
                  <a:moveTo>
                    <a:pt x="621" y="277"/>
                  </a:moveTo>
                  <a:cubicBezTo>
                    <a:pt x="627" y="272"/>
                    <a:pt x="625" y="261"/>
                    <a:pt x="630" y="253"/>
                  </a:cubicBezTo>
                  <a:cubicBezTo>
                    <a:pt x="628" y="250"/>
                    <a:pt x="630" y="247"/>
                    <a:pt x="632" y="246"/>
                  </a:cubicBezTo>
                  <a:cubicBezTo>
                    <a:pt x="632" y="243"/>
                    <a:pt x="633" y="241"/>
                    <a:pt x="631" y="240"/>
                  </a:cubicBezTo>
                  <a:cubicBezTo>
                    <a:pt x="629" y="254"/>
                    <a:pt x="622" y="264"/>
                    <a:pt x="621" y="277"/>
                  </a:cubicBezTo>
                  <a:close/>
                  <a:moveTo>
                    <a:pt x="219" y="248"/>
                  </a:moveTo>
                  <a:cubicBezTo>
                    <a:pt x="220" y="244"/>
                    <a:pt x="213" y="240"/>
                    <a:pt x="211" y="241"/>
                  </a:cubicBezTo>
                  <a:cubicBezTo>
                    <a:pt x="214" y="243"/>
                    <a:pt x="215" y="246"/>
                    <a:pt x="219" y="248"/>
                  </a:cubicBezTo>
                  <a:close/>
                  <a:moveTo>
                    <a:pt x="386" y="246"/>
                  </a:moveTo>
                  <a:cubicBezTo>
                    <a:pt x="391" y="247"/>
                    <a:pt x="392" y="251"/>
                    <a:pt x="398" y="252"/>
                  </a:cubicBezTo>
                  <a:cubicBezTo>
                    <a:pt x="400" y="246"/>
                    <a:pt x="393" y="244"/>
                    <a:pt x="391" y="241"/>
                  </a:cubicBezTo>
                  <a:cubicBezTo>
                    <a:pt x="389" y="243"/>
                    <a:pt x="386" y="243"/>
                    <a:pt x="386" y="246"/>
                  </a:cubicBezTo>
                  <a:close/>
                  <a:moveTo>
                    <a:pt x="468" y="248"/>
                  </a:moveTo>
                  <a:cubicBezTo>
                    <a:pt x="465" y="246"/>
                    <a:pt x="464" y="242"/>
                    <a:pt x="459" y="241"/>
                  </a:cubicBezTo>
                  <a:cubicBezTo>
                    <a:pt x="461" y="244"/>
                    <a:pt x="465" y="248"/>
                    <a:pt x="468" y="248"/>
                  </a:cubicBezTo>
                  <a:close/>
                  <a:moveTo>
                    <a:pt x="46" y="252"/>
                  </a:moveTo>
                  <a:cubicBezTo>
                    <a:pt x="47" y="252"/>
                    <a:pt x="48" y="253"/>
                    <a:pt x="50" y="253"/>
                  </a:cubicBezTo>
                  <a:cubicBezTo>
                    <a:pt x="49" y="249"/>
                    <a:pt x="50" y="244"/>
                    <a:pt x="47" y="241"/>
                  </a:cubicBezTo>
                  <a:cubicBezTo>
                    <a:pt x="46" y="244"/>
                    <a:pt x="46" y="248"/>
                    <a:pt x="46" y="252"/>
                  </a:cubicBezTo>
                  <a:close/>
                  <a:moveTo>
                    <a:pt x="209" y="246"/>
                  </a:moveTo>
                  <a:cubicBezTo>
                    <a:pt x="208" y="244"/>
                    <a:pt x="207" y="242"/>
                    <a:pt x="205" y="241"/>
                  </a:cubicBezTo>
                  <a:cubicBezTo>
                    <a:pt x="204" y="244"/>
                    <a:pt x="208" y="245"/>
                    <a:pt x="209" y="246"/>
                  </a:cubicBezTo>
                  <a:close/>
                  <a:moveTo>
                    <a:pt x="303" y="245"/>
                  </a:moveTo>
                  <a:cubicBezTo>
                    <a:pt x="306" y="246"/>
                    <a:pt x="311" y="253"/>
                    <a:pt x="313" y="248"/>
                  </a:cubicBezTo>
                  <a:cubicBezTo>
                    <a:pt x="310" y="246"/>
                    <a:pt x="305" y="238"/>
                    <a:pt x="303" y="245"/>
                  </a:cubicBezTo>
                  <a:close/>
                  <a:moveTo>
                    <a:pt x="326" y="249"/>
                  </a:moveTo>
                  <a:cubicBezTo>
                    <a:pt x="328" y="250"/>
                    <a:pt x="329" y="251"/>
                    <a:pt x="330" y="252"/>
                  </a:cubicBezTo>
                  <a:cubicBezTo>
                    <a:pt x="333" y="249"/>
                    <a:pt x="334" y="246"/>
                    <a:pt x="337" y="243"/>
                  </a:cubicBezTo>
                  <a:cubicBezTo>
                    <a:pt x="333" y="240"/>
                    <a:pt x="326" y="246"/>
                    <a:pt x="326" y="249"/>
                  </a:cubicBezTo>
                  <a:close/>
                  <a:moveTo>
                    <a:pt x="488" y="246"/>
                  </a:moveTo>
                  <a:cubicBezTo>
                    <a:pt x="489" y="246"/>
                    <a:pt x="489" y="246"/>
                    <a:pt x="489" y="248"/>
                  </a:cubicBezTo>
                  <a:cubicBezTo>
                    <a:pt x="491" y="248"/>
                    <a:pt x="491" y="245"/>
                    <a:pt x="492" y="244"/>
                  </a:cubicBezTo>
                  <a:cubicBezTo>
                    <a:pt x="491" y="243"/>
                    <a:pt x="491" y="242"/>
                    <a:pt x="489" y="241"/>
                  </a:cubicBezTo>
                  <a:cubicBezTo>
                    <a:pt x="489" y="243"/>
                    <a:pt x="488" y="244"/>
                    <a:pt x="488" y="246"/>
                  </a:cubicBezTo>
                  <a:close/>
                  <a:moveTo>
                    <a:pt x="177" y="246"/>
                  </a:moveTo>
                  <a:cubicBezTo>
                    <a:pt x="181" y="249"/>
                    <a:pt x="188" y="255"/>
                    <a:pt x="191" y="249"/>
                  </a:cubicBezTo>
                  <a:cubicBezTo>
                    <a:pt x="187" y="247"/>
                    <a:pt x="180" y="238"/>
                    <a:pt x="177" y="246"/>
                  </a:cubicBezTo>
                  <a:close/>
                  <a:moveTo>
                    <a:pt x="502" y="251"/>
                  </a:moveTo>
                  <a:cubicBezTo>
                    <a:pt x="504" y="250"/>
                    <a:pt x="505" y="249"/>
                    <a:pt x="505" y="246"/>
                  </a:cubicBezTo>
                  <a:cubicBezTo>
                    <a:pt x="503" y="244"/>
                    <a:pt x="502" y="243"/>
                    <a:pt x="499" y="242"/>
                  </a:cubicBezTo>
                  <a:cubicBezTo>
                    <a:pt x="497" y="246"/>
                    <a:pt x="499" y="250"/>
                    <a:pt x="502" y="251"/>
                  </a:cubicBezTo>
                  <a:close/>
                  <a:moveTo>
                    <a:pt x="573" y="254"/>
                  </a:moveTo>
                  <a:cubicBezTo>
                    <a:pt x="575" y="252"/>
                    <a:pt x="576" y="243"/>
                    <a:pt x="573" y="242"/>
                  </a:cubicBezTo>
                  <a:cubicBezTo>
                    <a:pt x="572" y="245"/>
                    <a:pt x="568" y="252"/>
                    <a:pt x="573" y="254"/>
                  </a:cubicBezTo>
                  <a:close/>
                  <a:moveTo>
                    <a:pt x="149" y="252"/>
                  </a:moveTo>
                  <a:cubicBezTo>
                    <a:pt x="149" y="252"/>
                    <a:pt x="150" y="252"/>
                    <a:pt x="151" y="252"/>
                  </a:cubicBezTo>
                  <a:cubicBezTo>
                    <a:pt x="150" y="247"/>
                    <a:pt x="148" y="245"/>
                    <a:pt x="145" y="243"/>
                  </a:cubicBezTo>
                  <a:cubicBezTo>
                    <a:pt x="142" y="246"/>
                    <a:pt x="147" y="250"/>
                    <a:pt x="149" y="252"/>
                  </a:cubicBezTo>
                  <a:close/>
                  <a:moveTo>
                    <a:pt x="290" y="243"/>
                  </a:moveTo>
                  <a:cubicBezTo>
                    <a:pt x="287" y="246"/>
                    <a:pt x="291" y="250"/>
                    <a:pt x="293" y="252"/>
                  </a:cubicBezTo>
                  <a:cubicBezTo>
                    <a:pt x="295" y="251"/>
                    <a:pt x="297" y="250"/>
                    <a:pt x="297" y="248"/>
                  </a:cubicBezTo>
                  <a:cubicBezTo>
                    <a:pt x="294" y="248"/>
                    <a:pt x="294" y="244"/>
                    <a:pt x="290" y="243"/>
                  </a:cubicBezTo>
                  <a:close/>
                  <a:moveTo>
                    <a:pt x="57" y="258"/>
                  </a:moveTo>
                  <a:cubicBezTo>
                    <a:pt x="56" y="253"/>
                    <a:pt x="55" y="247"/>
                    <a:pt x="52" y="244"/>
                  </a:cubicBezTo>
                  <a:cubicBezTo>
                    <a:pt x="54" y="247"/>
                    <a:pt x="52" y="256"/>
                    <a:pt x="57" y="258"/>
                  </a:cubicBezTo>
                  <a:close/>
                  <a:moveTo>
                    <a:pt x="230" y="245"/>
                  </a:moveTo>
                  <a:cubicBezTo>
                    <a:pt x="231" y="248"/>
                    <a:pt x="236" y="250"/>
                    <a:pt x="239" y="250"/>
                  </a:cubicBezTo>
                  <a:cubicBezTo>
                    <a:pt x="237" y="247"/>
                    <a:pt x="233" y="244"/>
                    <a:pt x="230" y="245"/>
                  </a:cubicBezTo>
                  <a:close/>
                  <a:moveTo>
                    <a:pt x="332" y="254"/>
                  </a:moveTo>
                  <a:cubicBezTo>
                    <a:pt x="339" y="257"/>
                    <a:pt x="344" y="261"/>
                    <a:pt x="350" y="264"/>
                  </a:cubicBezTo>
                  <a:cubicBezTo>
                    <a:pt x="352" y="261"/>
                    <a:pt x="348" y="258"/>
                    <a:pt x="347" y="256"/>
                  </a:cubicBezTo>
                  <a:cubicBezTo>
                    <a:pt x="344" y="252"/>
                    <a:pt x="342" y="247"/>
                    <a:pt x="339" y="244"/>
                  </a:cubicBezTo>
                  <a:cubicBezTo>
                    <a:pt x="337" y="248"/>
                    <a:pt x="334" y="250"/>
                    <a:pt x="332" y="254"/>
                  </a:cubicBezTo>
                  <a:close/>
                  <a:moveTo>
                    <a:pt x="452" y="245"/>
                  </a:moveTo>
                  <a:cubicBezTo>
                    <a:pt x="452" y="247"/>
                    <a:pt x="453" y="247"/>
                    <a:pt x="454" y="247"/>
                  </a:cubicBezTo>
                  <a:cubicBezTo>
                    <a:pt x="455" y="245"/>
                    <a:pt x="454" y="244"/>
                    <a:pt x="453" y="244"/>
                  </a:cubicBezTo>
                  <a:cubicBezTo>
                    <a:pt x="453" y="245"/>
                    <a:pt x="453" y="245"/>
                    <a:pt x="452" y="245"/>
                  </a:cubicBezTo>
                  <a:close/>
                  <a:moveTo>
                    <a:pt x="540" y="249"/>
                  </a:moveTo>
                  <a:cubicBezTo>
                    <a:pt x="542" y="251"/>
                    <a:pt x="544" y="253"/>
                    <a:pt x="547" y="254"/>
                  </a:cubicBezTo>
                  <a:cubicBezTo>
                    <a:pt x="548" y="251"/>
                    <a:pt x="548" y="251"/>
                    <a:pt x="548" y="249"/>
                  </a:cubicBezTo>
                  <a:cubicBezTo>
                    <a:pt x="546" y="248"/>
                    <a:pt x="544" y="245"/>
                    <a:pt x="541" y="244"/>
                  </a:cubicBezTo>
                  <a:cubicBezTo>
                    <a:pt x="541" y="246"/>
                    <a:pt x="540" y="247"/>
                    <a:pt x="540" y="249"/>
                  </a:cubicBezTo>
                  <a:close/>
                  <a:moveTo>
                    <a:pt x="240" y="252"/>
                  </a:moveTo>
                  <a:cubicBezTo>
                    <a:pt x="242" y="253"/>
                    <a:pt x="243" y="254"/>
                    <a:pt x="245" y="254"/>
                  </a:cubicBezTo>
                  <a:cubicBezTo>
                    <a:pt x="245" y="251"/>
                    <a:pt x="249" y="252"/>
                    <a:pt x="248" y="249"/>
                  </a:cubicBezTo>
                  <a:cubicBezTo>
                    <a:pt x="247" y="248"/>
                    <a:pt x="247" y="246"/>
                    <a:pt x="245" y="246"/>
                  </a:cubicBezTo>
                  <a:cubicBezTo>
                    <a:pt x="244" y="248"/>
                    <a:pt x="241" y="250"/>
                    <a:pt x="240" y="252"/>
                  </a:cubicBezTo>
                  <a:close/>
                  <a:moveTo>
                    <a:pt x="359" y="250"/>
                  </a:moveTo>
                  <a:cubicBezTo>
                    <a:pt x="359" y="247"/>
                    <a:pt x="355" y="246"/>
                    <a:pt x="354" y="246"/>
                  </a:cubicBezTo>
                  <a:cubicBezTo>
                    <a:pt x="356" y="247"/>
                    <a:pt x="356" y="250"/>
                    <a:pt x="359" y="250"/>
                  </a:cubicBezTo>
                  <a:close/>
                  <a:moveTo>
                    <a:pt x="370" y="248"/>
                  </a:moveTo>
                  <a:cubicBezTo>
                    <a:pt x="368" y="248"/>
                    <a:pt x="366" y="247"/>
                    <a:pt x="368" y="246"/>
                  </a:cubicBezTo>
                  <a:cubicBezTo>
                    <a:pt x="363" y="246"/>
                    <a:pt x="370" y="252"/>
                    <a:pt x="370" y="248"/>
                  </a:cubicBezTo>
                  <a:close/>
                  <a:moveTo>
                    <a:pt x="476" y="252"/>
                  </a:moveTo>
                  <a:cubicBezTo>
                    <a:pt x="477" y="254"/>
                    <a:pt x="477" y="255"/>
                    <a:pt x="479" y="255"/>
                  </a:cubicBezTo>
                  <a:cubicBezTo>
                    <a:pt x="480" y="253"/>
                    <a:pt x="481" y="251"/>
                    <a:pt x="482" y="248"/>
                  </a:cubicBezTo>
                  <a:cubicBezTo>
                    <a:pt x="480" y="248"/>
                    <a:pt x="480" y="246"/>
                    <a:pt x="478" y="246"/>
                  </a:cubicBezTo>
                  <a:cubicBezTo>
                    <a:pt x="478" y="249"/>
                    <a:pt x="476" y="249"/>
                    <a:pt x="476" y="252"/>
                  </a:cubicBezTo>
                  <a:close/>
                  <a:moveTo>
                    <a:pt x="614" y="268"/>
                  </a:moveTo>
                  <a:cubicBezTo>
                    <a:pt x="615" y="261"/>
                    <a:pt x="621" y="251"/>
                    <a:pt x="618" y="246"/>
                  </a:cubicBezTo>
                  <a:cubicBezTo>
                    <a:pt x="617" y="253"/>
                    <a:pt x="611" y="259"/>
                    <a:pt x="614" y="268"/>
                  </a:cubicBezTo>
                  <a:close/>
                  <a:moveTo>
                    <a:pt x="139" y="248"/>
                  </a:moveTo>
                  <a:cubicBezTo>
                    <a:pt x="141" y="248"/>
                    <a:pt x="141" y="249"/>
                    <a:pt x="142" y="249"/>
                  </a:cubicBezTo>
                  <a:cubicBezTo>
                    <a:pt x="142" y="247"/>
                    <a:pt x="141" y="247"/>
                    <a:pt x="140" y="246"/>
                  </a:cubicBezTo>
                  <a:cubicBezTo>
                    <a:pt x="140" y="247"/>
                    <a:pt x="139" y="247"/>
                    <a:pt x="139" y="248"/>
                  </a:cubicBezTo>
                  <a:close/>
                  <a:moveTo>
                    <a:pt x="197" y="249"/>
                  </a:moveTo>
                  <a:cubicBezTo>
                    <a:pt x="203" y="251"/>
                    <a:pt x="205" y="255"/>
                    <a:pt x="210" y="256"/>
                  </a:cubicBezTo>
                  <a:cubicBezTo>
                    <a:pt x="208" y="253"/>
                    <a:pt x="201" y="244"/>
                    <a:pt x="197" y="249"/>
                  </a:cubicBezTo>
                  <a:close/>
                  <a:moveTo>
                    <a:pt x="278" y="258"/>
                  </a:moveTo>
                  <a:cubicBezTo>
                    <a:pt x="278" y="256"/>
                    <a:pt x="280" y="255"/>
                    <a:pt x="280" y="253"/>
                  </a:cubicBezTo>
                  <a:cubicBezTo>
                    <a:pt x="278" y="249"/>
                    <a:pt x="273" y="248"/>
                    <a:pt x="269" y="247"/>
                  </a:cubicBezTo>
                  <a:cubicBezTo>
                    <a:pt x="268" y="252"/>
                    <a:pt x="274" y="255"/>
                    <a:pt x="278" y="258"/>
                  </a:cubicBezTo>
                  <a:close/>
                  <a:moveTo>
                    <a:pt x="410" y="252"/>
                  </a:moveTo>
                  <a:cubicBezTo>
                    <a:pt x="413" y="252"/>
                    <a:pt x="413" y="250"/>
                    <a:pt x="413" y="248"/>
                  </a:cubicBezTo>
                  <a:cubicBezTo>
                    <a:pt x="412" y="246"/>
                    <a:pt x="409" y="250"/>
                    <a:pt x="410" y="252"/>
                  </a:cubicBezTo>
                  <a:close/>
                  <a:moveTo>
                    <a:pt x="525" y="254"/>
                  </a:moveTo>
                  <a:cubicBezTo>
                    <a:pt x="523" y="250"/>
                    <a:pt x="520" y="249"/>
                    <a:pt x="517" y="247"/>
                  </a:cubicBezTo>
                  <a:cubicBezTo>
                    <a:pt x="517" y="250"/>
                    <a:pt x="522" y="252"/>
                    <a:pt x="525" y="254"/>
                  </a:cubicBezTo>
                  <a:close/>
                  <a:moveTo>
                    <a:pt x="308" y="254"/>
                  </a:moveTo>
                  <a:cubicBezTo>
                    <a:pt x="308" y="253"/>
                    <a:pt x="309" y="253"/>
                    <a:pt x="309" y="252"/>
                  </a:cubicBezTo>
                  <a:cubicBezTo>
                    <a:pt x="307" y="251"/>
                    <a:pt x="303" y="247"/>
                    <a:pt x="301" y="248"/>
                  </a:cubicBezTo>
                  <a:cubicBezTo>
                    <a:pt x="303" y="250"/>
                    <a:pt x="304" y="254"/>
                    <a:pt x="308" y="254"/>
                  </a:cubicBezTo>
                  <a:close/>
                  <a:moveTo>
                    <a:pt x="534" y="255"/>
                  </a:moveTo>
                  <a:cubicBezTo>
                    <a:pt x="537" y="252"/>
                    <a:pt x="532" y="250"/>
                    <a:pt x="531" y="248"/>
                  </a:cubicBezTo>
                  <a:cubicBezTo>
                    <a:pt x="528" y="251"/>
                    <a:pt x="530" y="255"/>
                    <a:pt x="534" y="255"/>
                  </a:cubicBezTo>
                  <a:close/>
                  <a:moveTo>
                    <a:pt x="233" y="255"/>
                  </a:moveTo>
                  <a:cubicBezTo>
                    <a:pt x="235" y="255"/>
                    <a:pt x="236" y="254"/>
                    <a:pt x="236" y="252"/>
                  </a:cubicBezTo>
                  <a:cubicBezTo>
                    <a:pt x="233" y="251"/>
                    <a:pt x="231" y="250"/>
                    <a:pt x="228" y="249"/>
                  </a:cubicBezTo>
                  <a:cubicBezTo>
                    <a:pt x="229" y="251"/>
                    <a:pt x="231" y="253"/>
                    <a:pt x="233" y="255"/>
                  </a:cubicBezTo>
                  <a:close/>
                  <a:moveTo>
                    <a:pt x="459" y="252"/>
                  </a:moveTo>
                  <a:cubicBezTo>
                    <a:pt x="462" y="252"/>
                    <a:pt x="466" y="258"/>
                    <a:pt x="468" y="256"/>
                  </a:cubicBezTo>
                  <a:cubicBezTo>
                    <a:pt x="467" y="254"/>
                    <a:pt x="462" y="251"/>
                    <a:pt x="459" y="249"/>
                  </a:cubicBezTo>
                  <a:cubicBezTo>
                    <a:pt x="459" y="250"/>
                    <a:pt x="459" y="251"/>
                    <a:pt x="459" y="252"/>
                  </a:cubicBezTo>
                  <a:close/>
                  <a:moveTo>
                    <a:pt x="256" y="252"/>
                  </a:moveTo>
                  <a:cubicBezTo>
                    <a:pt x="258" y="252"/>
                    <a:pt x="259" y="252"/>
                    <a:pt x="259" y="251"/>
                  </a:cubicBezTo>
                  <a:cubicBezTo>
                    <a:pt x="257" y="251"/>
                    <a:pt x="257" y="249"/>
                    <a:pt x="255" y="249"/>
                  </a:cubicBezTo>
                  <a:cubicBezTo>
                    <a:pt x="255" y="251"/>
                    <a:pt x="257" y="251"/>
                    <a:pt x="256" y="252"/>
                  </a:cubicBezTo>
                  <a:close/>
                  <a:moveTo>
                    <a:pt x="448" y="260"/>
                  </a:moveTo>
                  <a:cubicBezTo>
                    <a:pt x="450" y="257"/>
                    <a:pt x="451" y="254"/>
                    <a:pt x="452" y="251"/>
                  </a:cubicBezTo>
                  <a:cubicBezTo>
                    <a:pt x="445" y="246"/>
                    <a:pt x="442" y="258"/>
                    <a:pt x="448" y="260"/>
                  </a:cubicBezTo>
                  <a:close/>
                  <a:moveTo>
                    <a:pt x="414" y="254"/>
                  </a:moveTo>
                  <a:cubicBezTo>
                    <a:pt x="416" y="256"/>
                    <a:pt x="419" y="257"/>
                    <a:pt x="421" y="254"/>
                  </a:cubicBezTo>
                  <a:cubicBezTo>
                    <a:pt x="420" y="250"/>
                    <a:pt x="415" y="249"/>
                    <a:pt x="414" y="254"/>
                  </a:cubicBezTo>
                  <a:close/>
                  <a:moveTo>
                    <a:pt x="501" y="255"/>
                  </a:moveTo>
                  <a:cubicBezTo>
                    <a:pt x="499" y="253"/>
                    <a:pt x="499" y="250"/>
                    <a:pt x="495" y="250"/>
                  </a:cubicBezTo>
                  <a:cubicBezTo>
                    <a:pt x="496" y="253"/>
                    <a:pt x="498" y="254"/>
                    <a:pt x="501" y="255"/>
                  </a:cubicBezTo>
                  <a:close/>
                  <a:moveTo>
                    <a:pt x="509" y="260"/>
                  </a:moveTo>
                  <a:cubicBezTo>
                    <a:pt x="509" y="257"/>
                    <a:pt x="509" y="256"/>
                    <a:pt x="512" y="255"/>
                  </a:cubicBezTo>
                  <a:cubicBezTo>
                    <a:pt x="510" y="254"/>
                    <a:pt x="512" y="250"/>
                    <a:pt x="509" y="250"/>
                  </a:cubicBezTo>
                  <a:cubicBezTo>
                    <a:pt x="509" y="253"/>
                    <a:pt x="505" y="258"/>
                    <a:pt x="509" y="260"/>
                  </a:cubicBezTo>
                  <a:close/>
                  <a:moveTo>
                    <a:pt x="580" y="293"/>
                  </a:moveTo>
                  <a:cubicBezTo>
                    <a:pt x="581" y="286"/>
                    <a:pt x="583" y="278"/>
                    <a:pt x="586" y="272"/>
                  </a:cubicBezTo>
                  <a:cubicBezTo>
                    <a:pt x="587" y="265"/>
                    <a:pt x="592" y="256"/>
                    <a:pt x="591" y="250"/>
                  </a:cubicBezTo>
                  <a:cubicBezTo>
                    <a:pt x="586" y="264"/>
                    <a:pt x="579" y="280"/>
                    <a:pt x="580" y="293"/>
                  </a:cubicBezTo>
                  <a:close/>
                  <a:moveTo>
                    <a:pt x="74" y="269"/>
                  </a:moveTo>
                  <a:cubicBezTo>
                    <a:pt x="74" y="267"/>
                    <a:pt x="77" y="268"/>
                    <a:pt x="78" y="267"/>
                  </a:cubicBezTo>
                  <a:cubicBezTo>
                    <a:pt x="74" y="261"/>
                    <a:pt x="67" y="254"/>
                    <a:pt x="60" y="252"/>
                  </a:cubicBezTo>
                  <a:cubicBezTo>
                    <a:pt x="61" y="261"/>
                    <a:pt x="67" y="266"/>
                    <a:pt x="74" y="269"/>
                  </a:cubicBezTo>
                  <a:close/>
                  <a:moveTo>
                    <a:pt x="127" y="254"/>
                  </a:moveTo>
                  <a:cubicBezTo>
                    <a:pt x="128" y="254"/>
                    <a:pt x="127" y="252"/>
                    <a:pt x="128" y="251"/>
                  </a:cubicBezTo>
                  <a:cubicBezTo>
                    <a:pt x="127" y="251"/>
                    <a:pt x="126" y="251"/>
                    <a:pt x="126" y="251"/>
                  </a:cubicBezTo>
                  <a:cubicBezTo>
                    <a:pt x="126" y="252"/>
                    <a:pt x="125" y="255"/>
                    <a:pt x="127" y="254"/>
                  </a:cubicBezTo>
                  <a:close/>
                  <a:moveTo>
                    <a:pt x="190" y="254"/>
                  </a:moveTo>
                  <a:cubicBezTo>
                    <a:pt x="196" y="255"/>
                    <a:pt x="199" y="260"/>
                    <a:pt x="205" y="261"/>
                  </a:cubicBezTo>
                  <a:cubicBezTo>
                    <a:pt x="205" y="260"/>
                    <a:pt x="207" y="260"/>
                    <a:pt x="207" y="258"/>
                  </a:cubicBezTo>
                  <a:cubicBezTo>
                    <a:pt x="202" y="257"/>
                    <a:pt x="195" y="247"/>
                    <a:pt x="190" y="254"/>
                  </a:cubicBezTo>
                  <a:close/>
                  <a:moveTo>
                    <a:pt x="485" y="263"/>
                  </a:moveTo>
                  <a:cubicBezTo>
                    <a:pt x="486" y="260"/>
                    <a:pt x="488" y="257"/>
                    <a:pt x="489" y="253"/>
                  </a:cubicBezTo>
                  <a:cubicBezTo>
                    <a:pt x="487" y="253"/>
                    <a:pt x="488" y="251"/>
                    <a:pt x="485" y="251"/>
                  </a:cubicBezTo>
                  <a:cubicBezTo>
                    <a:pt x="485" y="255"/>
                    <a:pt x="480" y="260"/>
                    <a:pt x="485" y="263"/>
                  </a:cubicBezTo>
                  <a:close/>
                  <a:moveTo>
                    <a:pt x="39" y="255"/>
                  </a:moveTo>
                  <a:cubicBezTo>
                    <a:pt x="41" y="257"/>
                    <a:pt x="40" y="262"/>
                    <a:pt x="42" y="263"/>
                  </a:cubicBezTo>
                  <a:cubicBezTo>
                    <a:pt x="41" y="259"/>
                    <a:pt x="45" y="254"/>
                    <a:pt x="41" y="252"/>
                  </a:cubicBezTo>
                  <a:cubicBezTo>
                    <a:pt x="41" y="254"/>
                    <a:pt x="40" y="254"/>
                    <a:pt x="39" y="255"/>
                  </a:cubicBezTo>
                  <a:close/>
                  <a:moveTo>
                    <a:pt x="121" y="259"/>
                  </a:moveTo>
                  <a:cubicBezTo>
                    <a:pt x="121" y="257"/>
                    <a:pt x="120" y="257"/>
                    <a:pt x="120" y="255"/>
                  </a:cubicBezTo>
                  <a:cubicBezTo>
                    <a:pt x="116" y="256"/>
                    <a:pt x="115" y="250"/>
                    <a:pt x="111" y="252"/>
                  </a:cubicBezTo>
                  <a:cubicBezTo>
                    <a:pt x="114" y="255"/>
                    <a:pt x="117" y="257"/>
                    <a:pt x="121" y="259"/>
                  </a:cubicBezTo>
                  <a:close/>
                  <a:moveTo>
                    <a:pt x="299" y="259"/>
                  </a:moveTo>
                  <a:cubicBezTo>
                    <a:pt x="301" y="259"/>
                    <a:pt x="301" y="258"/>
                    <a:pt x="303" y="258"/>
                  </a:cubicBezTo>
                  <a:cubicBezTo>
                    <a:pt x="302" y="256"/>
                    <a:pt x="302" y="256"/>
                    <a:pt x="303" y="254"/>
                  </a:cubicBezTo>
                  <a:cubicBezTo>
                    <a:pt x="299" y="254"/>
                    <a:pt x="300" y="251"/>
                    <a:pt x="296" y="252"/>
                  </a:cubicBezTo>
                  <a:cubicBezTo>
                    <a:pt x="294" y="256"/>
                    <a:pt x="298" y="256"/>
                    <a:pt x="299" y="259"/>
                  </a:cubicBezTo>
                  <a:close/>
                  <a:moveTo>
                    <a:pt x="362" y="252"/>
                  </a:moveTo>
                  <a:cubicBezTo>
                    <a:pt x="362" y="255"/>
                    <a:pt x="363" y="253"/>
                    <a:pt x="365" y="254"/>
                  </a:cubicBezTo>
                  <a:cubicBezTo>
                    <a:pt x="366" y="252"/>
                    <a:pt x="363" y="251"/>
                    <a:pt x="362" y="252"/>
                  </a:cubicBezTo>
                  <a:close/>
                  <a:moveTo>
                    <a:pt x="566" y="255"/>
                  </a:moveTo>
                  <a:cubicBezTo>
                    <a:pt x="566" y="253"/>
                    <a:pt x="564" y="252"/>
                    <a:pt x="562" y="252"/>
                  </a:cubicBezTo>
                  <a:cubicBezTo>
                    <a:pt x="562" y="254"/>
                    <a:pt x="564" y="256"/>
                    <a:pt x="566" y="255"/>
                  </a:cubicBezTo>
                  <a:close/>
                  <a:moveTo>
                    <a:pt x="248" y="256"/>
                  </a:moveTo>
                  <a:cubicBezTo>
                    <a:pt x="250" y="258"/>
                    <a:pt x="253" y="258"/>
                    <a:pt x="255" y="256"/>
                  </a:cubicBezTo>
                  <a:cubicBezTo>
                    <a:pt x="254" y="254"/>
                    <a:pt x="253" y="253"/>
                    <a:pt x="251" y="252"/>
                  </a:cubicBezTo>
                  <a:cubicBezTo>
                    <a:pt x="250" y="254"/>
                    <a:pt x="249" y="254"/>
                    <a:pt x="248" y="256"/>
                  </a:cubicBezTo>
                  <a:close/>
                  <a:moveTo>
                    <a:pt x="550" y="257"/>
                  </a:moveTo>
                  <a:cubicBezTo>
                    <a:pt x="552" y="258"/>
                    <a:pt x="552" y="260"/>
                    <a:pt x="554" y="260"/>
                  </a:cubicBezTo>
                  <a:cubicBezTo>
                    <a:pt x="554" y="258"/>
                    <a:pt x="554" y="256"/>
                    <a:pt x="555" y="254"/>
                  </a:cubicBezTo>
                  <a:cubicBezTo>
                    <a:pt x="553" y="254"/>
                    <a:pt x="554" y="252"/>
                    <a:pt x="552" y="252"/>
                  </a:cubicBezTo>
                  <a:cubicBezTo>
                    <a:pt x="551" y="254"/>
                    <a:pt x="550" y="255"/>
                    <a:pt x="550" y="257"/>
                  </a:cubicBezTo>
                  <a:close/>
                  <a:moveTo>
                    <a:pt x="169" y="253"/>
                  </a:moveTo>
                  <a:cubicBezTo>
                    <a:pt x="168" y="255"/>
                    <a:pt x="166" y="256"/>
                    <a:pt x="163" y="257"/>
                  </a:cubicBezTo>
                  <a:cubicBezTo>
                    <a:pt x="163" y="255"/>
                    <a:pt x="162" y="254"/>
                    <a:pt x="160" y="254"/>
                  </a:cubicBezTo>
                  <a:cubicBezTo>
                    <a:pt x="163" y="262"/>
                    <a:pt x="173" y="266"/>
                    <a:pt x="179" y="258"/>
                  </a:cubicBezTo>
                  <a:cubicBezTo>
                    <a:pt x="174" y="257"/>
                    <a:pt x="173" y="254"/>
                    <a:pt x="169" y="253"/>
                  </a:cubicBezTo>
                  <a:close/>
                  <a:moveTo>
                    <a:pt x="375" y="255"/>
                  </a:moveTo>
                  <a:cubicBezTo>
                    <a:pt x="382" y="257"/>
                    <a:pt x="388" y="267"/>
                    <a:pt x="395" y="265"/>
                  </a:cubicBezTo>
                  <a:cubicBezTo>
                    <a:pt x="390" y="259"/>
                    <a:pt x="383" y="256"/>
                    <a:pt x="376" y="253"/>
                  </a:cubicBezTo>
                  <a:cubicBezTo>
                    <a:pt x="376" y="254"/>
                    <a:pt x="374" y="254"/>
                    <a:pt x="375" y="255"/>
                  </a:cubicBezTo>
                  <a:close/>
                  <a:moveTo>
                    <a:pt x="261" y="256"/>
                  </a:moveTo>
                  <a:cubicBezTo>
                    <a:pt x="265" y="260"/>
                    <a:pt x="267" y="264"/>
                    <a:pt x="272" y="267"/>
                  </a:cubicBezTo>
                  <a:cubicBezTo>
                    <a:pt x="274" y="262"/>
                    <a:pt x="266" y="257"/>
                    <a:pt x="262" y="254"/>
                  </a:cubicBezTo>
                  <a:cubicBezTo>
                    <a:pt x="262" y="255"/>
                    <a:pt x="261" y="255"/>
                    <a:pt x="261" y="256"/>
                  </a:cubicBezTo>
                  <a:close/>
                  <a:moveTo>
                    <a:pt x="355" y="256"/>
                  </a:moveTo>
                  <a:cubicBezTo>
                    <a:pt x="355" y="255"/>
                    <a:pt x="356" y="255"/>
                    <a:pt x="356" y="254"/>
                  </a:cubicBezTo>
                  <a:cubicBezTo>
                    <a:pt x="356" y="254"/>
                    <a:pt x="353" y="253"/>
                    <a:pt x="353" y="254"/>
                  </a:cubicBezTo>
                  <a:cubicBezTo>
                    <a:pt x="354" y="254"/>
                    <a:pt x="353" y="256"/>
                    <a:pt x="355" y="256"/>
                  </a:cubicBezTo>
                  <a:close/>
                  <a:moveTo>
                    <a:pt x="631" y="266"/>
                  </a:moveTo>
                  <a:cubicBezTo>
                    <a:pt x="633" y="261"/>
                    <a:pt x="634" y="257"/>
                    <a:pt x="632" y="254"/>
                  </a:cubicBezTo>
                  <a:cubicBezTo>
                    <a:pt x="632" y="258"/>
                    <a:pt x="629" y="262"/>
                    <a:pt x="631" y="266"/>
                  </a:cubicBezTo>
                  <a:close/>
                  <a:moveTo>
                    <a:pt x="236" y="259"/>
                  </a:moveTo>
                  <a:cubicBezTo>
                    <a:pt x="239" y="259"/>
                    <a:pt x="241" y="258"/>
                    <a:pt x="242" y="255"/>
                  </a:cubicBezTo>
                  <a:cubicBezTo>
                    <a:pt x="239" y="253"/>
                    <a:pt x="236" y="256"/>
                    <a:pt x="236" y="259"/>
                  </a:cubicBezTo>
                  <a:close/>
                  <a:moveTo>
                    <a:pt x="406" y="257"/>
                  </a:moveTo>
                  <a:cubicBezTo>
                    <a:pt x="407" y="256"/>
                    <a:pt x="409" y="255"/>
                    <a:pt x="406" y="254"/>
                  </a:cubicBezTo>
                  <a:cubicBezTo>
                    <a:pt x="406" y="255"/>
                    <a:pt x="405" y="257"/>
                    <a:pt x="406" y="257"/>
                  </a:cubicBezTo>
                  <a:close/>
                  <a:moveTo>
                    <a:pt x="200" y="266"/>
                  </a:moveTo>
                  <a:cubicBezTo>
                    <a:pt x="200" y="265"/>
                    <a:pt x="202" y="265"/>
                    <a:pt x="203" y="264"/>
                  </a:cubicBezTo>
                  <a:cubicBezTo>
                    <a:pt x="200" y="259"/>
                    <a:pt x="192" y="259"/>
                    <a:pt x="188" y="255"/>
                  </a:cubicBezTo>
                  <a:cubicBezTo>
                    <a:pt x="192" y="259"/>
                    <a:pt x="196" y="262"/>
                    <a:pt x="200" y="266"/>
                  </a:cubicBezTo>
                  <a:close/>
                  <a:moveTo>
                    <a:pt x="285" y="263"/>
                  </a:moveTo>
                  <a:cubicBezTo>
                    <a:pt x="286" y="261"/>
                    <a:pt x="288" y="260"/>
                    <a:pt x="289" y="258"/>
                  </a:cubicBezTo>
                  <a:cubicBezTo>
                    <a:pt x="286" y="258"/>
                    <a:pt x="285" y="256"/>
                    <a:pt x="284" y="255"/>
                  </a:cubicBezTo>
                  <a:cubicBezTo>
                    <a:pt x="281" y="257"/>
                    <a:pt x="280" y="262"/>
                    <a:pt x="285" y="263"/>
                  </a:cubicBezTo>
                  <a:close/>
                  <a:moveTo>
                    <a:pt x="399" y="258"/>
                  </a:moveTo>
                  <a:cubicBezTo>
                    <a:pt x="400" y="256"/>
                    <a:pt x="395" y="254"/>
                    <a:pt x="393" y="255"/>
                  </a:cubicBezTo>
                  <a:cubicBezTo>
                    <a:pt x="395" y="256"/>
                    <a:pt x="396" y="258"/>
                    <a:pt x="399" y="258"/>
                  </a:cubicBezTo>
                  <a:close/>
                  <a:moveTo>
                    <a:pt x="110" y="258"/>
                  </a:moveTo>
                  <a:cubicBezTo>
                    <a:pt x="108" y="258"/>
                    <a:pt x="107" y="254"/>
                    <a:pt x="106" y="256"/>
                  </a:cubicBezTo>
                  <a:cubicBezTo>
                    <a:pt x="107" y="256"/>
                    <a:pt x="109" y="259"/>
                    <a:pt x="110" y="258"/>
                  </a:cubicBezTo>
                  <a:close/>
                  <a:moveTo>
                    <a:pt x="455" y="264"/>
                  </a:moveTo>
                  <a:cubicBezTo>
                    <a:pt x="457" y="266"/>
                    <a:pt x="460" y="271"/>
                    <a:pt x="463" y="269"/>
                  </a:cubicBezTo>
                  <a:cubicBezTo>
                    <a:pt x="462" y="267"/>
                    <a:pt x="466" y="264"/>
                    <a:pt x="466" y="259"/>
                  </a:cubicBezTo>
                  <a:cubicBezTo>
                    <a:pt x="461" y="260"/>
                    <a:pt x="461" y="256"/>
                    <a:pt x="457" y="255"/>
                  </a:cubicBezTo>
                  <a:cubicBezTo>
                    <a:pt x="457" y="258"/>
                    <a:pt x="455" y="260"/>
                    <a:pt x="455" y="264"/>
                  </a:cubicBezTo>
                  <a:close/>
                  <a:moveTo>
                    <a:pt x="516" y="268"/>
                  </a:moveTo>
                  <a:cubicBezTo>
                    <a:pt x="518" y="267"/>
                    <a:pt x="518" y="269"/>
                    <a:pt x="519" y="269"/>
                  </a:cubicBezTo>
                  <a:cubicBezTo>
                    <a:pt x="520" y="266"/>
                    <a:pt x="522" y="263"/>
                    <a:pt x="523" y="260"/>
                  </a:cubicBezTo>
                  <a:cubicBezTo>
                    <a:pt x="521" y="259"/>
                    <a:pt x="519" y="256"/>
                    <a:pt x="516" y="255"/>
                  </a:cubicBezTo>
                  <a:cubicBezTo>
                    <a:pt x="517" y="261"/>
                    <a:pt x="517" y="263"/>
                    <a:pt x="516" y="268"/>
                  </a:cubicBezTo>
                  <a:close/>
                  <a:moveTo>
                    <a:pt x="528" y="258"/>
                  </a:moveTo>
                  <a:cubicBezTo>
                    <a:pt x="530" y="258"/>
                    <a:pt x="532" y="260"/>
                    <a:pt x="533" y="259"/>
                  </a:cubicBezTo>
                  <a:cubicBezTo>
                    <a:pt x="531" y="258"/>
                    <a:pt x="531" y="255"/>
                    <a:pt x="528" y="255"/>
                  </a:cubicBezTo>
                  <a:cubicBezTo>
                    <a:pt x="528" y="256"/>
                    <a:pt x="528" y="257"/>
                    <a:pt x="528" y="258"/>
                  </a:cubicBezTo>
                  <a:close/>
                  <a:moveTo>
                    <a:pt x="46" y="266"/>
                  </a:moveTo>
                  <a:cubicBezTo>
                    <a:pt x="49" y="267"/>
                    <a:pt x="51" y="270"/>
                    <a:pt x="55" y="271"/>
                  </a:cubicBezTo>
                  <a:cubicBezTo>
                    <a:pt x="52" y="266"/>
                    <a:pt x="54" y="256"/>
                    <a:pt x="46" y="256"/>
                  </a:cubicBezTo>
                  <a:cubicBezTo>
                    <a:pt x="46" y="261"/>
                    <a:pt x="46" y="261"/>
                    <a:pt x="46" y="266"/>
                  </a:cubicBezTo>
                  <a:close/>
                  <a:moveTo>
                    <a:pt x="330" y="257"/>
                  </a:moveTo>
                  <a:cubicBezTo>
                    <a:pt x="333" y="262"/>
                    <a:pt x="339" y="265"/>
                    <a:pt x="344" y="268"/>
                  </a:cubicBezTo>
                  <a:cubicBezTo>
                    <a:pt x="344" y="266"/>
                    <a:pt x="346" y="267"/>
                    <a:pt x="346" y="265"/>
                  </a:cubicBezTo>
                  <a:cubicBezTo>
                    <a:pt x="340" y="263"/>
                    <a:pt x="335" y="257"/>
                    <a:pt x="330" y="257"/>
                  </a:cubicBezTo>
                  <a:close/>
                  <a:moveTo>
                    <a:pt x="492" y="257"/>
                  </a:moveTo>
                  <a:cubicBezTo>
                    <a:pt x="492" y="261"/>
                    <a:pt x="489" y="262"/>
                    <a:pt x="490" y="266"/>
                  </a:cubicBezTo>
                  <a:cubicBezTo>
                    <a:pt x="492" y="267"/>
                    <a:pt x="492" y="270"/>
                    <a:pt x="496" y="270"/>
                  </a:cubicBezTo>
                  <a:cubicBezTo>
                    <a:pt x="496" y="267"/>
                    <a:pt x="498" y="265"/>
                    <a:pt x="499" y="262"/>
                  </a:cubicBezTo>
                  <a:cubicBezTo>
                    <a:pt x="498" y="259"/>
                    <a:pt x="496" y="258"/>
                    <a:pt x="496" y="256"/>
                  </a:cubicBezTo>
                  <a:cubicBezTo>
                    <a:pt x="495" y="257"/>
                    <a:pt x="493" y="256"/>
                    <a:pt x="492" y="257"/>
                  </a:cubicBezTo>
                  <a:close/>
                  <a:moveTo>
                    <a:pt x="572" y="259"/>
                  </a:moveTo>
                  <a:cubicBezTo>
                    <a:pt x="572" y="257"/>
                    <a:pt x="570" y="256"/>
                    <a:pt x="569" y="256"/>
                  </a:cubicBezTo>
                  <a:cubicBezTo>
                    <a:pt x="569" y="258"/>
                    <a:pt x="570" y="259"/>
                    <a:pt x="572" y="259"/>
                  </a:cubicBezTo>
                  <a:close/>
                  <a:moveTo>
                    <a:pt x="537" y="258"/>
                  </a:moveTo>
                  <a:cubicBezTo>
                    <a:pt x="538" y="260"/>
                    <a:pt x="540" y="262"/>
                    <a:pt x="543" y="263"/>
                  </a:cubicBezTo>
                  <a:cubicBezTo>
                    <a:pt x="542" y="260"/>
                    <a:pt x="539" y="260"/>
                    <a:pt x="540" y="257"/>
                  </a:cubicBezTo>
                  <a:cubicBezTo>
                    <a:pt x="539" y="257"/>
                    <a:pt x="538" y="257"/>
                    <a:pt x="538" y="257"/>
                  </a:cubicBezTo>
                  <a:cubicBezTo>
                    <a:pt x="538" y="257"/>
                    <a:pt x="538" y="258"/>
                    <a:pt x="537" y="258"/>
                  </a:cubicBezTo>
                  <a:close/>
                  <a:moveTo>
                    <a:pt x="239" y="263"/>
                  </a:moveTo>
                  <a:cubicBezTo>
                    <a:pt x="242" y="264"/>
                    <a:pt x="242" y="267"/>
                    <a:pt x="245" y="266"/>
                  </a:cubicBezTo>
                  <a:cubicBezTo>
                    <a:pt x="246" y="264"/>
                    <a:pt x="247" y="262"/>
                    <a:pt x="250" y="261"/>
                  </a:cubicBezTo>
                  <a:cubicBezTo>
                    <a:pt x="247" y="255"/>
                    <a:pt x="242" y="259"/>
                    <a:pt x="239" y="263"/>
                  </a:cubicBezTo>
                  <a:close/>
                  <a:moveTo>
                    <a:pt x="409" y="260"/>
                  </a:moveTo>
                  <a:cubicBezTo>
                    <a:pt x="412" y="259"/>
                    <a:pt x="413" y="264"/>
                    <a:pt x="416" y="263"/>
                  </a:cubicBezTo>
                  <a:cubicBezTo>
                    <a:pt x="415" y="260"/>
                    <a:pt x="413" y="258"/>
                    <a:pt x="410" y="257"/>
                  </a:cubicBezTo>
                  <a:cubicBezTo>
                    <a:pt x="410" y="258"/>
                    <a:pt x="408" y="258"/>
                    <a:pt x="409" y="260"/>
                  </a:cubicBezTo>
                  <a:close/>
                  <a:moveTo>
                    <a:pt x="138" y="261"/>
                  </a:moveTo>
                  <a:cubicBezTo>
                    <a:pt x="139" y="259"/>
                    <a:pt x="137" y="258"/>
                    <a:pt x="135" y="258"/>
                  </a:cubicBezTo>
                  <a:cubicBezTo>
                    <a:pt x="135" y="260"/>
                    <a:pt x="136" y="261"/>
                    <a:pt x="138" y="261"/>
                  </a:cubicBezTo>
                  <a:close/>
                  <a:moveTo>
                    <a:pt x="312" y="262"/>
                  </a:moveTo>
                  <a:cubicBezTo>
                    <a:pt x="313" y="262"/>
                    <a:pt x="315" y="259"/>
                    <a:pt x="314" y="258"/>
                  </a:cubicBezTo>
                  <a:cubicBezTo>
                    <a:pt x="314" y="259"/>
                    <a:pt x="312" y="260"/>
                    <a:pt x="312" y="262"/>
                  </a:cubicBezTo>
                  <a:close/>
                  <a:moveTo>
                    <a:pt x="316" y="267"/>
                  </a:moveTo>
                  <a:cubicBezTo>
                    <a:pt x="320" y="266"/>
                    <a:pt x="320" y="262"/>
                    <a:pt x="323" y="260"/>
                  </a:cubicBezTo>
                  <a:cubicBezTo>
                    <a:pt x="322" y="260"/>
                    <a:pt x="322" y="258"/>
                    <a:pt x="320" y="258"/>
                  </a:cubicBezTo>
                  <a:cubicBezTo>
                    <a:pt x="319" y="261"/>
                    <a:pt x="315" y="263"/>
                    <a:pt x="316" y="267"/>
                  </a:cubicBezTo>
                  <a:close/>
                  <a:moveTo>
                    <a:pt x="369" y="259"/>
                  </a:moveTo>
                  <a:cubicBezTo>
                    <a:pt x="371" y="259"/>
                    <a:pt x="371" y="261"/>
                    <a:pt x="372" y="260"/>
                  </a:cubicBezTo>
                  <a:cubicBezTo>
                    <a:pt x="373" y="259"/>
                    <a:pt x="371" y="258"/>
                    <a:pt x="371" y="258"/>
                  </a:cubicBezTo>
                  <a:cubicBezTo>
                    <a:pt x="371" y="259"/>
                    <a:pt x="370" y="258"/>
                    <a:pt x="369" y="259"/>
                  </a:cubicBezTo>
                  <a:close/>
                  <a:moveTo>
                    <a:pt x="558" y="263"/>
                  </a:moveTo>
                  <a:cubicBezTo>
                    <a:pt x="559" y="263"/>
                    <a:pt x="560" y="265"/>
                    <a:pt x="562" y="265"/>
                  </a:cubicBezTo>
                  <a:cubicBezTo>
                    <a:pt x="564" y="262"/>
                    <a:pt x="562" y="259"/>
                    <a:pt x="560" y="258"/>
                  </a:cubicBezTo>
                  <a:cubicBezTo>
                    <a:pt x="559" y="260"/>
                    <a:pt x="558" y="261"/>
                    <a:pt x="558" y="263"/>
                  </a:cubicBezTo>
                  <a:close/>
                  <a:moveTo>
                    <a:pt x="256" y="261"/>
                  </a:moveTo>
                  <a:cubicBezTo>
                    <a:pt x="258" y="261"/>
                    <a:pt x="259" y="263"/>
                    <a:pt x="261" y="263"/>
                  </a:cubicBezTo>
                  <a:cubicBezTo>
                    <a:pt x="261" y="261"/>
                    <a:pt x="259" y="259"/>
                    <a:pt x="257" y="258"/>
                  </a:cubicBezTo>
                  <a:cubicBezTo>
                    <a:pt x="257" y="260"/>
                    <a:pt x="255" y="259"/>
                    <a:pt x="256" y="261"/>
                  </a:cubicBezTo>
                  <a:close/>
                  <a:moveTo>
                    <a:pt x="165" y="266"/>
                  </a:moveTo>
                  <a:cubicBezTo>
                    <a:pt x="162" y="264"/>
                    <a:pt x="160" y="260"/>
                    <a:pt x="155" y="259"/>
                  </a:cubicBezTo>
                  <a:cubicBezTo>
                    <a:pt x="157" y="262"/>
                    <a:pt x="162" y="266"/>
                    <a:pt x="165" y="266"/>
                  </a:cubicBezTo>
                  <a:close/>
                  <a:moveTo>
                    <a:pt x="303" y="260"/>
                  </a:moveTo>
                  <a:cubicBezTo>
                    <a:pt x="303" y="264"/>
                    <a:pt x="306" y="261"/>
                    <a:pt x="306" y="259"/>
                  </a:cubicBezTo>
                  <a:cubicBezTo>
                    <a:pt x="304" y="259"/>
                    <a:pt x="305" y="261"/>
                    <a:pt x="303" y="260"/>
                  </a:cubicBezTo>
                  <a:close/>
                  <a:moveTo>
                    <a:pt x="288" y="265"/>
                  </a:moveTo>
                  <a:cubicBezTo>
                    <a:pt x="289" y="265"/>
                    <a:pt x="289" y="266"/>
                    <a:pt x="290" y="266"/>
                  </a:cubicBezTo>
                  <a:cubicBezTo>
                    <a:pt x="293" y="267"/>
                    <a:pt x="292" y="264"/>
                    <a:pt x="295" y="264"/>
                  </a:cubicBezTo>
                  <a:cubicBezTo>
                    <a:pt x="294" y="257"/>
                    <a:pt x="288" y="260"/>
                    <a:pt x="288" y="265"/>
                  </a:cubicBezTo>
                  <a:close/>
                  <a:moveTo>
                    <a:pt x="476" y="263"/>
                  </a:moveTo>
                  <a:cubicBezTo>
                    <a:pt x="477" y="261"/>
                    <a:pt x="475" y="260"/>
                    <a:pt x="473" y="260"/>
                  </a:cubicBezTo>
                  <a:cubicBezTo>
                    <a:pt x="473" y="262"/>
                    <a:pt x="474" y="263"/>
                    <a:pt x="476" y="263"/>
                  </a:cubicBezTo>
                  <a:close/>
                  <a:moveTo>
                    <a:pt x="592" y="310"/>
                  </a:moveTo>
                  <a:cubicBezTo>
                    <a:pt x="597" y="309"/>
                    <a:pt x="594" y="300"/>
                    <a:pt x="599" y="296"/>
                  </a:cubicBezTo>
                  <a:cubicBezTo>
                    <a:pt x="598" y="292"/>
                    <a:pt x="600" y="291"/>
                    <a:pt x="601" y="288"/>
                  </a:cubicBezTo>
                  <a:cubicBezTo>
                    <a:pt x="601" y="277"/>
                    <a:pt x="610" y="271"/>
                    <a:pt x="608" y="260"/>
                  </a:cubicBezTo>
                  <a:cubicBezTo>
                    <a:pt x="601" y="274"/>
                    <a:pt x="596" y="295"/>
                    <a:pt x="592" y="310"/>
                  </a:cubicBezTo>
                  <a:close/>
                  <a:moveTo>
                    <a:pt x="223" y="262"/>
                  </a:moveTo>
                  <a:cubicBezTo>
                    <a:pt x="223" y="263"/>
                    <a:pt x="224" y="264"/>
                    <a:pt x="226" y="265"/>
                  </a:cubicBezTo>
                  <a:cubicBezTo>
                    <a:pt x="226" y="264"/>
                    <a:pt x="227" y="264"/>
                    <a:pt x="227" y="263"/>
                  </a:cubicBezTo>
                  <a:cubicBezTo>
                    <a:pt x="227" y="261"/>
                    <a:pt x="225" y="260"/>
                    <a:pt x="223" y="262"/>
                  </a:cubicBezTo>
                  <a:close/>
                  <a:moveTo>
                    <a:pt x="389" y="271"/>
                  </a:moveTo>
                  <a:cubicBezTo>
                    <a:pt x="390" y="271"/>
                    <a:pt x="390" y="270"/>
                    <a:pt x="391" y="270"/>
                  </a:cubicBezTo>
                  <a:cubicBezTo>
                    <a:pt x="388" y="265"/>
                    <a:pt x="381" y="262"/>
                    <a:pt x="377" y="261"/>
                  </a:cubicBezTo>
                  <a:cubicBezTo>
                    <a:pt x="380" y="266"/>
                    <a:pt x="385" y="269"/>
                    <a:pt x="389" y="271"/>
                  </a:cubicBezTo>
                  <a:close/>
                  <a:moveTo>
                    <a:pt x="448" y="263"/>
                  </a:moveTo>
                  <a:cubicBezTo>
                    <a:pt x="448" y="261"/>
                    <a:pt x="444" y="260"/>
                    <a:pt x="444" y="261"/>
                  </a:cubicBezTo>
                  <a:cubicBezTo>
                    <a:pt x="446" y="261"/>
                    <a:pt x="446" y="263"/>
                    <a:pt x="448" y="263"/>
                  </a:cubicBezTo>
                  <a:close/>
                  <a:moveTo>
                    <a:pt x="175" y="266"/>
                  </a:moveTo>
                  <a:cubicBezTo>
                    <a:pt x="181" y="268"/>
                    <a:pt x="191" y="280"/>
                    <a:pt x="195" y="270"/>
                  </a:cubicBezTo>
                  <a:cubicBezTo>
                    <a:pt x="189" y="266"/>
                    <a:pt x="182" y="256"/>
                    <a:pt x="175" y="266"/>
                  </a:cubicBezTo>
                  <a:close/>
                  <a:moveTo>
                    <a:pt x="319" y="271"/>
                  </a:moveTo>
                  <a:cubicBezTo>
                    <a:pt x="324" y="272"/>
                    <a:pt x="326" y="275"/>
                    <a:pt x="330" y="277"/>
                  </a:cubicBezTo>
                  <a:cubicBezTo>
                    <a:pt x="333" y="275"/>
                    <a:pt x="337" y="274"/>
                    <a:pt x="338" y="270"/>
                  </a:cubicBezTo>
                  <a:cubicBezTo>
                    <a:pt x="333" y="269"/>
                    <a:pt x="332" y="262"/>
                    <a:pt x="326" y="261"/>
                  </a:cubicBezTo>
                  <a:cubicBezTo>
                    <a:pt x="324" y="265"/>
                    <a:pt x="320" y="266"/>
                    <a:pt x="319" y="271"/>
                  </a:cubicBezTo>
                  <a:close/>
                  <a:moveTo>
                    <a:pt x="209" y="263"/>
                  </a:moveTo>
                  <a:cubicBezTo>
                    <a:pt x="211" y="264"/>
                    <a:pt x="212" y="266"/>
                    <a:pt x="214" y="266"/>
                  </a:cubicBezTo>
                  <a:cubicBezTo>
                    <a:pt x="214" y="264"/>
                    <a:pt x="216" y="265"/>
                    <a:pt x="216" y="263"/>
                  </a:cubicBezTo>
                  <a:cubicBezTo>
                    <a:pt x="214" y="262"/>
                    <a:pt x="211" y="261"/>
                    <a:pt x="209" y="263"/>
                  </a:cubicBezTo>
                  <a:close/>
                  <a:moveTo>
                    <a:pt x="361" y="267"/>
                  </a:moveTo>
                  <a:cubicBezTo>
                    <a:pt x="367" y="273"/>
                    <a:pt x="373" y="279"/>
                    <a:pt x="382" y="282"/>
                  </a:cubicBezTo>
                  <a:cubicBezTo>
                    <a:pt x="384" y="280"/>
                    <a:pt x="385" y="278"/>
                    <a:pt x="386" y="275"/>
                  </a:cubicBezTo>
                  <a:cubicBezTo>
                    <a:pt x="384" y="274"/>
                    <a:pt x="381" y="272"/>
                    <a:pt x="379" y="270"/>
                  </a:cubicBezTo>
                  <a:cubicBezTo>
                    <a:pt x="377" y="271"/>
                    <a:pt x="372" y="275"/>
                    <a:pt x="369" y="272"/>
                  </a:cubicBezTo>
                  <a:cubicBezTo>
                    <a:pt x="371" y="271"/>
                    <a:pt x="374" y="271"/>
                    <a:pt x="375" y="268"/>
                  </a:cubicBezTo>
                  <a:cubicBezTo>
                    <a:pt x="370" y="264"/>
                    <a:pt x="364" y="259"/>
                    <a:pt x="361" y="267"/>
                  </a:cubicBezTo>
                  <a:close/>
                  <a:moveTo>
                    <a:pt x="551" y="270"/>
                  </a:moveTo>
                  <a:cubicBezTo>
                    <a:pt x="552" y="267"/>
                    <a:pt x="552" y="265"/>
                    <a:pt x="552" y="263"/>
                  </a:cubicBezTo>
                  <a:cubicBezTo>
                    <a:pt x="551" y="265"/>
                    <a:pt x="550" y="262"/>
                    <a:pt x="550" y="262"/>
                  </a:cubicBezTo>
                  <a:cubicBezTo>
                    <a:pt x="549" y="262"/>
                    <a:pt x="549" y="262"/>
                    <a:pt x="548" y="262"/>
                  </a:cubicBezTo>
                  <a:cubicBezTo>
                    <a:pt x="549" y="264"/>
                    <a:pt x="548" y="267"/>
                    <a:pt x="551" y="270"/>
                  </a:cubicBezTo>
                  <a:close/>
                  <a:moveTo>
                    <a:pt x="64" y="278"/>
                  </a:moveTo>
                  <a:cubicBezTo>
                    <a:pt x="61" y="273"/>
                    <a:pt x="62" y="265"/>
                    <a:pt x="56" y="262"/>
                  </a:cubicBezTo>
                  <a:cubicBezTo>
                    <a:pt x="57" y="269"/>
                    <a:pt x="59" y="278"/>
                    <a:pt x="64" y="278"/>
                  </a:cubicBezTo>
                  <a:close/>
                  <a:moveTo>
                    <a:pt x="120" y="265"/>
                  </a:moveTo>
                  <a:cubicBezTo>
                    <a:pt x="120" y="264"/>
                    <a:pt x="120" y="263"/>
                    <a:pt x="120" y="262"/>
                  </a:cubicBezTo>
                  <a:cubicBezTo>
                    <a:pt x="119" y="262"/>
                    <a:pt x="119" y="262"/>
                    <a:pt x="118" y="262"/>
                  </a:cubicBezTo>
                  <a:cubicBezTo>
                    <a:pt x="118" y="264"/>
                    <a:pt x="119" y="265"/>
                    <a:pt x="120" y="265"/>
                  </a:cubicBezTo>
                  <a:close/>
                  <a:moveTo>
                    <a:pt x="253" y="262"/>
                  </a:moveTo>
                  <a:cubicBezTo>
                    <a:pt x="251" y="265"/>
                    <a:pt x="248" y="266"/>
                    <a:pt x="246" y="270"/>
                  </a:cubicBezTo>
                  <a:cubicBezTo>
                    <a:pt x="252" y="275"/>
                    <a:pt x="255" y="283"/>
                    <a:pt x="263" y="285"/>
                  </a:cubicBezTo>
                  <a:cubicBezTo>
                    <a:pt x="266" y="281"/>
                    <a:pt x="267" y="276"/>
                    <a:pt x="270" y="271"/>
                  </a:cubicBezTo>
                  <a:cubicBezTo>
                    <a:pt x="265" y="268"/>
                    <a:pt x="259" y="265"/>
                    <a:pt x="253" y="262"/>
                  </a:cubicBezTo>
                  <a:close/>
                  <a:moveTo>
                    <a:pt x="522" y="272"/>
                  </a:moveTo>
                  <a:cubicBezTo>
                    <a:pt x="524" y="273"/>
                    <a:pt x="526" y="274"/>
                    <a:pt x="527" y="275"/>
                  </a:cubicBezTo>
                  <a:cubicBezTo>
                    <a:pt x="529" y="273"/>
                    <a:pt x="529" y="271"/>
                    <a:pt x="531" y="270"/>
                  </a:cubicBezTo>
                  <a:cubicBezTo>
                    <a:pt x="531" y="265"/>
                    <a:pt x="529" y="263"/>
                    <a:pt x="525" y="262"/>
                  </a:cubicBezTo>
                  <a:cubicBezTo>
                    <a:pt x="524" y="266"/>
                    <a:pt x="523" y="268"/>
                    <a:pt x="522" y="272"/>
                  </a:cubicBezTo>
                  <a:close/>
                  <a:moveTo>
                    <a:pt x="567" y="263"/>
                  </a:moveTo>
                  <a:cubicBezTo>
                    <a:pt x="567" y="264"/>
                    <a:pt x="568" y="264"/>
                    <a:pt x="568" y="265"/>
                  </a:cubicBezTo>
                  <a:cubicBezTo>
                    <a:pt x="571" y="265"/>
                    <a:pt x="571" y="261"/>
                    <a:pt x="567" y="263"/>
                  </a:cubicBezTo>
                  <a:close/>
                  <a:moveTo>
                    <a:pt x="637" y="270"/>
                  </a:moveTo>
                  <a:cubicBezTo>
                    <a:pt x="637" y="267"/>
                    <a:pt x="641" y="264"/>
                    <a:pt x="639" y="262"/>
                  </a:cubicBezTo>
                  <a:cubicBezTo>
                    <a:pt x="639" y="265"/>
                    <a:pt x="636" y="268"/>
                    <a:pt x="637" y="270"/>
                  </a:cubicBezTo>
                  <a:close/>
                  <a:moveTo>
                    <a:pt x="409" y="266"/>
                  </a:moveTo>
                  <a:cubicBezTo>
                    <a:pt x="410" y="267"/>
                    <a:pt x="411" y="266"/>
                    <a:pt x="412" y="266"/>
                  </a:cubicBezTo>
                  <a:cubicBezTo>
                    <a:pt x="412" y="264"/>
                    <a:pt x="410" y="263"/>
                    <a:pt x="408" y="263"/>
                  </a:cubicBezTo>
                  <a:cubicBezTo>
                    <a:pt x="408" y="265"/>
                    <a:pt x="409" y="265"/>
                    <a:pt x="409" y="266"/>
                  </a:cubicBezTo>
                  <a:close/>
                  <a:moveTo>
                    <a:pt x="293" y="269"/>
                  </a:moveTo>
                  <a:cubicBezTo>
                    <a:pt x="296" y="270"/>
                    <a:pt x="298" y="267"/>
                    <a:pt x="299" y="265"/>
                  </a:cubicBezTo>
                  <a:cubicBezTo>
                    <a:pt x="296" y="266"/>
                    <a:pt x="294" y="266"/>
                    <a:pt x="293" y="269"/>
                  </a:cubicBezTo>
                  <a:close/>
                  <a:moveTo>
                    <a:pt x="467" y="274"/>
                  </a:moveTo>
                  <a:cubicBezTo>
                    <a:pt x="468" y="275"/>
                    <a:pt x="468" y="276"/>
                    <a:pt x="470" y="276"/>
                  </a:cubicBezTo>
                  <a:cubicBezTo>
                    <a:pt x="473" y="274"/>
                    <a:pt x="473" y="270"/>
                    <a:pt x="475" y="267"/>
                  </a:cubicBezTo>
                  <a:cubicBezTo>
                    <a:pt x="473" y="267"/>
                    <a:pt x="473" y="264"/>
                    <a:pt x="470" y="265"/>
                  </a:cubicBezTo>
                  <a:cubicBezTo>
                    <a:pt x="470" y="268"/>
                    <a:pt x="468" y="270"/>
                    <a:pt x="467" y="274"/>
                  </a:cubicBezTo>
                  <a:close/>
                  <a:moveTo>
                    <a:pt x="203" y="269"/>
                  </a:moveTo>
                  <a:cubicBezTo>
                    <a:pt x="207" y="270"/>
                    <a:pt x="208" y="274"/>
                    <a:pt x="212" y="272"/>
                  </a:cubicBezTo>
                  <a:cubicBezTo>
                    <a:pt x="212" y="270"/>
                    <a:pt x="213" y="270"/>
                    <a:pt x="213" y="268"/>
                  </a:cubicBezTo>
                  <a:cubicBezTo>
                    <a:pt x="209" y="265"/>
                    <a:pt x="205" y="265"/>
                    <a:pt x="203" y="269"/>
                  </a:cubicBezTo>
                  <a:close/>
                  <a:moveTo>
                    <a:pt x="436" y="277"/>
                  </a:moveTo>
                  <a:cubicBezTo>
                    <a:pt x="439" y="274"/>
                    <a:pt x="443" y="273"/>
                    <a:pt x="444" y="268"/>
                  </a:cubicBezTo>
                  <a:cubicBezTo>
                    <a:pt x="442" y="267"/>
                    <a:pt x="440" y="266"/>
                    <a:pt x="438" y="265"/>
                  </a:cubicBezTo>
                  <a:cubicBezTo>
                    <a:pt x="438" y="269"/>
                    <a:pt x="433" y="274"/>
                    <a:pt x="436" y="277"/>
                  </a:cubicBezTo>
                  <a:close/>
                  <a:moveTo>
                    <a:pt x="218" y="268"/>
                  </a:moveTo>
                  <a:cubicBezTo>
                    <a:pt x="220" y="268"/>
                    <a:pt x="220" y="270"/>
                    <a:pt x="222" y="269"/>
                  </a:cubicBezTo>
                  <a:cubicBezTo>
                    <a:pt x="222" y="267"/>
                    <a:pt x="220" y="267"/>
                    <a:pt x="219" y="266"/>
                  </a:cubicBezTo>
                  <a:cubicBezTo>
                    <a:pt x="219" y="267"/>
                    <a:pt x="218" y="267"/>
                    <a:pt x="218" y="268"/>
                  </a:cubicBezTo>
                  <a:close/>
                  <a:moveTo>
                    <a:pt x="159" y="271"/>
                  </a:moveTo>
                  <a:cubicBezTo>
                    <a:pt x="156" y="270"/>
                    <a:pt x="154" y="268"/>
                    <a:pt x="152" y="266"/>
                  </a:cubicBezTo>
                  <a:cubicBezTo>
                    <a:pt x="151" y="269"/>
                    <a:pt x="157" y="272"/>
                    <a:pt x="159" y="271"/>
                  </a:cubicBezTo>
                  <a:close/>
                  <a:moveTo>
                    <a:pt x="123" y="268"/>
                  </a:moveTo>
                  <a:cubicBezTo>
                    <a:pt x="123" y="269"/>
                    <a:pt x="125" y="271"/>
                    <a:pt x="127" y="269"/>
                  </a:cubicBezTo>
                  <a:cubicBezTo>
                    <a:pt x="127" y="267"/>
                    <a:pt x="125" y="266"/>
                    <a:pt x="123" y="268"/>
                  </a:cubicBezTo>
                  <a:close/>
                  <a:moveTo>
                    <a:pt x="275" y="272"/>
                  </a:moveTo>
                  <a:cubicBezTo>
                    <a:pt x="279" y="272"/>
                    <a:pt x="278" y="268"/>
                    <a:pt x="276" y="267"/>
                  </a:cubicBezTo>
                  <a:cubicBezTo>
                    <a:pt x="276" y="270"/>
                    <a:pt x="274" y="269"/>
                    <a:pt x="275" y="272"/>
                  </a:cubicBezTo>
                  <a:close/>
                  <a:moveTo>
                    <a:pt x="461" y="273"/>
                  </a:moveTo>
                  <a:cubicBezTo>
                    <a:pt x="460" y="270"/>
                    <a:pt x="455" y="268"/>
                    <a:pt x="453" y="268"/>
                  </a:cubicBezTo>
                  <a:cubicBezTo>
                    <a:pt x="456" y="269"/>
                    <a:pt x="458" y="272"/>
                    <a:pt x="461" y="273"/>
                  </a:cubicBezTo>
                  <a:close/>
                  <a:moveTo>
                    <a:pt x="553" y="273"/>
                  </a:moveTo>
                  <a:cubicBezTo>
                    <a:pt x="555" y="274"/>
                    <a:pt x="556" y="275"/>
                    <a:pt x="557" y="277"/>
                  </a:cubicBezTo>
                  <a:cubicBezTo>
                    <a:pt x="556" y="279"/>
                    <a:pt x="553" y="279"/>
                    <a:pt x="551" y="279"/>
                  </a:cubicBezTo>
                  <a:cubicBezTo>
                    <a:pt x="547" y="290"/>
                    <a:pt x="542" y="303"/>
                    <a:pt x="538" y="315"/>
                  </a:cubicBezTo>
                  <a:cubicBezTo>
                    <a:pt x="548" y="308"/>
                    <a:pt x="553" y="297"/>
                    <a:pt x="556" y="283"/>
                  </a:cubicBezTo>
                  <a:cubicBezTo>
                    <a:pt x="557" y="282"/>
                    <a:pt x="557" y="281"/>
                    <a:pt x="559" y="281"/>
                  </a:cubicBezTo>
                  <a:cubicBezTo>
                    <a:pt x="558" y="277"/>
                    <a:pt x="560" y="273"/>
                    <a:pt x="562" y="271"/>
                  </a:cubicBezTo>
                  <a:cubicBezTo>
                    <a:pt x="560" y="270"/>
                    <a:pt x="559" y="267"/>
                    <a:pt x="556" y="267"/>
                  </a:cubicBezTo>
                  <a:cubicBezTo>
                    <a:pt x="556" y="270"/>
                    <a:pt x="554" y="271"/>
                    <a:pt x="553" y="273"/>
                  </a:cubicBezTo>
                  <a:close/>
                  <a:moveTo>
                    <a:pt x="80" y="290"/>
                  </a:moveTo>
                  <a:cubicBezTo>
                    <a:pt x="79" y="284"/>
                    <a:pt x="75" y="280"/>
                    <a:pt x="75" y="273"/>
                  </a:cubicBezTo>
                  <a:cubicBezTo>
                    <a:pt x="71" y="272"/>
                    <a:pt x="69" y="269"/>
                    <a:pt x="65" y="268"/>
                  </a:cubicBezTo>
                  <a:cubicBezTo>
                    <a:pt x="67" y="278"/>
                    <a:pt x="71" y="286"/>
                    <a:pt x="80" y="290"/>
                  </a:cubicBezTo>
                  <a:close/>
                  <a:moveTo>
                    <a:pt x="231" y="269"/>
                  </a:moveTo>
                  <a:cubicBezTo>
                    <a:pt x="233" y="270"/>
                    <a:pt x="234" y="272"/>
                    <a:pt x="236" y="272"/>
                  </a:cubicBezTo>
                  <a:cubicBezTo>
                    <a:pt x="236" y="269"/>
                    <a:pt x="232" y="266"/>
                    <a:pt x="231" y="269"/>
                  </a:cubicBezTo>
                  <a:close/>
                  <a:moveTo>
                    <a:pt x="100" y="286"/>
                  </a:moveTo>
                  <a:cubicBezTo>
                    <a:pt x="97" y="278"/>
                    <a:pt x="90" y="270"/>
                    <a:pt x="83" y="269"/>
                  </a:cubicBezTo>
                  <a:cubicBezTo>
                    <a:pt x="89" y="275"/>
                    <a:pt x="92" y="282"/>
                    <a:pt x="100" y="286"/>
                  </a:cubicBezTo>
                  <a:close/>
                  <a:moveTo>
                    <a:pt x="143" y="271"/>
                  </a:moveTo>
                  <a:cubicBezTo>
                    <a:pt x="146" y="273"/>
                    <a:pt x="148" y="275"/>
                    <a:pt x="151" y="277"/>
                  </a:cubicBezTo>
                  <a:cubicBezTo>
                    <a:pt x="152" y="276"/>
                    <a:pt x="153" y="276"/>
                    <a:pt x="152" y="274"/>
                  </a:cubicBezTo>
                  <a:cubicBezTo>
                    <a:pt x="150" y="273"/>
                    <a:pt x="148" y="269"/>
                    <a:pt x="145" y="268"/>
                  </a:cubicBezTo>
                  <a:cubicBezTo>
                    <a:pt x="145" y="269"/>
                    <a:pt x="144" y="269"/>
                    <a:pt x="143" y="271"/>
                  </a:cubicBezTo>
                  <a:close/>
                  <a:moveTo>
                    <a:pt x="185" y="280"/>
                  </a:moveTo>
                  <a:cubicBezTo>
                    <a:pt x="186" y="279"/>
                    <a:pt x="188" y="278"/>
                    <a:pt x="189" y="276"/>
                  </a:cubicBezTo>
                  <a:cubicBezTo>
                    <a:pt x="183" y="274"/>
                    <a:pt x="178" y="269"/>
                    <a:pt x="172" y="269"/>
                  </a:cubicBezTo>
                  <a:cubicBezTo>
                    <a:pt x="177" y="272"/>
                    <a:pt x="179" y="279"/>
                    <a:pt x="185" y="280"/>
                  </a:cubicBezTo>
                  <a:close/>
                  <a:moveTo>
                    <a:pt x="299" y="272"/>
                  </a:moveTo>
                  <a:cubicBezTo>
                    <a:pt x="301" y="272"/>
                    <a:pt x="302" y="275"/>
                    <a:pt x="304" y="275"/>
                  </a:cubicBezTo>
                  <a:cubicBezTo>
                    <a:pt x="305" y="274"/>
                    <a:pt x="307" y="271"/>
                    <a:pt x="306" y="270"/>
                  </a:cubicBezTo>
                  <a:cubicBezTo>
                    <a:pt x="305" y="269"/>
                    <a:pt x="300" y="268"/>
                    <a:pt x="299" y="272"/>
                  </a:cubicBezTo>
                  <a:close/>
                  <a:moveTo>
                    <a:pt x="430" y="272"/>
                  </a:moveTo>
                  <a:cubicBezTo>
                    <a:pt x="432" y="273"/>
                    <a:pt x="433" y="269"/>
                    <a:pt x="432" y="269"/>
                  </a:cubicBezTo>
                  <a:cubicBezTo>
                    <a:pt x="431" y="270"/>
                    <a:pt x="431" y="271"/>
                    <a:pt x="430" y="272"/>
                  </a:cubicBezTo>
                  <a:close/>
                  <a:moveTo>
                    <a:pt x="531" y="277"/>
                  </a:moveTo>
                  <a:cubicBezTo>
                    <a:pt x="531" y="279"/>
                    <a:pt x="534" y="279"/>
                    <a:pt x="534" y="282"/>
                  </a:cubicBezTo>
                  <a:cubicBezTo>
                    <a:pt x="532" y="284"/>
                    <a:pt x="531" y="282"/>
                    <a:pt x="529" y="283"/>
                  </a:cubicBezTo>
                  <a:cubicBezTo>
                    <a:pt x="527" y="286"/>
                    <a:pt x="528" y="290"/>
                    <a:pt x="529" y="294"/>
                  </a:cubicBezTo>
                  <a:cubicBezTo>
                    <a:pt x="520" y="300"/>
                    <a:pt x="521" y="314"/>
                    <a:pt x="516" y="323"/>
                  </a:cubicBezTo>
                  <a:cubicBezTo>
                    <a:pt x="519" y="323"/>
                    <a:pt x="521" y="318"/>
                    <a:pt x="524" y="316"/>
                  </a:cubicBezTo>
                  <a:cubicBezTo>
                    <a:pt x="529" y="300"/>
                    <a:pt x="536" y="287"/>
                    <a:pt x="540" y="271"/>
                  </a:cubicBezTo>
                  <a:cubicBezTo>
                    <a:pt x="537" y="271"/>
                    <a:pt x="536" y="269"/>
                    <a:pt x="533" y="269"/>
                  </a:cubicBezTo>
                  <a:cubicBezTo>
                    <a:pt x="533" y="272"/>
                    <a:pt x="532" y="274"/>
                    <a:pt x="531" y="277"/>
                  </a:cubicBezTo>
                  <a:close/>
                  <a:moveTo>
                    <a:pt x="401" y="272"/>
                  </a:moveTo>
                  <a:cubicBezTo>
                    <a:pt x="403" y="272"/>
                    <a:pt x="404" y="271"/>
                    <a:pt x="404" y="269"/>
                  </a:cubicBezTo>
                  <a:cubicBezTo>
                    <a:pt x="402" y="269"/>
                    <a:pt x="402" y="271"/>
                    <a:pt x="401" y="272"/>
                  </a:cubicBezTo>
                  <a:close/>
                  <a:moveTo>
                    <a:pt x="559" y="290"/>
                  </a:moveTo>
                  <a:cubicBezTo>
                    <a:pt x="563" y="284"/>
                    <a:pt x="566" y="278"/>
                    <a:pt x="567" y="270"/>
                  </a:cubicBezTo>
                  <a:cubicBezTo>
                    <a:pt x="567" y="270"/>
                    <a:pt x="567" y="269"/>
                    <a:pt x="566" y="269"/>
                  </a:cubicBezTo>
                  <a:cubicBezTo>
                    <a:pt x="562" y="275"/>
                    <a:pt x="560" y="284"/>
                    <a:pt x="559" y="290"/>
                  </a:cubicBezTo>
                  <a:close/>
                  <a:moveTo>
                    <a:pt x="287" y="274"/>
                  </a:moveTo>
                  <a:cubicBezTo>
                    <a:pt x="290" y="275"/>
                    <a:pt x="293" y="271"/>
                    <a:pt x="290" y="270"/>
                  </a:cubicBezTo>
                  <a:cubicBezTo>
                    <a:pt x="289" y="272"/>
                    <a:pt x="286" y="271"/>
                    <a:pt x="287" y="274"/>
                  </a:cubicBezTo>
                  <a:close/>
                  <a:moveTo>
                    <a:pt x="214" y="276"/>
                  </a:moveTo>
                  <a:cubicBezTo>
                    <a:pt x="217" y="276"/>
                    <a:pt x="218" y="274"/>
                    <a:pt x="220" y="272"/>
                  </a:cubicBezTo>
                  <a:cubicBezTo>
                    <a:pt x="217" y="269"/>
                    <a:pt x="212" y="273"/>
                    <a:pt x="214" y="276"/>
                  </a:cubicBezTo>
                  <a:close/>
                  <a:moveTo>
                    <a:pt x="502" y="277"/>
                  </a:moveTo>
                  <a:cubicBezTo>
                    <a:pt x="502" y="274"/>
                    <a:pt x="505" y="274"/>
                    <a:pt x="505" y="271"/>
                  </a:cubicBezTo>
                  <a:cubicBezTo>
                    <a:pt x="504" y="271"/>
                    <a:pt x="504" y="271"/>
                    <a:pt x="503" y="271"/>
                  </a:cubicBezTo>
                  <a:cubicBezTo>
                    <a:pt x="502" y="272"/>
                    <a:pt x="500" y="276"/>
                    <a:pt x="502" y="277"/>
                  </a:cubicBezTo>
                  <a:close/>
                  <a:moveTo>
                    <a:pt x="33" y="275"/>
                  </a:moveTo>
                  <a:cubicBezTo>
                    <a:pt x="33" y="274"/>
                    <a:pt x="34" y="271"/>
                    <a:pt x="32" y="271"/>
                  </a:cubicBezTo>
                  <a:cubicBezTo>
                    <a:pt x="32" y="272"/>
                    <a:pt x="31" y="275"/>
                    <a:pt x="33" y="275"/>
                  </a:cubicBezTo>
                  <a:close/>
                  <a:moveTo>
                    <a:pt x="56" y="280"/>
                  </a:moveTo>
                  <a:cubicBezTo>
                    <a:pt x="55" y="275"/>
                    <a:pt x="50" y="274"/>
                    <a:pt x="47" y="271"/>
                  </a:cubicBezTo>
                  <a:cubicBezTo>
                    <a:pt x="47" y="278"/>
                    <a:pt x="53" y="277"/>
                    <a:pt x="56" y="280"/>
                  </a:cubicBezTo>
                  <a:close/>
                  <a:moveTo>
                    <a:pt x="196" y="277"/>
                  </a:moveTo>
                  <a:cubicBezTo>
                    <a:pt x="199" y="278"/>
                    <a:pt x="202" y="281"/>
                    <a:pt x="206" y="282"/>
                  </a:cubicBezTo>
                  <a:cubicBezTo>
                    <a:pt x="205" y="280"/>
                    <a:pt x="208" y="282"/>
                    <a:pt x="207" y="280"/>
                  </a:cubicBezTo>
                  <a:cubicBezTo>
                    <a:pt x="203" y="277"/>
                    <a:pt x="199" y="269"/>
                    <a:pt x="196" y="277"/>
                  </a:cubicBezTo>
                  <a:close/>
                  <a:moveTo>
                    <a:pt x="361" y="276"/>
                  </a:moveTo>
                  <a:cubicBezTo>
                    <a:pt x="359" y="276"/>
                    <a:pt x="359" y="273"/>
                    <a:pt x="358" y="272"/>
                  </a:cubicBezTo>
                  <a:cubicBezTo>
                    <a:pt x="357" y="272"/>
                    <a:pt x="355" y="272"/>
                    <a:pt x="354" y="272"/>
                  </a:cubicBezTo>
                  <a:cubicBezTo>
                    <a:pt x="355" y="275"/>
                    <a:pt x="359" y="277"/>
                    <a:pt x="361" y="276"/>
                  </a:cubicBezTo>
                  <a:close/>
                  <a:moveTo>
                    <a:pt x="622" y="297"/>
                  </a:moveTo>
                  <a:cubicBezTo>
                    <a:pt x="621" y="298"/>
                    <a:pt x="617" y="301"/>
                    <a:pt x="620" y="302"/>
                  </a:cubicBezTo>
                  <a:cubicBezTo>
                    <a:pt x="624" y="293"/>
                    <a:pt x="630" y="284"/>
                    <a:pt x="629" y="273"/>
                  </a:cubicBezTo>
                  <a:cubicBezTo>
                    <a:pt x="625" y="280"/>
                    <a:pt x="623" y="288"/>
                    <a:pt x="622" y="297"/>
                  </a:cubicBezTo>
                  <a:close/>
                  <a:moveTo>
                    <a:pt x="86" y="276"/>
                  </a:moveTo>
                  <a:cubicBezTo>
                    <a:pt x="83" y="277"/>
                    <a:pt x="85" y="273"/>
                    <a:pt x="83" y="274"/>
                  </a:cubicBezTo>
                  <a:cubicBezTo>
                    <a:pt x="82" y="275"/>
                    <a:pt x="85" y="278"/>
                    <a:pt x="86" y="276"/>
                  </a:cubicBezTo>
                  <a:close/>
                  <a:moveTo>
                    <a:pt x="218" y="279"/>
                  </a:moveTo>
                  <a:cubicBezTo>
                    <a:pt x="220" y="280"/>
                    <a:pt x="222" y="282"/>
                    <a:pt x="225" y="282"/>
                  </a:cubicBezTo>
                  <a:cubicBezTo>
                    <a:pt x="227" y="281"/>
                    <a:pt x="229" y="279"/>
                    <a:pt x="230" y="277"/>
                  </a:cubicBezTo>
                  <a:cubicBezTo>
                    <a:pt x="226" y="274"/>
                    <a:pt x="221" y="273"/>
                    <a:pt x="218" y="279"/>
                  </a:cubicBezTo>
                  <a:close/>
                  <a:moveTo>
                    <a:pt x="272" y="277"/>
                  </a:moveTo>
                  <a:cubicBezTo>
                    <a:pt x="274" y="277"/>
                    <a:pt x="274" y="277"/>
                    <a:pt x="275" y="275"/>
                  </a:cubicBezTo>
                  <a:cubicBezTo>
                    <a:pt x="273" y="275"/>
                    <a:pt x="273" y="274"/>
                    <a:pt x="273" y="274"/>
                  </a:cubicBezTo>
                  <a:cubicBezTo>
                    <a:pt x="273" y="275"/>
                    <a:pt x="272" y="276"/>
                    <a:pt x="272" y="277"/>
                  </a:cubicBezTo>
                  <a:close/>
                  <a:moveTo>
                    <a:pt x="507" y="280"/>
                  </a:moveTo>
                  <a:cubicBezTo>
                    <a:pt x="507" y="282"/>
                    <a:pt x="508" y="283"/>
                    <a:pt x="510" y="283"/>
                  </a:cubicBezTo>
                  <a:cubicBezTo>
                    <a:pt x="510" y="281"/>
                    <a:pt x="512" y="276"/>
                    <a:pt x="511" y="274"/>
                  </a:cubicBezTo>
                  <a:cubicBezTo>
                    <a:pt x="510" y="277"/>
                    <a:pt x="507" y="277"/>
                    <a:pt x="507" y="280"/>
                  </a:cubicBezTo>
                  <a:close/>
                  <a:moveTo>
                    <a:pt x="536" y="300"/>
                  </a:moveTo>
                  <a:cubicBezTo>
                    <a:pt x="540" y="292"/>
                    <a:pt x="546" y="286"/>
                    <a:pt x="548" y="277"/>
                  </a:cubicBezTo>
                  <a:cubicBezTo>
                    <a:pt x="546" y="276"/>
                    <a:pt x="547" y="274"/>
                    <a:pt x="544" y="274"/>
                  </a:cubicBezTo>
                  <a:cubicBezTo>
                    <a:pt x="542" y="282"/>
                    <a:pt x="537" y="291"/>
                    <a:pt x="536" y="300"/>
                  </a:cubicBezTo>
                  <a:close/>
                  <a:moveTo>
                    <a:pt x="129" y="296"/>
                  </a:moveTo>
                  <a:cubicBezTo>
                    <a:pt x="123" y="289"/>
                    <a:pt x="118" y="281"/>
                    <a:pt x="111" y="274"/>
                  </a:cubicBezTo>
                  <a:cubicBezTo>
                    <a:pt x="115" y="283"/>
                    <a:pt x="120" y="292"/>
                    <a:pt x="129" y="296"/>
                  </a:cubicBezTo>
                  <a:close/>
                  <a:moveTo>
                    <a:pt x="291" y="278"/>
                  </a:moveTo>
                  <a:cubicBezTo>
                    <a:pt x="294" y="280"/>
                    <a:pt x="296" y="284"/>
                    <a:pt x="299" y="285"/>
                  </a:cubicBezTo>
                  <a:cubicBezTo>
                    <a:pt x="300" y="282"/>
                    <a:pt x="302" y="281"/>
                    <a:pt x="303" y="278"/>
                  </a:cubicBezTo>
                  <a:cubicBezTo>
                    <a:pt x="299" y="276"/>
                    <a:pt x="293" y="272"/>
                    <a:pt x="291" y="278"/>
                  </a:cubicBezTo>
                  <a:close/>
                  <a:moveTo>
                    <a:pt x="334" y="278"/>
                  </a:moveTo>
                  <a:cubicBezTo>
                    <a:pt x="335" y="280"/>
                    <a:pt x="335" y="281"/>
                    <a:pt x="338" y="281"/>
                  </a:cubicBezTo>
                  <a:cubicBezTo>
                    <a:pt x="339" y="279"/>
                    <a:pt x="342" y="279"/>
                    <a:pt x="343" y="275"/>
                  </a:cubicBezTo>
                  <a:cubicBezTo>
                    <a:pt x="339" y="273"/>
                    <a:pt x="337" y="277"/>
                    <a:pt x="334" y="278"/>
                  </a:cubicBezTo>
                  <a:close/>
                  <a:moveTo>
                    <a:pt x="447" y="285"/>
                  </a:moveTo>
                  <a:cubicBezTo>
                    <a:pt x="449" y="286"/>
                    <a:pt x="451" y="288"/>
                    <a:pt x="454" y="288"/>
                  </a:cubicBezTo>
                  <a:cubicBezTo>
                    <a:pt x="456" y="285"/>
                    <a:pt x="457" y="282"/>
                    <a:pt x="459" y="279"/>
                  </a:cubicBezTo>
                  <a:cubicBezTo>
                    <a:pt x="455" y="278"/>
                    <a:pt x="455" y="274"/>
                    <a:pt x="451" y="274"/>
                  </a:cubicBezTo>
                  <a:cubicBezTo>
                    <a:pt x="450" y="278"/>
                    <a:pt x="448" y="280"/>
                    <a:pt x="447" y="285"/>
                  </a:cubicBezTo>
                  <a:close/>
                  <a:moveTo>
                    <a:pt x="601" y="300"/>
                  </a:moveTo>
                  <a:cubicBezTo>
                    <a:pt x="606" y="296"/>
                    <a:pt x="610" y="284"/>
                    <a:pt x="608" y="274"/>
                  </a:cubicBezTo>
                  <a:cubicBezTo>
                    <a:pt x="607" y="284"/>
                    <a:pt x="601" y="292"/>
                    <a:pt x="601" y="300"/>
                  </a:cubicBezTo>
                  <a:close/>
                  <a:moveTo>
                    <a:pt x="175" y="290"/>
                  </a:moveTo>
                  <a:cubicBezTo>
                    <a:pt x="174" y="283"/>
                    <a:pt x="166" y="278"/>
                    <a:pt x="160" y="275"/>
                  </a:cubicBezTo>
                  <a:cubicBezTo>
                    <a:pt x="162" y="280"/>
                    <a:pt x="169" y="286"/>
                    <a:pt x="175" y="290"/>
                  </a:cubicBezTo>
                  <a:close/>
                  <a:moveTo>
                    <a:pt x="308" y="277"/>
                  </a:moveTo>
                  <a:cubicBezTo>
                    <a:pt x="310" y="278"/>
                    <a:pt x="311" y="277"/>
                    <a:pt x="310" y="275"/>
                  </a:cubicBezTo>
                  <a:cubicBezTo>
                    <a:pt x="310" y="275"/>
                    <a:pt x="309" y="275"/>
                    <a:pt x="309" y="275"/>
                  </a:cubicBezTo>
                  <a:cubicBezTo>
                    <a:pt x="309" y="276"/>
                    <a:pt x="308" y="276"/>
                    <a:pt x="308" y="277"/>
                  </a:cubicBezTo>
                  <a:close/>
                  <a:moveTo>
                    <a:pt x="515" y="280"/>
                  </a:moveTo>
                  <a:cubicBezTo>
                    <a:pt x="517" y="280"/>
                    <a:pt x="518" y="274"/>
                    <a:pt x="515" y="275"/>
                  </a:cubicBezTo>
                  <a:cubicBezTo>
                    <a:pt x="516" y="277"/>
                    <a:pt x="514" y="278"/>
                    <a:pt x="515" y="280"/>
                  </a:cubicBezTo>
                  <a:close/>
                  <a:moveTo>
                    <a:pt x="109" y="280"/>
                  </a:moveTo>
                  <a:cubicBezTo>
                    <a:pt x="107" y="279"/>
                    <a:pt x="106" y="277"/>
                    <a:pt x="104" y="275"/>
                  </a:cubicBezTo>
                  <a:cubicBezTo>
                    <a:pt x="104" y="278"/>
                    <a:pt x="107" y="281"/>
                    <a:pt x="109" y="280"/>
                  </a:cubicBezTo>
                  <a:close/>
                  <a:moveTo>
                    <a:pt x="351" y="277"/>
                  </a:moveTo>
                  <a:cubicBezTo>
                    <a:pt x="351" y="277"/>
                    <a:pt x="351" y="278"/>
                    <a:pt x="351" y="279"/>
                  </a:cubicBezTo>
                  <a:cubicBezTo>
                    <a:pt x="354" y="283"/>
                    <a:pt x="358" y="286"/>
                    <a:pt x="361" y="290"/>
                  </a:cubicBezTo>
                  <a:cubicBezTo>
                    <a:pt x="363" y="292"/>
                    <a:pt x="363" y="296"/>
                    <a:pt x="366" y="295"/>
                  </a:cubicBezTo>
                  <a:cubicBezTo>
                    <a:pt x="366" y="287"/>
                    <a:pt x="360" y="276"/>
                    <a:pt x="351" y="277"/>
                  </a:cubicBezTo>
                  <a:close/>
                  <a:moveTo>
                    <a:pt x="400" y="278"/>
                  </a:moveTo>
                  <a:cubicBezTo>
                    <a:pt x="402" y="279"/>
                    <a:pt x="403" y="278"/>
                    <a:pt x="403" y="276"/>
                  </a:cubicBezTo>
                  <a:cubicBezTo>
                    <a:pt x="403" y="276"/>
                    <a:pt x="402" y="276"/>
                    <a:pt x="402" y="276"/>
                  </a:cubicBezTo>
                  <a:cubicBezTo>
                    <a:pt x="402" y="277"/>
                    <a:pt x="401" y="277"/>
                    <a:pt x="400" y="278"/>
                  </a:cubicBezTo>
                  <a:close/>
                  <a:moveTo>
                    <a:pt x="427" y="278"/>
                  </a:moveTo>
                  <a:cubicBezTo>
                    <a:pt x="427" y="280"/>
                    <a:pt x="428" y="281"/>
                    <a:pt x="429" y="282"/>
                  </a:cubicBezTo>
                  <a:cubicBezTo>
                    <a:pt x="429" y="281"/>
                    <a:pt x="429" y="277"/>
                    <a:pt x="429" y="277"/>
                  </a:cubicBezTo>
                  <a:cubicBezTo>
                    <a:pt x="429" y="278"/>
                    <a:pt x="428" y="277"/>
                    <a:pt x="427" y="278"/>
                  </a:cubicBezTo>
                  <a:close/>
                  <a:moveTo>
                    <a:pt x="524" y="284"/>
                  </a:moveTo>
                  <a:cubicBezTo>
                    <a:pt x="529" y="282"/>
                    <a:pt x="523" y="277"/>
                    <a:pt x="520" y="277"/>
                  </a:cubicBezTo>
                  <a:cubicBezTo>
                    <a:pt x="521" y="280"/>
                    <a:pt x="523" y="281"/>
                    <a:pt x="524" y="284"/>
                  </a:cubicBezTo>
                  <a:close/>
                  <a:moveTo>
                    <a:pt x="311" y="280"/>
                  </a:moveTo>
                  <a:cubicBezTo>
                    <a:pt x="314" y="281"/>
                    <a:pt x="315" y="284"/>
                    <a:pt x="319" y="284"/>
                  </a:cubicBezTo>
                  <a:cubicBezTo>
                    <a:pt x="318" y="280"/>
                    <a:pt x="315" y="279"/>
                    <a:pt x="312" y="277"/>
                  </a:cubicBezTo>
                  <a:cubicBezTo>
                    <a:pt x="312" y="279"/>
                    <a:pt x="311" y="278"/>
                    <a:pt x="311" y="280"/>
                  </a:cubicBezTo>
                  <a:close/>
                  <a:moveTo>
                    <a:pt x="482" y="286"/>
                  </a:moveTo>
                  <a:cubicBezTo>
                    <a:pt x="485" y="287"/>
                    <a:pt x="486" y="290"/>
                    <a:pt x="488" y="290"/>
                  </a:cubicBezTo>
                  <a:cubicBezTo>
                    <a:pt x="489" y="287"/>
                    <a:pt x="490" y="285"/>
                    <a:pt x="492" y="283"/>
                  </a:cubicBezTo>
                  <a:cubicBezTo>
                    <a:pt x="492" y="273"/>
                    <a:pt x="482" y="278"/>
                    <a:pt x="482" y="286"/>
                  </a:cubicBezTo>
                  <a:close/>
                  <a:moveTo>
                    <a:pt x="565" y="306"/>
                  </a:moveTo>
                  <a:cubicBezTo>
                    <a:pt x="566" y="304"/>
                    <a:pt x="568" y="303"/>
                    <a:pt x="570" y="302"/>
                  </a:cubicBezTo>
                  <a:cubicBezTo>
                    <a:pt x="570" y="292"/>
                    <a:pt x="578" y="285"/>
                    <a:pt x="576" y="277"/>
                  </a:cubicBezTo>
                  <a:cubicBezTo>
                    <a:pt x="573" y="287"/>
                    <a:pt x="565" y="297"/>
                    <a:pt x="565" y="306"/>
                  </a:cubicBezTo>
                  <a:close/>
                  <a:moveTo>
                    <a:pt x="55" y="292"/>
                  </a:moveTo>
                  <a:cubicBezTo>
                    <a:pt x="54" y="288"/>
                    <a:pt x="53" y="287"/>
                    <a:pt x="54" y="283"/>
                  </a:cubicBezTo>
                  <a:cubicBezTo>
                    <a:pt x="51" y="282"/>
                    <a:pt x="50" y="279"/>
                    <a:pt x="47" y="279"/>
                  </a:cubicBezTo>
                  <a:cubicBezTo>
                    <a:pt x="46" y="287"/>
                    <a:pt x="50" y="290"/>
                    <a:pt x="55" y="292"/>
                  </a:cubicBezTo>
                  <a:close/>
                  <a:moveTo>
                    <a:pt x="154" y="280"/>
                  </a:moveTo>
                  <a:cubicBezTo>
                    <a:pt x="156" y="281"/>
                    <a:pt x="157" y="283"/>
                    <a:pt x="160" y="283"/>
                  </a:cubicBezTo>
                  <a:cubicBezTo>
                    <a:pt x="159" y="281"/>
                    <a:pt x="156" y="277"/>
                    <a:pt x="154" y="280"/>
                  </a:cubicBezTo>
                  <a:close/>
                  <a:moveTo>
                    <a:pt x="189" y="283"/>
                  </a:moveTo>
                  <a:cubicBezTo>
                    <a:pt x="191" y="285"/>
                    <a:pt x="195" y="286"/>
                    <a:pt x="198" y="288"/>
                  </a:cubicBezTo>
                  <a:cubicBezTo>
                    <a:pt x="200" y="287"/>
                    <a:pt x="202" y="286"/>
                    <a:pt x="203" y="283"/>
                  </a:cubicBezTo>
                  <a:cubicBezTo>
                    <a:pt x="197" y="282"/>
                    <a:pt x="192" y="275"/>
                    <a:pt x="189" y="283"/>
                  </a:cubicBezTo>
                  <a:close/>
                  <a:moveTo>
                    <a:pt x="268" y="286"/>
                  </a:moveTo>
                  <a:cubicBezTo>
                    <a:pt x="266" y="286"/>
                    <a:pt x="265" y="287"/>
                    <a:pt x="264" y="288"/>
                  </a:cubicBezTo>
                  <a:cubicBezTo>
                    <a:pt x="266" y="291"/>
                    <a:pt x="268" y="290"/>
                    <a:pt x="271" y="290"/>
                  </a:cubicBezTo>
                  <a:cubicBezTo>
                    <a:pt x="272" y="285"/>
                    <a:pt x="278" y="285"/>
                    <a:pt x="279" y="280"/>
                  </a:cubicBezTo>
                  <a:cubicBezTo>
                    <a:pt x="276" y="276"/>
                    <a:pt x="271" y="284"/>
                    <a:pt x="268" y="286"/>
                  </a:cubicBezTo>
                  <a:close/>
                  <a:moveTo>
                    <a:pt x="581" y="318"/>
                  </a:moveTo>
                  <a:cubicBezTo>
                    <a:pt x="583" y="316"/>
                    <a:pt x="585" y="315"/>
                    <a:pt x="587" y="313"/>
                  </a:cubicBezTo>
                  <a:cubicBezTo>
                    <a:pt x="589" y="299"/>
                    <a:pt x="595" y="293"/>
                    <a:pt x="597" y="279"/>
                  </a:cubicBezTo>
                  <a:cubicBezTo>
                    <a:pt x="596" y="279"/>
                    <a:pt x="596" y="278"/>
                    <a:pt x="595" y="279"/>
                  </a:cubicBezTo>
                  <a:cubicBezTo>
                    <a:pt x="590" y="290"/>
                    <a:pt x="584" y="306"/>
                    <a:pt x="581" y="318"/>
                  </a:cubicBezTo>
                  <a:close/>
                  <a:moveTo>
                    <a:pt x="125" y="286"/>
                  </a:moveTo>
                  <a:cubicBezTo>
                    <a:pt x="125" y="285"/>
                    <a:pt x="126" y="284"/>
                    <a:pt x="126" y="284"/>
                  </a:cubicBezTo>
                  <a:cubicBezTo>
                    <a:pt x="126" y="281"/>
                    <a:pt x="123" y="282"/>
                    <a:pt x="123" y="279"/>
                  </a:cubicBezTo>
                  <a:cubicBezTo>
                    <a:pt x="122" y="279"/>
                    <a:pt x="120" y="278"/>
                    <a:pt x="120" y="280"/>
                  </a:cubicBezTo>
                  <a:cubicBezTo>
                    <a:pt x="122" y="281"/>
                    <a:pt x="122" y="286"/>
                    <a:pt x="125" y="286"/>
                  </a:cubicBezTo>
                  <a:close/>
                  <a:moveTo>
                    <a:pt x="375" y="285"/>
                  </a:moveTo>
                  <a:cubicBezTo>
                    <a:pt x="374" y="283"/>
                    <a:pt x="369" y="279"/>
                    <a:pt x="366" y="280"/>
                  </a:cubicBezTo>
                  <a:cubicBezTo>
                    <a:pt x="369" y="282"/>
                    <a:pt x="371" y="285"/>
                    <a:pt x="375" y="285"/>
                  </a:cubicBezTo>
                  <a:close/>
                  <a:moveTo>
                    <a:pt x="229" y="285"/>
                  </a:moveTo>
                  <a:cubicBezTo>
                    <a:pt x="235" y="289"/>
                    <a:pt x="239" y="293"/>
                    <a:pt x="247" y="296"/>
                  </a:cubicBezTo>
                  <a:cubicBezTo>
                    <a:pt x="247" y="294"/>
                    <a:pt x="248" y="294"/>
                    <a:pt x="249" y="294"/>
                  </a:cubicBezTo>
                  <a:cubicBezTo>
                    <a:pt x="245" y="288"/>
                    <a:pt x="234" y="274"/>
                    <a:pt x="229" y="285"/>
                  </a:cubicBezTo>
                  <a:close/>
                  <a:moveTo>
                    <a:pt x="248" y="283"/>
                  </a:moveTo>
                  <a:cubicBezTo>
                    <a:pt x="244" y="284"/>
                    <a:pt x="245" y="281"/>
                    <a:pt x="243" y="280"/>
                  </a:cubicBezTo>
                  <a:cubicBezTo>
                    <a:pt x="242" y="281"/>
                    <a:pt x="243" y="281"/>
                    <a:pt x="243" y="283"/>
                  </a:cubicBezTo>
                  <a:cubicBezTo>
                    <a:pt x="245" y="282"/>
                    <a:pt x="247" y="286"/>
                    <a:pt x="248" y="283"/>
                  </a:cubicBezTo>
                  <a:close/>
                  <a:moveTo>
                    <a:pt x="420" y="285"/>
                  </a:moveTo>
                  <a:cubicBezTo>
                    <a:pt x="422" y="283"/>
                    <a:pt x="421" y="282"/>
                    <a:pt x="420" y="280"/>
                  </a:cubicBezTo>
                  <a:cubicBezTo>
                    <a:pt x="420" y="280"/>
                    <a:pt x="419" y="280"/>
                    <a:pt x="418" y="280"/>
                  </a:cubicBezTo>
                  <a:cubicBezTo>
                    <a:pt x="416" y="282"/>
                    <a:pt x="418" y="284"/>
                    <a:pt x="420" y="285"/>
                  </a:cubicBezTo>
                  <a:close/>
                  <a:moveTo>
                    <a:pt x="516" y="289"/>
                  </a:moveTo>
                  <a:cubicBezTo>
                    <a:pt x="519" y="289"/>
                    <a:pt x="520" y="292"/>
                    <a:pt x="522" y="292"/>
                  </a:cubicBezTo>
                  <a:cubicBezTo>
                    <a:pt x="525" y="287"/>
                    <a:pt x="520" y="283"/>
                    <a:pt x="519" y="280"/>
                  </a:cubicBezTo>
                  <a:cubicBezTo>
                    <a:pt x="518" y="283"/>
                    <a:pt x="517" y="285"/>
                    <a:pt x="516" y="289"/>
                  </a:cubicBezTo>
                  <a:close/>
                  <a:moveTo>
                    <a:pt x="26" y="287"/>
                  </a:moveTo>
                  <a:cubicBezTo>
                    <a:pt x="26" y="286"/>
                    <a:pt x="27" y="280"/>
                    <a:pt x="23" y="280"/>
                  </a:cubicBezTo>
                  <a:cubicBezTo>
                    <a:pt x="23" y="284"/>
                    <a:pt x="23" y="287"/>
                    <a:pt x="26" y="287"/>
                  </a:cubicBezTo>
                  <a:close/>
                  <a:moveTo>
                    <a:pt x="396" y="287"/>
                  </a:moveTo>
                  <a:cubicBezTo>
                    <a:pt x="398" y="286"/>
                    <a:pt x="400" y="285"/>
                    <a:pt x="400" y="283"/>
                  </a:cubicBezTo>
                  <a:cubicBezTo>
                    <a:pt x="398" y="283"/>
                    <a:pt x="399" y="281"/>
                    <a:pt x="397" y="282"/>
                  </a:cubicBezTo>
                  <a:cubicBezTo>
                    <a:pt x="397" y="284"/>
                    <a:pt x="396" y="285"/>
                    <a:pt x="396" y="287"/>
                  </a:cubicBezTo>
                  <a:close/>
                  <a:moveTo>
                    <a:pt x="434" y="285"/>
                  </a:moveTo>
                  <a:cubicBezTo>
                    <a:pt x="435" y="286"/>
                    <a:pt x="436" y="286"/>
                    <a:pt x="437" y="287"/>
                  </a:cubicBezTo>
                  <a:cubicBezTo>
                    <a:pt x="438" y="285"/>
                    <a:pt x="439" y="284"/>
                    <a:pt x="439" y="282"/>
                  </a:cubicBezTo>
                  <a:cubicBezTo>
                    <a:pt x="437" y="281"/>
                    <a:pt x="435" y="284"/>
                    <a:pt x="434" y="285"/>
                  </a:cubicBezTo>
                  <a:close/>
                  <a:moveTo>
                    <a:pt x="168" y="294"/>
                  </a:moveTo>
                  <a:cubicBezTo>
                    <a:pt x="161" y="291"/>
                    <a:pt x="157" y="284"/>
                    <a:pt x="148" y="282"/>
                  </a:cubicBezTo>
                  <a:cubicBezTo>
                    <a:pt x="151" y="289"/>
                    <a:pt x="161" y="293"/>
                    <a:pt x="168" y="294"/>
                  </a:cubicBezTo>
                  <a:close/>
                  <a:moveTo>
                    <a:pt x="332" y="287"/>
                  </a:moveTo>
                  <a:cubicBezTo>
                    <a:pt x="332" y="286"/>
                    <a:pt x="332" y="286"/>
                    <a:pt x="332" y="286"/>
                  </a:cubicBezTo>
                  <a:cubicBezTo>
                    <a:pt x="332" y="286"/>
                    <a:pt x="332" y="286"/>
                    <a:pt x="332" y="285"/>
                  </a:cubicBezTo>
                  <a:cubicBezTo>
                    <a:pt x="331" y="284"/>
                    <a:pt x="329" y="283"/>
                    <a:pt x="327" y="282"/>
                  </a:cubicBezTo>
                  <a:cubicBezTo>
                    <a:pt x="327" y="285"/>
                    <a:pt x="330" y="286"/>
                    <a:pt x="332" y="287"/>
                  </a:cubicBezTo>
                  <a:close/>
                  <a:moveTo>
                    <a:pt x="346" y="285"/>
                  </a:moveTo>
                  <a:cubicBezTo>
                    <a:pt x="348" y="287"/>
                    <a:pt x="353" y="292"/>
                    <a:pt x="355" y="290"/>
                  </a:cubicBezTo>
                  <a:cubicBezTo>
                    <a:pt x="352" y="288"/>
                    <a:pt x="352" y="283"/>
                    <a:pt x="347" y="282"/>
                  </a:cubicBezTo>
                  <a:cubicBezTo>
                    <a:pt x="348" y="284"/>
                    <a:pt x="345" y="283"/>
                    <a:pt x="346" y="285"/>
                  </a:cubicBezTo>
                  <a:close/>
                  <a:moveTo>
                    <a:pt x="103" y="309"/>
                  </a:moveTo>
                  <a:cubicBezTo>
                    <a:pt x="107" y="310"/>
                    <a:pt x="108" y="316"/>
                    <a:pt x="113" y="314"/>
                  </a:cubicBezTo>
                  <a:cubicBezTo>
                    <a:pt x="111" y="310"/>
                    <a:pt x="110" y="304"/>
                    <a:pt x="108" y="299"/>
                  </a:cubicBezTo>
                  <a:cubicBezTo>
                    <a:pt x="101" y="294"/>
                    <a:pt x="96" y="287"/>
                    <a:pt x="89" y="283"/>
                  </a:cubicBezTo>
                  <a:cubicBezTo>
                    <a:pt x="93" y="292"/>
                    <a:pt x="99" y="300"/>
                    <a:pt x="103" y="309"/>
                  </a:cubicBezTo>
                  <a:close/>
                  <a:moveTo>
                    <a:pt x="176" y="285"/>
                  </a:moveTo>
                  <a:cubicBezTo>
                    <a:pt x="178" y="286"/>
                    <a:pt x="177" y="285"/>
                    <a:pt x="179" y="286"/>
                  </a:cubicBezTo>
                  <a:cubicBezTo>
                    <a:pt x="179" y="284"/>
                    <a:pt x="178" y="284"/>
                    <a:pt x="177" y="283"/>
                  </a:cubicBezTo>
                  <a:cubicBezTo>
                    <a:pt x="177" y="284"/>
                    <a:pt x="176" y="284"/>
                    <a:pt x="176" y="285"/>
                  </a:cubicBezTo>
                  <a:close/>
                  <a:moveTo>
                    <a:pt x="304" y="288"/>
                  </a:moveTo>
                  <a:cubicBezTo>
                    <a:pt x="306" y="288"/>
                    <a:pt x="306" y="290"/>
                    <a:pt x="309" y="290"/>
                  </a:cubicBezTo>
                  <a:cubicBezTo>
                    <a:pt x="310" y="288"/>
                    <a:pt x="314" y="288"/>
                    <a:pt x="314" y="285"/>
                  </a:cubicBezTo>
                  <a:cubicBezTo>
                    <a:pt x="310" y="281"/>
                    <a:pt x="305" y="284"/>
                    <a:pt x="304" y="288"/>
                  </a:cubicBezTo>
                  <a:close/>
                  <a:moveTo>
                    <a:pt x="66" y="286"/>
                  </a:moveTo>
                  <a:cubicBezTo>
                    <a:pt x="66" y="285"/>
                    <a:pt x="66" y="284"/>
                    <a:pt x="66" y="284"/>
                  </a:cubicBezTo>
                  <a:cubicBezTo>
                    <a:pt x="65" y="284"/>
                    <a:pt x="63" y="284"/>
                    <a:pt x="63" y="283"/>
                  </a:cubicBezTo>
                  <a:cubicBezTo>
                    <a:pt x="63" y="285"/>
                    <a:pt x="64" y="285"/>
                    <a:pt x="66" y="286"/>
                  </a:cubicBezTo>
                  <a:close/>
                  <a:moveTo>
                    <a:pt x="93" y="299"/>
                  </a:moveTo>
                  <a:cubicBezTo>
                    <a:pt x="89" y="295"/>
                    <a:pt x="88" y="287"/>
                    <a:pt x="83" y="284"/>
                  </a:cubicBezTo>
                  <a:cubicBezTo>
                    <a:pt x="83" y="291"/>
                    <a:pt x="87" y="299"/>
                    <a:pt x="93" y="299"/>
                  </a:cubicBezTo>
                  <a:close/>
                  <a:moveTo>
                    <a:pt x="283" y="284"/>
                  </a:moveTo>
                  <a:cubicBezTo>
                    <a:pt x="278" y="286"/>
                    <a:pt x="275" y="290"/>
                    <a:pt x="271" y="293"/>
                  </a:cubicBezTo>
                  <a:cubicBezTo>
                    <a:pt x="276" y="295"/>
                    <a:pt x="281" y="303"/>
                    <a:pt x="287" y="303"/>
                  </a:cubicBezTo>
                  <a:cubicBezTo>
                    <a:pt x="291" y="303"/>
                    <a:pt x="292" y="299"/>
                    <a:pt x="296" y="299"/>
                  </a:cubicBezTo>
                  <a:cubicBezTo>
                    <a:pt x="295" y="292"/>
                    <a:pt x="288" y="288"/>
                    <a:pt x="283" y="284"/>
                  </a:cubicBezTo>
                  <a:close/>
                  <a:moveTo>
                    <a:pt x="414" y="288"/>
                  </a:moveTo>
                  <a:cubicBezTo>
                    <a:pt x="415" y="287"/>
                    <a:pt x="417" y="287"/>
                    <a:pt x="417" y="286"/>
                  </a:cubicBezTo>
                  <a:cubicBezTo>
                    <a:pt x="416" y="285"/>
                    <a:pt x="415" y="285"/>
                    <a:pt x="414" y="285"/>
                  </a:cubicBezTo>
                  <a:cubicBezTo>
                    <a:pt x="413" y="285"/>
                    <a:pt x="413" y="287"/>
                    <a:pt x="414" y="288"/>
                  </a:cubicBezTo>
                  <a:close/>
                  <a:moveTo>
                    <a:pt x="326" y="289"/>
                  </a:moveTo>
                  <a:cubicBezTo>
                    <a:pt x="324" y="288"/>
                    <a:pt x="324" y="286"/>
                    <a:pt x="322" y="286"/>
                  </a:cubicBezTo>
                  <a:cubicBezTo>
                    <a:pt x="322" y="288"/>
                    <a:pt x="325" y="289"/>
                    <a:pt x="326" y="289"/>
                  </a:cubicBezTo>
                  <a:close/>
                  <a:moveTo>
                    <a:pt x="563" y="293"/>
                  </a:moveTo>
                  <a:cubicBezTo>
                    <a:pt x="566" y="293"/>
                    <a:pt x="567" y="287"/>
                    <a:pt x="566" y="286"/>
                  </a:cubicBezTo>
                  <a:cubicBezTo>
                    <a:pt x="565" y="288"/>
                    <a:pt x="565" y="291"/>
                    <a:pt x="563" y="293"/>
                  </a:cubicBezTo>
                  <a:close/>
                  <a:moveTo>
                    <a:pt x="300" y="295"/>
                  </a:moveTo>
                  <a:cubicBezTo>
                    <a:pt x="302" y="295"/>
                    <a:pt x="304" y="294"/>
                    <a:pt x="305" y="292"/>
                  </a:cubicBezTo>
                  <a:cubicBezTo>
                    <a:pt x="302" y="291"/>
                    <a:pt x="299" y="286"/>
                    <a:pt x="295" y="287"/>
                  </a:cubicBezTo>
                  <a:cubicBezTo>
                    <a:pt x="297" y="289"/>
                    <a:pt x="298" y="293"/>
                    <a:pt x="300" y="295"/>
                  </a:cubicBezTo>
                  <a:close/>
                  <a:moveTo>
                    <a:pt x="371" y="292"/>
                  </a:moveTo>
                  <a:cubicBezTo>
                    <a:pt x="372" y="291"/>
                    <a:pt x="373" y="290"/>
                    <a:pt x="373" y="288"/>
                  </a:cubicBezTo>
                  <a:cubicBezTo>
                    <a:pt x="372" y="287"/>
                    <a:pt x="370" y="285"/>
                    <a:pt x="369" y="287"/>
                  </a:cubicBezTo>
                  <a:cubicBezTo>
                    <a:pt x="370" y="288"/>
                    <a:pt x="369" y="292"/>
                    <a:pt x="371" y="292"/>
                  </a:cubicBezTo>
                  <a:close/>
                  <a:moveTo>
                    <a:pt x="45" y="300"/>
                  </a:moveTo>
                  <a:cubicBezTo>
                    <a:pt x="45" y="294"/>
                    <a:pt x="42" y="290"/>
                    <a:pt x="38" y="287"/>
                  </a:cubicBezTo>
                  <a:cubicBezTo>
                    <a:pt x="39" y="293"/>
                    <a:pt x="40" y="299"/>
                    <a:pt x="45" y="300"/>
                  </a:cubicBezTo>
                  <a:close/>
                  <a:moveTo>
                    <a:pt x="202" y="291"/>
                  </a:moveTo>
                  <a:cubicBezTo>
                    <a:pt x="205" y="292"/>
                    <a:pt x="207" y="294"/>
                    <a:pt x="210" y="295"/>
                  </a:cubicBezTo>
                  <a:cubicBezTo>
                    <a:pt x="212" y="293"/>
                    <a:pt x="214" y="293"/>
                    <a:pt x="214" y="290"/>
                  </a:cubicBezTo>
                  <a:cubicBezTo>
                    <a:pt x="210" y="288"/>
                    <a:pt x="205" y="285"/>
                    <a:pt x="202" y="291"/>
                  </a:cubicBezTo>
                  <a:close/>
                  <a:moveTo>
                    <a:pt x="429" y="291"/>
                  </a:moveTo>
                  <a:cubicBezTo>
                    <a:pt x="431" y="292"/>
                    <a:pt x="432" y="293"/>
                    <a:pt x="434" y="294"/>
                  </a:cubicBezTo>
                  <a:cubicBezTo>
                    <a:pt x="435" y="293"/>
                    <a:pt x="436" y="291"/>
                    <a:pt x="436" y="289"/>
                  </a:cubicBezTo>
                  <a:cubicBezTo>
                    <a:pt x="434" y="291"/>
                    <a:pt x="433" y="287"/>
                    <a:pt x="430" y="287"/>
                  </a:cubicBezTo>
                  <a:cubicBezTo>
                    <a:pt x="430" y="288"/>
                    <a:pt x="428" y="289"/>
                    <a:pt x="429" y="291"/>
                  </a:cubicBezTo>
                  <a:close/>
                  <a:moveTo>
                    <a:pt x="442" y="290"/>
                  </a:moveTo>
                  <a:cubicBezTo>
                    <a:pt x="443" y="289"/>
                    <a:pt x="443" y="287"/>
                    <a:pt x="441" y="287"/>
                  </a:cubicBezTo>
                  <a:cubicBezTo>
                    <a:pt x="441" y="288"/>
                    <a:pt x="440" y="290"/>
                    <a:pt x="442" y="290"/>
                  </a:cubicBezTo>
                  <a:close/>
                  <a:moveTo>
                    <a:pt x="444" y="292"/>
                  </a:moveTo>
                  <a:cubicBezTo>
                    <a:pt x="445" y="294"/>
                    <a:pt x="451" y="294"/>
                    <a:pt x="451" y="291"/>
                  </a:cubicBezTo>
                  <a:cubicBezTo>
                    <a:pt x="450" y="286"/>
                    <a:pt x="444" y="286"/>
                    <a:pt x="444" y="292"/>
                  </a:cubicBezTo>
                  <a:close/>
                  <a:moveTo>
                    <a:pt x="459" y="293"/>
                  </a:moveTo>
                  <a:cubicBezTo>
                    <a:pt x="461" y="294"/>
                    <a:pt x="466" y="289"/>
                    <a:pt x="465" y="287"/>
                  </a:cubicBezTo>
                  <a:cubicBezTo>
                    <a:pt x="463" y="289"/>
                    <a:pt x="459" y="289"/>
                    <a:pt x="459" y="293"/>
                  </a:cubicBezTo>
                  <a:close/>
                  <a:moveTo>
                    <a:pt x="182" y="288"/>
                  </a:moveTo>
                  <a:cubicBezTo>
                    <a:pt x="183" y="292"/>
                    <a:pt x="186" y="295"/>
                    <a:pt x="190" y="294"/>
                  </a:cubicBezTo>
                  <a:cubicBezTo>
                    <a:pt x="188" y="292"/>
                    <a:pt x="186" y="286"/>
                    <a:pt x="182" y="288"/>
                  </a:cubicBezTo>
                  <a:close/>
                  <a:moveTo>
                    <a:pt x="617" y="293"/>
                  </a:moveTo>
                  <a:cubicBezTo>
                    <a:pt x="619" y="293"/>
                    <a:pt x="620" y="289"/>
                    <a:pt x="619" y="288"/>
                  </a:cubicBezTo>
                  <a:cubicBezTo>
                    <a:pt x="618" y="289"/>
                    <a:pt x="617" y="291"/>
                    <a:pt x="617" y="293"/>
                  </a:cubicBezTo>
                  <a:close/>
                  <a:moveTo>
                    <a:pt x="470" y="300"/>
                  </a:moveTo>
                  <a:cubicBezTo>
                    <a:pt x="472" y="297"/>
                    <a:pt x="473" y="294"/>
                    <a:pt x="474" y="289"/>
                  </a:cubicBezTo>
                  <a:cubicBezTo>
                    <a:pt x="473" y="289"/>
                    <a:pt x="472" y="289"/>
                    <a:pt x="471" y="288"/>
                  </a:cubicBezTo>
                  <a:cubicBezTo>
                    <a:pt x="472" y="293"/>
                    <a:pt x="465" y="297"/>
                    <a:pt x="470" y="300"/>
                  </a:cubicBezTo>
                  <a:close/>
                  <a:moveTo>
                    <a:pt x="496" y="296"/>
                  </a:moveTo>
                  <a:cubicBezTo>
                    <a:pt x="496" y="293"/>
                    <a:pt x="499" y="291"/>
                    <a:pt x="498" y="288"/>
                  </a:cubicBezTo>
                  <a:cubicBezTo>
                    <a:pt x="496" y="289"/>
                    <a:pt x="492" y="295"/>
                    <a:pt x="496" y="296"/>
                  </a:cubicBezTo>
                  <a:close/>
                  <a:moveTo>
                    <a:pt x="312" y="292"/>
                  </a:moveTo>
                  <a:cubicBezTo>
                    <a:pt x="314" y="294"/>
                    <a:pt x="316" y="296"/>
                    <a:pt x="319" y="297"/>
                  </a:cubicBezTo>
                  <a:cubicBezTo>
                    <a:pt x="320" y="295"/>
                    <a:pt x="322" y="294"/>
                    <a:pt x="323" y="292"/>
                  </a:cubicBezTo>
                  <a:cubicBezTo>
                    <a:pt x="320" y="288"/>
                    <a:pt x="314" y="289"/>
                    <a:pt x="312" y="292"/>
                  </a:cubicBezTo>
                  <a:close/>
                  <a:moveTo>
                    <a:pt x="504" y="302"/>
                  </a:moveTo>
                  <a:cubicBezTo>
                    <a:pt x="506" y="299"/>
                    <a:pt x="507" y="295"/>
                    <a:pt x="508" y="291"/>
                  </a:cubicBezTo>
                  <a:cubicBezTo>
                    <a:pt x="507" y="290"/>
                    <a:pt x="506" y="289"/>
                    <a:pt x="504" y="289"/>
                  </a:cubicBezTo>
                  <a:cubicBezTo>
                    <a:pt x="508" y="294"/>
                    <a:pt x="500" y="300"/>
                    <a:pt x="504" y="302"/>
                  </a:cubicBezTo>
                  <a:close/>
                  <a:moveTo>
                    <a:pt x="73" y="307"/>
                  </a:moveTo>
                  <a:cubicBezTo>
                    <a:pt x="73" y="301"/>
                    <a:pt x="71" y="291"/>
                    <a:pt x="64" y="291"/>
                  </a:cubicBezTo>
                  <a:cubicBezTo>
                    <a:pt x="67" y="296"/>
                    <a:pt x="66" y="305"/>
                    <a:pt x="73" y="307"/>
                  </a:cubicBezTo>
                  <a:close/>
                  <a:moveTo>
                    <a:pt x="131" y="291"/>
                  </a:moveTo>
                  <a:cubicBezTo>
                    <a:pt x="132" y="296"/>
                    <a:pt x="135" y="297"/>
                    <a:pt x="138" y="300"/>
                  </a:cubicBezTo>
                  <a:cubicBezTo>
                    <a:pt x="137" y="297"/>
                    <a:pt x="137" y="291"/>
                    <a:pt x="133" y="290"/>
                  </a:cubicBezTo>
                  <a:cubicBezTo>
                    <a:pt x="133" y="291"/>
                    <a:pt x="131" y="290"/>
                    <a:pt x="131" y="291"/>
                  </a:cubicBezTo>
                  <a:close/>
                  <a:moveTo>
                    <a:pt x="239" y="300"/>
                  </a:moveTo>
                  <a:cubicBezTo>
                    <a:pt x="239" y="299"/>
                    <a:pt x="241" y="300"/>
                    <a:pt x="241" y="298"/>
                  </a:cubicBezTo>
                  <a:cubicBezTo>
                    <a:pt x="239" y="297"/>
                    <a:pt x="238" y="295"/>
                    <a:pt x="236" y="294"/>
                  </a:cubicBezTo>
                  <a:cubicBezTo>
                    <a:pt x="230" y="297"/>
                    <a:pt x="224" y="289"/>
                    <a:pt x="223" y="291"/>
                  </a:cubicBezTo>
                  <a:cubicBezTo>
                    <a:pt x="228" y="295"/>
                    <a:pt x="233" y="297"/>
                    <a:pt x="239" y="300"/>
                  </a:cubicBezTo>
                  <a:close/>
                  <a:moveTo>
                    <a:pt x="423" y="294"/>
                  </a:moveTo>
                  <a:cubicBezTo>
                    <a:pt x="426" y="294"/>
                    <a:pt x="422" y="292"/>
                    <a:pt x="424" y="290"/>
                  </a:cubicBezTo>
                  <a:cubicBezTo>
                    <a:pt x="423" y="290"/>
                    <a:pt x="421" y="290"/>
                    <a:pt x="420" y="291"/>
                  </a:cubicBezTo>
                  <a:cubicBezTo>
                    <a:pt x="420" y="293"/>
                    <a:pt x="423" y="292"/>
                    <a:pt x="423" y="294"/>
                  </a:cubicBezTo>
                  <a:close/>
                  <a:moveTo>
                    <a:pt x="28" y="295"/>
                  </a:moveTo>
                  <a:cubicBezTo>
                    <a:pt x="28" y="292"/>
                    <a:pt x="27" y="291"/>
                    <a:pt x="24" y="291"/>
                  </a:cubicBezTo>
                  <a:cubicBezTo>
                    <a:pt x="25" y="293"/>
                    <a:pt x="26" y="295"/>
                    <a:pt x="28" y="295"/>
                  </a:cubicBezTo>
                  <a:close/>
                  <a:moveTo>
                    <a:pt x="177" y="294"/>
                  </a:moveTo>
                  <a:cubicBezTo>
                    <a:pt x="179" y="295"/>
                    <a:pt x="181" y="298"/>
                    <a:pt x="185" y="298"/>
                  </a:cubicBezTo>
                  <a:cubicBezTo>
                    <a:pt x="185" y="294"/>
                    <a:pt x="182" y="293"/>
                    <a:pt x="179" y="291"/>
                  </a:cubicBezTo>
                  <a:cubicBezTo>
                    <a:pt x="178" y="292"/>
                    <a:pt x="176" y="292"/>
                    <a:pt x="177" y="294"/>
                  </a:cubicBezTo>
                  <a:close/>
                  <a:moveTo>
                    <a:pt x="340" y="292"/>
                  </a:moveTo>
                  <a:cubicBezTo>
                    <a:pt x="342" y="295"/>
                    <a:pt x="347" y="298"/>
                    <a:pt x="351" y="297"/>
                  </a:cubicBezTo>
                  <a:cubicBezTo>
                    <a:pt x="347" y="296"/>
                    <a:pt x="345" y="290"/>
                    <a:pt x="340" y="292"/>
                  </a:cubicBezTo>
                  <a:close/>
                  <a:moveTo>
                    <a:pt x="395" y="294"/>
                  </a:moveTo>
                  <a:cubicBezTo>
                    <a:pt x="397" y="295"/>
                    <a:pt x="399" y="293"/>
                    <a:pt x="399" y="291"/>
                  </a:cubicBezTo>
                  <a:cubicBezTo>
                    <a:pt x="397" y="291"/>
                    <a:pt x="395" y="292"/>
                    <a:pt x="395" y="294"/>
                  </a:cubicBezTo>
                  <a:close/>
                  <a:moveTo>
                    <a:pt x="575" y="320"/>
                  </a:moveTo>
                  <a:cubicBezTo>
                    <a:pt x="580" y="311"/>
                    <a:pt x="583" y="300"/>
                    <a:pt x="587" y="291"/>
                  </a:cubicBezTo>
                  <a:cubicBezTo>
                    <a:pt x="579" y="297"/>
                    <a:pt x="578" y="312"/>
                    <a:pt x="575" y="320"/>
                  </a:cubicBezTo>
                  <a:close/>
                  <a:moveTo>
                    <a:pt x="165" y="299"/>
                  </a:moveTo>
                  <a:cubicBezTo>
                    <a:pt x="165" y="298"/>
                    <a:pt x="166" y="298"/>
                    <a:pt x="166" y="297"/>
                  </a:cubicBezTo>
                  <a:cubicBezTo>
                    <a:pt x="161" y="297"/>
                    <a:pt x="158" y="291"/>
                    <a:pt x="155" y="292"/>
                  </a:cubicBezTo>
                  <a:cubicBezTo>
                    <a:pt x="158" y="295"/>
                    <a:pt x="161" y="297"/>
                    <a:pt x="165" y="299"/>
                  </a:cubicBezTo>
                  <a:close/>
                  <a:moveTo>
                    <a:pt x="375" y="303"/>
                  </a:moveTo>
                  <a:cubicBezTo>
                    <a:pt x="378" y="302"/>
                    <a:pt x="383" y="299"/>
                    <a:pt x="383" y="294"/>
                  </a:cubicBezTo>
                  <a:cubicBezTo>
                    <a:pt x="382" y="293"/>
                    <a:pt x="381" y="292"/>
                    <a:pt x="379" y="292"/>
                  </a:cubicBezTo>
                  <a:cubicBezTo>
                    <a:pt x="378" y="296"/>
                    <a:pt x="376" y="299"/>
                    <a:pt x="375" y="303"/>
                  </a:cubicBezTo>
                  <a:close/>
                  <a:moveTo>
                    <a:pt x="406" y="302"/>
                  </a:moveTo>
                  <a:cubicBezTo>
                    <a:pt x="408" y="302"/>
                    <a:pt x="408" y="304"/>
                    <a:pt x="411" y="303"/>
                  </a:cubicBezTo>
                  <a:cubicBezTo>
                    <a:pt x="411" y="299"/>
                    <a:pt x="416" y="298"/>
                    <a:pt x="416" y="293"/>
                  </a:cubicBezTo>
                  <a:cubicBezTo>
                    <a:pt x="415" y="292"/>
                    <a:pt x="413" y="292"/>
                    <a:pt x="410" y="292"/>
                  </a:cubicBezTo>
                  <a:cubicBezTo>
                    <a:pt x="410" y="296"/>
                    <a:pt x="407" y="298"/>
                    <a:pt x="406" y="302"/>
                  </a:cubicBezTo>
                  <a:close/>
                  <a:moveTo>
                    <a:pt x="145" y="295"/>
                  </a:moveTo>
                  <a:cubicBezTo>
                    <a:pt x="145" y="294"/>
                    <a:pt x="145" y="292"/>
                    <a:pt x="143" y="292"/>
                  </a:cubicBezTo>
                  <a:cubicBezTo>
                    <a:pt x="142" y="294"/>
                    <a:pt x="144" y="295"/>
                    <a:pt x="145" y="295"/>
                  </a:cubicBezTo>
                  <a:close/>
                  <a:moveTo>
                    <a:pt x="118" y="299"/>
                  </a:moveTo>
                  <a:cubicBezTo>
                    <a:pt x="116" y="297"/>
                    <a:pt x="114" y="294"/>
                    <a:pt x="110" y="293"/>
                  </a:cubicBezTo>
                  <a:cubicBezTo>
                    <a:pt x="111" y="296"/>
                    <a:pt x="116" y="299"/>
                    <a:pt x="118" y="299"/>
                  </a:cubicBezTo>
                  <a:close/>
                  <a:moveTo>
                    <a:pt x="227" y="306"/>
                  </a:moveTo>
                  <a:cubicBezTo>
                    <a:pt x="227" y="303"/>
                    <a:pt x="224" y="302"/>
                    <a:pt x="224" y="298"/>
                  </a:cubicBezTo>
                  <a:cubicBezTo>
                    <a:pt x="221" y="299"/>
                    <a:pt x="221" y="294"/>
                    <a:pt x="217" y="293"/>
                  </a:cubicBezTo>
                  <a:cubicBezTo>
                    <a:pt x="216" y="295"/>
                    <a:pt x="214" y="296"/>
                    <a:pt x="214" y="298"/>
                  </a:cubicBezTo>
                  <a:cubicBezTo>
                    <a:pt x="218" y="300"/>
                    <a:pt x="223" y="303"/>
                    <a:pt x="227" y="306"/>
                  </a:cubicBezTo>
                  <a:close/>
                  <a:moveTo>
                    <a:pt x="349" y="304"/>
                  </a:moveTo>
                  <a:cubicBezTo>
                    <a:pt x="347" y="298"/>
                    <a:pt x="337" y="298"/>
                    <a:pt x="334" y="293"/>
                  </a:cubicBezTo>
                  <a:cubicBezTo>
                    <a:pt x="338" y="298"/>
                    <a:pt x="344" y="303"/>
                    <a:pt x="349" y="304"/>
                  </a:cubicBezTo>
                  <a:close/>
                  <a:moveTo>
                    <a:pt x="433" y="299"/>
                  </a:moveTo>
                  <a:cubicBezTo>
                    <a:pt x="433" y="295"/>
                    <a:pt x="429" y="295"/>
                    <a:pt x="427" y="293"/>
                  </a:cubicBezTo>
                  <a:cubicBezTo>
                    <a:pt x="426" y="296"/>
                    <a:pt x="429" y="298"/>
                    <a:pt x="433" y="299"/>
                  </a:cubicBezTo>
                  <a:close/>
                  <a:moveTo>
                    <a:pt x="438" y="297"/>
                  </a:moveTo>
                  <a:cubicBezTo>
                    <a:pt x="439" y="296"/>
                    <a:pt x="441" y="293"/>
                    <a:pt x="438" y="293"/>
                  </a:cubicBezTo>
                  <a:cubicBezTo>
                    <a:pt x="439" y="295"/>
                    <a:pt x="436" y="296"/>
                    <a:pt x="438" y="297"/>
                  </a:cubicBezTo>
                  <a:close/>
                  <a:moveTo>
                    <a:pt x="321" y="299"/>
                  </a:moveTo>
                  <a:cubicBezTo>
                    <a:pt x="325" y="300"/>
                    <a:pt x="326" y="303"/>
                    <a:pt x="330" y="303"/>
                  </a:cubicBezTo>
                  <a:cubicBezTo>
                    <a:pt x="334" y="296"/>
                    <a:pt x="323" y="291"/>
                    <a:pt x="321" y="299"/>
                  </a:cubicBezTo>
                  <a:close/>
                  <a:moveTo>
                    <a:pt x="479" y="300"/>
                  </a:moveTo>
                  <a:cubicBezTo>
                    <a:pt x="479" y="298"/>
                    <a:pt x="483" y="298"/>
                    <a:pt x="482" y="295"/>
                  </a:cubicBezTo>
                  <a:cubicBezTo>
                    <a:pt x="481" y="295"/>
                    <a:pt x="481" y="294"/>
                    <a:pt x="479" y="294"/>
                  </a:cubicBezTo>
                  <a:cubicBezTo>
                    <a:pt x="479" y="296"/>
                    <a:pt x="477" y="298"/>
                    <a:pt x="479" y="300"/>
                  </a:cubicBezTo>
                  <a:close/>
                  <a:moveTo>
                    <a:pt x="501" y="326"/>
                  </a:moveTo>
                  <a:cubicBezTo>
                    <a:pt x="504" y="327"/>
                    <a:pt x="505" y="331"/>
                    <a:pt x="508" y="331"/>
                  </a:cubicBezTo>
                  <a:cubicBezTo>
                    <a:pt x="515" y="322"/>
                    <a:pt x="516" y="307"/>
                    <a:pt x="522" y="296"/>
                  </a:cubicBezTo>
                  <a:cubicBezTo>
                    <a:pt x="519" y="294"/>
                    <a:pt x="517" y="295"/>
                    <a:pt x="513" y="294"/>
                  </a:cubicBezTo>
                  <a:cubicBezTo>
                    <a:pt x="510" y="305"/>
                    <a:pt x="505" y="315"/>
                    <a:pt x="501" y="326"/>
                  </a:cubicBezTo>
                  <a:close/>
                  <a:moveTo>
                    <a:pt x="304" y="298"/>
                  </a:moveTo>
                  <a:cubicBezTo>
                    <a:pt x="306" y="300"/>
                    <a:pt x="307" y="303"/>
                    <a:pt x="310" y="303"/>
                  </a:cubicBezTo>
                  <a:cubicBezTo>
                    <a:pt x="311" y="302"/>
                    <a:pt x="310" y="300"/>
                    <a:pt x="313" y="301"/>
                  </a:cubicBezTo>
                  <a:cubicBezTo>
                    <a:pt x="314" y="296"/>
                    <a:pt x="305" y="292"/>
                    <a:pt x="304" y="298"/>
                  </a:cubicBezTo>
                  <a:close/>
                  <a:moveTo>
                    <a:pt x="413" y="306"/>
                  </a:moveTo>
                  <a:cubicBezTo>
                    <a:pt x="415" y="307"/>
                    <a:pt x="416" y="309"/>
                    <a:pt x="418" y="309"/>
                  </a:cubicBezTo>
                  <a:cubicBezTo>
                    <a:pt x="418" y="305"/>
                    <a:pt x="419" y="303"/>
                    <a:pt x="421" y="302"/>
                  </a:cubicBezTo>
                  <a:cubicBezTo>
                    <a:pt x="420" y="300"/>
                    <a:pt x="421" y="299"/>
                    <a:pt x="422" y="297"/>
                  </a:cubicBezTo>
                  <a:cubicBezTo>
                    <a:pt x="420" y="296"/>
                    <a:pt x="419" y="296"/>
                    <a:pt x="418" y="295"/>
                  </a:cubicBezTo>
                  <a:cubicBezTo>
                    <a:pt x="417" y="299"/>
                    <a:pt x="415" y="302"/>
                    <a:pt x="413" y="306"/>
                  </a:cubicBezTo>
                  <a:close/>
                  <a:moveTo>
                    <a:pt x="200" y="302"/>
                  </a:moveTo>
                  <a:cubicBezTo>
                    <a:pt x="197" y="302"/>
                    <a:pt x="195" y="294"/>
                    <a:pt x="192" y="297"/>
                  </a:cubicBezTo>
                  <a:cubicBezTo>
                    <a:pt x="195" y="298"/>
                    <a:pt x="197" y="303"/>
                    <a:pt x="200" y="302"/>
                  </a:cubicBezTo>
                  <a:close/>
                  <a:moveTo>
                    <a:pt x="256" y="299"/>
                  </a:moveTo>
                  <a:cubicBezTo>
                    <a:pt x="256" y="296"/>
                    <a:pt x="250" y="295"/>
                    <a:pt x="248" y="299"/>
                  </a:cubicBezTo>
                  <a:cubicBezTo>
                    <a:pt x="250" y="301"/>
                    <a:pt x="257" y="302"/>
                    <a:pt x="256" y="299"/>
                  </a:cubicBezTo>
                  <a:close/>
                  <a:moveTo>
                    <a:pt x="551" y="310"/>
                  </a:moveTo>
                  <a:cubicBezTo>
                    <a:pt x="555" y="308"/>
                    <a:pt x="558" y="301"/>
                    <a:pt x="558" y="297"/>
                  </a:cubicBezTo>
                  <a:cubicBezTo>
                    <a:pt x="555" y="301"/>
                    <a:pt x="553" y="305"/>
                    <a:pt x="551" y="310"/>
                  </a:cubicBezTo>
                  <a:close/>
                  <a:moveTo>
                    <a:pt x="442" y="300"/>
                  </a:moveTo>
                  <a:cubicBezTo>
                    <a:pt x="444" y="301"/>
                    <a:pt x="445" y="303"/>
                    <a:pt x="447" y="303"/>
                  </a:cubicBezTo>
                  <a:cubicBezTo>
                    <a:pt x="448" y="303"/>
                    <a:pt x="448" y="300"/>
                    <a:pt x="449" y="299"/>
                  </a:cubicBezTo>
                  <a:cubicBezTo>
                    <a:pt x="446" y="298"/>
                    <a:pt x="444" y="297"/>
                    <a:pt x="442" y="300"/>
                  </a:cubicBezTo>
                  <a:close/>
                  <a:moveTo>
                    <a:pt x="89" y="319"/>
                  </a:moveTo>
                  <a:cubicBezTo>
                    <a:pt x="83" y="314"/>
                    <a:pt x="80" y="305"/>
                    <a:pt x="75" y="298"/>
                  </a:cubicBezTo>
                  <a:cubicBezTo>
                    <a:pt x="77" y="308"/>
                    <a:pt x="81" y="318"/>
                    <a:pt x="89" y="319"/>
                  </a:cubicBezTo>
                  <a:close/>
                  <a:moveTo>
                    <a:pt x="231" y="304"/>
                  </a:moveTo>
                  <a:cubicBezTo>
                    <a:pt x="234" y="304"/>
                    <a:pt x="235" y="303"/>
                    <a:pt x="236" y="302"/>
                  </a:cubicBezTo>
                  <a:cubicBezTo>
                    <a:pt x="233" y="301"/>
                    <a:pt x="231" y="299"/>
                    <a:pt x="228" y="298"/>
                  </a:cubicBezTo>
                  <a:cubicBezTo>
                    <a:pt x="228" y="301"/>
                    <a:pt x="231" y="302"/>
                    <a:pt x="231" y="304"/>
                  </a:cubicBezTo>
                  <a:close/>
                  <a:moveTo>
                    <a:pt x="279" y="308"/>
                  </a:moveTo>
                  <a:cubicBezTo>
                    <a:pt x="276" y="303"/>
                    <a:pt x="271" y="300"/>
                    <a:pt x="265" y="298"/>
                  </a:cubicBezTo>
                  <a:cubicBezTo>
                    <a:pt x="268" y="303"/>
                    <a:pt x="272" y="313"/>
                    <a:pt x="279" y="308"/>
                  </a:cubicBezTo>
                  <a:close/>
                  <a:moveTo>
                    <a:pt x="39" y="304"/>
                  </a:moveTo>
                  <a:cubicBezTo>
                    <a:pt x="39" y="302"/>
                    <a:pt x="38" y="300"/>
                    <a:pt x="36" y="299"/>
                  </a:cubicBezTo>
                  <a:cubicBezTo>
                    <a:pt x="36" y="301"/>
                    <a:pt x="37" y="303"/>
                    <a:pt x="39" y="304"/>
                  </a:cubicBezTo>
                  <a:close/>
                  <a:moveTo>
                    <a:pt x="186" y="300"/>
                  </a:moveTo>
                  <a:cubicBezTo>
                    <a:pt x="190" y="302"/>
                    <a:pt x="193" y="305"/>
                    <a:pt x="197" y="306"/>
                  </a:cubicBezTo>
                  <a:cubicBezTo>
                    <a:pt x="195" y="303"/>
                    <a:pt x="190" y="296"/>
                    <a:pt x="186" y="300"/>
                  </a:cubicBezTo>
                  <a:close/>
                  <a:moveTo>
                    <a:pt x="457" y="299"/>
                  </a:moveTo>
                  <a:cubicBezTo>
                    <a:pt x="457" y="301"/>
                    <a:pt x="458" y="301"/>
                    <a:pt x="459" y="302"/>
                  </a:cubicBezTo>
                  <a:cubicBezTo>
                    <a:pt x="460" y="301"/>
                    <a:pt x="460" y="299"/>
                    <a:pt x="461" y="299"/>
                  </a:cubicBezTo>
                  <a:cubicBezTo>
                    <a:pt x="459" y="298"/>
                    <a:pt x="458" y="299"/>
                    <a:pt x="457" y="299"/>
                  </a:cubicBezTo>
                  <a:close/>
                  <a:moveTo>
                    <a:pt x="60" y="305"/>
                  </a:moveTo>
                  <a:cubicBezTo>
                    <a:pt x="59" y="303"/>
                    <a:pt x="58" y="300"/>
                    <a:pt x="56" y="299"/>
                  </a:cubicBezTo>
                  <a:cubicBezTo>
                    <a:pt x="57" y="301"/>
                    <a:pt x="59" y="305"/>
                    <a:pt x="60" y="305"/>
                  </a:cubicBezTo>
                  <a:close/>
                  <a:moveTo>
                    <a:pt x="422" y="306"/>
                  </a:moveTo>
                  <a:cubicBezTo>
                    <a:pt x="425" y="305"/>
                    <a:pt x="430" y="305"/>
                    <a:pt x="430" y="301"/>
                  </a:cubicBezTo>
                  <a:cubicBezTo>
                    <a:pt x="427" y="302"/>
                    <a:pt x="427" y="300"/>
                    <a:pt x="425" y="300"/>
                  </a:cubicBezTo>
                  <a:cubicBezTo>
                    <a:pt x="424" y="301"/>
                    <a:pt x="423" y="304"/>
                    <a:pt x="422" y="306"/>
                  </a:cubicBezTo>
                  <a:close/>
                  <a:moveTo>
                    <a:pt x="149" y="306"/>
                  </a:moveTo>
                  <a:cubicBezTo>
                    <a:pt x="148" y="304"/>
                    <a:pt x="147" y="301"/>
                    <a:pt x="145" y="300"/>
                  </a:cubicBezTo>
                  <a:cubicBezTo>
                    <a:pt x="145" y="304"/>
                    <a:pt x="146" y="306"/>
                    <a:pt x="149" y="306"/>
                  </a:cubicBezTo>
                  <a:close/>
                  <a:moveTo>
                    <a:pt x="168" y="303"/>
                  </a:moveTo>
                  <a:cubicBezTo>
                    <a:pt x="172" y="303"/>
                    <a:pt x="173" y="307"/>
                    <a:pt x="176" y="303"/>
                  </a:cubicBezTo>
                  <a:cubicBezTo>
                    <a:pt x="174" y="301"/>
                    <a:pt x="168" y="298"/>
                    <a:pt x="168" y="303"/>
                  </a:cubicBezTo>
                  <a:close/>
                  <a:moveTo>
                    <a:pt x="242" y="303"/>
                  </a:moveTo>
                  <a:cubicBezTo>
                    <a:pt x="244" y="303"/>
                    <a:pt x="246" y="303"/>
                    <a:pt x="246" y="305"/>
                  </a:cubicBezTo>
                  <a:cubicBezTo>
                    <a:pt x="249" y="305"/>
                    <a:pt x="250" y="304"/>
                    <a:pt x="251" y="303"/>
                  </a:cubicBezTo>
                  <a:cubicBezTo>
                    <a:pt x="247" y="302"/>
                    <a:pt x="245" y="298"/>
                    <a:pt x="242" y="303"/>
                  </a:cubicBezTo>
                  <a:close/>
                  <a:moveTo>
                    <a:pt x="300" y="304"/>
                  </a:moveTo>
                  <a:cubicBezTo>
                    <a:pt x="297" y="297"/>
                    <a:pt x="296" y="303"/>
                    <a:pt x="290" y="305"/>
                  </a:cubicBezTo>
                  <a:cubicBezTo>
                    <a:pt x="292" y="307"/>
                    <a:pt x="296" y="309"/>
                    <a:pt x="299" y="310"/>
                  </a:cubicBezTo>
                  <a:cubicBezTo>
                    <a:pt x="302" y="308"/>
                    <a:pt x="301" y="307"/>
                    <a:pt x="300" y="304"/>
                  </a:cubicBezTo>
                  <a:close/>
                  <a:moveTo>
                    <a:pt x="481" y="308"/>
                  </a:moveTo>
                  <a:cubicBezTo>
                    <a:pt x="482" y="306"/>
                    <a:pt x="484" y="303"/>
                    <a:pt x="483" y="300"/>
                  </a:cubicBezTo>
                  <a:cubicBezTo>
                    <a:pt x="480" y="303"/>
                    <a:pt x="473" y="307"/>
                    <a:pt x="481" y="308"/>
                  </a:cubicBezTo>
                  <a:close/>
                  <a:moveTo>
                    <a:pt x="340" y="310"/>
                  </a:moveTo>
                  <a:cubicBezTo>
                    <a:pt x="341" y="310"/>
                    <a:pt x="343" y="309"/>
                    <a:pt x="344" y="308"/>
                  </a:cubicBezTo>
                  <a:cubicBezTo>
                    <a:pt x="344" y="307"/>
                    <a:pt x="344" y="306"/>
                    <a:pt x="344" y="305"/>
                  </a:cubicBezTo>
                  <a:cubicBezTo>
                    <a:pt x="341" y="304"/>
                    <a:pt x="339" y="303"/>
                    <a:pt x="337" y="301"/>
                  </a:cubicBezTo>
                  <a:cubicBezTo>
                    <a:pt x="336" y="304"/>
                    <a:pt x="340" y="305"/>
                    <a:pt x="340" y="310"/>
                  </a:cubicBezTo>
                  <a:close/>
                  <a:moveTo>
                    <a:pt x="84" y="306"/>
                  </a:moveTo>
                  <a:cubicBezTo>
                    <a:pt x="84" y="305"/>
                    <a:pt x="85" y="305"/>
                    <a:pt x="85" y="303"/>
                  </a:cubicBezTo>
                  <a:cubicBezTo>
                    <a:pt x="84" y="303"/>
                    <a:pt x="82" y="301"/>
                    <a:pt x="81" y="302"/>
                  </a:cubicBezTo>
                  <a:cubicBezTo>
                    <a:pt x="82" y="303"/>
                    <a:pt x="82" y="306"/>
                    <a:pt x="84" y="306"/>
                  </a:cubicBezTo>
                  <a:close/>
                  <a:moveTo>
                    <a:pt x="256" y="304"/>
                  </a:moveTo>
                  <a:cubicBezTo>
                    <a:pt x="260" y="305"/>
                    <a:pt x="263" y="310"/>
                    <a:pt x="266" y="309"/>
                  </a:cubicBezTo>
                  <a:cubicBezTo>
                    <a:pt x="264" y="306"/>
                    <a:pt x="262" y="303"/>
                    <a:pt x="259" y="302"/>
                  </a:cubicBezTo>
                  <a:cubicBezTo>
                    <a:pt x="259" y="303"/>
                    <a:pt x="256" y="302"/>
                    <a:pt x="256" y="304"/>
                  </a:cubicBezTo>
                  <a:close/>
                  <a:moveTo>
                    <a:pt x="312" y="305"/>
                  </a:moveTo>
                  <a:cubicBezTo>
                    <a:pt x="315" y="310"/>
                    <a:pt x="319" y="313"/>
                    <a:pt x="324" y="316"/>
                  </a:cubicBezTo>
                  <a:cubicBezTo>
                    <a:pt x="324" y="313"/>
                    <a:pt x="327" y="312"/>
                    <a:pt x="327" y="308"/>
                  </a:cubicBezTo>
                  <a:cubicBezTo>
                    <a:pt x="321" y="305"/>
                    <a:pt x="318" y="299"/>
                    <a:pt x="312" y="305"/>
                  </a:cubicBezTo>
                  <a:close/>
                  <a:moveTo>
                    <a:pt x="465" y="306"/>
                  </a:moveTo>
                  <a:cubicBezTo>
                    <a:pt x="467" y="306"/>
                    <a:pt x="467" y="308"/>
                    <a:pt x="468" y="306"/>
                  </a:cubicBezTo>
                  <a:cubicBezTo>
                    <a:pt x="467" y="306"/>
                    <a:pt x="470" y="302"/>
                    <a:pt x="467" y="302"/>
                  </a:cubicBezTo>
                  <a:cubicBezTo>
                    <a:pt x="466" y="303"/>
                    <a:pt x="465" y="304"/>
                    <a:pt x="465" y="306"/>
                  </a:cubicBezTo>
                  <a:close/>
                  <a:moveTo>
                    <a:pt x="388" y="311"/>
                  </a:moveTo>
                  <a:cubicBezTo>
                    <a:pt x="388" y="314"/>
                    <a:pt x="390" y="314"/>
                    <a:pt x="392" y="314"/>
                  </a:cubicBezTo>
                  <a:cubicBezTo>
                    <a:pt x="393" y="310"/>
                    <a:pt x="397" y="306"/>
                    <a:pt x="396" y="302"/>
                  </a:cubicBezTo>
                  <a:cubicBezTo>
                    <a:pt x="394" y="306"/>
                    <a:pt x="391" y="308"/>
                    <a:pt x="388" y="311"/>
                  </a:cubicBezTo>
                  <a:close/>
                  <a:moveTo>
                    <a:pt x="490" y="310"/>
                  </a:moveTo>
                  <a:cubicBezTo>
                    <a:pt x="490" y="308"/>
                    <a:pt x="493" y="304"/>
                    <a:pt x="492" y="302"/>
                  </a:cubicBezTo>
                  <a:cubicBezTo>
                    <a:pt x="491" y="304"/>
                    <a:pt x="488" y="308"/>
                    <a:pt x="490" y="310"/>
                  </a:cubicBezTo>
                  <a:close/>
                  <a:moveTo>
                    <a:pt x="47" y="310"/>
                  </a:moveTo>
                  <a:cubicBezTo>
                    <a:pt x="46" y="307"/>
                    <a:pt x="45" y="302"/>
                    <a:pt x="42" y="303"/>
                  </a:cubicBezTo>
                  <a:cubicBezTo>
                    <a:pt x="45" y="304"/>
                    <a:pt x="43" y="309"/>
                    <a:pt x="47" y="310"/>
                  </a:cubicBezTo>
                  <a:close/>
                  <a:moveTo>
                    <a:pt x="382" y="308"/>
                  </a:moveTo>
                  <a:cubicBezTo>
                    <a:pt x="384" y="308"/>
                    <a:pt x="385" y="304"/>
                    <a:pt x="384" y="303"/>
                  </a:cubicBezTo>
                  <a:cubicBezTo>
                    <a:pt x="383" y="305"/>
                    <a:pt x="382" y="306"/>
                    <a:pt x="382" y="308"/>
                  </a:cubicBezTo>
                  <a:close/>
                  <a:moveTo>
                    <a:pt x="445" y="307"/>
                  </a:moveTo>
                  <a:cubicBezTo>
                    <a:pt x="445" y="304"/>
                    <a:pt x="442" y="303"/>
                    <a:pt x="440" y="303"/>
                  </a:cubicBezTo>
                  <a:cubicBezTo>
                    <a:pt x="440" y="306"/>
                    <a:pt x="441" y="307"/>
                    <a:pt x="445" y="307"/>
                  </a:cubicBezTo>
                  <a:close/>
                  <a:moveTo>
                    <a:pt x="132" y="310"/>
                  </a:moveTo>
                  <a:cubicBezTo>
                    <a:pt x="130" y="307"/>
                    <a:pt x="129" y="305"/>
                    <a:pt x="125" y="304"/>
                  </a:cubicBezTo>
                  <a:cubicBezTo>
                    <a:pt x="126" y="307"/>
                    <a:pt x="130" y="310"/>
                    <a:pt x="132" y="310"/>
                  </a:cubicBezTo>
                  <a:close/>
                  <a:moveTo>
                    <a:pt x="234" y="307"/>
                  </a:moveTo>
                  <a:cubicBezTo>
                    <a:pt x="235" y="313"/>
                    <a:pt x="243" y="313"/>
                    <a:pt x="244" y="307"/>
                  </a:cubicBezTo>
                  <a:cubicBezTo>
                    <a:pt x="243" y="306"/>
                    <a:pt x="240" y="305"/>
                    <a:pt x="239" y="304"/>
                  </a:cubicBezTo>
                  <a:cubicBezTo>
                    <a:pt x="237" y="305"/>
                    <a:pt x="237" y="307"/>
                    <a:pt x="234" y="307"/>
                  </a:cubicBezTo>
                  <a:close/>
                  <a:moveTo>
                    <a:pt x="455" y="310"/>
                  </a:moveTo>
                  <a:cubicBezTo>
                    <a:pt x="456" y="309"/>
                    <a:pt x="457" y="307"/>
                    <a:pt x="457" y="305"/>
                  </a:cubicBezTo>
                  <a:cubicBezTo>
                    <a:pt x="457" y="305"/>
                    <a:pt x="456" y="304"/>
                    <a:pt x="455" y="304"/>
                  </a:cubicBezTo>
                  <a:cubicBezTo>
                    <a:pt x="455" y="306"/>
                    <a:pt x="451" y="309"/>
                    <a:pt x="455" y="310"/>
                  </a:cubicBezTo>
                  <a:close/>
                  <a:moveTo>
                    <a:pt x="354" y="308"/>
                  </a:moveTo>
                  <a:cubicBezTo>
                    <a:pt x="355" y="310"/>
                    <a:pt x="357" y="311"/>
                    <a:pt x="360" y="313"/>
                  </a:cubicBezTo>
                  <a:cubicBezTo>
                    <a:pt x="361" y="310"/>
                    <a:pt x="363" y="308"/>
                    <a:pt x="363" y="305"/>
                  </a:cubicBezTo>
                  <a:cubicBezTo>
                    <a:pt x="360" y="306"/>
                    <a:pt x="354" y="303"/>
                    <a:pt x="354" y="308"/>
                  </a:cubicBezTo>
                  <a:close/>
                  <a:moveTo>
                    <a:pt x="421" y="313"/>
                  </a:moveTo>
                  <a:cubicBezTo>
                    <a:pt x="423" y="313"/>
                    <a:pt x="423" y="314"/>
                    <a:pt x="425" y="314"/>
                  </a:cubicBezTo>
                  <a:cubicBezTo>
                    <a:pt x="426" y="311"/>
                    <a:pt x="429" y="307"/>
                    <a:pt x="430" y="305"/>
                  </a:cubicBezTo>
                  <a:cubicBezTo>
                    <a:pt x="428" y="309"/>
                    <a:pt x="422" y="308"/>
                    <a:pt x="421" y="313"/>
                  </a:cubicBezTo>
                  <a:close/>
                  <a:moveTo>
                    <a:pt x="557" y="314"/>
                  </a:moveTo>
                  <a:cubicBezTo>
                    <a:pt x="559" y="314"/>
                    <a:pt x="558" y="309"/>
                    <a:pt x="561" y="310"/>
                  </a:cubicBezTo>
                  <a:cubicBezTo>
                    <a:pt x="560" y="307"/>
                    <a:pt x="561" y="306"/>
                    <a:pt x="560" y="305"/>
                  </a:cubicBezTo>
                  <a:cubicBezTo>
                    <a:pt x="559" y="307"/>
                    <a:pt x="557" y="310"/>
                    <a:pt x="557" y="314"/>
                  </a:cubicBezTo>
                  <a:close/>
                  <a:moveTo>
                    <a:pt x="176" y="307"/>
                  </a:moveTo>
                  <a:cubicBezTo>
                    <a:pt x="178" y="311"/>
                    <a:pt x="183" y="313"/>
                    <a:pt x="186" y="316"/>
                  </a:cubicBezTo>
                  <a:cubicBezTo>
                    <a:pt x="186" y="313"/>
                    <a:pt x="190" y="314"/>
                    <a:pt x="190" y="311"/>
                  </a:cubicBezTo>
                  <a:cubicBezTo>
                    <a:pt x="186" y="309"/>
                    <a:pt x="181" y="303"/>
                    <a:pt x="176" y="307"/>
                  </a:cubicBezTo>
                  <a:close/>
                  <a:moveTo>
                    <a:pt x="428" y="317"/>
                  </a:moveTo>
                  <a:cubicBezTo>
                    <a:pt x="430" y="319"/>
                    <a:pt x="430" y="316"/>
                    <a:pt x="432" y="316"/>
                  </a:cubicBezTo>
                  <a:cubicBezTo>
                    <a:pt x="430" y="313"/>
                    <a:pt x="436" y="308"/>
                    <a:pt x="433" y="305"/>
                  </a:cubicBezTo>
                  <a:cubicBezTo>
                    <a:pt x="432" y="309"/>
                    <a:pt x="428" y="314"/>
                    <a:pt x="428" y="317"/>
                  </a:cubicBezTo>
                  <a:close/>
                  <a:moveTo>
                    <a:pt x="485" y="312"/>
                  </a:moveTo>
                  <a:cubicBezTo>
                    <a:pt x="484" y="309"/>
                    <a:pt x="488" y="308"/>
                    <a:pt x="485" y="305"/>
                  </a:cubicBezTo>
                  <a:cubicBezTo>
                    <a:pt x="486" y="308"/>
                    <a:pt x="482" y="311"/>
                    <a:pt x="485" y="312"/>
                  </a:cubicBezTo>
                  <a:close/>
                  <a:moveTo>
                    <a:pt x="164" y="310"/>
                  </a:moveTo>
                  <a:cubicBezTo>
                    <a:pt x="164" y="310"/>
                    <a:pt x="166" y="310"/>
                    <a:pt x="167" y="309"/>
                  </a:cubicBezTo>
                  <a:cubicBezTo>
                    <a:pt x="167" y="306"/>
                    <a:pt x="163" y="305"/>
                    <a:pt x="163" y="308"/>
                  </a:cubicBezTo>
                  <a:cubicBezTo>
                    <a:pt x="165" y="308"/>
                    <a:pt x="163" y="310"/>
                    <a:pt x="164" y="310"/>
                  </a:cubicBezTo>
                  <a:close/>
                  <a:moveTo>
                    <a:pt x="495" y="320"/>
                  </a:moveTo>
                  <a:cubicBezTo>
                    <a:pt x="497" y="315"/>
                    <a:pt x="501" y="312"/>
                    <a:pt x="502" y="306"/>
                  </a:cubicBezTo>
                  <a:cubicBezTo>
                    <a:pt x="500" y="307"/>
                    <a:pt x="500" y="306"/>
                    <a:pt x="498" y="306"/>
                  </a:cubicBezTo>
                  <a:cubicBezTo>
                    <a:pt x="497" y="310"/>
                    <a:pt x="494" y="316"/>
                    <a:pt x="495" y="320"/>
                  </a:cubicBezTo>
                  <a:close/>
                  <a:moveTo>
                    <a:pt x="526" y="326"/>
                  </a:moveTo>
                  <a:cubicBezTo>
                    <a:pt x="533" y="322"/>
                    <a:pt x="535" y="314"/>
                    <a:pt x="536" y="306"/>
                  </a:cubicBezTo>
                  <a:cubicBezTo>
                    <a:pt x="533" y="312"/>
                    <a:pt x="528" y="317"/>
                    <a:pt x="526" y="326"/>
                  </a:cubicBezTo>
                  <a:close/>
                  <a:moveTo>
                    <a:pt x="252" y="307"/>
                  </a:moveTo>
                  <a:cubicBezTo>
                    <a:pt x="256" y="310"/>
                    <a:pt x="261" y="317"/>
                    <a:pt x="266" y="314"/>
                  </a:cubicBezTo>
                  <a:cubicBezTo>
                    <a:pt x="263" y="313"/>
                    <a:pt x="258" y="306"/>
                    <a:pt x="252" y="307"/>
                  </a:cubicBezTo>
                  <a:close/>
                  <a:moveTo>
                    <a:pt x="569" y="314"/>
                  </a:moveTo>
                  <a:cubicBezTo>
                    <a:pt x="568" y="311"/>
                    <a:pt x="573" y="307"/>
                    <a:pt x="571" y="306"/>
                  </a:cubicBezTo>
                  <a:cubicBezTo>
                    <a:pt x="570" y="309"/>
                    <a:pt x="567" y="311"/>
                    <a:pt x="569" y="314"/>
                  </a:cubicBezTo>
                  <a:close/>
                  <a:moveTo>
                    <a:pt x="396" y="317"/>
                  </a:moveTo>
                  <a:cubicBezTo>
                    <a:pt x="396" y="313"/>
                    <a:pt x="400" y="311"/>
                    <a:pt x="399" y="307"/>
                  </a:cubicBezTo>
                  <a:cubicBezTo>
                    <a:pt x="398" y="310"/>
                    <a:pt x="393" y="315"/>
                    <a:pt x="396" y="317"/>
                  </a:cubicBezTo>
                  <a:close/>
                  <a:moveTo>
                    <a:pt x="111" y="336"/>
                  </a:moveTo>
                  <a:cubicBezTo>
                    <a:pt x="107" y="323"/>
                    <a:pt x="101" y="313"/>
                    <a:pt x="90" y="308"/>
                  </a:cubicBezTo>
                  <a:cubicBezTo>
                    <a:pt x="91" y="322"/>
                    <a:pt x="101" y="333"/>
                    <a:pt x="111" y="336"/>
                  </a:cubicBezTo>
                  <a:close/>
                  <a:moveTo>
                    <a:pt x="308" y="308"/>
                  </a:moveTo>
                  <a:cubicBezTo>
                    <a:pt x="308" y="314"/>
                    <a:pt x="312" y="322"/>
                    <a:pt x="318" y="323"/>
                  </a:cubicBezTo>
                  <a:cubicBezTo>
                    <a:pt x="320" y="322"/>
                    <a:pt x="321" y="321"/>
                    <a:pt x="322" y="320"/>
                  </a:cubicBezTo>
                  <a:cubicBezTo>
                    <a:pt x="318" y="316"/>
                    <a:pt x="313" y="309"/>
                    <a:pt x="308" y="308"/>
                  </a:cubicBezTo>
                  <a:close/>
                  <a:moveTo>
                    <a:pt x="399" y="320"/>
                  </a:moveTo>
                  <a:cubicBezTo>
                    <a:pt x="405" y="318"/>
                    <a:pt x="405" y="314"/>
                    <a:pt x="407" y="310"/>
                  </a:cubicBezTo>
                  <a:cubicBezTo>
                    <a:pt x="406" y="309"/>
                    <a:pt x="406" y="307"/>
                    <a:pt x="403" y="308"/>
                  </a:cubicBezTo>
                  <a:cubicBezTo>
                    <a:pt x="403" y="312"/>
                    <a:pt x="400" y="315"/>
                    <a:pt x="399" y="320"/>
                  </a:cubicBezTo>
                  <a:close/>
                  <a:moveTo>
                    <a:pt x="213" y="316"/>
                  </a:moveTo>
                  <a:cubicBezTo>
                    <a:pt x="209" y="314"/>
                    <a:pt x="205" y="308"/>
                    <a:pt x="200" y="309"/>
                  </a:cubicBezTo>
                  <a:cubicBezTo>
                    <a:pt x="205" y="310"/>
                    <a:pt x="210" y="317"/>
                    <a:pt x="213" y="316"/>
                  </a:cubicBezTo>
                  <a:close/>
                  <a:moveTo>
                    <a:pt x="474" y="312"/>
                  </a:moveTo>
                  <a:cubicBezTo>
                    <a:pt x="476" y="313"/>
                    <a:pt x="477" y="314"/>
                    <a:pt x="479" y="315"/>
                  </a:cubicBezTo>
                  <a:cubicBezTo>
                    <a:pt x="481" y="311"/>
                    <a:pt x="477" y="309"/>
                    <a:pt x="475" y="308"/>
                  </a:cubicBezTo>
                  <a:cubicBezTo>
                    <a:pt x="475" y="310"/>
                    <a:pt x="473" y="310"/>
                    <a:pt x="474" y="312"/>
                  </a:cubicBezTo>
                  <a:close/>
                  <a:moveTo>
                    <a:pt x="437" y="313"/>
                  </a:moveTo>
                  <a:cubicBezTo>
                    <a:pt x="438" y="312"/>
                    <a:pt x="440" y="312"/>
                    <a:pt x="440" y="310"/>
                  </a:cubicBezTo>
                  <a:cubicBezTo>
                    <a:pt x="439" y="309"/>
                    <a:pt x="439" y="309"/>
                    <a:pt x="437" y="309"/>
                  </a:cubicBezTo>
                  <a:cubicBezTo>
                    <a:pt x="437" y="310"/>
                    <a:pt x="435" y="312"/>
                    <a:pt x="437" y="313"/>
                  </a:cubicBezTo>
                  <a:close/>
                  <a:moveTo>
                    <a:pt x="242" y="315"/>
                  </a:moveTo>
                  <a:cubicBezTo>
                    <a:pt x="246" y="317"/>
                    <a:pt x="249" y="320"/>
                    <a:pt x="253" y="322"/>
                  </a:cubicBezTo>
                  <a:cubicBezTo>
                    <a:pt x="257" y="322"/>
                    <a:pt x="258" y="319"/>
                    <a:pt x="261" y="318"/>
                  </a:cubicBezTo>
                  <a:cubicBezTo>
                    <a:pt x="258" y="314"/>
                    <a:pt x="253" y="312"/>
                    <a:pt x="248" y="310"/>
                  </a:cubicBezTo>
                  <a:cubicBezTo>
                    <a:pt x="247" y="312"/>
                    <a:pt x="243" y="312"/>
                    <a:pt x="242" y="315"/>
                  </a:cubicBezTo>
                  <a:close/>
                  <a:moveTo>
                    <a:pt x="218" y="313"/>
                  </a:moveTo>
                  <a:cubicBezTo>
                    <a:pt x="218" y="311"/>
                    <a:pt x="214" y="311"/>
                    <a:pt x="214" y="311"/>
                  </a:cubicBezTo>
                  <a:cubicBezTo>
                    <a:pt x="216" y="311"/>
                    <a:pt x="215" y="314"/>
                    <a:pt x="218" y="313"/>
                  </a:cubicBezTo>
                  <a:close/>
                  <a:moveTo>
                    <a:pt x="278" y="313"/>
                  </a:moveTo>
                  <a:cubicBezTo>
                    <a:pt x="283" y="314"/>
                    <a:pt x="287" y="323"/>
                    <a:pt x="290" y="316"/>
                  </a:cubicBezTo>
                  <a:cubicBezTo>
                    <a:pt x="288" y="313"/>
                    <a:pt x="281" y="307"/>
                    <a:pt x="278" y="313"/>
                  </a:cubicBezTo>
                  <a:close/>
                  <a:moveTo>
                    <a:pt x="488" y="314"/>
                  </a:moveTo>
                  <a:cubicBezTo>
                    <a:pt x="488" y="313"/>
                    <a:pt x="491" y="311"/>
                    <a:pt x="488" y="310"/>
                  </a:cubicBezTo>
                  <a:cubicBezTo>
                    <a:pt x="489" y="312"/>
                    <a:pt x="486" y="313"/>
                    <a:pt x="488" y="314"/>
                  </a:cubicBezTo>
                  <a:close/>
                  <a:moveTo>
                    <a:pt x="42" y="313"/>
                  </a:moveTo>
                  <a:cubicBezTo>
                    <a:pt x="41" y="312"/>
                    <a:pt x="41" y="311"/>
                    <a:pt x="39" y="311"/>
                  </a:cubicBezTo>
                  <a:cubicBezTo>
                    <a:pt x="39" y="312"/>
                    <a:pt x="42" y="314"/>
                    <a:pt x="42" y="313"/>
                  </a:cubicBezTo>
                  <a:close/>
                  <a:moveTo>
                    <a:pt x="70" y="317"/>
                  </a:moveTo>
                  <a:cubicBezTo>
                    <a:pt x="69" y="314"/>
                    <a:pt x="68" y="312"/>
                    <a:pt x="67" y="311"/>
                  </a:cubicBezTo>
                  <a:cubicBezTo>
                    <a:pt x="68" y="313"/>
                    <a:pt x="68" y="316"/>
                    <a:pt x="70" y="317"/>
                  </a:cubicBezTo>
                  <a:close/>
                  <a:moveTo>
                    <a:pt x="167" y="313"/>
                  </a:moveTo>
                  <a:cubicBezTo>
                    <a:pt x="170" y="315"/>
                    <a:pt x="173" y="316"/>
                    <a:pt x="174" y="320"/>
                  </a:cubicBezTo>
                  <a:cubicBezTo>
                    <a:pt x="177" y="318"/>
                    <a:pt x="179" y="322"/>
                    <a:pt x="183" y="320"/>
                  </a:cubicBezTo>
                  <a:cubicBezTo>
                    <a:pt x="183" y="319"/>
                    <a:pt x="182" y="319"/>
                    <a:pt x="182" y="317"/>
                  </a:cubicBezTo>
                  <a:cubicBezTo>
                    <a:pt x="176" y="319"/>
                    <a:pt x="172" y="307"/>
                    <a:pt x="167" y="313"/>
                  </a:cubicBezTo>
                  <a:close/>
                  <a:moveTo>
                    <a:pt x="350" y="317"/>
                  </a:moveTo>
                  <a:cubicBezTo>
                    <a:pt x="353" y="319"/>
                    <a:pt x="357" y="319"/>
                    <a:pt x="357" y="316"/>
                  </a:cubicBezTo>
                  <a:cubicBezTo>
                    <a:pt x="357" y="314"/>
                    <a:pt x="353" y="314"/>
                    <a:pt x="352" y="311"/>
                  </a:cubicBezTo>
                  <a:cubicBezTo>
                    <a:pt x="351" y="313"/>
                    <a:pt x="350" y="314"/>
                    <a:pt x="350" y="317"/>
                  </a:cubicBezTo>
                  <a:close/>
                  <a:moveTo>
                    <a:pt x="409" y="314"/>
                  </a:moveTo>
                  <a:cubicBezTo>
                    <a:pt x="411" y="315"/>
                    <a:pt x="412" y="312"/>
                    <a:pt x="410" y="311"/>
                  </a:cubicBezTo>
                  <a:cubicBezTo>
                    <a:pt x="411" y="313"/>
                    <a:pt x="408" y="313"/>
                    <a:pt x="409" y="314"/>
                  </a:cubicBezTo>
                  <a:close/>
                  <a:moveTo>
                    <a:pt x="453" y="314"/>
                  </a:moveTo>
                  <a:cubicBezTo>
                    <a:pt x="455" y="313"/>
                    <a:pt x="453" y="312"/>
                    <a:pt x="452" y="311"/>
                  </a:cubicBezTo>
                  <a:cubicBezTo>
                    <a:pt x="451" y="313"/>
                    <a:pt x="452" y="314"/>
                    <a:pt x="453" y="314"/>
                  </a:cubicBezTo>
                  <a:close/>
                  <a:moveTo>
                    <a:pt x="220" y="317"/>
                  </a:moveTo>
                  <a:cubicBezTo>
                    <a:pt x="223" y="319"/>
                    <a:pt x="225" y="320"/>
                    <a:pt x="228" y="321"/>
                  </a:cubicBezTo>
                  <a:cubicBezTo>
                    <a:pt x="228" y="319"/>
                    <a:pt x="232" y="317"/>
                    <a:pt x="234" y="316"/>
                  </a:cubicBezTo>
                  <a:cubicBezTo>
                    <a:pt x="231" y="311"/>
                    <a:pt x="223" y="311"/>
                    <a:pt x="220" y="317"/>
                  </a:cubicBezTo>
                  <a:close/>
                  <a:moveTo>
                    <a:pt x="368" y="319"/>
                  </a:moveTo>
                  <a:cubicBezTo>
                    <a:pt x="369" y="319"/>
                    <a:pt x="369" y="320"/>
                    <a:pt x="370" y="320"/>
                  </a:cubicBezTo>
                  <a:cubicBezTo>
                    <a:pt x="371" y="318"/>
                    <a:pt x="373" y="317"/>
                    <a:pt x="372" y="313"/>
                  </a:cubicBezTo>
                  <a:cubicBezTo>
                    <a:pt x="371" y="313"/>
                    <a:pt x="372" y="311"/>
                    <a:pt x="370" y="312"/>
                  </a:cubicBezTo>
                  <a:cubicBezTo>
                    <a:pt x="370" y="315"/>
                    <a:pt x="368" y="316"/>
                    <a:pt x="368" y="319"/>
                  </a:cubicBezTo>
                  <a:close/>
                  <a:moveTo>
                    <a:pt x="530" y="333"/>
                  </a:moveTo>
                  <a:cubicBezTo>
                    <a:pt x="535" y="327"/>
                    <a:pt x="545" y="322"/>
                    <a:pt x="546" y="313"/>
                  </a:cubicBezTo>
                  <a:cubicBezTo>
                    <a:pt x="541" y="319"/>
                    <a:pt x="531" y="325"/>
                    <a:pt x="530" y="333"/>
                  </a:cubicBezTo>
                  <a:close/>
                  <a:moveTo>
                    <a:pt x="466" y="319"/>
                  </a:moveTo>
                  <a:cubicBezTo>
                    <a:pt x="468" y="318"/>
                    <a:pt x="469" y="314"/>
                    <a:pt x="468" y="313"/>
                  </a:cubicBezTo>
                  <a:cubicBezTo>
                    <a:pt x="467" y="315"/>
                    <a:pt x="466" y="316"/>
                    <a:pt x="466" y="319"/>
                  </a:cubicBezTo>
                  <a:close/>
                  <a:moveTo>
                    <a:pt x="63" y="322"/>
                  </a:moveTo>
                  <a:cubicBezTo>
                    <a:pt x="61" y="321"/>
                    <a:pt x="60" y="315"/>
                    <a:pt x="57" y="314"/>
                  </a:cubicBezTo>
                  <a:cubicBezTo>
                    <a:pt x="58" y="317"/>
                    <a:pt x="61" y="324"/>
                    <a:pt x="63" y="322"/>
                  </a:cubicBezTo>
                  <a:close/>
                  <a:moveTo>
                    <a:pt x="558" y="323"/>
                  </a:moveTo>
                  <a:cubicBezTo>
                    <a:pt x="559" y="322"/>
                    <a:pt x="557" y="326"/>
                    <a:pt x="559" y="325"/>
                  </a:cubicBezTo>
                  <a:cubicBezTo>
                    <a:pt x="560" y="321"/>
                    <a:pt x="564" y="318"/>
                    <a:pt x="563" y="314"/>
                  </a:cubicBezTo>
                  <a:cubicBezTo>
                    <a:pt x="560" y="317"/>
                    <a:pt x="560" y="320"/>
                    <a:pt x="558" y="323"/>
                  </a:cubicBezTo>
                  <a:close/>
                  <a:moveTo>
                    <a:pt x="189" y="318"/>
                  </a:moveTo>
                  <a:cubicBezTo>
                    <a:pt x="193" y="319"/>
                    <a:pt x="196" y="325"/>
                    <a:pt x="201" y="323"/>
                  </a:cubicBezTo>
                  <a:cubicBezTo>
                    <a:pt x="199" y="318"/>
                    <a:pt x="193" y="311"/>
                    <a:pt x="189" y="318"/>
                  </a:cubicBezTo>
                  <a:close/>
                  <a:moveTo>
                    <a:pt x="390" y="317"/>
                  </a:moveTo>
                  <a:cubicBezTo>
                    <a:pt x="388" y="317"/>
                    <a:pt x="388" y="315"/>
                    <a:pt x="385" y="314"/>
                  </a:cubicBezTo>
                  <a:cubicBezTo>
                    <a:pt x="386" y="316"/>
                    <a:pt x="388" y="319"/>
                    <a:pt x="390" y="317"/>
                  </a:cubicBezTo>
                  <a:close/>
                  <a:moveTo>
                    <a:pt x="433" y="319"/>
                  </a:moveTo>
                  <a:cubicBezTo>
                    <a:pt x="434" y="322"/>
                    <a:pt x="435" y="323"/>
                    <a:pt x="437" y="323"/>
                  </a:cubicBezTo>
                  <a:cubicBezTo>
                    <a:pt x="438" y="321"/>
                    <a:pt x="442" y="317"/>
                    <a:pt x="440" y="314"/>
                  </a:cubicBezTo>
                  <a:cubicBezTo>
                    <a:pt x="438" y="316"/>
                    <a:pt x="436" y="318"/>
                    <a:pt x="433" y="319"/>
                  </a:cubicBezTo>
                  <a:close/>
                  <a:moveTo>
                    <a:pt x="442" y="322"/>
                  </a:moveTo>
                  <a:cubicBezTo>
                    <a:pt x="446" y="322"/>
                    <a:pt x="446" y="316"/>
                    <a:pt x="445" y="314"/>
                  </a:cubicBezTo>
                  <a:cubicBezTo>
                    <a:pt x="445" y="317"/>
                    <a:pt x="443" y="319"/>
                    <a:pt x="442" y="322"/>
                  </a:cubicBezTo>
                  <a:close/>
                  <a:moveTo>
                    <a:pt x="481" y="317"/>
                  </a:moveTo>
                  <a:cubicBezTo>
                    <a:pt x="484" y="319"/>
                    <a:pt x="484" y="314"/>
                    <a:pt x="482" y="314"/>
                  </a:cubicBezTo>
                  <a:cubicBezTo>
                    <a:pt x="482" y="316"/>
                    <a:pt x="481" y="316"/>
                    <a:pt x="481" y="317"/>
                  </a:cubicBezTo>
                  <a:close/>
                  <a:moveTo>
                    <a:pt x="81" y="324"/>
                  </a:moveTo>
                  <a:cubicBezTo>
                    <a:pt x="79" y="321"/>
                    <a:pt x="78" y="316"/>
                    <a:pt x="75" y="315"/>
                  </a:cubicBezTo>
                  <a:cubicBezTo>
                    <a:pt x="75" y="318"/>
                    <a:pt x="77" y="325"/>
                    <a:pt x="81" y="324"/>
                  </a:cubicBezTo>
                  <a:close/>
                  <a:moveTo>
                    <a:pt x="148" y="328"/>
                  </a:moveTo>
                  <a:cubicBezTo>
                    <a:pt x="146" y="320"/>
                    <a:pt x="136" y="318"/>
                    <a:pt x="131" y="316"/>
                  </a:cubicBezTo>
                  <a:cubicBezTo>
                    <a:pt x="134" y="322"/>
                    <a:pt x="143" y="323"/>
                    <a:pt x="148" y="328"/>
                  </a:cubicBezTo>
                  <a:close/>
                  <a:moveTo>
                    <a:pt x="330" y="322"/>
                  </a:moveTo>
                  <a:cubicBezTo>
                    <a:pt x="332" y="324"/>
                    <a:pt x="334" y="326"/>
                    <a:pt x="337" y="327"/>
                  </a:cubicBezTo>
                  <a:cubicBezTo>
                    <a:pt x="340" y="324"/>
                    <a:pt x="340" y="318"/>
                    <a:pt x="337" y="315"/>
                  </a:cubicBezTo>
                  <a:cubicBezTo>
                    <a:pt x="336" y="318"/>
                    <a:pt x="330" y="317"/>
                    <a:pt x="330" y="322"/>
                  </a:cubicBezTo>
                  <a:close/>
                  <a:moveTo>
                    <a:pt x="405" y="324"/>
                  </a:moveTo>
                  <a:cubicBezTo>
                    <a:pt x="407" y="325"/>
                    <a:pt x="407" y="327"/>
                    <a:pt x="411" y="327"/>
                  </a:cubicBezTo>
                  <a:cubicBezTo>
                    <a:pt x="410" y="323"/>
                    <a:pt x="416" y="319"/>
                    <a:pt x="413" y="315"/>
                  </a:cubicBezTo>
                  <a:cubicBezTo>
                    <a:pt x="410" y="318"/>
                    <a:pt x="405" y="319"/>
                    <a:pt x="405" y="324"/>
                  </a:cubicBezTo>
                  <a:close/>
                  <a:moveTo>
                    <a:pt x="414" y="327"/>
                  </a:moveTo>
                  <a:cubicBezTo>
                    <a:pt x="418" y="326"/>
                    <a:pt x="421" y="324"/>
                    <a:pt x="423" y="320"/>
                  </a:cubicBezTo>
                  <a:cubicBezTo>
                    <a:pt x="422" y="319"/>
                    <a:pt x="420" y="318"/>
                    <a:pt x="418" y="316"/>
                  </a:cubicBezTo>
                  <a:cubicBezTo>
                    <a:pt x="417" y="320"/>
                    <a:pt x="414" y="323"/>
                    <a:pt x="414" y="327"/>
                  </a:cubicBezTo>
                  <a:close/>
                  <a:moveTo>
                    <a:pt x="470" y="322"/>
                  </a:moveTo>
                  <a:cubicBezTo>
                    <a:pt x="472" y="322"/>
                    <a:pt x="473" y="324"/>
                    <a:pt x="475" y="324"/>
                  </a:cubicBezTo>
                  <a:cubicBezTo>
                    <a:pt x="475" y="322"/>
                    <a:pt x="476" y="320"/>
                    <a:pt x="476" y="318"/>
                  </a:cubicBezTo>
                  <a:cubicBezTo>
                    <a:pt x="475" y="318"/>
                    <a:pt x="474" y="316"/>
                    <a:pt x="472" y="316"/>
                  </a:cubicBezTo>
                  <a:cubicBezTo>
                    <a:pt x="472" y="318"/>
                    <a:pt x="470" y="319"/>
                    <a:pt x="470" y="322"/>
                  </a:cubicBezTo>
                  <a:close/>
                  <a:moveTo>
                    <a:pt x="158" y="319"/>
                  </a:moveTo>
                  <a:cubicBezTo>
                    <a:pt x="163" y="321"/>
                    <a:pt x="166" y="326"/>
                    <a:pt x="172" y="328"/>
                  </a:cubicBezTo>
                  <a:cubicBezTo>
                    <a:pt x="172" y="327"/>
                    <a:pt x="175" y="327"/>
                    <a:pt x="174" y="325"/>
                  </a:cubicBezTo>
                  <a:cubicBezTo>
                    <a:pt x="170" y="322"/>
                    <a:pt x="163" y="315"/>
                    <a:pt x="158" y="319"/>
                  </a:cubicBezTo>
                  <a:close/>
                  <a:moveTo>
                    <a:pt x="273" y="320"/>
                  </a:moveTo>
                  <a:cubicBezTo>
                    <a:pt x="272" y="319"/>
                    <a:pt x="270" y="315"/>
                    <a:pt x="269" y="318"/>
                  </a:cubicBezTo>
                  <a:cubicBezTo>
                    <a:pt x="270" y="318"/>
                    <a:pt x="272" y="321"/>
                    <a:pt x="273" y="320"/>
                  </a:cubicBezTo>
                  <a:close/>
                  <a:moveTo>
                    <a:pt x="224" y="323"/>
                  </a:moveTo>
                  <a:cubicBezTo>
                    <a:pt x="221" y="321"/>
                    <a:pt x="219" y="320"/>
                    <a:pt x="216" y="318"/>
                  </a:cubicBezTo>
                  <a:cubicBezTo>
                    <a:pt x="217" y="321"/>
                    <a:pt x="222" y="323"/>
                    <a:pt x="224" y="323"/>
                  </a:cubicBezTo>
                  <a:close/>
                  <a:moveTo>
                    <a:pt x="50" y="332"/>
                  </a:moveTo>
                  <a:cubicBezTo>
                    <a:pt x="47" y="328"/>
                    <a:pt x="48" y="320"/>
                    <a:pt x="42" y="319"/>
                  </a:cubicBezTo>
                  <a:cubicBezTo>
                    <a:pt x="43" y="325"/>
                    <a:pt x="45" y="330"/>
                    <a:pt x="50" y="332"/>
                  </a:cubicBezTo>
                  <a:close/>
                  <a:moveTo>
                    <a:pt x="360" y="323"/>
                  </a:moveTo>
                  <a:cubicBezTo>
                    <a:pt x="362" y="323"/>
                    <a:pt x="362" y="321"/>
                    <a:pt x="362" y="319"/>
                  </a:cubicBezTo>
                  <a:cubicBezTo>
                    <a:pt x="360" y="319"/>
                    <a:pt x="358" y="321"/>
                    <a:pt x="360" y="323"/>
                  </a:cubicBezTo>
                  <a:close/>
                  <a:moveTo>
                    <a:pt x="597" y="334"/>
                  </a:moveTo>
                  <a:cubicBezTo>
                    <a:pt x="601" y="331"/>
                    <a:pt x="607" y="323"/>
                    <a:pt x="605" y="319"/>
                  </a:cubicBezTo>
                  <a:cubicBezTo>
                    <a:pt x="602" y="323"/>
                    <a:pt x="597" y="329"/>
                    <a:pt x="597" y="334"/>
                  </a:cubicBezTo>
                  <a:close/>
                  <a:moveTo>
                    <a:pt x="231" y="323"/>
                  </a:moveTo>
                  <a:cubicBezTo>
                    <a:pt x="234" y="325"/>
                    <a:pt x="238" y="327"/>
                    <a:pt x="241" y="328"/>
                  </a:cubicBezTo>
                  <a:cubicBezTo>
                    <a:pt x="240" y="322"/>
                    <a:pt x="234" y="315"/>
                    <a:pt x="231" y="323"/>
                  </a:cubicBezTo>
                  <a:close/>
                  <a:moveTo>
                    <a:pt x="258" y="325"/>
                  </a:moveTo>
                  <a:cubicBezTo>
                    <a:pt x="262" y="327"/>
                    <a:pt x="265" y="330"/>
                    <a:pt x="270" y="332"/>
                  </a:cubicBezTo>
                  <a:cubicBezTo>
                    <a:pt x="271" y="330"/>
                    <a:pt x="275" y="330"/>
                    <a:pt x="276" y="327"/>
                  </a:cubicBezTo>
                  <a:cubicBezTo>
                    <a:pt x="271" y="321"/>
                    <a:pt x="262" y="316"/>
                    <a:pt x="258" y="325"/>
                  </a:cubicBezTo>
                  <a:close/>
                  <a:moveTo>
                    <a:pt x="291" y="322"/>
                  </a:moveTo>
                  <a:cubicBezTo>
                    <a:pt x="295" y="325"/>
                    <a:pt x="300" y="327"/>
                    <a:pt x="306" y="328"/>
                  </a:cubicBezTo>
                  <a:cubicBezTo>
                    <a:pt x="302" y="325"/>
                    <a:pt x="295" y="316"/>
                    <a:pt x="291" y="322"/>
                  </a:cubicBezTo>
                  <a:close/>
                  <a:moveTo>
                    <a:pt x="385" y="328"/>
                  </a:moveTo>
                  <a:cubicBezTo>
                    <a:pt x="386" y="326"/>
                    <a:pt x="387" y="324"/>
                    <a:pt x="388" y="322"/>
                  </a:cubicBezTo>
                  <a:cubicBezTo>
                    <a:pt x="386" y="321"/>
                    <a:pt x="385" y="320"/>
                    <a:pt x="383" y="319"/>
                  </a:cubicBezTo>
                  <a:cubicBezTo>
                    <a:pt x="381" y="322"/>
                    <a:pt x="383" y="326"/>
                    <a:pt x="385" y="328"/>
                  </a:cubicBezTo>
                  <a:close/>
                  <a:moveTo>
                    <a:pt x="347" y="323"/>
                  </a:moveTo>
                  <a:cubicBezTo>
                    <a:pt x="349" y="323"/>
                    <a:pt x="351" y="323"/>
                    <a:pt x="351" y="322"/>
                  </a:cubicBezTo>
                  <a:cubicBezTo>
                    <a:pt x="349" y="322"/>
                    <a:pt x="350" y="320"/>
                    <a:pt x="348" y="320"/>
                  </a:cubicBezTo>
                  <a:cubicBezTo>
                    <a:pt x="347" y="321"/>
                    <a:pt x="348" y="323"/>
                    <a:pt x="347" y="323"/>
                  </a:cubicBezTo>
                  <a:close/>
                  <a:moveTo>
                    <a:pt x="479" y="328"/>
                  </a:moveTo>
                  <a:cubicBezTo>
                    <a:pt x="478" y="325"/>
                    <a:pt x="482" y="322"/>
                    <a:pt x="479" y="320"/>
                  </a:cubicBezTo>
                  <a:cubicBezTo>
                    <a:pt x="479" y="323"/>
                    <a:pt x="474" y="327"/>
                    <a:pt x="479" y="328"/>
                  </a:cubicBezTo>
                  <a:close/>
                  <a:moveTo>
                    <a:pt x="547" y="333"/>
                  </a:moveTo>
                  <a:cubicBezTo>
                    <a:pt x="554" y="333"/>
                    <a:pt x="555" y="325"/>
                    <a:pt x="555" y="320"/>
                  </a:cubicBezTo>
                  <a:cubicBezTo>
                    <a:pt x="551" y="324"/>
                    <a:pt x="549" y="329"/>
                    <a:pt x="547" y="333"/>
                  </a:cubicBezTo>
                  <a:close/>
                  <a:moveTo>
                    <a:pt x="245" y="326"/>
                  </a:moveTo>
                  <a:cubicBezTo>
                    <a:pt x="247" y="326"/>
                    <a:pt x="247" y="325"/>
                    <a:pt x="248" y="325"/>
                  </a:cubicBezTo>
                  <a:cubicBezTo>
                    <a:pt x="248" y="323"/>
                    <a:pt x="246" y="322"/>
                    <a:pt x="243" y="321"/>
                  </a:cubicBezTo>
                  <a:cubicBezTo>
                    <a:pt x="243" y="323"/>
                    <a:pt x="244" y="324"/>
                    <a:pt x="245" y="326"/>
                  </a:cubicBezTo>
                  <a:close/>
                  <a:moveTo>
                    <a:pt x="75" y="327"/>
                  </a:moveTo>
                  <a:cubicBezTo>
                    <a:pt x="74" y="324"/>
                    <a:pt x="74" y="323"/>
                    <a:pt x="71" y="322"/>
                  </a:cubicBezTo>
                  <a:cubicBezTo>
                    <a:pt x="72" y="324"/>
                    <a:pt x="73" y="326"/>
                    <a:pt x="75" y="327"/>
                  </a:cubicBezTo>
                  <a:close/>
                  <a:moveTo>
                    <a:pt x="134" y="333"/>
                  </a:moveTo>
                  <a:cubicBezTo>
                    <a:pt x="132" y="327"/>
                    <a:pt x="125" y="325"/>
                    <a:pt x="121" y="322"/>
                  </a:cubicBezTo>
                  <a:cubicBezTo>
                    <a:pt x="124" y="327"/>
                    <a:pt x="129" y="330"/>
                    <a:pt x="134" y="333"/>
                  </a:cubicBezTo>
                  <a:close/>
                  <a:moveTo>
                    <a:pt x="365" y="325"/>
                  </a:moveTo>
                  <a:cubicBezTo>
                    <a:pt x="366" y="325"/>
                    <a:pt x="366" y="326"/>
                    <a:pt x="367" y="326"/>
                  </a:cubicBezTo>
                  <a:cubicBezTo>
                    <a:pt x="367" y="324"/>
                    <a:pt x="368" y="322"/>
                    <a:pt x="366" y="322"/>
                  </a:cubicBezTo>
                  <a:cubicBezTo>
                    <a:pt x="365" y="322"/>
                    <a:pt x="365" y="324"/>
                    <a:pt x="365" y="325"/>
                  </a:cubicBezTo>
                  <a:close/>
                  <a:moveTo>
                    <a:pt x="566" y="329"/>
                  </a:moveTo>
                  <a:cubicBezTo>
                    <a:pt x="567" y="327"/>
                    <a:pt x="571" y="325"/>
                    <a:pt x="569" y="322"/>
                  </a:cubicBezTo>
                  <a:cubicBezTo>
                    <a:pt x="568" y="324"/>
                    <a:pt x="564" y="326"/>
                    <a:pt x="566" y="329"/>
                  </a:cubicBezTo>
                  <a:close/>
                  <a:moveTo>
                    <a:pt x="94" y="333"/>
                  </a:moveTo>
                  <a:cubicBezTo>
                    <a:pt x="93" y="328"/>
                    <a:pt x="88" y="325"/>
                    <a:pt x="84" y="322"/>
                  </a:cubicBezTo>
                  <a:cubicBezTo>
                    <a:pt x="85" y="328"/>
                    <a:pt x="90" y="333"/>
                    <a:pt x="94" y="333"/>
                  </a:cubicBezTo>
                  <a:close/>
                  <a:moveTo>
                    <a:pt x="217" y="328"/>
                  </a:moveTo>
                  <a:cubicBezTo>
                    <a:pt x="216" y="324"/>
                    <a:pt x="212" y="324"/>
                    <a:pt x="210" y="322"/>
                  </a:cubicBezTo>
                  <a:cubicBezTo>
                    <a:pt x="208" y="326"/>
                    <a:pt x="215" y="330"/>
                    <a:pt x="217" y="328"/>
                  </a:cubicBezTo>
                  <a:close/>
                  <a:moveTo>
                    <a:pt x="377" y="325"/>
                  </a:moveTo>
                  <a:cubicBezTo>
                    <a:pt x="377" y="324"/>
                    <a:pt x="377" y="324"/>
                    <a:pt x="377" y="323"/>
                  </a:cubicBezTo>
                  <a:cubicBezTo>
                    <a:pt x="376" y="323"/>
                    <a:pt x="375" y="322"/>
                    <a:pt x="374" y="322"/>
                  </a:cubicBezTo>
                  <a:cubicBezTo>
                    <a:pt x="374" y="324"/>
                    <a:pt x="375" y="325"/>
                    <a:pt x="377" y="325"/>
                  </a:cubicBezTo>
                  <a:close/>
                  <a:moveTo>
                    <a:pt x="446" y="330"/>
                  </a:moveTo>
                  <a:cubicBezTo>
                    <a:pt x="447" y="328"/>
                    <a:pt x="449" y="326"/>
                    <a:pt x="450" y="323"/>
                  </a:cubicBezTo>
                  <a:cubicBezTo>
                    <a:pt x="446" y="323"/>
                    <a:pt x="444" y="329"/>
                    <a:pt x="446" y="330"/>
                  </a:cubicBezTo>
                  <a:close/>
                  <a:moveTo>
                    <a:pt x="420" y="334"/>
                  </a:moveTo>
                  <a:cubicBezTo>
                    <a:pt x="425" y="334"/>
                    <a:pt x="429" y="327"/>
                    <a:pt x="426" y="323"/>
                  </a:cubicBezTo>
                  <a:cubicBezTo>
                    <a:pt x="423" y="325"/>
                    <a:pt x="422" y="330"/>
                    <a:pt x="420" y="334"/>
                  </a:cubicBezTo>
                  <a:close/>
                  <a:moveTo>
                    <a:pt x="454" y="337"/>
                  </a:moveTo>
                  <a:cubicBezTo>
                    <a:pt x="456" y="332"/>
                    <a:pt x="458" y="328"/>
                    <a:pt x="460" y="323"/>
                  </a:cubicBezTo>
                  <a:cubicBezTo>
                    <a:pt x="459" y="323"/>
                    <a:pt x="458" y="323"/>
                    <a:pt x="457" y="323"/>
                  </a:cubicBezTo>
                  <a:cubicBezTo>
                    <a:pt x="457" y="328"/>
                    <a:pt x="453" y="332"/>
                    <a:pt x="454" y="337"/>
                  </a:cubicBezTo>
                  <a:close/>
                  <a:moveTo>
                    <a:pt x="127" y="350"/>
                  </a:moveTo>
                  <a:cubicBezTo>
                    <a:pt x="127" y="345"/>
                    <a:pt x="122" y="345"/>
                    <a:pt x="121" y="341"/>
                  </a:cubicBezTo>
                  <a:cubicBezTo>
                    <a:pt x="123" y="335"/>
                    <a:pt x="119" y="326"/>
                    <a:pt x="113" y="324"/>
                  </a:cubicBezTo>
                  <a:cubicBezTo>
                    <a:pt x="115" y="336"/>
                    <a:pt x="119" y="345"/>
                    <a:pt x="127" y="350"/>
                  </a:cubicBezTo>
                  <a:close/>
                  <a:moveTo>
                    <a:pt x="52" y="326"/>
                  </a:moveTo>
                  <a:cubicBezTo>
                    <a:pt x="55" y="330"/>
                    <a:pt x="56" y="335"/>
                    <a:pt x="59" y="339"/>
                  </a:cubicBezTo>
                  <a:cubicBezTo>
                    <a:pt x="58" y="334"/>
                    <a:pt x="56" y="324"/>
                    <a:pt x="52" y="326"/>
                  </a:cubicBezTo>
                  <a:close/>
                  <a:moveTo>
                    <a:pt x="150" y="336"/>
                  </a:moveTo>
                  <a:cubicBezTo>
                    <a:pt x="148" y="329"/>
                    <a:pt x="140" y="328"/>
                    <a:pt x="135" y="325"/>
                  </a:cubicBezTo>
                  <a:cubicBezTo>
                    <a:pt x="138" y="330"/>
                    <a:pt x="146" y="333"/>
                    <a:pt x="150" y="336"/>
                  </a:cubicBezTo>
                  <a:close/>
                  <a:moveTo>
                    <a:pt x="349" y="338"/>
                  </a:moveTo>
                  <a:cubicBezTo>
                    <a:pt x="351" y="338"/>
                    <a:pt x="351" y="339"/>
                    <a:pt x="352" y="339"/>
                  </a:cubicBezTo>
                  <a:cubicBezTo>
                    <a:pt x="354" y="335"/>
                    <a:pt x="358" y="331"/>
                    <a:pt x="359" y="325"/>
                  </a:cubicBezTo>
                  <a:cubicBezTo>
                    <a:pt x="358" y="325"/>
                    <a:pt x="358" y="325"/>
                    <a:pt x="357" y="325"/>
                  </a:cubicBezTo>
                  <a:cubicBezTo>
                    <a:pt x="354" y="329"/>
                    <a:pt x="351" y="333"/>
                    <a:pt x="349" y="338"/>
                  </a:cubicBezTo>
                  <a:close/>
                  <a:moveTo>
                    <a:pt x="327" y="330"/>
                  </a:moveTo>
                  <a:cubicBezTo>
                    <a:pt x="330" y="330"/>
                    <a:pt x="331" y="333"/>
                    <a:pt x="334" y="333"/>
                  </a:cubicBezTo>
                  <a:cubicBezTo>
                    <a:pt x="334" y="332"/>
                    <a:pt x="335" y="332"/>
                    <a:pt x="335" y="330"/>
                  </a:cubicBezTo>
                  <a:cubicBezTo>
                    <a:pt x="333" y="329"/>
                    <a:pt x="331" y="326"/>
                    <a:pt x="329" y="325"/>
                  </a:cubicBezTo>
                  <a:cubicBezTo>
                    <a:pt x="329" y="328"/>
                    <a:pt x="327" y="328"/>
                    <a:pt x="327" y="330"/>
                  </a:cubicBezTo>
                  <a:close/>
                  <a:moveTo>
                    <a:pt x="513" y="337"/>
                  </a:moveTo>
                  <a:cubicBezTo>
                    <a:pt x="516" y="334"/>
                    <a:pt x="521" y="328"/>
                    <a:pt x="519" y="325"/>
                  </a:cubicBezTo>
                  <a:cubicBezTo>
                    <a:pt x="517" y="329"/>
                    <a:pt x="511" y="331"/>
                    <a:pt x="513" y="337"/>
                  </a:cubicBezTo>
                  <a:close/>
                  <a:moveTo>
                    <a:pt x="210" y="330"/>
                  </a:moveTo>
                  <a:cubicBezTo>
                    <a:pt x="208" y="330"/>
                    <a:pt x="207" y="326"/>
                    <a:pt x="203" y="326"/>
                  </a:cubicBezTo>
                  <a:cubicBezTo>
                    <a:pt x="204" y="328"/>
                    <a:pt x="209" y="332"/>
                    <a:pt x="210" y="330"/>
                  </a:cubicBezTo>
                  <a:close/>
                  <a:moveTo>
                    <a:pt x="430" y="329"/>
                  </a:moveTo>
                  <a:cubicBezTo>
                    <a:pt x="432" y="329"/>
                    <a:pt x="433" y="329"/>
                    <a:pt x="433" y="327"/>
                  </a:cubicBezTo>
                  <a:cubicBezTo>
                    <a:pt x="432" y="327"/>
                    <a:pt x="431" y="326"/>
                    <a:pt x="431" y="326"/>
                  </a:cubicBezTo>
                  <a:cubicBezTo>
                    <a:pt x="431" y="327"/>
                    <a:pt x="430" y="328"/>
                    <a:pt x="430" y="329"/>
                  </a:cubicBezTo>
                  <a:close/>
                  <a:moveTo>
                    <a:pt x="459" y="340"/>
                  </a:moveTo>
                  <a:cubicBezTo>
                    <a:pt x="459" y="335"/>
                    <a:pt x="465" y="330"/>
                    <a:pt x="462" y="326"/>
                  </a:cubicBezTo>
                  <a:cubicBezTo>
                    <a:pt x="462" y="330"/>
                    <a:pt x="455" y="337"/>
                    <a:pt x="459" y="340"/>
                  </a:cubicBezTo>
                  <a:close/>
                  <a:moveTo>
                    <a:pt x="572" y="336"/>
                  </a:moveTo>
                  <a:cubicBezTo>
                    <a:pt x="575" y="332"/>
                    <a:pt x="583" y="331"/>
                    <a:pt x="582" y="326"/>
                  </a:cubicBezTo>
                  <a:cubicBezTo>
                    <a:pt x="580" y="330"/>
                    <a:pt x="572" y="332"/>
                    <a:pt x="572" y="336"/>
                  </a:cubicBezTo>
                  <a:close/>
                  <a:moveTo>
                    <a:pt x="247" y="331"/>
                  </a:moveTo>
                  <a:cubicBezTo>
                    <a:pt x="251" y="334"/>
                    <a:pt x="256" y="335"/>
                    <a:pt x="261" y="338"/>
                  </a:cubicBezTo>
                  <a:cubicBezTo>
                    <a:pt x="263" y="337"/>
                    <a:pt x="264" y="336"/>
                    <a:pt x="265" y="334"/>
                  </a:cubicBezTo>
                  <a:cubicBezTo>
                    <a:pt x="260" y="332"/>
                    <a:pt x="252" y="322"/>
                    <a:pt x="247" y="331"/>
                  </a:cubicBezTo>
                  <a:close/>
                  <a:moveTo>
                    <a:pt x="374" y="329"/>
                  </a:moveTo>
                  <a:cubicBezTo>
                    <a:pt x="375" y="326"/>
                    <a:pt x="372" y="327"/>
                    <a:pt x="371" y="327"/>
                  </a:cubicBezTo>
                  <a:cubicBezTo>
                    <a:pt x="371" y="328"/>
                    <a:pt x="373" y="328"/>
                    <a:pt x="374" y="329"/>
                  </a:cubicBezTo>
                  <a:close/>
                  <a:moveTo>
                    <a:pt x="407" y="330"/>
                  </a:moveTo>
                  <a:cubicBezTo>
                    <a:pt x="407" y="328"/>
                    <a:pt x="405" y="327"/>
                    <a:pt x="402" y="327"/>
                  </a:cubicBezTo>
                  <a:cubicBezTo>
                    <a:pt x="403" y="329"/>
                    <a:pt x="405" y="329"/>
                    <a:pt x="407" y="330"/>
                  </a:cubicBezTo>
                  <a:close/>
                  <a:moveTo>
                    <a:pt x="345" y="335"/>
                  </a:moveTo>
                  <a:cubicBezTo>
                    <a:pt x="348" y="334"/>
                    <a:pt x="351" y="330"/>
                    <a:pt x="350" y="327"/>
                  </a:cubicBezTo>
                  <a:cubicBezTo>
                    <a:pt x="346" y="329"/>
                    <a:pt x="346" y="331"/>
                    <a:pt x="345" y="335"/>
                  </a:cubicBezTo>
                  <a:close/>
                  <a:moveTo>
                    <a:pt x="356" y="342"/>
                  </a:moveTo>
                  <a:cubicBezTo>
                    <a:pt x="361" y="340"/>
                    <a:pt x="361" y="333"/>
                    <a:pt x="365" y="330"/>
                  </a:cubicBezTo>
                  <a:cubicBezTo>
                    <a:pt x="364" y="329"/>
                    <a:pt x="363" y="328"/>
                    <a:pt x="363" y="328"/>
                  </a:cubicBezTo>
                  <a:cubicBezTo>
                    <a:pt x="360" y="333"/>
                    <a:pt x="358" y="337"/>
                    <a:pt x="356" y="342"/>
                  </a:cubicBezTo>
                  <a:close/>
                  <a:moveTo>
                    <a:pt x="391" y="336"/>
                  </a:moveTo>
                  <a:cubicBezTo>
                    <a:pt x="392" y="336"/>
                    <a:pt x="392" y="337"/>
                    <a:pt x="394" y="337"/>
                  </a:cubicBezTo>
                  <a:cubicBezTo>
                    <a:pt x="395" y="334"/>
                    <a:pt x="397" y="332"/>
                    <a:pt x="399" y="330"/>
                  </a:cubicBezTo>
                  <a:cubicBezTo>
                    <a:pt x="397" y="330"/>
                    <a:pt x="397" y="328"/>
                    <a:pt x="396" y="328"/>
                  </a:cubicBezTo>
                  <a:cubicBezTo>
                    <a:pt x="394" y="330"/>
                    <a:pt x="393" y="333"/>
                    <a:pt x="391" y="336"/>
                  </a:cubicBezTo>
                  <a:close/>
                  <a:moveTo>
                    <a:pt x="84" y="334"/>
                  </a:moveTo>
                  <a:cubicBezTo>
                    <a:pt x="83" y="332"/>
                    <a:pt x="83" y="330"/>
                    <a:pt x="81" y="329"/>
                  </a:cubicBezTo>
                  <a:cubicBezTo>
                    <a:pt x="83" y="330"/>
                    <a:pt x="82" y="334"/>
                    <a:pt x="84" y="334"/>
                  </a:cubicBezTo>
                  <a:close/>
                  <a:moveTo>
                    <a:pt x="186" y="331"/>
                  </a:moveTo>
                  <a:cubicBezTo>
                    <a:pt x="185" y="331"/>
                    <a:pt x="184" y="328"/>
                    <a:pt x="183" y="330"/>
                  </a:cubicBezTo>
                  <a:cubicBezTo>
                    <a:pt x="184" y="330"/>
                    <a:pt x="186" y="332"/>
                    <a:pt x="186" y="331"/>
                  </a:cubicBezTo>
                  <a:close/>
                  <a:moveTo>
                    <a:pt x="302" y="331"/>
                  </a:moveTo>
                  <a:cubicBezTo>
                    <a:pt x="300" y="331"/>
                    <a:pt x="297" y="329"/>
                    <a:pt x="295" y="330"/>
                  </a:cubicBezTo>
                  <a:cubicBezTo>
                    <a:pt x="297" y="330"/>
                    <a:pt x="300" y="334"/>
                    <a:pt x="302" y="331"/>
                  </a:cubicBezTo>
                  <a:close/>
                  <a:moveTo>
                    <a:pt x="387" y="334"/>
                  </a:moveTo>
                  <a:cubicBezTo>
                    <a:pt x="390" y="333"/>
                    <a:pt x="389" y="331"/>
                    <a:pt x="391" y="329"/>
                  </a:cubicBezTo>
                  <a:cubicBezTo>
                    <a:pt x="388" y="329"/>
                    <a:pt x="385" y="331"/>
                    <a:pt x="387" y="334"/>
                  </a:cubicBezTo>
                  <a:close/>
                  <a:moveTo>
                    <a:pt x="414" y="331"/>
                  </a:moveTo>
                  <a:cubicBezTo>
                    <a:pt x="416" y="331"/>
                    <a:pt x="415" y="332"/>
                    <a:pt x="417" y="332"/>
                  </a:cubicBezTo>
                  <a:cubicBezTo>
                    <a:pt x="416" y="330"/>
                    <a:pt x="419" y="330"/>
                    <a:pt x="417" y="329"/>
                  </a:cubicBezTo>
                  <a:cubicBezTo>
                    <a:pt x="417" y="330"/>
                    <a:pt x="415" y="329"/>
                    <a:pt x="414" y="331"/>
                  </a:cubicBezTo>
                  <a:close/>
                  <a:moveTo>
                    <a:pt x="179" y="330"/>
                  </a:moveTo>
                  <a:cubicBezTo>
                    <a:pt x="180" y="331"/>
                    <a:pt x="180" y="333"/>
                    <a:pt x="182" y="334"/>
                  </a:cubicBezTo>
                  <a:cubicBezTo>
                    <a:pt x="182" y="333"/>
                    <a:pt x="184" y="333"/>
                    <a:pt x="183" y="331"/>
                  </a:cubicBezTo>
                  <a:cubicBezTo>
                    <a:pt x="183" y="331"/>
                    <a:pt x="182" y="331"/>
                    <a:pt x="182" y="331"/>
                  </a:cubicBezTo>
                  <a:cubicBezTo>
                    <a:pt x="183" y="331"/>
                    <a:pt x="183" y="330"/>
                    <a:pt x="182" y="330"/>
                  </a:cubicBezTo>
                  <a:cubicBezTo>
                    <a:pt x="182" y="332"/>
                    <a:pt x="180" y="330"/>
                    <a:pt x="179" y="330"/>
                  </a:cubicBezTo>
                  <a:close/>
                  <a:moveTo>
                    <a:pt x="219" y="333"/>
                  </a:moveTo>
                  <a:cubicBezTo>
                    <a:pt x="222" y="337"/>
                    <a:pt x="227" y="339"/>
                    <a:pt x="231" y="335"/>
                  </a:cubicBezTo>
                  <a:cubicBezTo>
                    <a:pt x="227" y="333"/>
                    <a:pt x="221" y="326"/>
                    <a:pt x="219" y="333"/>
                  </a:cubicBezTo>
                  <a:close/>
                  <a:moveTo>
                    <a:pt x="462" y="342"/>
                  </a:moveTo>
                  <a:cubicBezTo>
                    <a:pt x="469" y="342"/>
                    <a:pt x="469" y="336"/>
                    <a:pt x="471" y="331"/>
                  </a:cubicBezTo>
                  <a:cubicBezTo>
                    <a:pt x="469" y="331"/>
                    <a:pt x="469" y="329"/>
                    <a:pt x="467" y="330"/>
                  </a:cubicBezTo>
                  <a:cubicBezTo>
                    <a:pt x="466" y="334"/>
                    <a:pt x="463" y="337"/>
                    <a:pt x="462" y="342"/>
                  </a:cubicBezTo>
                  <a:close/>
                  <a:moveTo>
                    <a:pt x="484" y="348"/>
                  </a:moveTo>
                  <a:cubicBezTo>
                    <a:pt x="492" y="346"/>
                    <a:pt x="492" y="337"/>
                    <a:pt x="495" y="331"/>
                  </a:cubicBezTo>
                  <a:cubicBezTo>
                    <a:pt x="487" y="328"/>
                    <a:pt x="488" y="343"/>
                    <a:pt x="484" y="348"/>
                  </a:cubicBezTo>
                  <a:close/>
                  <a:moveTo>
                    <a:pt x="284" y="341"/>
                  </a:moveTo>
                  <a:cubicBezTo>
                    <a:pt x="289" y="341"/>
                    <a:pt x="290" y="338"/>
                    <a:pt x="293" y="336"/>
                  </a:cubicBezTo>
                  <a:cubicBezTo>
                    <a:pt x="289" y="334"/>
                    <a:pt x="286" y="332"/>
                    <a:pt x="282" y="330"/>
                  </a:cubicBezTo>
                  <a:cubicBezTo>
                    <a:pt x="283" y="334"/>
                    <a:pt x="284" y="337"/>
                    <a:pt x="284" y="341"/>
                  </a:cubicBezTo>
                  <a:close/>
                  <a:moveTo>
                    <a:pt x="72" y="349"/>
                  </a:moveTo>
                  <a:cubicBezTo>
                    <a:pt x="68" y="343"/>
                    <a:pt x="65" y="336"/>
                    <a:pt x="60" y="331"/>
                  </a:cubicBezTo>
                  <a:cubicBezTo>
                    <a:pt x="62" y="339"/>
                    <a:pt x="64" y="347"/>
                    <a:pt x="72" y="349"/>
                  </a:cubicBezTo>
                  <a:close/>
                  <a:moveTo>
                    <a:pt x="273" y="334"/>
                  </a:moveTo>
                  <a:cubicBezTo>
                    <a:pt x="275" y="336"/>
                    <a:pt x="277" y="338"/>
                    <a:pt x="280" y="339"/>
                  </a:cubicBezTo>
                  <a:cubicBezTo>
                    <a:pt x="280" y="335"/>
                    <a:pt x="279" y="333"/>
                    <a:pt x="277" y="331"/>
                  </a:cubicBezTo>
                  <a:cubicBezTo>
                    <a:pt x="276" y="332"/>
                    <a:pt x="274" y="333"/>
                    <a:pt x="273" y="334"/>
                  </a:cubicBezTo>
                  <a:close/>
                  <a:moveTo>
                    <a:pt x="304" y="334"/>
                  </a:moveTo>
                  <a:cubicBezTo>
                    <a:pt x="305" y="337"/>
                    <a:pt x="308" y="338"/>
                    <a:pt x="310" y="340"/>
                  </a:cubicBezTo>
                  <a:cubicBezTo>
                    <a:pt x="312" y="338"/>
                    <a:pt x="314" y="335"/>
                    <a:pt x="315" y="333"/>
                  </a:cubicBezTo>
                  <a:cubicBezTo>
                    <a:pt x="311" y="329"/>
                    <a:pt x="307" y="333"/>
                    <a:pt x="304" y="334"/>
                  </a:cubicBezTo>
                  <a:close/>
                  <a:moveTo>
                    <a:pt x="399" y="334"/>
                  </a:moveTo>
                  <a:cubicBezTo>
                    <a:pt x="400" y="334"/>
                    <a:pt x="401" y="334"/>
                    <a:pt x="402" y="333"/>
                  </a:cubicBezTo>
                  <a:cubicBezTo>
                    <a:pt x="402" y="331"/>
                    <a:pt x="401" y="331"/>
                    <a:pt x="400" y="331"/>
                  </a:cubicBezTo>
                  <a:cubicBezTo>
                    <a:pt x="399" y="332"/>
                    <a:pt x="399" y="333"/>
                    <a:pt x="399" y="334"/>
                  </a:cubicBezTo>
                  <a:close/>
                  <a:moveTo>
                    <a:pt x="431" y="344"/>
                  </a:moveTo>
                  <a:cubicBezTo>
                    <a:pt x="436" y="344"/>
                    <a:pt x="439" y="336"/>
                    <a:pt x="439" y="331"/>
                  </a:cubicBezTo>
                  <a:cubicBezTo>
                    <a:pt x="438" y="331"/>
                    <a:pt x="438" y="331"/>
                    <a:pt x="437" y="331"/>
                  </a:cubicBezTo>
                  <a:cubicBezTo>
                    <a:pt x="435" y="335"/>
                    <a:pt x="434" y="340"/>
                    <a:pt x="431" y="344"/>
                  </a:cubicBezTo>
                  <a:close/>
                  <a:moveTo>
                    <a:pt x="363" y="341"/>
                  </a:moveTo>
                  <a:cubicBezTo>
                    <a:pt x="367" y="339"/>
                    <a:pt x="372" y="338"/>
                    <a:pt x="372" y="334"/>
                  </a:cubicBezTo>
                  <a:cubicBezTo>
                    <a:pt x="370" y="334"/>
                    <a:pt x="370" y="331"/>
                    <a:pt x="368" y="331"/>
                  </a:cubicBezTo>
                  <a:cubicBezTo>
                    <a:pt x="366" y="335"/>
                    <a:pt x="364" y="337"/>
                    <a:pt x="363" y="341"/>
                  </a:cubicBezTo>
                  <a:close/>
                  <a:moveTo>
                    <a:pt x="521" y="341"/>
                  </a:moveTo>
                  <a:cubicBezTo>
                    <a:pt x="522" y="339"/>
                    <a:pt x="528" y="333"/>
                    <a:pt x="524" y="331"/>
                  </a:cubicBezTo>
                  <a:cubicBezTo>
                    <a:pt x="523" y="334"/>
                    <a:pt x="520" y="338"/>
                    <a:pt x="521" y="341"/>
                  </a:cubicBezTo>
                  <a:close/>
                  <a:moveTo>
                    <a:pt x="425" y="339"/>
                  </a:moveTo>
                  <a:cubicBezTo>
                    <a:pt x="427" y="340"/>
                    <a:pt x="427" y="342"/>
                    <a:pt x="429" y="342"/>
                  </a:cubicBezTo>
                  <a:cubicBezTo>
                    <a:pt x="430" y="339"/>
                    <a:pt x="432" y="336"/>
                    <a:pt x="433" y="332"/>
                  </a:cubicBezTo>
                  <a:cubicBezTo>
                    <a:pt x="429" y="333"/>
                    <a:pt x="426" y="335"/>
                    <a:pt x="425" y="339"/>
                  </a:cubicBezTo>
                  <a:close/>
                  <a:moveTo>
                    <a:pt x="133" y="340"/>
                  </a:moveTo>
                  <a:cubicBezTo>
                    <a:pt x="131" y="337"/>
                    <a:pt x="128" y="335"/>
                    <a:pt x="124" y="333"/>
                  </a:cubicBezTo>
                  <a:cubicBezTo>
                    <a:pt x="125" y="335"/>
                    <a:pt x="126" y="336"/>
                    <a:pt x="126" y="337"/>
                  </a:cubicBezTo>
                  <a:cubicBezTo>
                    <a:pt x="130" y="337"/>
                    <a:pt x="131" y="339"/>
                    <a:pt x="133" y="340"/>
                  </a:cubicBezTo>
                  <a:close/>
                  <a:moveTo>
                    <a:pt x="190" y="334"/>
                  </a:moveTo>
                  <a:cubicBezTo>
                    <a:pt x="192" y="338"/>
                    <a:pt x="196" y="339"/>
                    <a:pt x="199" y="342"/>
                  </a:cubicBezTo>
                  <a:cubicBezTo>
                    <a:pt x="200" y="341"/>
                    <a:pt x="202" y="341"/>
                    <a:pt x="202" y="339"/>
                  </a:cubicBezTo>
                  <a:cubicBezTo>
                    <a:pt x="197" y="339"/>
                    <a:pt x="192" y="333"/>
                    <a:pt x="190" y="334"/>
                  </a:cubicBezTo>
                  <a:close/>
                  <a:moveTo>
                    <a:pt x="472" y="339"/>
                  </a:moveTo>
                  <a:cubicBezTo>
                    <a:pt x="475" y="339"/>
                    <a:pt x="475" y="336"/>
                    <a:pt x="476" y="333"/>
                  </a:cubicBezTo>
                  <a:cubicBezTo>
                    <a:pt x="475" y="333"/>
                    <a:pt x="474" y="333"/>
                    <a:pt x="473" y="333"/>
                  </a:cubicBezTo>
                  <a:cubicBezTo>
                    <a:pt x="474" y="336"/>
                    <a:pt x="472" y="336"/>
                    <a:pt x="472" y="339"/>
                  </a:cubicBezTo>
                  <a:close/>
                  <a:moveTo>
                    <a:pt x="559" y="339"/>
                  </a:moveTo>
                  <a:cubicBezTo>
                    <a:pt x="561" y="337"/>
                    <a:pt x="565" y="336"/>
                    <a:pt x="566" y="333"/>
                  </a:cubicBezTo>
                  <a:cubicBezTo>
                    <a:pt x="563" y="333"/>
                    <a:pt x="563" y="334"/>
                    <a:pt x="561" y="333"/>
                  </a:cubicBezTo>
                  <a:cubicBezTo>
                    <a:pt x="561" y="335"/>
                    <a:pt x="558" y="337"/>
                    <a:pt x="559" y="339"/>
                  </a:cubicBezTo>
                  <a:close/>
                  <a:moveTo>
                    <a:pt x="72" y="342"/>
                  </a:moveTo>
                  <a:cubicBezTo>
                    <a:pt x="72" y="338"/>
                    <a:pt x="70" y="334"/>
                    <a:pt x="67" y="334"/>
                  </a:cubicBezTo>
                  <a:cubicBezTo>
                    <a:pt x="69" y="337"/>
                    <a:pt x="70" y="340"/>
                    <a:pt x="72" y="342"/>
                  </a:cubicBezTo>
                  <a:close/>
                  <a:moveTo>
                    <a:pt x="111" y="346"/>
                  </a:moveTo>
                  <a:cubicBezTo>
                    <a:pt x="110" y="340"/>
                    <a:pt x="104" y="340"/>
                    <a:pt x="103" y="335"/>
                  </a:cubicBezTo>
                  <a:cubicBezTo>
                    <a:pt x="101" y="337"/>
                    <a:pt x="99" y="333"/>
                    <a:pt x="98" y="334"/>
                  </a:cubicBezTo>
                  <a:cubicBezTo>
                    <a:pt x="101" y="340"/>
                    <a:pt x="106" y="343"/>
                    <a:pt x="111" y="346"/>
                  </a:cubicBezTo>
                  <a:close/>
                  <a:moveTo>
                    <a:pt x="494" y="342"/>
                  </a:moveTo>
                  <a:cubicBezTo>
                    <a:pt x="497" y="340"/>
                    <a:pt x="500" y="339"/>
                    <a:pt x="502" y="336"/>
                  </a:cubicBezTo>
                  <a:cubicBezTo>
                    <a:pt x="500" y="335"/>
                    <a:pt x="500" y="333"/>
                    <a:pt x="497" y="334"/>
                  </a:cubicBezTo>
                  <a:cubicBezTo>
                    <a:pt x="497" y="337"/>
                    <a:pt x="495" y="339"/>
                    <a:pt x="494" y="342"/>
                  </a:cubicBezTo>
                  <a:close/>
                  <a:moveTo>
                    <a:pt x="537" y="334"/>
                  </a:moveTo>
                  <a:cubicBezTo>
                    <a:pt x="532" y="337"/>
                    <a:pt x="524" y="339"/>
                    <a:pt x="522" y="348"/>
                  </a:cubicBezTo>
                  <a:cubicBezTo>
                    <a:pt x="528" y="347"/>
                    <a:pt x="542" y="343"/>
                    <a:pt x="537" y="334"/>
                  </a:cubicBezTo>
                  <a:close/>
                  <a:moveTo>
                    <a:pt x="564" y="359"/>
                  </a:moveTo>
                  <a:cubicBezTo>
                    <a:pt x="576" y="354"/>
                    <a:pt x="588" y="346"/>
                    <a:pt x="591" y="334"/>
                  </a:cubicBezTo>
                  <a:cubicBezTo>
                    <a:pt x="583" y="344"/>
                    <a:pt x="571" y="349"/>
                    <a:pt x="564" y="359"/>
                  </a:cubicBezTo>
                  <a:close/>
                  <a:moveTo>
                    <a:pt x="101" y="353"/>
                  </a:moveTo>
                  <a:cubicBezTo>
                    <a:pt x="98" y="345"/>
                    <a:pt x="97" y="337"/>
                    <a:pt x="89" y="334"/>
                  </a:cubicBezTo>
                  <a:cubicBezTo>
                    <a:pt x="93" y="341"/>
                    <a:pt x="93" y="350"/>
                    <a:pt x="101" y="353"/>
                  </a:cubicBezTo>
                  <a:close/>
                  <a:moveTo>
                    <a:pt x="313" y="343"/>
                  </a:moveTo>
                  <a:cubicBezTo>
                    <a:pt x="315" y="343"/>
                    <a:pt x="315" y="345"/>
                    <a:pt x="317" y="345"/>
                  </a:cubicBezTo>
                  <a:cubicBezTo>
                    <a:pt x="318" y="341"/>
                    <a:pt x="320" y="339"/>
                    <a:pt x="320" y="335"/>
                  </a:cubicBezTo>
                  <a:cubicBezTo>
                    <a:pt x="319" y="335"/>
                    <a:pt x="319" y="334"/>
                    <a:pt x="318" y="334"/>
                  </a:cubicBezTo>
                  <a:cubicBezTo>
                    <a:pt x="317" y="338"/>
                    <a:pt x="314" y="340"/>
                    <a:pt x="313" y="343"/>
                  </a:cubicBezTo>
                  <a:close/>
                  <a:moveTo>
                    <a:pt x="438" y="345"/>
                  </a:moveTo>
                  <a:cubicBezTo>
                    <a:pt x="442" y="343"/>
                    <a:pt x="442" y="339"/>
                    <a:pt x="444" y="335"/>
                  </a:cubicBezTo>
                  <a:cubicBezTo>
                    <a:pt x="443" y="335"/>
                    <a:pt x="442" y="335"/>
                    <a:pt x="442" y="335"/>
                  </a:cubicBezTo>
                  <a:cubicBezTo>
                    <a:pt x="440" y="338"/>
                    <a:pt x="439" y="342"/>
                    <a:pt x="438" y="345"/>
                  </a:cubicBezTo>
                  <a:close/>
                  <a:moveTo>
                    <a:pt x="250" y="339"/>
                  </a:moveTo>
                  <a:cubicBezTo>
                    <a:pt x="253" y="340"/>
                    <a:pt x="257" y="344"/>
                    <a:pt x="258" y="339"/>
                  </a:cubicBezTo>
                  <a:cubicBezTo>
                    <a:pt x="255" y="338"/>
                    <a:pt x="253" y="337"/>
                    <a:pt x="250" y="336"/>
                  </a:cubicBezTo>
                  <a:cubicBezTo>
                    <a:pt x="250" y="337"/>
                    <a:pt x="250" y="338"/>
                    <a:pt x="250" y="339"/>
                  </a:cubicBezTo>
                  <a:close/>
                  <a:moveTo>
                    <a:pt x="154" y="350"/>
                  </a:moveTo>
                  <a:cubicBezTo>
                    <a:pt x="151" y="344"/>
                    <a:pt x="145" y="341"/>
                    <a:pt x="140" y="336"/>
                  </a:cubicBezTo>
                  <a:cubicBezTo>
                    <a:pt x="142" y="343"/>
                    <a:pt x="148" y="347"/>
                    <a:pt x="154" y="350"/>
                  </a:cubicBezTo>
                  <a:close/>
                  <a:moveTo>
                    <a:pt x="400" y="338"/>
                  </a:moveTo>
                  <a:cubicBezTo>
                    <a:pt x="401" y="338"/>
                    <a:pt x="405" y="340"/>
                    <a:pt x="405" y="336"/>
                  </a:cubicBezTo>
                  <a:cubicBezTo>
                    <a:pt x="403" y="336"/>
                    <a:pt x="402" y="337"/>
                    <a:pt x="400" y="338"/>
                  </a:cubicBezTo>
                  <a:close/>
                  <a:moveTo>
                    <a:pt x="228" y="340"/>
                  </a:moveTo>
                  <a:cubicBezTo>
                    <a:pt x="233" y="341"/>
                    <a:pt x="238" y="343"/>
                    <a:pt x="244" y="344"/>
                  </a:cubicBezTo>
                  <a:cubicBezTo>
                    <a:pt x="240" y="340"/>
                    <a:pt x="233" y="334"/>
                    <a:pt x="228" y="340"/>
                  </a:cubicBezTo>
                  <a:close/>
                  <a:moveTo>
                    <a:pt x="374" y="344"/>
                  </a:moveTo>
                  <a:cubicBezTo>
                    <a:pt x="377" y="343"/>
                    <a:pt x="380" y="342"/>
                    <a:pt x="379" y="338"/>
                  </a:cubicBezTo>
                  <a:cubicBezTo>
                    <a:pt x="377" y="339"/>
                    <a:pt x="377" y="337"/>
                    <a:pt x="376" y="337"/>
                  </a:cubicBezTo>
                  <a:cubicBezTo>
                    <a:pt x="375" y="339"/>
                    <a:pt x="373" y="342"/>
                    <a:pt x="374" y="344"/>
                  </a:cubicBezTo>
                  <a:close/>
                  <a:moveTo>
                    <a:pt x="266" y="340"/>
                  </a:moveTo>
                  <a:cubicBezTo>
                    <a:pt x="270" y="341"/>
                    <a:pt x="275" y="345"/>
                    <a:pt x="279" y="344"/>
                  </a:cubicBezTo>
                  <a:cubicBezTo>
                    <a:pt x="277" y="341"/>
                    <a:pt x="269" y="334"/>
                    <a:pt x="266" y="340"/>
                  </a:cubicBezTo>
                  <a:close/>
                  <a:moveTo>
                    <a:pt x="323" y="341"/>
                  </a:moveTo>
                  <a:cubicBezTo>
                    <a:pt x="325" y="341"/>
                    <a:pt x="327" y="340"/>
                    <a:pt x="327" y="338"/>
                  </a:cubicBezTo>
                  <a:cubicBezTo>
                    <a:pt x="325" y="338"/>
                    <a:pt x="326" y="337"/>
                    <a:pt x="324" y="337"/>
                  </a:cubicBezTo>
                  <a:cubicBezTo>
                    <a:pt x="323" y="338"/>
                    <a:pt x="323" y="340"/>
                    <a:pt x="323" y="341"/>
                  </a:cubicBezTo>
                  <a:close/>
                  <a:moveTo>
                    <a:pt x="408" y="341"/>
                  </a:moveTo>
                  <a:cubicBezTo>
                    <a:pt x="409" y="339"/>
                    <a:pt x="411" y="340"/>
                    <a:pt x="411" y="338"/>
                  </a:cubicBezTo>
                  <a:cubicBezTo>
                    <a:pt x="410" y="338"/>
                    <a:pt x="409" y="338"/>
                    <a:pt x="409" y="337"/>
                  </a:cubicBezTo>
                  <a:cubicBezTo>
                    <a:pt x="409" y="338"/>
                    <a:pt x="407" y="340"/>
                    <a:pt x="408" y="341"/>
                  </a:cubicBezTo>
                  <a:close/>
                  <a:moveTo>
                    <a:pt x="445" y="345"/>
                  </a:moveTo>
                  <a:cubicBezTo>
                    <a:pt x="445" y="343"/>
                    <a:pt x="449" y="339"/>
                    <a:pt x="446" y="337"/>
                  </a:cubicBezTo>
                  <a:cubicBezTo>
                    <a:pt x="446" y="340"/>
                    <a:pt x="442" y="343"/>
                    <a:pt x="445" y="345"/>
                  </a:cubicBezTo>
                  <a:close/>
                  <a:moveTo>
                    <a:pt x="477" y="354"/>
                  </a:moveTo>
                  <a:cubicBezTo>
                    <a:pt x="480" y="351"/>
                    <a:pt x="483" y="341"/>
                    <a:pt x="482" y="337"/>
                  </a:cubicBezTo>
                  <a:cubicBezTo>
                    <a:pt x="481" y="343"/>
                    <a:pt x="476" y="349"/>
                    <a:pt x="477" y="354"/>
                  </a:cubicBezTo>
                  <a:close/>
                  <a:moveTo>
                    <a:pt x="492" y="346"/>
                  </a:moveTo>
                  <a:cubicBezTo>
                    <a:pt x="492" y="348"/>
                    <a:pt x="488" y="350"/>
                    <a:pt x="491" y="351"/>
                  </a:cubicBezTo>
                  <a:cubicBezTo>
                    <a:pt x="496" y="346"/>
                    <a:pt x="505" y="345"/>
                    <a:pt x="507" y="337"/>
                  </a:cubicBezTo>
                  <a:cubicBezTo>
                    <a:pt x="501" y="339"/>
                    <a:pt x="498" y="346"/>
                    <a:pt x="492" y="346"/>
                  </a:cubicBezTo>
                  <a:close/>
                  <a:moveTo>
                    <a:pt x="549" y="348"/>
                  </a:moveTo>
                  <a:cubicBezTo>
                    <a:pt x="545" y="354"/>
                    <a:pt x="539" y="360"/>
                    <a:pt x="533" y="364"/>
                  </a:cubicBezTo>
                  <a:cubicBezTo>
                    <a:pt x="531" y="366"/>
                    <a:pt x="527" y="367"/>
                    <a:pt x="527" y="370"/>
                  </a:cubicBezTo>
                  <a:cubicBezTo>
                    <a:pt x="547" y="362"/>
                    <a:pt x="564" y="352"/>
                    <a:pt x="576" y="337"/>
                  </a:cubicBezTo>
                  <a:cubicBezTo>
                    <a:pt x="567" y="341"/>
                    <a:pt x="560" y="346"/>
                    <a:pt x="549" y="348"/>
                  </a:cubicBezTo>
                  <a:close/>
                  <a:moveTo>
                    <a:pt x="52" y="344"/>
                  </a:moveTo>
                  <a:cubicBezTo>
                    <a:pt x="53" y="341"/>
                    <a:pt x="51" y="340"/>
                    <a:pt x="50" y="338"/>
                  </a:cubicBezTo>
                  <a:cubicBezTo>
                    <a:pt x="50" y="341"/>
                    <a:pt x="51" y="342"/>
                    <a:pt x="52" y="344"/>
                  </a:cubicBezTo>
                  <a:close/>
                  <a:moveTo>
                    <a:pt x="210" y="339"/>
                  </a:moveTo>
                  <a:cubicBezTo>
                    <a:pt x="210" y="342"/>
                    <a:pt x="216" y="345"/>
                    <a:pt x="217" y="341"/>
                  </a:cubicBezTo>
                  <a:cubicBezTo>
                    <a:pt x="215" y="340"/>
                    <a:pt x="212" y="337"/>
                    <a:pt x="210" y="339"/>
                  </a:cubicBezTo>
                  <a:close/>
                  <a:moveTo>
                    <a:pt x="287" y="344"/>
                  </a:moveTo>
                  <a:cubicBezTo>
                    <a:pt x="293" y="347"/>
                    <a:pt x="302" y="357"/>
                    <a:pt x="307" y="347"/>
                  </a:cubicBezTo>
                  <a:cubicBezTo>
                    <a:pt x="302" y="339"/>
                    <a:pt x="293" y="337"/>
                    <a:pt x="287" y="344"/>
                  </a:cubicBezTo>
                  <a:close/>
                  <a:moveTo>
                    <a:pt x="397" y="340"/>
                  </a:moveTo>
                  <a:cubicBezTo>
                    <a:pt x="397" y="343"/>
                    <a:pt x="403" y="344"/>
                    <a:pt x="403" y="342"/>
                  </a:cubicBezTo>
                  <a:cubicBezTo>
                    <a:pt x="402" y="340"/>
                    <a:pt x="399" y="341"/>
                    <a:pt x="398" y="340"/>
                  </a:cubicBezTo>
                  <a:cubicBezTo>
                    <a:pt x="399" y="340"/>
                    <a:pt x="399" y="340"/>
                    <a:pt x="399" y="339"/>
                  </a:cubicBezTo>
                  <a:cubicBezTo>
                    <a:pt x="397" y="338"/>
                    <a:pt x="398" y="340"/>
                    <a:pt x="397" y="340"/>
                  </a:cubicBezTo>
                  <a:close/>
                  <a:moveTo>
                    <a:pt x="176" y="349"/>
                  </a:moveTo>
                  <a:cubicBezTo>
                    <a:pt x="171" y="346"/>
                    <a:pt x="167" y="342"/>
                    <a:pt x="162" y="340"/>
                  </a:cubicBezTo>
                  <a:cubicBezTo>
                    <a:pt x="162" y="347"/>
                    <a:pt x="171" y="353"/>
                    <a:pt x="176" y="349"/>
                  </a:cubicBezTo>
                  <a:close/>
                  <a:moveTo>
                    <a:pt x="347" y="341"/>
                  </a:moveTo>
                  <a:cubicBezTo>
                    <a:pt x="347" y="343"/>
                    <a:pt x="348" y="344"/>
                    <a:pt x="350" y="345"/>
                  </a:cubicBezTo>
                  <a:cubicBezTo>
                    <a:pt x="350" y="343"/>
                    <a:pt x="351" y="343"/>
                    <a:pt x="351" y="342"/>
                  </a:cubicBezTo>
                  <a:cubicBezTo>
                    <a:pt x="348" y="342"/>
                    <a:pt x="349" y="340"/>
                    <a:pt x="347" y="341"/>
                  </a:cubicBezTo>
                  <a:close/>
                  <a:moveTo>
                    <a:pt x="362" y="346"/>
                  </a:moveTo>
                  <a:cubicBezTo>
                    <a:pt x="365" y="347"/>
                    <a:pt x="365" y="345"/>
                    <a:pt x="368" y="345"/>
                  </a:cubicBezTo>
                  <a:cubicBezTo>
                    <a:pt x="369" y="344"/>
                    <a:pt x="371" y="341"/>
                    <a:pt x="369" y="341"/>
                  </a:cubicBezTo>
                  <a:cubicBezTo>
                    <a:pt x="368" y="343"/>
                    <a:pt x="363" y="342"/>
                    <a:pt x="362" y="346"/>
                  </a:cubicBezTo>
                  <a:close/>
                  <a:moveTo>
                    <a:pt x="329" y="351"/>
                  </a:moveTo>
                  <a:cubicBezTo>
                    <a:pt x="330" y="348"/>
                    <a:pt x="334" y="344"/>
                    <a:pt x="333" y="341"/>
                  </a:cubicBezTo>
                  <a:cubicBezTo>
                    <a:pt x="332" y="345"/>
                    <a:pt x="328" y="348"/>
                    <a:pt x="329" y="351"/>
                  </a:cubicBezTo>
                  <a:close/>
                  <a:moveTo>
                    <a:pt x="449" y="344"/>
                  </a:moveTo>
                  <a:cubicBezTo>
                    <a:pt x="451" y="345"/>
                    <a:pt x="451" y="343"/>
                    <a:pt x="451" y="341"/>
                  </a:cubicBezTo>
                  <a:cubicBezTo>
                    <a:pt x="450" y="341"/>
                    <a:pt x="449" y="343"/>
                    <a:pt x="449" y="344"/>
                  </a:cubicBezTo>
                  <a:close/>
                  <a:moveTo>
                    <a:pt x="543" y="347"/>
                  </a:moveTo>
                  <a:cubicBezTo>
                    <a:pt x="546" y="346"/>
                    <a:pt x="547" y="346"/>
                    <a:pt x="550" y="344"/>
                  </a:cubicBezTo>
                  <a:cubicBezTo>
                    <a:pt x="549" y="343"/>
                    <a:pt x="550" y="341"/>
                    <a:pt x="548" y="341"/>
                  </a:cubicBezTo>
                  <a:cubicBezTo>
                    <a:pt x="546" y="343"/>
                    <a:pt x="543" y="344"/>
                    <a:pt x="543" y="347"/>
                  </a:cubicBezTo>
                  <a:close/>
                  <a:moveTo>
                    <a:pt x="36" y="350"/>
                  </a:moveTo>
                  <a:cubicBezTo>
                    <a:pt x="35" y="347"/>
                    <a:pt x="33" y="342"/>
                    <a:pt x="30" y="342"/>
                  </a:cubicBezTo>
                  <a:cubicBezTo>
                    <a:pt x="32" y="344"/>
                    <a:pt x="33" y="351"/>
                    <a:pt x="36" y="350"/>
                  </a:cubicBezTo>
                  <a:close/>
                  <a:moveTo>
                    <a:pt x="261" y="343"/>
                  </a:moveTo>
                  <a:cubicBezTo>
                    <a:pt x="262" y="347"/>
                    <a:pt x="271" y="351"/>
                    <a:pt x="275" y="347"/>
                  </a:cubicBezTo>
                  <a:cubicBezTo>
                    <a:pt x="271" y="345"/>
                    <a:pt x="265" y="340"/>
                    <a:pt x="261" y="343"/>
                  </a:cubicBezTo>
                  <a:close/>
                  <a:moveTo>
                    <a:pt x="202" y="345"/>
                  </a:moveTo>
                  <a:cubicBezTo>
                    <a:pt x="203" y="345"/>
                    <a:pt x="204" y="346"/>
                    <a:pt x="204" y="347"/>
                  </a:cubicBezTo>
                  <a:cubicBezTo>
                    <a:pt x="207" y="346"/>
                    <a:pt x="209" y="346"/>
                    <a:pt x="210" y="344"/>
                  </a:cubicBezTo>
                  <a:cubicBezTo>
                    <a:pt x="208" y="343"/>
                    <a:pt x="204" y="341"/>
                    <a:pt x="202" y="345"/>
                  </a:cubicBezTo>
                  <a:close/>
                  <a:moveTo>
                    <a:pt x="509" y="347"/>
                  </a:moveTo>
                  <a:cubicBezTo>
                    <a:pt x="511" y="347"/>
                    <a:pt x="512" y="344"/>
                    <a:pt x="511" y="342"/>
                  </a:cubicBezTo>
                  <a:cubicBezTo>
                    <a:pt x="510" y="343"/>
                    <a:pt x="507" y="345"/>
                    <a:pt x="509" y="347"/>
                  </a:cubicBezTo>
                  <a:close/>
                  <a:moveTo>
                    <a:pt x="116" y="364"/>
                  </a:moveTo>
                  <a:cubicBezTo>
                    <a:pt x="115" y="352"/>
                    <a:pt x="110" y="346"/>
                    <a:pt x="101" y="343"/>
                  </a:cubicBezTo>
                  <a:cubicBezTo>
                    <a:pt x="103" y="353"/>
                    <a:pt x="107" y="361"/>
                    <a:pt x="116" y="364"/>
                  </a:cubicBezTo>
                  <a:close/>
                  <a:moveTo>
                    <a:pt x="405" y="346"/>
                  </a:moveTo>
                  <a:cubicBezTo>
                    <a:pt x="405" y="348"/>
                    <a:pt x="407" y="349"/>
                    <a:pt x="408" y="349"/>
                  </a:cubicBezTo>
                  <a:cubicBezTo>
                    <a:pt x="409" y="347"/>
                    <a:pt x="409" y="347"/>
                    <a:pt x="410" y="344"/>
                  </a:cubicBezTo>
                  <a:cubicBezTo>
                    <a:pt x="408" y="342"/>
                    <a:pt x="406" y="344"/>
                    <a:pt x="405" y="346"/>
                  </a:cubicBezTo>
                  <a:close/>
                  <a:moveTo>
                    <a:pt x="226" y="347"/>
                  </a:moveTo>
                  <a:cubicBezTo>
                    <a:pt x="224" y="347"/>
                    <a:pt x="222" y="343"/>
                    <a:pt x="219" y="344"/>
                  </a:cubicBezTo>
                  <a:cubicBezTo>
                    <a:pt x="220" y="347"/>
                    <a:pt x="225" y="347"/>
                    <a:pt x="226" y="347"/>
                  </a:cubicBezTo>
                  <a:close/>
                  <a:moveTo>
                    <a:pt x="334" y="350"/>
                  </a:moveTo>
                  <a:cubicBezTo>
                    <a:pt x="335" y="350"/>
                    <a:pt x="337" y="350"/>
                    <a:pt x="338" y="350"/>
                  </a:cubicBezTo>
                  <a:cubicBezTo>
                    <a:pt x="338" y="347"/>
                    <a:pt x="341" y="348"/>
                    <a:pt x="340" y="345"/>
                  </a:cubicBezTo>
                  <a:cubicBezTo>
                    <a:pt x="338" y="345"/>
                    <a:pt x="339" y="343"/>
                    <a:pt x="337" y="344"/>
                  </a:cubicBezTo>
                  <a:cubicBezTo>
                    <a:pt x="336" y="345"/>
                    <a:pt x="336" y="348"/>
                    <a:pt x="334" y="350"/>
                  </a:cubicBezTo>
                  <a:close/>
                  <a:moveTo>
                    <a:pt x="469" y="349"/>
                  </a:moveTo>
                  <a:cubicBezTo>
                    <a:pt x="472" y="349"/>
                    <a:pt x="471" y="345"/>
                    <a:pt x="472" y="344"/>
                  </a:cubicBezTo>
                  <a:cubicBezTo>
                    <a:pt x="468" y="343"/>
                    <a:pt x="468" y="347"/>
                    <a:pt x="469" y="349"/>
                  </a:cubicBezTo>
                  <a:close/>
                  <a:moveTo>
                    <a:pt x="322" y="347"/>
                  </a:moveTo>
                  <a:cubicBezTo>
                    <a:pt x="322" y="349"/>
                    <a:pt x="322" y="350"/>
                    <a:pt x="324" y="350"/>
                  </a:cubicBezTo>
                  <a:cubicBezTo>
                    <a:pt x="325" y="348"/>
                    <a:pt x="327" y="346"/>
                    <a:pt x="327" y="344"/>
                  </a:cubicBezTo>
                  <a:cubicBezTo>
                    <a:pt x="324" y="344"/>
                    <a:pt x="325" y="347"/>
                    <a:pt x="322" y="347"/>
                  </a:cubicBezTo>
                  <a:close/>
                  <a:moveTo>
                    <a:pt x="377" y="353"/>
                  </a:moveTo>
                  <a:cubicBezTo>
                    <a:pt x="382" y="353"/>
                    <a:pt x="380" y="347"/>
                    <a:pt x="383" y="345"/>
                  </a:cubicBezTo>
                  <a:cubicBezTo>
                    <a:pt x="378" y="345"/>
                    <a:pt x="379" y="350"/>
                    <a:pt x="377" y="353"/>
                  </a:cubicBezTo>
                  <a:close/>
                  <a:moveTo>
                    <a:pt x="410" y="351"/>
                  </a:moveTo>
                  <a:cubicBezTo>
                    <a:pt x="413" y="351"/>
                    <a:pt x="412" y="354"/>
                    <a:pt x="414" y="354"/>
                  </a:cubicBezTo>
                  <a:cubicBezTo>
                    <a:pt x="416" y="352"/>
                    <a:pt x="418" y="349"/>
                    <a:pt x="418" y="345"/>
                  </a:cubicBezTo>
                  <a:cubicBezTo>
                    <a:pt x="413" y="342"/>
                    <a:pt x="412" y="349"/>
                    <a:pt x="410" y="351"/>
                  </a:cubicBezTo>
                  <a:close/>
                  <a:moveTo>
                    <a:pt x="64" y="355"/>
                  </a:moveTo>
                  <a:cubicBezTo>
                    <a:pt x="60" y="353"/>
                    <a:pt x="59" y="348"/>
                    <a:pt x="56" y="345"/>
                  </a:cubicBezTo>
                  <a:cubicBezTo>
                    <a:pt x="56" y="351"/>
                    <a:pt x="59" y="356"/>
                    <a:pt x="64" y="355"/>
                  </a:cubicBezTo>
                  <a:close/>
                  <a:moveTo>
                    <a:pt x="134" y="346"/>
                  </a:moveTo>
                  <a:cubicBezTo>
                    <a:pt x="135" y="348"/>
                    <a:pt x="139" y="352"/>
                    <a:pt x="143" y="353"/>
                  </a:cubicBezTo>
                  <a:cubicBezTo>
                    <a:pt x="142" y="349"/>
                    <a:pt x="138" y="344"/>
                    <a:pt x="134" y="346"/>
                  </a:cubicBezTo>
                  <a:close/>
                  <a:moveTo>
                    <a:pt x="244" y="350"/>
                  </a:moveTo>
                  <a:cubicBezTo>
                    <a:pt x="245" y="349"/>
                    <a:pt x="247" y="350"/>
                    <a:pt x="247" y="348"/>
                  </a:cubicBezTo>
                  <a:cubicBezTo>
                    <a:pt x="244" y="347"/>
                    <a:pt x="239" y="346"/>
                    <a:pt x="237" y="347"/>
                  </a:cubicBezTo>
                  <a:cubicBezTo>
                    <a:pt x="240" y="347"/>
                    <a:pt x="241" y="350"/>
                    <a:pt x="244" y="350"/>
                  </a:cubicBezTo>
                  <a:close/>
                  <a:moveTo>
                    <a:pt x="212" y="347"/>
                  </a:moveTo>
                  <a:cubicBezTo>
                    <a:pt x="216" y="351"/>
                    <a:pt x="222" y="352"/>
                    <a:pt x="228" y="354"/>
                  </a:cubicBezTo>
                  <a:cubicBezTo>
                    <a:pt x="223" y="352"/>
                    <a:pt x="219" y="347"/>
                    <a:pt x="212" y="347"/>
                  </a:cubicBezTo>
                  <a:close/>
                  <a:moveTo>
                    <a:pt x="370" y="351"/>
                  </a:moveTo>
                  <a:cubicBezTo>
                    <a:pt x="372" y="350"/>
                    <a:pt x="372" y="352"/>
                    <a:pt x="373" y="351"/>
                  </a:cubicBezTo>
                  <a:cubicBezTo>
                    <a:pt x="373" y="349"/>
                    <a:pt x="376" y="350"/>
                    <a:pt x="375" y="347"/>
                  </a:cubicBezTo>
                  <a:cubicBezTo>
                    <a:pt x="372" y="346"/>
                    <a:pt x="371" y="349"/>
                    <a:pt x="370" y="351"/>
                  </a:cubicBezTo>
                  <a:close/>
                  <a:moveTo>
                    <a:pt x="227" y="348"/>
                  </a:moveTo>
                  <a:cubicBezTo>
                    <a:pt x="228" y="349"/>
                    <a:pt x="230" y="349"/>
                    <a:pt x="231" y="350"/>
                  </a:cubicBezTo>
                  <a:cubicBezTo>
                    <a:pt x="231" y="348"/>
                    <a:pt x="227" y="346"/>
                    <a:pt x="227" y="348"/>
                  </a:cubicBezTo>
                  <a:close/>
                  <a:moveTo>
                    <a:pt x="419" y="358"/>
                  </a:moveTo>
                  <a:cubicBezTo>
                    <a:pt x="423" y="357"/>
                    <a:pt x="423" y="352"/>
                    <a:pt x="425" y="349"/>
                  </a:cubicBezTo>
                  <a:cubicBezTo>
                    <a:pt x="424" y="348"/>
                    <a:pt x="424" y="347"/>
                    <a:pt x="422" y="347"/>
                  </a:cubicBezTo>
                  <a:cubicBezTo>
                    <a:pt x="422" y="351"/>
                    <a:pt x="417" y="354"/>
                    <a:pt x="419" y="358"/>
                  </a:cubicBezTo>
                  <a:close/>
                  <a:moveTo>
                    <a:pt x="445" y="364"/>
                  </a:moveTo>
                  <a:cubicBezTo>
                    <a:pt x="451" y="364"/>
                    <a:pt x="452" y="354"/>
                    <a:pt x="454" y="348"/>
                  </a:cubicBezTo>
                  <a:cubicBezTo>
                    <a:pt x="455" y="348"/>
                    <a:pt x="455" y="347"/>
                    <a:pt x="454" y="347"/>
                  </a:cubicBezTo>
                  <a:cubicBezTo>
                    <a:pt x="450" y="352"/>
                    <a:pt x="448" y="359"/>
                    <a:pt x="445" y="364"/>
                  </a:cubicBezTo>
                  <a:close/>
                  <a:moveTo>
                    <a:pt x="455" y="361"/>
                  </a:moveTo>
                  <a:cubicBezTo>
                    <a:pt x="458" y="360"/>
                    <a:pt x="461" y="354"/>
                    <a:pt x="462" y="348"/>
                  </a:cubicBezTo>
                  <a:cubicBezTo>
                    <a:pt x="461" y="349"/>
                    <a:pt x="461" y="347"/>
                    <a:pt x="460" y="347"/>
                  </a:cubicBezTo>
                  <a:cubicBezTo>
                    <a:pt x="458" y="351"/>
                    <a:pt x="454" y="358"/>
                    <a:pt x="455" y="361"/>
                  </a:cubicBezTo>
                  <a:close/>
                  <a:moveTo>
                    <a:pt x="586" y="351"/>
                  </a:moveTo>
                  <a:cubicBezTo>
                    <a:pt x="586" y="350"/>
                    <a:pt x="590" y="349"/>
                    <a:pt x="588" y="347"/>
                  </a:cubicBezTo>
                  <a:cubicBezTo>
                    <a:pt x="587" y="348"/>
                    <a:pt x="584" y="350"/>
                    <a:pt x="586" y="351"/>
                  </a:cubicBezTo>
                  <a:close/>
                  <a:moveTo>
                    <a:pt x="308" y="351"/>
                  </a:moveTo>
                  <a:cubicBezTo>
                    <a:pt x="310" y="352"/>
                    <a:pt x="311" y="350"/>
                    <a:pt x="314" y="351"/>
                  </a:cubicBezTo>
                  <a:cubicBezTo>
                    <a:pt x="314" y="349"/>
                    <a:pt x="312" y="349"/>
                    <a:pt x="310" y="348"/>
                  </a:cubicBezTo>
                  <a:cubicBezTo>
                    <a:pt x="310" y="349"/>
                    <a:pt x="308" y="349"/>
                    <a:pt x="308" y="351"/>
                  </a:cubicBezTo>
                  <a:close/>
                  <a:moveTo>
                    <a:pt x="341" y="350"/>
                  </a:moveTo>
                  <a:cubicBezTo>
                    <a:pt x="343" y="350"/>
                    <a:pt x="345" y="349"/>
                    <a:pt x="345" y="348"/>
                  </a:cubicBezTo>
                  <a:cubicBezTo>
                    <a:pt x="344" y="347"/>
                    <a:pt x="342" y="348"/>
                    <a:pt x="341" y="350"/>
                  </a:cubicBezTo>
                  <a:close/>
                  <a:moveTo>
                    <a:pt x="440" y="352"/>
                  </a:moveTo>
                  <a:cubicBezTo>
                    <a:pt x="442" y="352"/>
                    <a:pt x="444" y="349"/>
                    <a:pt x="442" y="348"/>
                  </a:cubicBezTo>
                  <a:cubicBezTo>
                    <a:pt x="442" y="349"/>
                    <a:pt x="440" y="350"/>
                    <a:pt x="440" y="352"/>
                  </a:cubicBezTo>
                  <a:close/>
                  <a:moveTo>
                    <a:pt x="502" y="348"/>
                  </a:moveTo>
                  <a:cubicBezTo>
                    <a:pt x="499" y="351"/>
                    <a:pt x="490" y="352"/>
                    <a:pt x="488" y="356"/>
                  </a:cubicBezTo>
                  <a:cubicBezTo>
                    <a:pt x="493" y="353"/>
                    <a:pt x="501" y="353"/>
                    <a:pt x="503" y="348"/>
                  </a:cubicBezTo>
                  <a:cubicBezTo>
                    <a:pt x="503" y="348"/>
                    <a:pt x="503" y="348"/>
                    <a:pt x="502" y="348"/>
                  </a:cubicBezTo>
                  <a:close/>
                  <a:moveTo>
                    <a:pt x="89" y="364"/>
                  </a:moveTo>
                  <a:cubicBezTo>
                    <a:pt x="88" y="358"/>
                    <a:pt x="84" y="353"/>
                    <a:pt x="81" y="349"/>
                  </a:cubicBezTo>
                  <a:cubicBezTo>
                    <a:pt x="82" y="355"/>
                    <a:pt x="84" y="361"/>
                    <a:pt x="89" y="364"/>
                  </a:cubicBezTo>
                  <a:close/>
                  <a:moveTo>
                    <a:pt x="358" y="351"/>
                  </a:moveTo>
                  <a:cubicBezTo>
                    <a:pt x="361" y="352"/>
                    <a:pt x="361" y="355"/>
                    <a:pt x="366" y="354"/>
                  </a:cubicBezTo>
                  <a:cubicBezTo>
                    <a:pt x="366" y="353"/>
                    <a:pt x="365" y="353"/>
                    <a:pt x="365" y="351"/>
                  </a:cubicBezTo>
                  <a:cubicBezTo>
                    <a:pt x="363" y="350"/>
                    <a:pt x="360" y="349"/>
                    <a:pt x="358" y="351"/>
                  </a:cubicBezTo>
                  <a:close/>
                  <a:moveTo>
                    <a:pt x="391" y="350"/>
                  </a:moveTo>
                  <a:cubicBezTo>
                    <a:pt x="388" y="355"/>
                    <a:pt x="385" y="361"/>
                    <a:pt x="383" y="366"/>
                  </a:cubicBezTo>
                  <a:cubicBezTo>
                    <a:pt x="385" y="368"/>
                    <a:pt x="387" y="367"/>
                    <a:pt x="391" y="367"/>
                  </a:cubicBezTo>
                  <a:cubicBezTo>
                    <a:pt x="393" y="362"/>
                    <a:pt x="396" y="356"/>
                    <a:pt x="398" y="350"/>
                  </a:cubicBezTo>
                  <a:cubicBezTo>
                    <a:pt x="396" y="349"/>
                    <a:pt x="394" y="350"/>
                    <a:pt x="391" y="350"/>
                  </a:cubicBezTo>
                  <a:close/>
                  <a:moveTo>
                    <a:pt x="422" y="361"/>
                  </a:moveTo>
                  <a:cubicBezTo>
                    <a:pt x="424" y="362"/>
                    <a:pt x="425" y="365"/>
                    <a:pt x="427" y="364"/>
                  </a:cubicBezTo>
                  <a:cubicBezTo>
                    <a:pt x="426" y="359"/>
                    <a:pt x="430" y="356"/>
                    <a:pt x="431" y="352"/>
                  </a:cubicBezTo>
                  <a:cubicBezTo>
                    <a:pt x="429" y="352"/>
                    <a:pt x="429" y="350"/>
                    <a:pt x="427" y="350"/>
                  </a:cubicBezTo>
                  <a:cubicBezTo>
                    <a:pt x="427" y="355"/>
                    <a:pt x="424" y="357"/>
                    <a:pt x="422" y="361"/>
                  </a:cubicBezTo>
                  <a:close/>
                  <a:moveTo>
                    <a:pt x="157" y="363"/>
                  </a:moveTo>
                  <a:cubicBezTo>
                    <a:pt x="156" y="356"/>
                    <a:pt x="150" y="354"/>
                    <a:pt x="147" y="351"/>
                  </a:cubicBezTo>
                  <a:cubicBezTo>
                    <a:pt x="148" y="358"/>
                    <a:pt x="152" y="361"/>
                    <a:pt x="157" y="363"/>
                  </a:cubicBezTo>
                  <a:close/>
                  <a:moveTo>
                    <a:pt x="202" y="353"/>
                  </a:moveTo>
                  <a:cubicBezTo>
                    <a:pt x="209" y="358"/>
                    <a:pt x="216" y="363"/>
                    <a:pt x="224" y="367"/>
                  </a:cubicBezTo>
                  <a:cubicBezTo>
                    <a:pt x="224" y="365"/>
                    <a:pt x="227" y="366"/>
                    <a:pt x="226" y="364"/>
                  </a:cubicBezTo>
                  <a:cubicBezTo>
                    <a:pt x="218" y="361"/>
                    <a:pt x="211" y="348"/>
                    <a:pt x="202" y="353"/>
                  </a:cubicBezTo>
                  <a:close/>
                  <a:moveTo>
                    <a:pt x="521" y="353"/>
                  </a:moveTo>
                  <a:cubicBezTo>
                    <a:pt x="524" y="353"/>
                    <a:pt x="526" y="353"/>
                    <a:pt x="527" y="351"/>
                  </a:cubicBezTo>
                  <a:cubicBezTo>
                    <a:pt x="524" y="351"/>
                    <a:pt x="523" y="352"/>
                    <a:pt x="521" y="353"/>
                  </a:cubicBezTo>
                  <a:close/>
                  <a:moveTo>
                    <a:pt x="132" y="354"/>
                  </a:moveTo>
                  <a:cubicBezTo>
                    <a:pt x="138" y="358"/>
                    <a:pt x="143" y="366"/>
                    <a:pt x="149" y="367"/>
                  </a:cubicBezTo>
                  <a:cubicBezTo>
                    <a:pt x="148" y="364"/>
                    <a:pt x="145" y="362"/>
                    <a:pt x="146" y="359"/>
                  </a:cubicBezTo>
                  <a:cubicBezTo>
                    <a:pt x="139" y="359"/>
                    <a:pt x="137" y="351"/>
                    <a:pt x="131" y="352"/>
                  </a:cubicBezTo>
                  <a:cubicBezTo>
                    <a:pt x="132" y="352"/>
                    <a:pt x="132" y="354"/>
                    <a:pt x="132" y="354"/>
                  </a:cubicBezTo>
                  <a:close/>
                  <a:moveTo>
                    <a:pt x="253" y="358"/>
                  </a:moveTo>
                  <a:cubicBezTo>
                    <a:pt x="256" y="359"/>
                    <a:pt x="257" y="356"/>
                    <a:pt x="259" y="355"/>
                  </a:cubicBezTo>
                  <a:cubicBezTo>
                    <a:pt x="259" y="354"/>
                    <a:pt x="259" y="353"/>
                    <a:pt x="258" y="351"/>
                  </a:cubicBezTo>
                  <a:cubicBezTo>
                    <a:pt x="257" y="351"/>
                    <a:pt x="257" y="351"/>
                    <a:pt x="256" y="351"/>
                  </a:cubicBezTo>
                  <a:cubicBezTo>
                    <a:pt x="254" y="353"/>
                    <a:pt x="256" y="356"/>
                    <a:pt x="253" y="358"/>
                  </a:cubicBezTo>
                  <a:close/>
                  <a:moveTo>
                    <a:pt x="73" y="359"/>
                  </a:moveTo>
                  <a:cubicBezTo>
                    <a:pt x="73" y="357"/>
                    <a:pt x="74" y="357"/>
                    <a:pt x="73" y="355"/>
                  </a:cubicBezTo>
                  <a:cubicBezTo>
                    <a:pt x="70" y="355"/>
                    <a:pt x="70" y="353"/>
                    <a:pt x="68" y="352"/>
                  </a:cubicBezTo>
                  <a:cubicBezTo>
                    <a:pt x="69" y="355"/>
                    <a:pt x="70" y="358"/>
                    <a:pt x="73" y="359"/>
                  </a:cubicBezTo>
                  <a:close/>
                  <a:moveTo>
                    <a:pt x="461" y="362"/>
                  </a:moveTo>
                  <a:cubicBezTo>
                    <a:pt x="466" y="362"/>
                    <a:pt x="467" y="357"/>
                    <a:pt x="468" y="353"/>
                  </a:cubicBezTo>
                  <a:cubicBezTo>
                    <a:pt x="467" y="353"/>
                    <a:pt x="467" y="352"/>
                    <a:pt x="465" y="352"/>
                  </a:cubicBezTo>
                  <a:cubicBezTo>
                    <a:pt x="464" y="356"/>
                    <a:pt x="462" y="359"/>
                    <a:pt x="461" y="362"/>
                  </a:cubicBezTo>
                  <a:close/>
                  <a:moveTo>
                    <a:pt x="171" y="359"/>
                  </a:moveTo>
                  <a:cubicBezTo>
                    <a:pt x="177" y="362"/>
                    <a:pt x="184" y="364"/>
                    <a:pt x="189" y="368"/>
                  </a:cubicBezTo>
                  <a:cubicBezTo>
                    <a:pt x="192" y="367"/>
                    <a:pt x="184" y="366"/>
                    <a:pt x="185" y="363"/>
                  </a:cubicBezTo>
                  <a:cubicBezTo>
                    <a:pt x="176" y="361"/>
                    <a:pt x="173" y="354"/>
                    <a:pt x="164" y="353"/>
                  </a:cubicBezTo>
                  <a:cubicBezTo>
                    <a:pt x="165" y="356"/>
                    <a:pt x="169" y="358"/>
                    <a:pt x="171" y="359"/>
                  </a:cubicBezTo>
                  <a:close/>
                  <a:moveTo>
                    <a:pt x="180" y="353"/>
                  </a:moveTo>
                  <a:cubicBezTo>
                    <a:pt x="180" y="353"/>
                    <a:pt x="180" y="354"/>
                    <a:pt x="179" y="354"/>
                  </a:cubicBezTo>
                  <a:cubicBezTo>
                    <a:pt x="194" y="367"/>
                    <a:pt x="213" y="378"/>
                    <a:pt x="230" y="390"/>
                  </a:cubicBezTo>
                  <a:cubicBezTo>
                    <a:pt x="230" y="388"/>
                    <a:pt x="229" y="386"/>
                    <a:pt x="231" y="385"/>
                  </a:cubicBezTo>
                  <a:cubicBezTo>
                    <a:pt x="234" y="385"/>
                    <a:pt x="235" y="387"/>
                    <a:pt x="238" y="387"/>
                  </a:cubicBezTo>
                  <a:cubicBezTo>
                    <a:pt x="219" y="375"/>
                    <a:pt x="199" y="365"/>
                    <a:pt x="180" y="353"/>
                  </a:cubicBezTo>
                  <a:close/>
                  <a:moveTo>
                    <a:pt x="269" y="353"/>
                  </a:moveTo>
                  <a:cubicBezTo>
                    <a:pt x="269" y="353"/>
                    <a:pt x="268" y="354"/>
                    <a:pt x="269" y="354"/>
                  </a:cubicBezTo>
                  <a:cubicBezTo>
                    <a:pt x="276" y="358"/>
                    <a:pt x="279" y="365"/>
                    <a:pt x="290" y="366"/>
                  </a:cubicBezTo>
                  <a:cubicBezTo>
                    <a:pt x="291" y="365"/>
                    <a:pt x="293" y="364"/>
                    <a:pt x="293" y="362"/>
                  </a:cubicBezTo>
                  <a:cubicBezTo>
                    <a:pt x="284" y="360"/>
                    <a:pt x="277" y="354"/>
                    <a:pt x="269" y="353"/>
                  </a:cubicBezTo>
                  <a:close/>
                  <a:moveTo>
                    <a:pt x="296" y="361"/>
                  </a:moveTo>
                  <a:cubicBezTo>
                    <a:pt x="303" y="360"/>
                    <a:pt x="297" y="354"/>
                    <a:pt x="293" y="353"/>
                  </a:cubicBezTo>
                  <a:cubicBezTo>
                    <a:pt x="289" y="352"/>
                    <a:pt x="281" y="353"/>
                    <a:pt x="277" y="353"/>
                  </a:cubicBezTo>
                  <a:cubicBezTo>
                    <a:pt x="283" y="353"/>
                    <a:pt x="291" y="362"/>
                    <a:pt x="296" y="361"/>
                  </a:cubicBezTo>
                  <a:close/>
                  <a:moveTo>
                    <a:pt x="342" y="353"/>
                  </a:moveTo>
                  <a:cubicBezTo>
                    <a:pt x="341" y="353"/>
                    <a:pt x="340" y="353"/>
                    <a:pt x="339" y="353"/>
                  </a:cubicBezTo>
                  <a:cubicBezTo>
                    <a:pt x="338" y="356"/>
                    <a:pt x="342" y="354"/>
                    <a:pt x="342" y="353"/>
                  </a:cubicBezTo>
                  <a:close/>
                  <a:moveTo>
                    <a:pt x="346" y="363"/>
                  </a:moveTo>
                  <a:cubicBezTo>
                    <a:pt x="348" y="360"/>
                    <a:pt x="349" y="356"/>
                    <a:pt x="352" y="353"/>
                  </a:cubicBezTo>
                  <a:cubicBezTo>
                    <a:pt x="349" y="352"/>
                    <a:pt x="346" y="360"/>
                    <a:pt x="346" y="363"/>
                  </a:cubicBezTo>
                  <a:close/>
                  <a:moveTo>
                    <a:pt x="368" y="357"/>
                  </a:moveTo>
                  <a:cubicBezTo>
                    <a:pt x="370" y="357"/>
                    <a:pt x="370" y="355"/>
                    <a:pt x="371" y="354"/>
                  </a:cubicBezTo>
                  <a:cubicBezTo>
                    <a:pt x="370" y="354"/>
                    <a:pt x="369" y="351"/>
                    <a:pt x="368" y="353"/>
                  </a:cubicBezTo>
                  <a:cubicBezTo>
                    <a:pt x="370" y="354"/>
                    <a:pt x="367" y="355"/>
                    <a:pt x="368" y="357"/>
                  </a:cubicBezTo>
                  <a:close/>
                  <a:moveTo>
                    <a:pt x="69" y="361"/>
                  </a:moveTo>
                  <a:cubicBezTo>
                    <a:pt x="69" y="358"/>
                    <a:pt x="66" y="358"/>
                    <a:pt x="68" y="355"/>
                  </a:cubicBezTo>
                  <a:cubicBezTo>
                    <a:pt x="66" y="356"/>
                    <a:pt x="67" y="353"/>
                    <a:pt x="65" y="353"/>
                  </a:cubicBezTo>
                  <a:cubicBezTo>
                    <a:pt x="66" y="356"/>
                    <a:pt x="66" y="360"/>
                    <a:pt x="69" y="361"/>
                  </a:cubicBezTo>
                  <a:close/>
                  <a:moveTo>
                    <a:pt x="332" y="356"/>
                  </a:moveTo>
                  <a:cubicBezTo>
                    <a:pt x="335" y="357"/>
                    <a:pt x="335" y="355"/>
                    <a:pt x="335" y="353"/>
                  </a:cubicBezTo>
                  <a:cubicBezTo>
                    <a:pt x="332" y="353"/>
                    <a:pt x="331" y="354"/>
                    <a:pt x="332" y="356"/>
                  </a:cubicBezTo>
                  <a:close/>
                  <a:moveTo>
                    <a:pt x="396" y="367"/>
                  </a:moveTo>
                  <a:cubicBezTo>
                    <a:pt x="401" y="366"/>
                    <a:pt x="402" y="360"/>
                    <a:pt x="404" y="356"/>
                  </a:cubicBezTo>
                  <a:cubicBezTo>
                    <a:pt x="403" y="355"/>
                    <a:pt x="403" y="354"/>
                    <a:pt x="402" y="353"/>
                  </a:cubicBezTo>
                  <a:cubicBezTo>
                    <a:pt x="399" y="358"/>
                    <a:pt x="397" y="362"/>
                    <a:pt x="396" y="367"/>
                  </a:cubicBezTo>
                  <a:close/>
                  <a:moveTo>
                    <a:pt x="516" y="372"/>
                  </a:moveTo>
                  <a:cubicBezTo>
                    <a:pt x="524" y="367"/>
                    <a:pt x="535" y="361"/>
                    <a:pt x="539" y="353"/>
                  </a:cubicBezTo>
                  <a:cubicBezTo>
                    <a:pt x="529" y="358"/>
                    <a:pt x="523" y="365"/>
                    <a:pt x="516" y="372"/>
                  </a:cubicBezTo>
                  <a:close/>
                  <a:moveTo>
                    <a:pt x="315" y="358"/>
                  </a:moveTo>
                  <a:cubicBezTo>
                    <a:pt x="318" y="357"/>
                    <a:pt x="320" y="359"/>
                    <a:pt x="322" y="357"/>
                  </a:cubicBezTo>
                  <a:cubicBezTo>
                    <a:pt x="322" y="353"/>
                    <a:pt x="315" y="353"/>
                    <a:pt x="315" y="358"/>
                  </a:cubicBezTo>
                  <a:close/>
                  <a:moveTo>
                    <a:pt x="56" y="362"/>
                  </a:moveTo>
                  <a:cubicBezTo>
                    <a:pt x="58" y="359"/>
                    <a:pt x="55" y="355"/>
                    <a:pt x="52" y="354"/>
                  </a:cubicBezTo>
                  <a:cubicBezTo>
                    <a:pt x="52" y="358"/>
                    <a:pt x="54" y="361"/>
                    <a:pt x="56" y="362"/>
                  </a:cubicBezTo>
                  <a:close/>
                  <a:moveTo>
                    <a:pt x="430" y="365"/>
                  </a:moveTo>
                  <a:cubicBezTo>
                    <a:pt x="431" y="362"/>
                    <a:pt x="435" y="358"/>
                    <a:pt x="434" y="354"/>
                  </a:cubicBezTo>
                  <a:cubicBezTo>
                    <a:pt x="432" y="358"/>
                    <a:pt x="429" y="363"/>
                    <a:pt x="430" y="365"/>
                  </a:cubicBezTo>
                  <a:close/>
                  <a:moveTo>
                    <a:pt x="128" y="372"/>
                  </a:moveTo>
                  <a:cubicBezTo>
                    <a:pt x="125" y="366"/>
                    <a:pt x="125" y="358"/>
                    <a:pt x="118" y="355"/>
                  </a:cubicBezTo>
                  <a:cubicBezTo>
                    <a:pt x="120" y="363"/>
                    <a:pt x="121" y="370"/>
                    <a:pt x="128" y="372"/>
                  </a:cubicBezTo>
                  <a:close/>
                  <a:moveTo>
                    <a:pt x="352" y="362"/>
                  </a:moveTo>
                  <a:cubicBezTo>
                    <a:pt x="354" y="360"/>
                    <a:pt x="357" y="361"/>
                    <a:pt x="360" y="359"/>
                  </a:cubicBezTo>
                  <a:cubicBezTo>
                    <a:pt x="359" y="357"/>
                    <a:pt x="357" y="356"/>
                    <a:pt x="354" y="355"/>
                  </a:cubicBezTo>
                  <a:cubicBezTo>
                    <a:pt x="354" y="358"/>
                    <a:pt x="350" y="360"/>
                    <a:pt x="352" y="362"/>
                  </a:cubicBezTo>
                  <a:close/>
                  <a:moveTo>
                    <a:pt x="338" y="359"/>
                  </a:moveTo>
                  <a:cubicBezTo>
                    <a:pt x="338" y="361"/>
                    <a:pt x="340" y="361"/>
                    <a:pt x="341" y="362"/>
                  </a:cubicBezTo>
                  <a:cubicBezTo>
                    <a:pt x="342" y="360"/>
                    <a:pt x="344" y="359"/>
                    <a:pt x="344" y="356"/>
                  </a:cubicBezTo>
                  <a:cubicBezTo>
                    <a:pt x="341" y="356"/>
                    <a:pt x="340" y="358"/>
                    <a:pt x="338" y="359"/>
                  </a:cubicBezTo>
                  <a:close/>
                  <a:moveTo>
                    <a:pt x="372" y="361"/>
                  </a:moveTo>
                  <a:cubicBezTo>
                    <a:pt x="374" y="361"/>
                    <a:pt x="374" y="362"/>
                    <a:pt x="375" y="362"/>
                  </a:cubicBezTo>
                  <a:cubicBezTo>
                    <a:pt x="375" y="359"/>
                    <a:pt x="377" y="359"/>
                    <a:pt x="378" y="358"/>
                  </a:cubicBezTo>
                  <a:cubicBezTo>
                    <a:pt x="377" y="358"/>
                    <a:pt x="377" y="357"/>
                    <a:pt x="377" y="356"/>
                  </a:cubicBezTo>
                  <a:cubicBezTo>
                    <a:pt x="374" y="356"/>
                    <a:pt x="374" y="359"/>
                    <a:pt x="372" y="361"/>
                  </a:cubicBezTo>
                  <a:close/>
                  <a:moveTo>
                    <a:pt x="259" y="359"/>
                  </a:moveTo>
                  <a:cubicBezTo>
                    <a:pt x="262" y="359"/>
                    <a:pt x="265" y="362"/>
                    <a:pt x="267" y="361"/>
                  </a:cubicBezTo>
                  <a:cubicBezTo>
                    <a:pt x="266" y="360"/>
                    <a:pt x="265" y="359"/>
                    <a:pt x="265" y="358"/>
                  </a:cubicBezTo>
                  <a:cubicBezTo>
                    <a:pt x="263" y="358"/>
                    <a:pt x="261" y="356"/>
                    <a:pt x="259" y="359"/>
                  </a:cubicBezTo>
                  <a:close/>
                  <a:moveTo>
                    <a:pt x="434" y="365"/>
                  </a:moveTo>
                  <a:cubicBezTo>
                    <a:pt x="438" y="365"/>
                    <a:pt x="439" y="359"/>
                    <a:pt x="439" y="357"/>
                  </a:cubicBezTo>
                  <a:cubicBezTo>
                    <a:pt x="438" y="357"/>
                    <a:pt x="437" y="357"/>
                    <a:pt x="437" y="357"/>
                  </a:cubicBezTo>
                  <a:cubicBezTo>
                    <a:pt x="437" y="361"/>
                    <a:pt x="434" y="362"/>
                    <a:pt x="434" y="365"/>
                  </a:cubicBezTo>
                  <a:close/>
                  <a:moveTo>
                    <a:pt x="508" y="359"/>
                  </a:moveTo>
                  <a:cubicBezTo>
                    <a:pt x="507" y="362"/>
                    <a:pt x="505" y="364"/>
                    <a:pt x="504" y="367"/>
                  </a:cubicBezTo>
                  <a:cubicBezTo>
                    <a:pt x="508" y="364"/>
                    <a:pt x="518" y="360"/>
                    <a:pt x="517" y="357"/>
                  </a:cubicBezTo>
                  <a:cubicBezTo>
                    <a:pt x="515" y="359"/>
                    <a:pt x="512" y="357"/>
                    <a:pt x="508" y="359"/>
                  </a:cubicBezTo>
                  <a:close/>
                  <a:moveTo>
                    <a:pt x="212" y="365"/>
                  </a:moveTo>
                  <a:cubicBezTo>
                    <a:pt x="208" y="363"/>
                    <a:pt x="204" y="358"/>
                    <a:pt x="201" y="358"/>
                  </a:cubicBezTo>
                  <a:cubicBezTo>
                    <a:pt x="204" y="361"/>
                    <a:pt x="209" y="365"/>
                    <a:pt x="212" y="365"/>
                  </a:cubicBezTo>
                  <a:close/>
                  <a:moveTo>
                    <a:pt x="230" y="362"/>
                  </a:moveTo>
                  <a:cubicBezTo>
                    <a:pt x="229" y="359"/>
                    <a:pt x="223" y="358"/>
                    <a:pt x="221" y="358"/>
                  </a:cubicBezTo>
                  <a:cubicBezTo>
                    <a:pt x="224" y="359"/>
                    <a:pt x="226" y="363"/>
                    <a:pt x="230" y="362"/>
                  </a:cubicBezTo>
                  <a:close/>
                  <a:moveTo>
                    <a:pt x="378" y="365"/>
                  </a:moveTo>
                  <a:cubicBezTo>
                    <a:pt x="381" y="364"/>
                    <a:pt x="383" y="360"/>
                    <a:pt x="382" y="358"/>
                  </a:cubicBezTo>
                  <a:cubicBezTo>
                    <a:pt x="381" y="360"/>
                    <a:pt x="379" y="362"/>
                    <a:pt x="378" y="365"/>
                  </a:cubicBezTo>
                  <a:close/>
                  <a:moveTo>
                    <a:pt x="402" y="367"/>
                  </a:moveTo>
                  <a:cubicBezTo>
                    <a:pt x="405" y="367"/>
                    <a:pt x="407" y="367"/>
                    <a:pt x="410" y="367"/>
                  </a:cubicBezTo>
                  <a:cubicBezTo>
                    <a:pt x="412" y="365"/>
                    <a:pt x="411" y="363"/>
                    <a:pt x="412" y="361"/>
                  </a:cubicBezTo>
                  <a:cubicBezTo>
                    <a:pt x="407" y="354"/>
                    <a:pt x="404" y="362"/>
                    <a:pt x="402" y="367"/>
                  </a:cubicBezTo>
                  <a:close/>
                  <a:moveTo>
                    <a:pt x="551" y="369"/>
                  </a:moveTo>
                  <a:cubicBezTo>
                    <a:pt x="547" y="371"/>
                    <a:pt x="543" y="375"/>
                    <a:pt x="540" y="378"/>
                  </a:cubicBezTo>
                  <a:cubicBezTo>
                    <a:pt x="528" y="387"/>
                    <a:pt x="515" y="396"/>
                    <a:pt x="502" y="403"/>
                  </a:cubicBezTo>
                  <a:cubicBezTo>
                    <a:pt x="498" y="405"/>
                    <a:pt x="493" y="406"/>
                    <a:pt x="490" y="411"/>
                  </a:cubicBezTo>
                  <a:cubicBezTo>
                    <a:pt x="526" y="402"/>
                    <a:pt x="553" y="382"/>
                    <a:pt x="574" y="358"/>
                  </a:cubicBezTo>
                  <a:cubicBezTo>
                    <a:pt x="575" y="358"/>
                    <a:pt x="575" y="357"/>
                    <a:pt x="574" y="358"/>
                  </a:cubicBezTo>
                  <a:cubicBezTo>
                    <a:pt x="567" y="363"/>
                    <a:pt x="559" y="365"/>
                    <a:pt x="551" y="369"/>
                  </a:cubicBezTo>
                  <a:close/>
                  <a:moveTo>
                    <a:pt x="313" y="360"/>
                  </a:moveTo>
                  <a:cubicBezTo>
                    <a:pt x="314" y="362"/>
                    <a:pt x="315" y="363"/>
                    <a:pt x="318" y="363"/>
                  </a:cubicBezTo>
                  <a:cubicBezTo>
                    <a:pt x="317" y="362"/>
                    <a:pt x="319" y="362"/>
                    <a:pt x="318" y="360"/>
                  </a:cubicBezTo>
                  <a:cubicBezTo>
                    <a:pt x="316" y="361"/>
                    <a:pt x="315" y="359"/>
                    <a:pt x="313" y="360"/>
                  </a:cubicBezTo>
                  <a:close/>
                  <a:moveTo>
                    <a:pt x="173" y="365"/>
                  </a:moveTo>
                  <a:cubicBezTo>
                    <a:pt x="172" y="362"/>
                    <a:pt x="168" y="360"/>
                    <a:pt x="166" y="361"/>
                  </a:cubicBezTo>
                  <a:cubicBezTo>
                    <a:pt x="169" y="362"/>
                    <a:pt x="170" y="365"/>
                    <a:pt x="173" y="365"/>
                  </a:cubicBezTo>
                  <a:close/>
                  <a:moveTo>
                    <a:pt x="254" y="362"/>
                  </a:moveTo>
                  <a:cubicBezTo>
                    <a:pt x="259" y="363"/>
                    <a:pt x="266" y="366"/>
                    <a:pt x="272" y="365"/>
                  </a:cubicBezTo>
                  <a:cubicBezTo>
                    <a:pt x="266" y="365"/>
                    <a:pt x="258" y="360"/>
                    <a:pt x="254" y="362"/>
                  </a:cubicBezTo>
                  <a:close/>
                  <a:moveTo>
                    <a:pt x="301" y="363"/>
                  </a:moveTo>
                  <a:cubicBezTo>
                    <a:pt x="303" y="364"/>
                    <a:pt x="305" y="365"/>
                    <a:pt x="307" y="365"/>
                  </a:cubicBezTo>
                  <a:cubicBezTo>
                    <a:pt x="307" y="364"/>
                    <a:pt x="308" y="363"/>
                    <a:pt x="308" y="363"/>
                  </a:cubicBezTo>
                  <a:cubicBezTo>
                    <a:pt x="307" y="361"/>
                    <a:pt x="302" y="360"/>
                    <a:pt x="301" y="363"/>
                  </a:cubicBezTo>
                  <a:close/>
                  <a:moveTo>
                    <a:pt x="106" y="368"/>
                  </a:moveTo>
                  <a:cubicBezTo>
                    <a:pt x="106" y="364"/>
                    <a:pt x="104" y="362"/>
                    <a:pt x="102" y="361"/>
                  </a:cubicBezTo>
                  <a:cubicBezTo>
                    <a:pt x="103" y="364"/>
                    <a:pt x="104" y="366"/>
                    <a:pt x="106" y="368"/>
                  </a:cubicBezTo>
                  <a:close/>
                  <a:moveTo>
                    <a:pt x="321" y="364"/>
                  </a:moveTo>
                  <a:cubicBezTo>
                    <a:pt x="322" y="364"/>
                    <a:pt x="324" y="364"/>
                    <a:pt x="324" y="362"/>
                  </a:cubicBezTo>
                  <a:cubicBezTo>
                    <a:pt x="323" y="362"/>
                    <a:pt x="323" y="361"/>
                    <a:pt x="322" y="361"/>
                  </a:cubicBezTo>
                  <a:cubicBezTo>
                    <a:pt x="322" y="363"/>
                    <a:pt x="320" y="362"/>
                    <a:pt x="321" y="364"/>
                  </a:cubicBezTo>
                  <a:close/>
                  <a:moveTo>
                    <a:pt x="490" y="365"/>
                  </a:moveTo>
                  <a:cubicBezTo>
                    <a:pt x="491" y="365"/>
                    <a:pt x="491" y="366"/>
                    <a:pt x="492" y="367"/>
                  </a:cubicBezTo>
                  <a:cubicBezTo>
                    <a:pt x="493" y="366"/>
                    <a:pt x="497" y="364"/>
                    <a:pt x="496" y="361"/>
                  </a:cubicBezTo>
                  <a:cubicBezTo>
                    <a:pt x="494" y="363"/>
                    <a:pt x="491" y="363"/>
                    <a:pt x="490" y="365"/>
                  </a:cubicBezTo>
                  <a:close/>
                  <a:moveTo>
                    <a:pt x="133" y="365"/>
                  </a:moveTo>
                  <a:cubicBezTo>
                    <a:pt x="131" y="365"/>
                    <a:pt x="130" y="361"/>
                    <a:pt x="129" y="364"/>
                  </a:cubicBezTo>
                  <a:cubicBezTo>
                    <a:pt x="132" y="368"/>
                    <a:pt x="132" y="375"/>
                    <a:pt x="137" y="379"/>
                  </a:cubicBezTo>
                  <a:cubicBezTo>
                    <a:pt x="136" y="373"/>
                    <a:pt x="134" y="371"/>
                    <a:pt x="133" y="365"/>
                  </a:cubicBezTo>
                  <a:close/>
                  <a:moveTo>
                    <a:pt x="233" y="365"/>
                  </a:moveTo>
                  <a:cubicBezTo>
                    <a:pt x="235" y="366"/>
                    <a:pt x="238" y="366"/>
                    <a:pt x="239" y="364"/>
                  </a:cubicBezTo>
                  <a:cubicBezTo>
                    <a:pt x="236" y="363"/>
                    <a:pt x="233" y="362"/>
                    <a:pt x="233" y="365"/>
                  </a:cubicBezTo>
                  <a:close/>
                  <a:moveTo>
                    <a:pt x="357" y="365"/>
                  </a:moveTo>
                  <a:cubicBezTo>
                    <a:pt x="358" y="365"/>
                    <a:pt x="359" y="365"/>
                    <a:pt x="360" y="365"/>
                  </a:cubicBezTo>
                  <a:cubicBezTo>
                    <a:pt x="360" y="364"/>
                    <a:pt x="360" y="363"/>
                    <a:pt x="360" y="362"/>
                  </a:cubicBezTo>
                  <a:cubicBezTo>
                    <a:pt x="358" y="363"/>
                    <a:pt x="357" y="363"/>
                    <a:pt x="357" y="365"/>
                  </a:cubicBezTo>
                  <a:close/>
                  <a:moveTo>
                    <a:pt x="364" y="365"/>
                  </a:moveTo>
                  <a:cubicBezTo>
                    <a:pt x="366" y="366"/>
                    <a:pt x="366" y="365"/>
                    <a:pt x="367" y="364"/>
                  </a:cubicBezTo>
                  <a:cubicBezTo>
                    <a:pt x="366" y="363"/>
                    <a:pt x="366" y="363"/>
                    <a:pt x="365" y="362"/>
                  </a:cubicBezTo>
                  <a:cubicBezTo>
                    <a:pt x="365" y="364"/>
                    <a:pt x="363" y="363"/>
                    <a:pt x="364" y="365"/>
                  </a:cubicBezTo>
                  <a:close/>
                  <a:moveTo>
                    <a:pt x="78" y="367"/>
                  </a:moveTo>
                  <a:cubicBezTo>
                    <a:pt x="78" y="365"/>
                    <a:pt x="77" y="363"/>
                    <a:pt x="74" y="364"/>
                  </a:cubicBezTo>
                  <a:cubicBezTo>
                    <a:pt x="74" y="366"/>
                    <a:pt x="76" y="366"/>
                    <a:pt x="78" y="367"/>
                  </a:cubicBezTo>
                  <a:close/>
                  <a:moveTo>
                    <a:pt x="414" y="366"/>
                  </a:moveTo>
                  <a:cubicBezTo>
                    <a:pt x="416" y="366"/>
                    <a:pt x="417" y="365"/>
                    <a:pt x="417" y="364"/>
                  </a:cubicBezTo>
                  <a:cubicBezTo>
                    <a:pt x="415" y="363"/>
                    <a:pt x="414" y="364"/>
                    <a:pt x="414" y="366"/>
                  </a:cubicBezTo>
                  <a:close/>
                  <a:moveTo>
                    <a:pt x="73" y="373"/>
                  </a:moveTo>
                  <a:cubicBezTo>
                    <a:pt x="72" y="369"/>
                    <a:pt x="68" y="364"/>
                    <a:pt x="64" y="365"/>
                  </a:cubicBezTo>
                  <a:cubicBezTo>
                    <a:pt x="67" y="368"/>
                    <a:pt x="69" y="371"/>
                    <a:pt x="73" y="373"/>
                  </a:cubicBezTo>
                  <a:close/>
                  <a:moveTo>
                    <a:pt x="160" y="373"/>
                  </a:moveTo>
                  <a:cubicBezTo>
                    <a:pt x="160" y="371"/>
                    <a:pt x="160" y="370"/>
                    <a:pt x="160" y="369"/>
                  </a:cubicBezTo>
                  <a:cubicBezTo>
                    <a:pt x="157" y="371"/>
                    <a:pt x="155" y="363"/>
                    <a:pt x="152" y="365"/>
                  </a:cubicBezTo>
                  <a:cubicBezTo>
                    <a:pt x="153" y="369"/>
                    <a:pt x="157" y="371"/>
                    <a:pt x="160" y="373"/>
                  </a:cubicBezTo>
                  <a:close/>
                  <a:moveTo>
                    <a:pt x="227" y="400"/>
                  </a:moveTo>
                  <a:cubicBezTo>
                    <a:pt x="227" y="398"/>
                    <a:pt x="228" y="398"/>
                    <a:pt x="230" y="398"/>
                  </a:cubicBezTo>
                  <a:cubicBezTo>
                    <a:pt x="229" y="393"/>
                    <a:pt x="223" y="393"/>
                    <a:pt x="221" y="389"/>
                  </a:cubicBezTo>
                  <a:cubicBezTo>
                    <a:pt x="205" y="382"/>
                    <a:pt x="190" y="370"/>
                    <a:pt x="174" y="365"/>
                  </a:cubicBezTo>
                  <a:cubicBezTo>
                    <a:pt x="189" y="379"/>
                    <a:pt x="206" y="391"/>
                    <a:pt x="227" y="400"/>
                  </a:cubicBezTo>
                  <a:close/>
                  <a:moveTo>
                    <a:pt x="326" y="370"/>
                  </a:moveTo>
                  <a:cubicBezTo>
                    <a:pt x="327" y="368"/>
                    <a:pt x="328" y="366"/>
                    <a:pt x="329" y="364"/>
                  </a:cubicBezTo>
                  <a:cubicBezTo>
                    <a:pt x="327" y="364"/>
                    <a:pt x="324" y="369"/>
                    <a:pt x="326" y="370"/>
                  </a:cubicBezTo>
                  <a:close/>
                  <a:moveTo>
                    <a:pt x="330" y="369"/>
                  </a:moveTo>
                  <a:cubicBezTo>
                    <a:pt x="334" y="369"/>
                    <a:pt x="334" y="367"/>
                    <a:pt x="337" y="367"/>
                  </a:cubicBezTo>
                  <a:cubicBezTo>
                    <a:pt x="337" y="365"/>
                    <a:pt x="335" y="365"/>
                    <a:pt x="334" y="364"/>
                  </a:cubicBezTo>
                  <a:cubicBezTo>
                    <a:pt x="333" y="366"/>
                    <a:pt x="331" y="367"/>
                    <a:pt x="330" y="369"/>
                  </a:cubicBezTo>
                  <a:close/>
                  <a:moveTo>
                    <a:pt x="518" y="365"/>
                  </a:moveTo>
                  <a:cubicBezTo>
                    <a:pt x="518" y="365"/>
                    <a:pt x="517" y="364"/>
                    <a:pt x="516" y="364"/>
                  </a:cubicBezTo>
                  <a:cubicBezTo>
                    <a:pt x="509" y="370"/>
                    <a:pt x="499" y="373"/>
                    <a:pt x="492" y="379"/>
                  </a:cubicBezTo>
                  <a:cubicBezTo>
                    <a:pt x="504" y="380"/>
                    <a:pt x="511" y="371"/>
                    <a:pt x="518" y="365"/>
                  </a:cubicBezTo>
                  <a:close/>
                  <a:moveTo>
                    <a:pt x="310" y="367"/>
                  </a:moveTo>
                  <a:cubicBezTo>
                    <a:pt x="311" y="367"/>
                    <a:pt x="314" y="368"/>
                    <a:pt x="313" y="367"/>
                  </a:cubicBezTo>
                  <a:cubicBezTo>
                    <a:pt x="311" y="368"/>
                    <a:pt x="313" y="364"/>
                    <a:pt x="311" y="365"/>
                  </a:cubicBezTo>
                  <a:cubicBezTo>
                    <a:pt x="311" y="366"/>
                    <a:pt x="310" y="366"/>
                    <a:pt x="310" y="367"/>
                  </a:cubicBezTo>
                  <a:close/>
                  <a:moveTo>
                    <a:pt x="470" y="371"/>
                  </a:moveTo>
                  <a:cubicBezTo>
                    <a:pt x="473" y="369"/>
                    <a:pt x="477" y="368"/>
                    <a:pt x="480" y="366"/>
                  </a:cubicBezTo>
                  <a:cubicBezTo>
                    <a:pt x="475" y="364"/>
                    <a:pt x="468" y="368"/>
                    <a:pt x="470" y="371"/>
                  </a:cubicBezTo>
                  <a:close/>
                  <a:moveTo>
                    <a:pt x="240" y="368"/>
                  </a:moveTo>
                  <a:cubicBezTo>
                    <a:pt x="245" y="372"/>
                    <a:pt x="265" y="388"/>
                    <a:pt x="270" y="379"/>
                  </a:cubicBezTo>
                  <a:cubicBezTo>
                    <a:pt x="261" y="375"/>
                    <a:pt x="252" y="363"/>
                    <a:pt x="240" y="368"/>
                  </a:cubicBezTo>
                  <a:close/>
                  <a:moveTo>
                    <a:pt x="305" y="368"/>
                  </a:moveTo>
                  <a:cubicBezTo>
                    <a:pt x="303" y="367"/>
                    <a:pt x="302" y="366"/>
                    <a:pt x="299" y="366"/>
                  </a:cubicBezTo>
                  <a:cubicBezTo>
                    <a:pt x="298" y="369"/>
                    <a:pt x="304" y="370"/>
                    <a:pt x="305" y="368"/>
                  </a:cubicBezTo>
                  <a:close/>
                  <a:moveTo>
                    <a:pt x="113" y="381"/>
                  </a:moveTo>
                  <a:cubicBezTo>
                    <a:pt x="116" y="381"/>
                    <a:pt x="118" y="380"/>
                    <a:pt x="120" y="382"/>
                  </a:cubicBezTo>
                  <a:cubicBezTo>
                    <a:pt x="119" y="383"/>
                    <a:pt x="116" y="382"/>
                    <a:pt x="115" y="384"/>
                  </a:cubicBezTo>
                  <a:cubicBezTo>
                    <a:pt x="119" y="386"/>
                    <a:pt x="122" y="389"/>
                    <a:pt x="126" y="391"/>
                  </a:cubicBezTo>
                  <a:cubicBezTo>
                    <a:pt x="122" y="382"/>
                    <a:pt x="119" y="368"/>
                    <a:pt x="109" y="367"/>
                  </a:cubicBezTo>
                  <a:cubicBezTo>
                    <a:pt x="110" y="372"/>
                    <a:pt x="113" y="376"/>
                    <a:pt x="113" y="381"/>
                  </a:cubicBezTo>
                  <a:close/>
                  <a:moveTo>
                    <a:pt x="228" y="368"/>
                  </a:moveTo>
                  <a:cubicBezTo>
                    <a:pt x="230" y="368"/>
                    <a:pt x="232" y="368"/>
                    <a:pt x="232" y="367"/>
                  </a:cubicBezTo>
                  <a:cubicBezTo>
                    <a:pt x="231" y="367"/>
                    <a:pt x="230" y="367"/>
                    <a:pt x="229" y="367"/>
                  </a:cubicBezTo>
                  <a:cubicBezTo>
                    <a:pt x="229" y="367"/>
                    <a:pt x="229" y="368"/>
                    <a:pt x="228" y="368"/>
                  </a:cubicBezTo>
                  <a:close/>
                  <a:moveTo>
                    <a:pt x="348" y="368"/>
                  </a:moveTo>
                  <a:cubicBezTo>
                    <a:pt x="350" y="370"/>
                    <a:pt x="353" y="372"/>
                    <a:pt x="355" y="373"/>
                  </a:cubicBezTo>
                  <a:cubicBezTo>
                    <a:pt x="356" y="372"/>
                    <a:pt x="358" y="370"/>
                    <a:pt x="358" y="367"/>
                  </a:cubicBezTo>
                  <a:cubicBezTo>
                    <a:pt x="354" y="368"/>
                    <a:pt x="351" y="365"/>
                    <a:pt x="348" y="368"/>
                  </a:cubicBezTo>
                  <a:close/>
                  <a:moveTo>
                    <a:pt x="495" y="371"/>
                  </a:moveTo>
                  <a:cubicBezTo>
                    <a:pt x="496" y="369"/>
                    <a:pt x="500" y="370"/>
                    <a:pt x="501" y="368"/>
                  </a:cubicBezTo>
                  <a:cubicBezTo>
                    <a:pt x="499" y="365"/>
                    <a:pt x="494" y="369"/>
                    <a:pt x="495" y="371"/>
                  </a:cubicBezTo>
                  <a:close/>
                  <a:moveTo>
                    <a:pt x="61" y="385"/>
                  </a:moveTo>
                  <a:cubicBezTo>
                    <a:pt x="58" y="377"/>
                    <a:pt x="54" y="371"/>
                    <a:pt x="47" y="367"/>
                  </a:cubicBezTo>
                  <a:cubicBezTo>
                    <a:pt x="47" y="377"/>
                    <a:pt x="54" y="381"/>
                    <a:pt x="61" y="385"/>
                  </a:cubicBezTo>
                  <a:close/>
                  <a:moveTo>
                    <a:pt x="171" y="371"/>
                  </a:moveTo>
                  <a:cubicBezTo>
                    <a:pt x="169" y="370"/>
                    <a:pt x="167" y="366"/>
                    <a:pt x="165" y="368"/>
                  </a:cubicBezTo>
                  <a:cubicBezTo>
                    <a:pt x="167" y="369"/>
                    <a:pt x="169" y="372"/>
                    <a:pt x="171" y="371"/>
                  </a:cubicBezTo>
                  <a:close/>
                  <a:moveTo>
                    <a:pt x="264" y="368"/>
                  </a:moveTo>
                  <a:cubicBezTo>
                    <a:pt x="266" y="371"/>
                    <a:pt x="271" y="371"/>
                    <a:pt x="272" y="375"/>
                  </a:cubicBezTo>
                  <a:cubicBezTo>
                    <a:pt x="273" y="369"/>
                    <a:pt x="278" y="377"/>
                    <a:pt x="281" y="372"/>
                  </a:cubicBezTo>
                  <a:cubicBezTo>
                    <a:pt x="276" y="370"/>
                    <a:pt x="268" y="369"/>
                    <a:pt x="264" y="368"/>
                  </a:cubicBezTo>
                  <a:close/>
                  <a:moveTo>
                    <a:pt x="434" y="370"/>
                  </a:moveTo>
                  <a:cubicBezTo>
                    <a:pt x="435" y="369"/>
                    <a:pt x="435" y="367"/>
                    <a:pt x="433" y="367"/>
                  </a:cubicBezTo>
                  <a:cubicBezTo>
                    <a:pt x="432" y="368"/>
                    <a:pt x="432" y="371"/>
                    <a:pt x="434" y="370"/>
                  </a:cubicBezTo>
                  <a:close/>
                  <a:moveTo>
                    <a:pt x="360" y="375"/>
                  </a:moveTo>
                  <a:cubicBezTo>
                    <a:pt x="361" y="372"/>
                    <a:pt x="364" y="371"/>
                    <a:pt x="365" y="368"/>
                  </a:cubicBezTo>
                  <a:cubicBezTo>
                    <a:pt x="361" y="368"/>
                    <a:pt x="359" y="374"/>
                    <a:pt x="360" y="375"/>
                  </a:cubicBezTo>
                  <a:close/>
                  <a:moveTo>
                    <a:pt x="467" y="375"/>
                  </a:moveTo>
                  <a:cubicBezTo>
                    <a:pt x="466" y="378"/>
                    <a:pt x="464" y="381"/>
                    <a:pt x="462" y="384"/>
                  </a:cubicBezTo>
                  <a:cubicBezTo>
                    <a:pt x="473" y="380"/>
                    <a:pt x="482" y="378"/>
                    <a:pt x="488" y="369"/>
                  </a:cubicBezTo>
                  <a:cubicBezTo>
                    <a:pt x="480" y="366"/>
                    <a:pt x="475" y="374"/>
                    <a:pt x="467" y="375"/>
                  </a:cubicBezTo>
                  <a:close/>
                  <a:moveTo>
                    <a:pt x="143" y="384"/>
                  </a:moveTo>
                  <a:cubicBezTo>
                    <a:pt x="149" y="388"/>
                    <a:pt x="154" y="392"/>
                    <a:pt x="159" y="396"/>
                  </a:cubicBezTo>
                  <a:cubicBezTo>
                    <a:pt x="157" y="382"/>
                    <a:pt x="148" y="374"/>
                    <a:pt x="137" y="368"/>
                  </a:cubicBezTo>
                  <a:cubicBezTo>
                    <a:pt x="139" y="374"/>
                    <a:pt x="141" y="379"/>
                    <a:pt x="143" y="384"/>
                  </a:cubicBezTo>
                  <a:close/>
                  <a:moveTo>
                    <a:pt x="365" y="375"/>
                  </a:moveTo>
                  <a:cubicBezTo>
                    <a:pt x="366" y="375"/>
                    <a:pt x="367" y="375"/>
                    <a:pt x="368" y="376"/>
                  </a:cubicBezTo>
                  <a:cubicBezTo>
                    <a:pt x="369" y="373"/>
                    <a:pt x="371" y="372"/>
                    <a:pt x="371" y="368"/>
                  </a:cubicBezTo>
                  <a:cubicBezTo>
                    <a:pt x="366" y="368"/>
                    <a:pt x="367" y="373"/>
                    <a:pt x="365" y="375"/>
                  </a:cubicBezTo>
                  <a:close/>
                  <a:moveTo>
                    <a:pt x="417" y="373"/>
                  </a:moveTo>
                  <a:cubicBezTo>
                    <a:pt x="421" y="375"/>
                    <a:pt x="422" y="372"/>
                    <a:pt x="423" y="369"/>
                  </a:cubicBezTo>
                  <a:cubicBezTo>
                    <a:pt x="421" y="369"/>
                    <a:pt x="421" y="369"/>
                    <a:pt x="418" y="368"/>
                  </a:cubicBezTo>
                  <a:cubicBezTo>
                    <a:pt x="417" y="370"/>
                    <a:pt x="417" y="371"/>
                    <a:pt x="417" y="373"/>
                  </a:cubicBezTo>
                  <a:close/>
                  <a:moveTo>
                    <a:pt x="388" y="372"/>
                  </a:moveTo>
                  <a:cubicBezTo>
                    <a:pt x="388" y="371"/>
                    <a:pt x="390" y="371"/>
                    <a:pt x="389" y="370"/>
                  </a:cubicBezTo>
                  <a:cubicBezTo>
                    <a:pt x="389" y="369"/>
                    <a:pt x="387" y="369"/>
                    <a:pt x="385" y="369"/>
                  </a:cubicBezTo>
                  <a:cubicBezTo>
                    <a:pt x="385" y="371"/>
                    <a:pt x="387" y="371"/>
                    <a:pt x="388" y="372"/>
                  </a:cubicBezTo>
                  <a:close/>
                  <a:moveTo>
                    <a:pt x="398" y="375"/>
                  </a:moveTo>
                  <a:cubicBezTo>
                    <a:pt x="400" y="375"/>
                    <a:pt x="403" y="375"/>
                    <a:pt x="405" y="375"/>
                  </a:cubicBezTo>
                  <a:cubicBezTo>
                    <a:pt x="406" y="374"/>
                    <a:pt x="407" y="372"/>
                    <a:pt x="408" y="370"/>
                  </a:cubicBezTo>
                  <a:cubicBezTo>
                    <a:pt x="402" y="368"/>
                    <a:pt x="399" y="370"/>
                    <a:pt x="398" y="375"/>
                  </a:cubicBezTo>
                  <a:close/>
                  <a:moveTo>
                    <a:pt x="411" y="375"/>
                  </a:moveTo>
                  <a:cubicBezTo>
                    <a:pt x="413" y="373"/>
                    <a:pt x="414" y="372"/>
                    <a:pt x="414" y="369"/>
                  </a:cubicBezTo>
                  <a:cubicBezTo>
                    <a:pt x="412" y="369"/>
                    <a:pt x="410" y="373"/>
                    <a:pt x="411" y="375"/>
                  </a:cubicBezTo>
                  <a:close/>
                  <a:moveTo>
                    <a:pt x="237" y="370"/>
                  </a:moveTo>
                  <a:cubicBezTo>
                    <a:pt x="234" y="368"/>
                    <a:pt x="232" y="373"/>
                    <a:pt x="230" y="371"/>
                  </a:cubicBezTo>
                  <a:cubicBezTo>
                    <a:pt x="237" y="379"/>
                    <a:pt x="247" y="384"/>
                    <a:pt x="256" y="390"/>
                  </a:cubicBezTo>
                  <a:cubicBezTo>
                    <a:pt x="259" y="389"/>
                    <a:pt x="260" y="386"/>
                    <a:pt x="264" y="385"/>
                  </a:cubicBezTo>
                  <a:cubicBezTo>
                    <a:pt x="257" y="381"/>
                    <a:pt x="245" y="374"/>
                    <a:pt x="237" y="370"/>
                  </a:cubicBezTo>
                  <a:close/>
                  <a:moveTo>
                    <a:pt x="374" y="375"/>
                  </a:moveTo>
                  <a:cubicBezTo>
                    <a:pt x="374" y="373"/>
                    <a:pt x="377" y="373"/>
                    <a:pt x="377" y="371"/>
                  </a:cubicBezTo>
                  <a:cubicBezTo>
                    <a:pt x="377" y="370"/>
                    <a:pt x="376" y="370"/>
                    <a:pt x="375" y="370"/>
                  </a:cubicBezTo>
                  <a:cubicBezTo>
                    <a:pt x="376" y="372"/>
                    <a:pt x="373" y="374"/>
                    <a:pt x="374" y="375"/>
                  </a:cubicBezTo>
                  <a:close/>
                  <a:moveTo>
                    <a:pt x="392" y="375"/>
                  </a:moveTo>
                  <a:cubicBezTo>
                    <a:pt x="394" y="374"/>
                    <a:pt x="396" y="373"/>
                    <a:pt x="396" y="370"/>
                  </a:cubicBezTo>
                  <a:cubicBezTo>
                    <a:pt x="393" y="369"/>
                    <a:pt x="392" y="372"/>
                    <a:pt x="392" y="375"/>
                  </a:cubicBezTo>
                  <a:close/>
                  <a:moveTo>
                    <a:pt x="453" y="374"/>
                  </a:moveTo>
                  <a:cubicBezTo>
                    <a:pt x="454" y="372"/>
                    <a:pt x="461" y="372"/>
                    <a:pt x="459" y="370"/>
                  </a:cubicBezTo>
                  <a:cubicBezTo>
                    <a:pt x="458" y="371"/>
                    <a:pt x="458" y="370"/>
                    <a:pt x="457" y="370"/>
                  </a:cubicBezTo>
                  <a:cubicBezTo>
                    <a:pt x="456" y="371"/>
                    <a:pt x="452" y="374"/>
                    <a:pt x="453" y="374"/>
                  </a:cubicBezTo>
                  <a:close/>
                  <a:moveTo>
                    <a:pt x="70" y="378"/>
                  </a:moveTo>
                  <a:cubicBezTo>
                    <a:pt x="67" y="375"/>
                    <a:pt x="66" y="372"/>
                    <a:pt x="62" y="370"/>
                  </a:cubicBezTo>
                  <a:cubicBezTo>
                    <a:pt x="63" y="374"/>
                    <a:pt x="66" y="378"/>
                    <a:pt x="70" y="378"/>
                  </a:cubicBezTo>
                  <a:close/>
                  <a:moveTo>
                    <a:pt x="101" y="391"/>
                  </a:moveTo>
                  <a:cubicBezTo>
                    <a:pt x="100" y="388"/>
                    <a:pt x="97" y="388"/>
                    <a:pt x="97" y="385"/>
                  </a:cubicBezTo>
                  <a:cubicBezTo>
                    <a:pt x="88" y="382"/>
                    <a:pt x="82" y="374"/>
                    <a:pt x="75" y="371"/>
                  </a:cubicBezTo>
                  <a:cubicBezTo>
                    <a:pt x="81" y="380"/>
                    <a:pt x="92" y="384"/>
                    <a:pt x="101" y="391"/>
                  </a:cubicBezTo>
                  <a:close/>
                  <a:moveTo>
                    <a:pt x="97" y="379"/>
                  </a:moveTo>
                  <a:cubicBezTo>
                    <a:pt x="96" y="375"/>
                    <a:pt x="94" y="372"/>
                    <a:pt x="91" y="371"/>
                  </a:cubicBezTo>
                  <a:cubicBezTo>
                    <a:pt x="92" y="375"/>
                    <a:pt x="95" y="376"/>
                    <a:pt x="97" y="379"/>
                  </a:cubicBezTo>
                  <a:close/>
                  <a:moveTo>
                    <a:pt x="333" y="373"/>
                  </a:moveTo>
                  <a:cubicBezTo>
                    <a:pt x="335" y="373"/>
                    <a:pt x="336" y="373"/>
                    <a:pt x="336" y="371"/>
                  </a:cubicBezTo>
                  <a:cubicBezTo>
                    <a:pt x="334" y="371"/>
                    <a:pt x="333" y="372"/>
                    <a:pt x="333" y="373"/>
                  </a:cubicBezTo>
                  <a:close/>
                  <a:moveTo>
                    <a:pt x="378" y="375"/>
                  </a:moveTo>
                  <a:cubicBezTo>
                    <a:pt x="379" y="376"/>
                    <a:pt x="383" y="376"/>
                    <a:pt x="383" y="375"/>
                  </a:cubicBezTo>
                  <a:cubicBezTo>
                    <a:pt x="382" y="374"/>
                    <a:pt x="381" y="373"/>
                    <a:pt x="380" y="372"/>
                  </a:cubicBezTo>
                  <a:cubicBezTo>
                    <a:pt x="379" y="373"/>
                    <a:pt x="378" y="374"/>
                    <a:pt x="378" y="375"/>
                  </a:cubicBezTo>
                  <a:close/>
                  <a:moveTo>
                    <a:pt x="181" y="383"/>
                  </a:moveTo>
                  <a:cubicBezTo>
                    <a:pt x="178" y="380"/>
                    <a:pt x="172" y="381"/>
                    <a:pt x="172" y="376"/>
                  </a:cubicBezTo>
                  <a:cubicBezTo>
                    <a:pt x="168" y="377"/>
                    <a:pt x="169" y="375"/>
                    <a:pt x="168" y="374"/>
                  </a:cubicBezTo>
                  <a:cubicBezTo>
                    <a:pt x="167" y="374"/>
                    <a:pt x="167" y="375"/>
                    <a:pt x="166" y="375"/>
                  </a:cubicBezTo>
                  <a:cubicBezTo>
                    <a:pt x="169" y="379"/>
                    <a:pt x="176" y="382"/>
                    <a:pt x="181" y="383"/>
                  </a:cubicBezTo>
                  <a:close/>
                  <a:moveTo>
                    <a:pt x="108" y="409"/>
                  </a:moveTo>
                  <a:cubicBezTo>
                    <a:pt x="105" y="389"/>
                    <a:pt x="84" y="386"/>
                    <a:pt x="71" y="376"/>
                  </a:cubicBezTo>
                  <a:cubicBezTo>
                    <a:pt x="80" y="390"/>
                    <a:pt x="96" y="398"/>
                    <a:pt x="108" y="409"/>
                  </a:cubicBezTo>
                  <a:close/>
                  <a:moveTo>
                    <a:pt x="439" y="381"/>
                  </a:moveTo>
                  <a:cubicBezTo>
                    <a:pt x="443" y="381"/>
                    <a:pt x="447" y="381"/>
                    <a:pt x="448" y="377"/>
                  </a:cubicBezTo>
                  <a:cubicBezTo>
                    <a:pt x="445" y="375"/>
                    <a:pt x="440" y="378"/>
                    <a:pt x="439" y="381"/>
                  </a:cubicBezTo>
                  <a:close/>
                  <a:moveTo>
                    <a:pt x="305" y="378"/>
                  </a:moveTo>
                  <a:cubicBezTo>
                    <a:pt x="307" y="378"/>
                    <a:pt x="308" y="378"/>
                    <a:pt x="309" y="377"/>
                  </a:cubicBezTo>
                  <a:cubicBezTo>
                    <a:pt x="307" y="377"/>
                    <a:pt x="305" y="375"/>
                    <a:pt x="305" y="378"/>
                  </a:cubicBezTo>
                  <a:close/>
                  <a:moveTo>
                    <a:pt x="347" y="378"/>
                  </a:moveTo>
                  <a:cubicBezTo>
                    <a:pt x="347" y="377"/>
                    <a:pt x="343" y="376"/>
                    <a:pt x="343" y="377"/>
                  </a:cubicBezTo>
                  <a:cubicBezTo>
                    <a:pt x="344" y="378"/>
                    <a:pt x="346" y="378"/>
                    <a:pt x="347" y="378"/>
                  </a:cubicBezTo>
                  <a:close/>
                  <a:moveTo>
                    <a:pt x="366" y="378"/>
                  </a:moveTo>
                  <a:cubicBezTo>
                    <a:pt x="364" y="379"/>
                    <a:pt x="364" y="378"/>
                    <a:pt x="363" y="378"/>
                  </a:cubicBezTo>
                  <a:cubicBezTo>
                    <a:pt x="363" y="381"/>
                    <a:pt x="365" y="380"/>
                    <a:pt x="366" y="378"/>
                  </a:cubicBezTo>
                  <a:close/>
                  <a:moveTo>
                    <a:pt x="413" y="379"/>
                  </a:moveTo>
                  <a:cubicBezTo>
                    <a:pt x="412" y="382"/>
                    <a:pt x="410" y="383"/>
                    <a:pt x="409" y="387"/>
                  </a:cubicBezTo>
                  <a:cubicBezTo>
                    <a:pt x="416" y="387"/>
                    <a:pt x="419" y="382"/>
                    <a:pt x="418" y="378"/>
                  </a:cubicBezTo>
                  <a:cubicBezTo>
                    <a:pt x="417" y="379"/>
                    <a:pt x="415" y="379"/>
                    <a:pt x="413" y="379"/>
                  </a:cubicBezTo>
                  <a:close/>
                  <a:moveTo>
                    <a:pt x="426" y="382"/>
                  </a:moveTo>
                  <a:cubicBezTo>
                    <a:pt x="427" y="380"/>
                    <a:pt x="429" y="381"/>
                    <a:pt x="430" y="379"/>
                  </a:cubicBezTo>
                  <a:cubicBezTo>
                    <a:pt x="430" y="379"/>
                    <a:pt x="430" y="378"/>
                    <a:pt x="430" y="378"/>
                  </a:cubicBezTo>
                  <a:cubicBezTo>
                    <a:pt x="429" y="379"/>
                    <a:pt x="424" y="380"/>
                    <a:pt x="426" y="382"/>
                  </a:cubicBezTo>
                  <a:close/>
                  <a:moveTo>
                    <a:pt x="311" y="382"/>
                  </a:moveTo>
                  <a:cubicBezTo>
                    <a:pt x="314" y="382"/>
                    <a:pt x="315" y="381"/>
                    <a:pt x="315" y="379"/>
                  </a:cubicBezTo>
                  <a:cubicBezTo>
                    <a:pt x="313" y="379"/>
                    <a:pt x="311" y="379"/>
                    <a:pt x="311" y="382"/>
                  </a:cubicBezTo>
                  <a:close/>
                  <a:moveTo>
                    <a:pt x="439" y="392"/>
                  </a:moveTo>
                  <a:cubicBezTo>
                    <a:pt x="444" y="391"/>
                    <a:pt x="452" y="389"/>
                    <a:pt x="457" y="386"/>
                  </a:cubicBezTo>
                  <a:cubicBezTo>
                    <a:pt x="457" y="383"/>
                    <a:pt x="458" y="381"/>
                    <a:pt x="459" y="379"/>
                  </a:cubicBezTo>
                  <a:cubicBezTo>
                    <a:pt x="450" y="380"/>
                    <a:pt x="442" y="386"/>
                    <a:pt x="439" y="392"/>
                  </a:cubicBezTo>
                  <a:close/>
                  <a:moveTo>
                    <a:pt x="323" y="384"/>
                  </a:moveTo>
                  <a:cubicBezTo>
                    <a:pt x="325" y="384"/>
                    <a:pt x="327" y="384"/>
                    <a:pt x="329" y="385"/>
                  </a:cubicBezTo>
                  <a:cubicBezTo>
                    <a:pt x="330" y="383"/>
                    <a:pt x="331" y="382"/>
                    <a:pt x="332" y="380"/>
                  </a:cubicBezTo>
                  <a:cubicBezTo>
                    <a:pt x="328" y="378"/>
                    <a:pt x="323" y="379"/>
                    <a:pt x="323" y="384"/>
                  </a:cubicBezTo>
                  <a:close/>
                  <a:moveTo>
                    <a:pt x="112" y="391"/>
                  </a:moveTo>
                  <a:cubicBezTo>
                    <a:pt x="108" y="388"/>
                    <a:pt x="107" y="382"/>
                    <a:pt x="102" y="380"/>
                  </a:cubicBezTo>
                  <a:cubicBezTo>
                    <a:pt x="102" y="386"/>
                    <a:pt x="108" y="391"/>
                    <a:pt x="112" y="391"/>
                  </a:cubicBezTo>
                  <a:close/>
                  <a:moveTo>
                    <a:pt x="139" y="401"/>
                  </a:moveTo>
                  <a:cubicBezTo>
                    <a:pt x="137" y="392"/>
                    <a:pt x="134" y="383"/>
                    <a:pt x="126" y="380"/>
                  </a:cubicBezTo>
                  <a:cubicBezTo>
                    <a:pt x="129" y="388"/>
                    <a:pt x="131" y="398"/>
                    <a:pt x="139" y="401"/>
                  </a:cubicBezTo>
                  <a:close/>
                  <a:moveTo>
                    <a:pt x="495" y="389"/>
                  </a:moveTo>
                  <a:cubicBezTo>
                    <a:pt x="481" y="399"/>
                    <a:pt x="465" y="410"/>
                    <a:pt x="445" y="416"/>
                  </a:cubicBezTo>
                  <a:cubicBezTo>
                    <a:pt x="458" y="418"/>
                    <a:pt x="469" y="415"/>
                    <a:pt x="479" y="409"/>
                  </a:cubicBezTo>
                  <a:cubicBezTo>
                    <a:pt x="479" y="406"/>
                    <a:pt x="481" y="405"/>
                    <a:pt x="483" y="404"/>
                  </a:cubicBezTo>
                  <a:cubicBezTo>
                    <a:pt x="501" y="401"/>
                    <a:pt x="514" y="389"/>
                    <a:pt x="527" y="380"/>
                  </a:cubicBezTo>
                  <a:cubicBezTo>
                    <a:pt x="516" y="383"/>
                    <a:pt x="507" y="387"/>
                    <a:pt x="495" y="389"/>
                  </a:cubicBezTo>
                  <a:close/>
                  <a:moveTo>
                    <a:pt x="350" y="386"/>
                  </a:moveTo>
                  <a:cubicBezTo>
                    <a:pt x="350" y="385"/>
                    <a:pt x="351" y="385"/>
                    <a:pt x="351" y="383"/>
                  </a:cubicBezTo>
                  <a:cubicBezTo>
                    <a:pt x="348" y="383"/>
                    <a:pt x="344" y="380"/>
                    <a:pt x="342" y="381"/>
                  </a:cubicBezTo>
                  <a:cubicBezTo>
                    <a:pt x="345" y="383"/>
                    <a:pt x="346" y="385"/>
                    <a:pt x="350" y="386"/>
                  </a:cubicBezTo>
                  <a:close/>
                  <a:moveTo>
                    <a:pt x="402" y="382"/>
                  </a:moveTo>
                  <a:cubicBezTo>
                    <a:pt x="402" y="382"/>
                    <a:pt x="402" y="381"/>
                    <a:pt x="403" y="381"/>
                  </a:cubicBezTo>
                  <a:cubicBezTo>
                    <a:pt x="402" y="381"/>
                    <a:pt x="401" y="381"/>
                    <a:pt x="400" y="381"/>
                  </a:cubicBezTo>
                  <a:cubicBezTo>
                    <a:pt x="400" y="382"/>
                    <a:pt x="401" y="383"/>
                    <a:pt x="402" y="382"/>
                  </a:cubicBezTo>
                  <a:close/>
                  <a:moveTo>
                    <a:pt x="386" y="387"/>
                  </a:moveTo>
                  <a:cubicBezTo>
                    <a:pt x="388" y="386"/>
                    <a:pt x="390" y="384"/>
                    <a:pt x="391" y="381"/>
                  </a:cubicBezTo>
                  <a:cubicBezTo>
                    <a:pt x="390" y="381"/>
                    <a:pt x="389" y="381"/>
                    <a:pt x="388" y="381"/>
                  </a:cubicBezTo>
                  <a:cubicBezTo>
                    <a:pt x="388" y="385"/>
                    <a:pt x="386" y="384"/>
                    <a:pt x="386" y="387"/>
                  </a:cubicBezTo>
                  <a:close/>
                  <a:moveTo>
                    <a:pt x="270" y="384"/>
                  </a:moveTo>
                  <a:cubicBezTo>
                    <a:pt x="271" y="386"/>
                    <a:pt x="274" y="386"/>
                    <a:pt x="276" y="387"/>
                  </a:cubicBezTo>
                  <a:cubicBezTo>
                    <a:pt x="277" y="386"/>
                    <a:pt x="278" y="386"/>
                    <a:pt x="278" y="384"/>
                  </a:cubicBezTo>
                  <a:cubicBezTo>
                    <a:pt x="275" y="381"/>
                    <a:pt x="273" y="382"/>
                    <a:pt x="270" y="384"/>
                  </a:cubicBezTo>
                  <a:close/>
                  <a:moveTo>
                    <a:pt x="374" y="385"/>
                  </a:moveTo>
                  <a:cubicBezTo>
                    <a:pt x="376" y="386"/>
                    <a:pt x="379" y="386"/>
                    <a:pt x="382" y="387"/>
                  </a:cubicBezTo>
                  <a:cubicBezTo>
                    <a:pt x="382" y="385"/>
                    <a:pt x="383" y="384"/>
                    <a:pt x="383" y="382"/>
                  </a:cubicBezTo>
                  <a:cubicBezTo>
                    <a:pt x="379" y="382"/>
                    <a:pt x="373" y="380"/>
                    <a:pt x="374" y="385"/>
                  </a:cubicBezTo>
                  <a:close/>
                  <a:moveTo>
                    <a:pt x="85" y="401"/>
                  </a:moveTo>
                  <a:cubicBezTo>
                    <a:pt x="80" y="394"/>
                    <a:pt x="74" y="385"/>
                    <a:pt x="66" y="383"/>
                  </a:cubicBezTo>
                  <a:cubicBezTo>
                    <a:pt x="72" y="389"/>
                    <a:pt x="77" y="399"/>
                    <a:pt x="85" y="401"/>
                  </a:cubicBezTo>
                  <a:close/>
                  <a:moveTo>
                    <a:pt x="391" y="388"/>
                  </a:moveTo>
                  <a:cubicBezTo>
                    <a:pt x="392" y="389"/>
                    <a:pt x="399" y="388"/>
                    <a:pt x="400" y="387"/>
                  </a:cubicBezTo>
                  <a:cubicBezTo>
                    <a:pt x="399" y="385"/>
                    <a:pt x="395" y="384"/>
                    <a:pt x="392" y="382"/>
                  </a:cubicBezTo>
                  <a:cubicBezTo>
                    <a:pt x="392" y="385"/>
                    <a:pt x="391" y="386"/>
                    <a:pt x="391" y="388"/>
                  </a:cubicBezTo>
                  <a:close/>
                  <a:moveTo>
                    <a:pt x="295" y="390"/>
                  </a:moveTo>
                  <a:cubicBezTo>
                    <a:pt x="295" y="388"/>
                    <a:pt x="296" y="388"/>
                    <a:pt x="296" y="386"/>
                  </a:cubicBezTo>
                  <a:cubicBezTo>
                    <a:pt x="293" y="385"/>
                    <a:pt x="293" y="387"/>
                    <a:pt x="290" y="387"/>
                  </a:cubicBezTo>
                  <a:cubicBezTo>
                    <a:pt x="291" y="389"/>
                    <a:pt x="292" y="390"/>
                    <a:pt x="295" y="390"/>
                  </a:cubicBezTo>
                  <a:close/>
                  <a:moveTo>
                    <a:pt x="295" y="383"/>
                  </a:moveTo>
                  <a:cubicBezTo>
                    <a:pt x="292" y="383"/>
                    <a:pt x="290" y="384"/>
                    <a:pt x="289" y="386"/>
                  </a:cubicBezTo>
                  <a:cubicBezTo>
                    <a:pt x="290" y="387"/>
                    <a:pt x="294" y="385"/>
                    <a:pt x="295" y="383"/>
                  </a:cubicBezTo>
                  <a:close/>
                  <a:moveTo>
                    <a:pt x="309" y="384"/>
                  </a:moveTo>
                  <a:cubicBezTo>
                    <a:pt x="308" y="386"/>
                    <a:pt x="313" y="387"/>
                    <a:pt x="313" y="384"/>
                  </a:cubicBezTo>
                  <a:cubicBezTo>
                    <a:pt x="312" y="383"/>
                    <a:pt x="310" y="383"/>
                    <a:pt x="309" y="384"/>
                  </a:cubicBezTo>
                  <a:close/>
                  <a:moveTo>
                    <a:pt x="337" y="385"/>
                  </a:moveTo>
                  <a:cubicBezTo>
                    <a:pt x="337" y="385"/>
                    <a:pt x="338" y="385"/>
                    <a:pt x="338" y="385"/>
                  </a:cubicBezTo>
                  <a:cubicBezTo>
                    <a:pt x="339" y="384"/>
                    <a:pt x="338" y="383"/>
                    <a:pt x="337" y="383"/>
                  </a:cubicBezTo>
                  <a:cubicBezTo>
                    <a:pt x="337" y="384"/>
                    <a:pt x="336" y="384"/>
                    <a:pt x="337" y="385"/>
                  </a:cubicBezTo>
                  <a:close/>
                  <a:moveTo>
                    <a:pt x="354" y="387"/>
                  </a:moveTo>
                  <a:cubicBezTo>
                    <a:pt x="354" y="386"/>
                    <a:pt x="358" y="385"/>
                    <a:pt x="355" y="384"/>
                  </a:cubicBezTo>
                  <a:cubicBezTo>
                    <a:pt x="355" y="385"/>
                    <a:pt x="352" y="386"/>
                    <a:pt x="354" y="387"/>
                  </a:cubicBezTo>
                  <a:close/>
                  <a:moveTo>
                    <a:pt x="161" y="389"/>
                  </a:moveTo>
                  <a:cubicBezTo>
                    <a:pt x="162" y="388"/>
                    <a:pt x="164" y="389"/>
                    <a:pt x="164" y="388"/>
                  </a:cubicBezTo>
                  <a:cubicBezTo>
                    <a:pt x="162" y="387"/>
                    <a:pt x="161" y="384"/>
                    <a:pt x="159" y="385"/>
                  </a:cubicBezTo>
                  <a:cubicBezTo>
                    <a:pt x="160" y="386"/>
                    <a:pt x="161" y="387"/>
                    <a:pt x="161" y="389"/>
                  </a:cubicBezTo>
                  <a:close/>
                  <a:moveTo>
                    <a:pt x="422" y="392"/>
                  </a:moveTo>
                  <a:cubicBezTo>
                    <a:pt x="429" y="394"/>
                    <a:pt x="432" y="390"/>
                    <a:pt x="437" y="389"/>
                  </a:cubicBezTo>
                  <a:cubicBezTo>
                    <a:pt x="436" y="387"/>
                    <a:pt x="440" y="385"/>
                    <a:pt x="437" y="385"/>
                  </a:cubicBezTo>
                  <a:cubicBezTo>
                    <a:pt x="431" y="387"/>
                    <a:pt x="425" y="386"/>
                    <a:pt x="422" y="392"/>
                  </a:cubicBezTo>
                  <a:close/>
                  <a:moveTo>
                    <a:pt x="479" y="387"/>
                  </a:moveTo>
                  <a:cubicBezTo>
                    <a:pt x="480" y="386"/>
                    <a:pt x="481" y="385"/>
                    <a:pt x="482" y="387"/>
                  </a:cubicBezTo>
                  <a:cubicBezTo>
                    <a:pt x="483" y="384"/>
                    <a:pt x="479" y="385"/>
                    <a:pt x="479" y="387"/>
                  </a:cubicBezTo>
                  <a:close/>
                  <a:moveTo>
                    <a:pt x="321" y="386"/>
                  </a:moveTo>
                  <a:cubicBezTo>
                    <a:pt x="318" y="389"/>
                    <a:pt x="328" y="390"/>
                    <a:pt x="328" y="387"/>
                  </a:cubicBezTo>
                  <a:cubicBezTo>
                    <a:pt x="325" y="387"/>
                    <a:pt x="323" y="384"/>
                    <a:pt x="321" y="386"/>
                  </a:cubicBezTo>
                  <a:close/>
                  <a:moveTo>
                    <a:pt x="358" y="388"/>
                  </a:moveTo>
                  <a:cubicBezTo>
                    <a:pt x="360" y="389"/>
                    <a:pt x="360" y="388"/>
                    <a:pt x="363" y="388"/>
                  </a:cubicBezTo>
                  <a:cubicBezTo>
                    <a:pt x="363" y="387"/>
                    <a:pt x="363" y="387"/>
                    <a:pt x="363" y="386"/>
                  </a:cubicBezTo>
                  <a:cubicBezTo>
                    <a:pt x="362" y="385"/>
                    <a:pt x="357" y="385"/>
                    <a:pt x="358" y="388"/>
                  </a:cubicBezTo>
                  <a:close/>
                  <a:moveTo>
                    <a:pt x="457" y="391"/>
                  </a:moveTo>
                  <a:cubicBezTo>
                    <a:pt x="462" y="391"/>
                    <a:pt x="463" y="388"/>
                    <a:pt x="466" y="386"/>
                  </a:cubicBezTo>
                  <a:cubicBezTo>
                    <a:pt x="463" y="388"/>
                    <a:pt x="459" y="388"/>
                    <a:pt x="457" y="391"/>
                  </a:cubicBezTo>
                  <a:close/>
                  <a:moveTo>
                    <a:pt x="260" y="392"/>
                  </a:moveTo>
                  <a:cubicBezTo>
                    <a:pt x="265" y="395"/>
                    <a:pt x="271" y="393"/>
                    <a:pt x="274" y="389"/>
                  </a:cubicBezTo>
                  <a:cubicBezTo>
                    <a:pt x="270" y="384"/>
                    <a:pt x="263" y="388"/>
                    <a:pt x="260" y="392"/>
                  </a:cubicBezTo>
                  <a:close/>
                  <a:moveTo>
                    <a:pt x="299" y="395"/>
                  </a:moveTo>
                  <a:cubicBezTo>
                    <a:pt x="300" y="393"/>
                    <a:pt x="301" y="390"/>
                    <a:pt x="304" y="390"/>
                  </a:cubicBezTo>
                  <a:cubicBezTo>
                    <a:pt x="304" y="388"/>
                    <a:pt x="302" y="387"/>
                    <a:pt x="300" y="387"/>
                  </a:cubicBezTo>
                  <a:cubicBezTo>
                    <a:pt x="300" y="389"/>
                    <a:pt x="295" y="393"/>
                    <a:pt x="299" y="395"/>
                  </a:cubicBezTo>
                  <a:close/>
                  <a:moveTo>
                    <a:pt x="44" y="389"/>
                  </a:moveTo>
                  <a:cubicBezTo>
                    <a:pt x="48" y="394"/>
                    <a:pt x="52" y="400"/>
                    <a:pt x="57" y="404"/>
                  </a:cubicBezTo>
                  <a:cubicBezTo>
                    <a:pt x="55" y="397"/>
                    <a:pt x="49" y="388"/>
                    <a:pt x="44" y="389"/>
                  </a:cubicBezTo>
                  <a:close/>
                  <a:moveTo>
                    <a:pt x="334" y="391"/>
                  </a:moveTo>
                  <a:cubicBezTo>
                    <a:pt x="337" y="390"/>
                    <a:pt x="344" y="393"/>
                    <a:pt x="347" y="392"/>
                  </a:cubicBezTo>
                  <a:cubicBezTo>
                    <a:pt x="347" y="387"/>
                    <a:pt x="339" y="390"/>
                    <a:pt x="335" y="388"/>
                  </a:cubicBezTo>
                  <a:cubicBezTo>
                    <a:pt x="335" y="389"/>
                    <a:pt x="334" y="390"/>
                    <a:pt x="334" y="391"/>
                  </a:cubicBezTo>
                  <a:close/>
                  <a:moveTo>
                    <a:pt x="72" y="403"/>
                  </a:moveTo>
                  <a:cubicBezTo>
                    <a:pt x="70" y="394"/>
                    <a:pt x="60" y="392"/>
                    <a:pt x="55" y="389"/>
                  </a:cubicBezTo>
                  <a:cubicBezTo>
                    <a:pt x="60" y="394"/>
                    <a:pt x="64" y="400"/>
                    <a:pt x="72" y="403"/>
                  </a:cubicBezTo>
                  <a:close/>
                  <a:moveTo>
                    <a:pt x="229" y="405"/>
                  </a:moveTo>
                  <a:cubicBezTo>
                    <a:pt x="217" y="402"/>
                    <a:pt x="208" y="393"/>
                    <a:pt x="198" y="390"/>
                  </a:cubicBezTo>
                  <a:cubicBezTo>
                    <a:pt x="208" y="395"/>
                    <a:pt x="217" y="405"/>
                    <a:pt x="229" y="405"/>
                  </a:cubicBezTo>
                  <a:close/>
                  <a:moveTo>
                    <a:pt x="236" y="391"/>
                  </a:moveTo>
                  <a:cubicBezTo>
                    <a:pt x="236" y="396"/>
                    <a:pt x="240" y="396"/>
                    <a:pt x="242" y="398"/>
                  </a:cubicBezTo>
                  <a:cubicBezTo>
                    <a:pt x="245" y="395"/>
                    <a:pt x="249" y="397"/>
                    <a:pt x="251" y="393"/>
                  </a:cubicBezTo>
                  <a:cubicBezTo>
                    <a:pt x="246" y="387"/>
                    <a:pt x="241" y="391"/>
                    <a:pt x="236" y="391"/>
                  </a:cubicBezTo>
                  <a:close/>
                  <a:moveTo>
                    <a:pt x="318" y="395"/>
                  </a:moveTo>
                  <a:cubicBezTo>
                    <a:pt x="315" y="396"/>
                    <a:pt x="312" y="398"/>
                    <a:pt x="312" y="402"/>
                  </a:cubicBezTo>
                  <a:cubicBezTo>
                    <a:pt x="315" y="403"/>
                    <a:pt x="317" y="403"/>
                    <a:pt x="320" y="404"/>
                  </a:cubicBezTo>
                  <a:cubicBezTo>
                    <a:pt x="322" y="400"/>
                    <a:pt x="325" y="396"/>
                    <a:pt x="326" y="391"/>
                  </a:cubicBezTo>
                  <a:cubicBezTo>
                    <a:pt x="323" y="391"/>
                    <a:pt x="321" y="390"/>
                    <a:pt x="318" y="390"/>
                  </a:cubicBezTo>
                  <a:cubicBezTo>
                    <a:pt x="317" y="391"/>
                    <a:pt x="318" y="393"/>
                    <a:pt x="318" y="395"/>
                  </a:cubicBezTo>
                  <a:close/>
                  <a:moveTo>
                    <a:pt x="302" y="399"/>
                  </a:moveTo>
                  <a:cubicBezTo>
                    <a:pt x="302" y="397"/>
                    <a:pt x="303" y="399"/>
                    <a:pt x="306" y="399"/>
                  </a:cubicBezTo>
                  <a:cubicBezTo>
                    <a:pt x="306" y="396"/>
                    <a:pt x="309" y="395"/>
                    <a:pt x="309" y="392"/>
                  </a:cubicBezTo>
                  <a:cubicBezTo>
                    <a:pt x="307" y="392"/>
                    <a:pt x="307" y="390"/>
                    <a:pt x="305" y="390"/>
                  </a:cubicBezTo>
                  <a:cubicBezTo>
                    <a:pt x="305" y="394"/>
                    <a:pt x="301" y="397"/>
                    <a:pt x="302" y="399"/>
                  </a:cubicBezTo>
                  <a:close/>
                  <a:moveTo>
                    <a:pt x="358" y="393"/>
                  </a:moveTo>
                  <a:cubicBezTo>
                    <a:pt x="358" y="392"/>
                    <a:pt x="358" y="391"/>
                    <a:pt x="358" y="390"/>
                  </a:cubicBezTo>
                  <a:cubicBezTo>
                    <a:pt x="358" y="390"/>
                    <a:pt x="357" y="390"/>
                    <a:pt x="356" y="390"/>
                  </a:cubicBezTo>
                  <a:cubicBezTo>
                    <a:pt x="356" y="392"/>
                    <a:pt x="357" y="393"/>
                    <a:pt x="358" y="393"/>
                  </a:cubicBezTo>
                  <a:close/>
                  <a:moveTo>
                    <a:pt x="367" y="396"/>
                  </a:moveTo>
                  <a:cubicBezTo>
                    <a:pt x="371" y="397"/>
                    <a:pt x="380" y="398"/>
                    <a:pt x="379" y="391"/>
                  </a:cubicBezTo>
                  <a:cubicBezTo>
                    <a:pt x="372" y="391"/>
                    <a:pt x="368" y="390"/>
                    <a:pt x="367" y="396"/>
                  </a:cubicBezTo>
                  <a:close/>
                  <a:moveTo>
                    <a:pt x="385" y="398"/>
                  </a:moveTo>
                  <a:cubicBezTo>
                    <a:pt x="389" y="398"/>
                    <a:pt x="396" y="396"/>
                    <a:pt x="398" y="392"/>
                  </a:cubicBezTo>
                  <a:cubicBezTo>
                    <a:pt x="391" y="390"/>
                    <a:pt x="386" y="391"/>
                    <a:pt x="385" y="398"/>
                  </a:cubicBezTo>
                  <a:close/>
                  <a:moveTo>
                    <a:pt x="446" y="406"/>
                  </a:moveTo>
                  <a:cubicBezTo>
                    <a:pt x="460" y="402"/>
                    <a:pt x="473" y="399"/>
                    <a:pt x="482" y="392"/>
                  </a:cubicBezTo>
                  <a:cubicBezTo>
                    <a:pt x="471" y="396"/>
                    <a:pt x="452" y="397"/>
                    <a:pt x="446" y="406"/>
                  </a:cubicBezTo>
                  <a:close/>
                  <a:moveTo>
                    <a:pt x="279" y="399"/>
                  </a:moveTo>
                  <a:cubicBezTo>
                    <a:pt x="283" y="400"/>
                    <a:pt x="284" y="399"/>
                    <a:pt x="287" y="401"/>
                  </a:cubicBezTo>
                  <a:cubicBezTo>
                    <a:pt x="290" y="401"/>
                    <a:pt x="290" y="398"/>
                    <a:pt x="292" y="396"/>
                  </a:cubicBezTo>
                  <a:cubicBezTo>
                    <a:pt x="288" y="396"/>
                    <a:pt x="286" y="393"/>
                    <a:pt x="282" y="393"/>
                  </a:cubicBezTo>
                  <a:cubicBezTo>
                    <a:pt x="282" y="396"/>
                    <a:pt x="279" y="396"/>
                    <a:pt x="279" y="399"/>
                  </a:cubicBezTo>
                  <a:close/>
                  <a:moveTo>
                    <a:pt x="332" y="393"/>
                  </a:moveTo>
                  <a:cubicBezTo>
                    <a:pt x="332" y="397"/>
                    <a:pt x="327" y="400"/>
                    <a:pt x="328" y="404"/>
                  </a:cubicBezTo>
                  <a:cubicBezTo>
                    <a:pt x="334" y="405"/>
                    <a:pt x="335" y="403"/>
                    <a:pt x="340" y="405"/>
                  </a:cubicBezTo>
                  <a:cubicBezTo>
                    <a:pt x="342" y="402"/>
                    <a:pt x="344" y="399"/>
                    <a:pt x="345" y="395"/>
                  </a:cubicBezTo>
                  <a:cubicBezTo>
                    <a:pt x="341" y="395"/>
                    <a:pt x="337" y="393"/>
                    <a:pt x="332" y="393"/>
                  </a:cubicBezTo>
                  <a:close/>
                  <a:moveTo>
                    <a:pt x="409" y="399"/>
                  </a:moveTo>
                  <a:cubicBezTo>
                    <a:pt x="413" y="398"/>
                    <a:pt x="424" y="399"/>
                    <a:pt x="427" y="395"/>
                  </a:cubicBezTo>
                  <a:cubicBezTo>
                    <a:pt x="421" y="395"/>
                    <a:pt x="410" y="394"/>
                    <a:pt x="409" y="399"/>
                  </a:cubicBezTo>
                  <a:close/>
                  <a:moveTo>
                    <a:pt x="114" y="400"/>
                  </a:moveTo>
                  <a:cubicBezTo>
                    <a:pt x="114" y="398"/>
                    <a:pt x="112" y="398"/>
                    <a:pt x="111" y="396"/>
                  </a:cubicBezTo>
                  <a:cubicBezTo>
                    <a:pt x="111" y="398"/>
                    <a:pt x="112" y="400"/>
                    <a:pt x="114" y="400"/>
                  </a:cubicBezTo>
                  <a:close/>
                  <a:moveTo>
                    <a:pt x="135" y="409"/>
                  </a:moveTo>
                  <a:cubicBezTo>
                    <a:pt x="132" y="404"/>
                    <a:pt x="130" y="398"/>
                    <a:pt x="124" y="396"/>
                  </a:cubicBezTo>
                  <a:cubicBezTo>
                    <a:pt x="126" y="402"/>
                    <a:pt x="130" y="406"/>
                    <a:pt x="135" y="409"/>
                  </a:cubicBezTo>
                  <a:close/>
                  <a:moveTo>
                    <a:pt x="166" y="423"/>
                  </a:moveTo>
                  <a:cubicBezTo>
                    <a:pt x="166" y="420"/>
                    <a:pt x="163" y="415"/>
                    <a:pt x="163" y="410"/>
                  </a:cubicBezTo>
                  <a:cubicBezTo>
                    <a:pt x="157" y="407"/>
                    <a:pt x="153" y="398"/>
                    <a:pt x="146" y="398"/>
                  </a:cubicBezTo>
                  <a:cubicBezTo>
                    <a:pt x="148" y="408"/>
                    <a:pt x="156" y="421"/>
                    <a:pt x="166" y="423"/>
                  </a:cubicBezTo>
                  <a:close/>
                  <a:moveTo>
                    <a:pt x="166" y="402"/>
                  </a:moveTo>
                  <a:cubicBezTo>
                    <a:pt x="166" y="399"/>
                    <a:pt x="166" y="397"/>
                    <a:pt x="164" y="397"/>
                  </a:cubicBezTo>
                  <a:cubicBezTo>
                    <a:pt x="165" y="399"/>
                    <a:pt x="164" y="402"/>
                    <a:pt x="166" y="402"/>
                  </a:cubicBezTo>
                  <a:close/>
                  <a:moveTo>
                    <a:pt x="294" y="401"/>
                  </a:moveTo>
                  <a:cubicBezTo>
                    <a:pt x="296" y="402"/>
                    <a:pt x="296" y="400"/>
                    <a:pt x="296" y="399"/>
                  </a:cubicBezTo>
                  <a:cubicBezTo>
                    <a:pt x="296" y="399"/>
                    <a:pt x="296" y="398"/>
                    <a:pt x="295" y="398"/>
                  </a:cubicBezTo>
                  <a:cubicBezTo>
                    <a:pt x="295" y="400"/>
                    <a:pt x="294" y="400"/>
                    <a:pt x="294" y="401"/>
                  </a:cubicBezTo>
                  <a:close/>
                  <a:moveTo>
                    <a:pt x="363" y="404"/>
                  </a:moveTo>
                  <a:cubicBezTo>
                    <a:pt x="367" y="405"/>
                    <a:pt x="374" y="404"/>
                    <a:pt x="375" y="399"/>
                  </a:cubicBezTo>
                  <a:cubicBezTo>
                    <a:pt x="370" y="399"/>
                    <a:pt x="363" y="397"/>
                    <a:pt x="363" y="404"/>
                  </a:cubicBezTo>
                  <a:close/>
                  <a:moveTo>
                    <a:pt x="114" y="421"/>
                  </a:moveTo>
                  <a:cubicBezTo>
                    <a:pt x="115" y="415"/>
                    <a:pt x="108" y="417"/>
                    <a:pt x="107" y="413"/>
                  </a:cubicBezTo>
                  <a:cubicBezTo>
                    <a:pt x="99" y="410"/>
                    <a:pt x="94" y="401"/>
                    <a:pt x="87" y="399"/>
                  </a:cubicBezTo>
                  <a:cubicBezTo>
                    <a:pt x="93" y="410"/>
                    <a:pt x="104" y="415"/>
                    <a:pt x="114" y="421"/>
                  </a:cubicBezTo>
                  <a:close/>
                  <a:moveTo>
                    <a:pt x="159" y="402"/>
                  </a:moveTo>
                  <a:cubicBezTo>
                    <a:pt x="160" y="401"/>
                    <a:pt x="159" y="399"/>
                    <a:pt x="157" y="399"/>
                  </a:cubicBezTo>
                  <a:cubicBezTo>
                    <a:pt x="158" y="400"/>
                    <a:pt x="158" y="401"/>
                    <a:pt x="159" y="402"/>
                  </a:cubicBezTo>
                  <a:close/>
                  <a:moveTo>
                    <a:pt x="65" y="403"/>
                  </a:moveTo>
                  <a:cubicBezTo>
                    <a:pt x="63" y="403"/>
                    <a:pt x="60" y="398"/>
                    <a:pt x="60" y="401"/>
                  </a:cubicBezTo>
                  <a:cubicBezTo>
                    <a:pt x="65" y="405"/>
                    <a:pt x="66" y="414"/>
                    <a:pt x="72" y="416"/>
                  </a:cubicBezTo>
                  <a:cubicBezTo>
                    <a:pt x="73" y="416"/>
                    <a:pt x="73" y="415"/>
                    <a:pt x="73" y="415"/>
                  </a:cubicBezTo>
                  <a:cubicBezTo>
                    <a:pt x="72" y="409"/>
                    <a:pt x="65" y="410"/>
                    <a:pt x="65" y="403"/>
                  </a:cubicBezTo>
                  <a:close/>
                  <a:moveTo>
                    <a:pt x="421" y="410"/>
                  </a:moveTo>
                  <a:cubicBezTo>
                    <a:pt x="431" y="408"/>
                    <a:pt x="438" y="404"/>
                    <a:pt x="445" y="399"/>
                  </a:cubicBezTo>
                  <a:cubicBezTo>
                    <a:pt x="436" y="400"/>
                    <a:pt x="422" y="399"/>
                    <a:pt x="421" y="410"/>
                  </a:cubicBezTo>
                  <a:close/>
                  <a:moveTo>
                    <a:pt x="299" y="402"/>
                  </a:moveTo>
                  <a:cubicBezTo>
                    <a:pt x="301" y="402"/>
                    <a:pt x="302" y="402"/>
                    <a:pt x="304" y="402"/>
                  </a:cubicBezTo>
                  <a:cubicBezTo>
                    <a:pt x="304" y="399"/>
                    <a:pt x="298" y="399"/>
                    <a:pt x="299" y="402"/>
                  </a:cubicBezTo>
                  <a:close/>
                  <a:moveTo>
                    <a:pt x="384" y="403"/>
                  </a:moveTo>
                  <a:cubicBezTo>
                    <a:pt x="385" y="404"/>
                    <a:pt x="387" y="403"/>
                    <a:pt x="388" y="404"/>
                  </a:cubicBezTo>
                  <a:cubicBezTo>
                    <a:pt x="387" y="401"/>
                    <a:pt x="392" y="404"/>
                    <a:pt x="392" y="401"/>
                  </a:cubicBezTo>
                  <a:cubicBezTo>
                    <a:pt x="388" y="401"/>
                    <a:pt x="386" y="401"/>
                    <a:pt x="384" y="403"/>
                  </a:cubicBezTo>
                  <a:close/>
                  <a:moveTo>
                    <a:pt x="195" y="422"/>
                  </a:moveTo>
                  <a:cubicBezTo>
                    <a:pt x="187" y="414"/>
                    <a:pt x="179" y="408"/>
                    <a:pt x="170" y="401"/>
                  </a:cubicBezTo>
                  <a:cubicBezTo>
                    <a:pt x="173" y="414"/>
                    <a:pt x="186" y="416"/>
                    <a:pt x="195" y="422"/>
                  </a:cubicBezTo>
                  <a:close/>
                  <a:moveTo>
                    <a:pt x="394" y="414"/>
                  </a:moveTo>
                  <a:cubicBezTo>
                    <a:pt x="402" y="414"/>
                    <a:pt x="408" y="412"/>
                    <a:pt x="416" y="412"/>
                  </a:cubicBezTo>
                  <a:cubicBezTo>
                    <a:pt x="416" y="409"/>
                    <a:pt x="418" y="406"/>
                    <a:pt x="419" y="403"/>
                  </a:cubicBezTo>
                  <a:cubicBezTo>
                    <a:pt x="409" y="406"/>
                    <a:pt x="400" y="406"/>
                    <a:pt x="394" y="414"/>
                  </a:cubicBezTo>
                  <a:close/>
                  <a:moveTo>
                    <a:pt x="267" y="407"/>
                  </a:moveTo>
                  <a:cubicBezTo>
                    <a:pt x="263" y="406"/>
                    <a:pt x="258" y="403"/>
                    <a:pt x="253" y="405"/>
                  </a:cubicBezTo>
                  <a:cubicBezTo>
                    <a:pt x="257" y="405"/>
                    <a:pt x="264" y="411"/>
                    <a:pt x="267" y="407"/>
                  </a:cubicBezTo>
                  <a:close/>
                  <a:moveTo>
                    <a:pt x="118" y="416"/>
                  </a:moveTo>
                  <a:cubicBezTo>
                    <a:pt x="118" y="410"/>
                    <a:pt x="114" y="408"/>
                    <a:pt x="111" y="405"/>
                  </a:cubicBezTo>
                  <a:cubicBezTo>
                    <a:pt x="113" y="409"/>
                    <a:pt x="113" y="415"/>
                    <a:pt x="118" y="416"/>
                  </a:cubicBezTo>
                  <a:close/>
                  <a:moveTo>
                    <a:pt x="308" y="407"/>
                  </a:moveTo>
                  <a:cubicBezTo>
                    <a:pt x="311" y="407"/>
                    <a:pt x="316" y="409"/>
                    <a:pt x="319" y="409"/>
                  </a:cubicBezTo>
                  <a:cubicBezTo>
                    <a:pt x="319" y="407"/>
                    <a:pt x="318" y="407"/>
                    <a:pt x="318" y="406"/>
                  </a:cubicBezTo>
                  <a:cubicBezTo>
                    <a:pt x="314" y="406"/>
                    <a:pt x="309" y="404"/>
                    <a:pt x="308" y="407"/>
                  </a:cubicBezTo>
                  <a:close/>
                  <a:moveTo>
                    <a:pt x="338" y="410"/>
                  </a:moveTo>
                  <a:cubicBezTo>
                    <a:pt x="339" y="409"/>
                    <a:pt x="340" y="408"/>
                    <a:pt x="340" y="407"/>
                  </a:cubicBezTo>
                  <a:cubicBezTo>
                    <a:pt x="336" y="408"/>
                    <a:pt x="332" y="406"/>
                    <a:pt x="330" y="408"/>
                  </a:cubicBezTo>
                  <a:cubicBezTo>
                    <a:pt x="333" y="408"/>
                    <a:pt x="335" y="410"/>
                    <a:pt x="338" y="410"/>
                  </a:cubicBezTo>
                  <a:close/>
                  <a:moveTo>
                    <a:pt x="346" y="410"/>
                  </a:moveTo>
                  <a:cubicBezTo>
                    <a:pt x="348" y="410"/>
                    <a:pt x="347" y="409"/>
                    <a:pt x="349" y="409"/>
                  </a:cubicBezTo>
                  <a:cubicBezTo>
                    <a:pt x="349" y="406"/>
                    <a:pt x="345" y="406"/>
                    <a:pt x="346" y="410"/>
                  </a:cubicBezTo>
                  <a:close/>
                  <a:moveTo>
                    <a:pt x="358" y="411"/>
                  </a:moveTo>
                  <a:cubicBezTo>
                    <a:pt x="363" y="410"/>
                    <a:pt x="371" y="412"/>
                    <a:pt x="371" y="407"/>
                  </a:cubicBezTo>
                  <a:cubicBezTo>
                    <a:pt x="367" y="408"/>
                    <a:pt x="361" y="408"/>
                    <a:pt x="358" y="411"/>
                  </a:cubicBezTo>
                  <a:close/>
                  <a:moveTo>
                    <a:pt x="144" y="414"/>
                  </a:moveTo>
                  <a:cubicBezTo>
                    <a:pt x="142" y="412"/>
                    <a:pt x="142" y="407"/>
                    <a:pt x="140" y="409"/>
                  </a:cubicBezTo>
                  <a:cubicBezTo>
                    <a:pt x="141" y="410"/>
                    <a:pt x="143" y="414"/>
                    <a:pt x="144" y="414"/>
                  </a:cubicBezTo>
                  <a:close/>
                  <a:moveTo>
                    <a:pt x="328" y="409"/>
                  </a:moveTo>
                  <a:cubicBezTo>
                    <a:pt x="326" y="409"/>
                    <a:pt x="325" y="409"/>
                    <a:pt x="323" y="408"/>
                  </a:cubicBezTo>
                  <a:cubicBezTo>
                    <a:pt x="323" y="410"/>
                    <a:pt x="327" y="410"/>
                    <a:pt x="328" y="409"/>
                  </a:cubicBezTo>
                  <a:close/>
                  <a:moveTo>
                    <a:pt x="146" y="439"/>
                  </a:moveTo>
                  <a:cubicBezTo>
                    <a:pt x="139" y="429"/>
                    <a:pt x="131" y="413"/>
                    <a:pt x="120" y="409"/>
                  </a:cubicBezTo>
                  <a:cubicBezTo>
                    <a:pt x="129" y="419"/>
                    <a:pt x="137" y="430"/>
                    <a:pt x="146" y="439"/>
                  </a:cubicBezTo>
                  <a:close/>
                  <a:moveTo>
                    <a:pt x="271" y="410"/>
                  </a:moveTo>
                  <a:cubicBezTo>
                    <a:pt x="272" y="410"/>
                    <a:pt x="273" y="410"/>
                    <a:pt x="273" y="410"/>
                  </a:cubicBezTo>
                  <a:cubicBezTo>
                    <a:pt x="274" y="408"/>
                    <a:pt x="270" y="408"/>
                    <a:pt x="271" y="410"/>
                  </a:cubicBezTo>
                  <a:close/>
                  <a:moveTo>
                    <a:pt x="298" y="412"/>
                  </a:moveTo>
                  <a:cubicBezTo>
                    <a:pt x="298" y="412"/>
                    <a:pt x="299" y="413"/>
                    <a:pt x="299" y="413"/>
                  </a:cubicBezTo>
                  <a:cubicBezTo>
                    <a:pt x="303" y="413"/>
                    <a:pt x="305" y="414"/>
                    <a:pt x="308" y="414"/>
                  </a:cubicBezTo>
                  <a:cubicBezTo>
                    <a:pt x="311" y="414"/>
                    <a:pt x="309" y="413"/>
                    <a:pt x="307" y="413"/>
                  </a:cubicBezTo>
                  <a:cubicBezTo>
                    <a:pt x="303" y="413"/>
                    <a:pt x="297" y="409"/>
                    <a:pt x="293" y="411"/>
                  </a:cubicBezTo>
                  <a:cubicBezTo>
                    <a:pt x="295" y="411"/>
                    <a:pt x="296" y="412"/>
                    <a:pt x="298" y="412"/>
                  </a:cubicBezTo>
                  <a:close/>
                  <a:moveTo>
                    <a:pt x="380" y="416"/>
                  </a:moveTo>
                  <a:cubicBezTo>
                    <a:pt x="382" y="416"/>
                    <a:pt x="384" y="415"/>
                    <a:pt x="386" y="414"/>
                  </a:cubicBezTo>
                  <a:cubicBezTo>
                    <a:pt x="384" y="413"/>
                    <a:pt x="379" y="414"/>
                    <a:pt x="380" y="416"/>
                  </a:cubicBezTo>
                  <a:close/>
                  <a:moveTo>
                    <a:pt x="76" y="418"/>
                  </a:moveTo>
                  <a:cubicBezTo>
                    <a:pt x="76" y="417"/>
                    <a:pt x="77" y="416"/>
                    <a:pt x="76" y="415"/>
                  </a:cubicBezTo>
                  <a:cubicBezTo>
                    <a:pt x="75" y="416"/>
                    <a:pt x="75" y="412"/>
                    <a:pt x="74" y="415"/>
                  </a:cubicBezTo>
                  <a:cubicBezTo>
                    <a:pt x="75" y="416"/>
                    <a:pt x="74" y="417"/>
                    <a:pt x="76" y="418"/>
                  </a:cubicBezTo>
                  <a:close/>
                  <a:moveTo>
                    <a:pt x="392" y="416"/>
                  </a:moveTo>
                  <a:cubicBezTo>
                    <a:pt x="393" y="416"/>
                    <a:pt x="394" y="417"/>
                    <a:pt x="394" y="417"/>
                  </a:cubicBezTo>
                  <a:cubicBezTo>
                    <a:pt x="394" y="416"/>
                    <a:pt x="395" y="416"/>
                    <a:pt x="395" y="415"/>
                  </a:cubicBezTo>
                  <a:cubicBezTo>
                    <a:pt x="393" y="415"/>
                    <a:pt x="393" y="416"/>
                    <a:pt x="392" y="416"/>
                  </a:cubicBezTo>
                  <a:close/>
                  <a:moveTo>
                    <a:pt x="374" y="418"/>
                  </a:moveTo>
                  <a:cubicBezTo>
                    <a:pt x="375" y="417"/>
                    <a:pt x="378" y="418"/>
                    <a:pt x="378" y="415"/>
                  </a:cubicBezTo>
                  <a:cubicBezTo>
                    <a:pt x="376" y="416"/>
                    <a:pt x="374" y="415"/>
                    <a:pt x="374" y="418"/>
                  </a:cubicBezTo>
                  <a:close/>
                  <a:moveTo>
                    <a:pt x="321" y="416"/>
                  </a:moveTo>
                  <a:cubicBezTo>
                    <a:pt x="320" y="416"/>
                    <a:pt x="320" y="417"/>
                    <a:pt x="321" y="417"/>
                  </a:cubicBezTo>
                  <a:cubicBezTo>
                    <a:pt x="324" y="417"/>
                    <a:pt x="331" y="418"/>
                    <a:pt x="330" y="416"/>
                  </a:cubicBezTo>
                  <a:cubicBezTo>
                    <a:pt x="327" y="417"/>
                    <a:pt x="326" y="416"/>
                    <a:pt x="323" y="416"/>
                  </a:cubicBezTo>
                  <a:cubicBezTo>
                    <a:pt x="322" y="416"/>
                    <a:pt x="321" y="416"/>
                    <a:pt x="321" y="416"/>
                  </a:cubicBezTo>
                  <a:close/>
                  <a:moveTo>
                    <a:pt x="83" y="421"/>
                  </a:moveTo>
                  <a:cubicBezTo>
                    <a:pt x="82" y="419"/>
                    <a:pt x="79" y="418"/>
                    <a:pt x="77" y="416"/>
                  </a:cubicBezTo>
                  <a:cubicBezTo>
                    <a:pt x="75" y="420"/>
                    <a:pt x="83" y="420"/>
                    <a:pt x="83" y="421"/>
                  </a:cubicBezTo>
                  <a:close/>
                  <a:moveTo>
                    <a:pt x="129" y="425"/>
                  </a:moveTo>
                  <a:cubicBezTo>
                    <a:pt x="126" y="424"/>
                    <a:pt x="124" y="418"/>
                    <a:pt x="121" y="418"/>
                  </a:cubicBezTo>
                  <a:cubicBezTo>
                    <a:pt x="122" y="422"/>
                    <a:pt x="127" y="424"/>
                    <a:pt x="129" y="425"/>
                  </a:cubicBezTo>
                  <a:close/>
                  <a:moveTo>
                    <a:pt x="417" y="421"/>
                  </a:moveTo>
                  <a:cubicBezTo>
                    <a:pt x="425" y="421"/>
                    <a:pt x="435" y="421"/>
                    <a:pt x="443" y="419"/>
                  </a:cubicBezTo>
                  <a:cubicBezTo>
                    <a:pt x="436" y="417"/>
                    <a:pt x="422" y="418"/>
                    <a:pt x="417" y="421"/>
                  </a:cubicBezTo>
                  <a:close/>
                  <a:moveTo>
                    <a:pt x="388" y="419"/>
                  </a:moveTo>
                  <a:cubicBezTo>
                    <a:pt x="388" y="417"/>
                    <a:pt x="385" y="419"/>
                    <a:pt x="384" y="418"/>
                  </a:cubicBezTo>
                  <a:cubicBezTo>
                    <a:pt x="383" y="420"/>
                    <a:pt x="386" y="419"/>
                    <a:pt x="388" y="419"/>
                  </a:cubicBezTo>
                  <a:close/>
                  <a:moveTo>
                    <a:pt x="160" y="426"/>
                  </a:moveTo>
                  <a:cubicBezTo>
                    <a:pt x="161" y="425"/>
                    <a:pt x="157" y="424"/>
                    <a:pt x="159" y="422"/>
                  </a:cubicBezTo>
                  <a:cubicBezTo>
                    <a:pt x="155" y="422"/>
                    <a:pt x="155" y="419"/>
                    <a:pt x="152" y="419"/>
                  </a:cubicBezTo>
                  <a:cubicBezTo>
                    <a:pt x="152" y="424"/>
                    <a:pt x="158" y="426"/>
                    <a:pt x="160" y="426"/>
                  </a:cubicBezTo>
                  <a:close/>
                  <a:moveTo>
                    <a:pt x="174" y="427"/>
                  </a:moveTo>
                  <a:cubicBezTo>
                    <a:pt x="182" y="430"/>
                    <a:pt x="188" y="435"/>
                    <a:pt x="196" y="438"/>
                  </a:cubicBezTo>
                  <a:cubicBezTo>
                    <a:pt x="188" y="432"/>
                    <a:pt x="181" y="425"/>
                    <a:pt x="173" y="419"/>
                  </a:cubicBezTo>
                  <a:cubicBezTo>
                    <a:pt x="173" y="422"/>
                    <a:pt x="174" y="425"/>
                    <a:pt x="174" y="427"/>
                  </a:cubicBezTo>
                  <a:close/>
                  <a:moveTo>
                    <a:pt x="347" y="422"/>
                  </a:moveTo>
                  <a:cubicBezTo>
                    <a:pt x="354" y="422"/>
                    <a:pt x="358" y="423"/>
                    <a:pt x="366" y="423"/>
                  </a:cubicBezTo>
                  <a:cubicBezTo>
                    <a:pt x="366" y="421"/>
                    <a:pt x="366" y="420"/>
                    <a:pt x="366" y="419"/>
                  </a:cubicBezTo>
                  <a:cubicBezTo>
                    <a:pt x="360" y="418"/>
                    <a:pt x="352" y="420"/>
                    <a:pt x="347" y="422"/>
                  </a:cubicBezTo>
                  <a:close/>
                  <a:moveTo>
                    <a:pt x="371" y="423"/>
                  </a:moveTo>
                  <a:cubicBezTo>
                    <a:pt x="372" y="421"/>
                    <a:pt x="378" y="423"/>
                    <a:pt x="378" y="421"/>
                  </a:cubicBezTo>
                  <a:cubicBezTo>
                    <a:pt x="375" y="421"/>
                    <a:pt x="371" y="419"/>
                    <a:pt x="371" y="423"/>
                  </a:cubicBezTo>
                  <a:close/>
                  <a:moveTo>
                    <a:pt x="89" y="426"/>
                  </a:moveTo>
                  <a:cubicBezTo>
                    <a:pt x="88" y="424"/>
                    <a:pt x="85" y="422"/>
                    <a:pt x="84" y="423"/>
                  </a:cubicBezTo>
                  <a:cubicBezTo>
                    <a:pt x="86" y="423"/>
                    <a:pt x="86" y="426"/>
                    <a:pt x="89" y="426"/>
                  </a:cubicBezTo>
                  <a:close/>
                  <a:moveTo>
                    <a:pt x="92" y="436"/>
                  </a:moveTo>
                  <a:cubicBezTo>
                    <a:pt x="88" y="431"/>
                    <a:pt x="81" y="425"/>
                    <a:pt x="75" y="424"/>
                  </a:cubicBezTo>
                  <a:cubicBezTo>
                    <a:pt x="80" y="428"/>
                    <a:pt x="88" y="435"/>
                    <a:pt x="92" y="436"/>
                  </a:cubicBezTo>
                  <a:close/>
                  <a:moveTo>
                    <a:pt x="119" y="426"/>
                  </a:moveTo>
                  <a:cubicBezTo>
                    <a:pt x="123" y="428"/>
                    <a:pt x="125" y="431"/>
                    <a:pt x="129" y="432"/>
                  </a:cubicBezTo>
                  <a:cubicBezTo>
                    <a:pt x="126" y="431"/>
                    <a:pt x="122" y="424"/>
                    <a:pt x="119" y="426"/>
                  </a:cubicBezTo>
                  <a:close/>
                  <a:moveTo>
                    <a:pt x="149" y="430"/>
                  </a:moveTo>
                  <a:cubicBezTo>
                    <a:pt x="148" y="429"/>
                    <a:pt x="146" y="425"/>
                    <a:pt x="145" y="426"/>
                  </a:cubicBezTo>
                  <a:cubicBezTo>
                    <a:pt x="147" y="427"/>
                    <a:pt x="146" y="430"/>
                    <a:pt x="149" y="430"/>
                  </a:cubicBezTo>
                  <a:close/>
                  <a:moveTo>
                    <a:pt x="169" y="472"/>
                  </a:moveTo>
                  <a:cubicBezTo>
                    <a:pt x="158" y="453"/>
                    <a:pt x="136" y="442"/>
                    <a:pt x="120" y="431"/>
                  </a:cubicBezTo>
                  <a:cubicBezTo>
                    <a:pt x="136" y="445"/>
                    <a:pt x="152" y="458"/>
                    <a:pt x="169" y="472"/>
                  </a:cubicBezTo>
                  <a:close/>
                  <a:moveTo>
                    <a:pt x="157" y="443"/>
                  </a:moveTo>
                  <a:cubicBezTo>
                    <a:pt x="157" y="438"/>
                    <a:pt x="151" y="436"/>
                    <a:pt x="152" y="432"/>
                  </a:cubicBezTo>
                  <a:cubicBezTo>
                    <a:pt x="151" y="432"/>
                    <a:pt x="150" y="432"/>
                    <a:pt x="149" y="432"/>
                  </a:cubicBezTo>
                  <a:cubicBezTo>
                    <a:pt x="151" y="436"/>
                    <a:pt x="154" y="439"/>
                    <a:pt x="157" y="443"/>
                  </a:cubicBezTo>
                  <a:close/>
                  <a:moveTo>
                    <a:pt x="176" y="464"/>
                  </a:moveTo>
                  <a:cubicBezTo>
                    <a:pt x="185" y="470"/>
                    <a:pt x="193" y="476"/>
                    <a:pt x="203" y="481"/>
                  </a:cubicBezTo>
                  <a:cubicBezTo>
                    <a:pt x="192" y="468"/>
                    <a:pt x="179" y="456"/>
                    <a:pt x="167" y="443"/>
                  </a:cubicBezTo>
                  <a:cubicBezTo>
                    <a:pt x="167" y="442"/>
                    <a:pt x="166" y="442"/>
                    <a:pt x="166" y="440"/>
                  </a:cubicBezTo>
                  <a:cubicBezTo>
                    <a:pt x="162" y="438"/>
                    <a:pt x="159" y="435"/>
                    <a:pt x="155" y="432"/>
                  </a:cubicBezTo>
                  <a:cubicBezTo>
                    <a:pt x="160" y="444"/>
                    <a:pt x="170" y="453"/>
                    <a:pt x="176" y="464"/>
                  </a:cubicBezTo>
                  <a:close/>
                  <a:moveTo>
                    <a:pt x="129" y="445"/>
                  </a:moveTo>
                  <a:cubicBezTo>
                    <a:pt x="125" y="440"/>
                    <a:pt x="119" y="436"/>
                    <a:pt x="113" y="433"/>
                  </a:cubicBezTo>
                  <a:cubicBezTo>
                    <a:pt x="117" y="438"/>
                    <a:pt x="123" y="442"/>
                    <a:pt x="129" y="445"/>
                  </a:cubicBezTo>
                  <a:close/>
                  <a:moveTo>
                    <a:pt x="185" y="449"/>
                  </a:moveTo>
                  <a:cubicBezTo>
                    <a:pt x="181" y="446"/>
                    <a:pt x="174" y="441"/>
                    <a:pt x="169" y="437"/>
                  </a:cubicBezTo>
                  <a:cubicBezTo>
                    <a:pt x="174" y="441"/>
                    <a:pt x="178" y="447"/>
                    <a:pt x="185" y="449"/>
                  </a:cubicBezTo>
                  <a:close/>
                  <a:moveTo>
                    <a:pt x="203" y="509"/>
                  </a:moveTo>
                  <a:cubicBezTo>
                    <a:pt x="200" y="508"/>
                    <a:pt x="199" y="504"/>
                    <a:pt x="196" y="502"/>
                  </a:cubicBezTo>
                  <a:cubicBezTo>
                    <a:pt x="186" y="494"/>
                    <a:pt x="173" y="489"/>
                    <a:pt x="168" y="480"/>
                  </a:cubicBezTo>
                  <a:cubicBezTo>
                    <a:pt x="156" y="471"/>
                    <a:pt x="140" y="459"/>
                    <a:pt x="128" y="449"/>
                  </a:cubicBezTo>
                  <a:cubicBezTo>
                    <a:pt x="124" y="447"/>
                    <a:pt x="117" y="439"/>
                    <a:pt x="115" y="440"/>
                  </a:cubicBezTo>
                  <a:cubicBezTo>
                    <a:pt x="115" y="440"/>
                    <a:pt x="115" y="440"/>
                    <a:pt x="115" y="440"/>
                  </a:cubicBezTo>
                  <a:cubicBezTo>
                    <a:pt x="119" y="445"/>
                    <a:pt x="125" y="449"/>
                    <a:pt x="130" y="454"/>
                  </a:cubicBezTo>
                  <a:cubicBezTo>
                    <a:pt x="134" y="457"/>
                    <a:pt x="139" y="461"/>
                    <a:pt x="143" y="464"/>
                  </a:cubicBezTo>
                  <a:cubicBezTo>
                    <a:pt x="151" y="472"/>
                    <a:pt x="161" y="478"/>
                    <a:pt x="168" y="486"/>
                  </a:cubicBezTo>
                  <a:cubicBezTo>
                    <a:pt x="170" y="488"/>
                    <a:pt x="171" y="491"/>
                    <a:pt x="173" y="492"/>
                  </a:cubicBezTo>
                  <a:cubicBezTo>
                    <a:pt x="179" y="497"/>
                    <a:pt x="186" y="501"/>
                    <a:pt x="193" y="505"/>
                  </a:cubicBezTo>
                  <a:cubicBezTo>
                    <a:pt x="200" y="509"/>
                    <a:pt x="207" y="513"/>
                    <a:pt x="214" y="518"/>
                  </a:cubicBezTo>
                  <a:cubicBezTo>
                    <a:pt x="212" y="513"/>
                    <a:pt x="206" y="512"/>
                    <a:pt x="203" y="509"/>
                  </a:cubicBezTo>
                  <a:close/>
                  <a:moveTo>
                    <a:pt x="162" y="448"/>
                  </a:moveTo>
                  <a:cubicBezTo>
                    <a:pt x="161" y="446"/>
                    <a:pt x="160" y="447"/>
                    <a:pt x="161" y="444"/>
                  </a:cubicBezTo>
                  <a:cubicBezTo>
                    <a:pt x="160" y="445"/>
                    <a:pt x="158" y="442"/>
                    <a:pt x="157" y="444"/>
                  </a:cubicBezTo>
                  <a:cubicBezTo>
                    <a:pt x="158" y="444"/>
                    <a:pt x="158" y="446"/>
                    <a:pt x="159" y="446"/>
                  </a:cubicBezTo>
                  <a:cubicBezTo>
                    <a:pt x="161" y="445"/>
                    <a:pt x="160" y="448"/>
                    <a:pt x="162" y="448"/>
                  </a:cubicBezTo>
                  <a:close/>
                  <a:moveTo>
                    <a:pt x="137" y="452"/>
                  </a:moveTo>
                  <a:cubicBezTo>
                    <a:pt x="138" y="450"/>
                    <a:pt x="134" y="448"/>
                    <a:pt x="134" y="449"/>
                  </a:cubicBezTo>
                  <a:cubicBezTo>
                    <a:pt x="135" y="450"/>
                    <a:pt x="136" y="451"/>
                    <a:pt x="137" y="452"/>
                  </a:cubicBezTo>
                  <a:close/>
                  <a:moveTo>
                    <a:pt x="142" y="455"/>
                  </a:moveTo>
                  <a:cubicBezTo>
                    <a:pt x="141" y="455"/>
                    <a:pt x="141" y="454"/>
                    <a:pt x="141" y="453"/>
                  </a:cubicBezTo>
                  <a:cubicBezTo>
                    <a:pt x="140" y="453"/>
                    <a:pt x="139" y="453"/>
                    <a:pt x="138" y="452"/>
                  </a:cubicBezTo>
                  <a:cubicBezTo>
                    <a:pt x="138" y="454"/>
                    <a:pt x="141" y="456"/>
                    <a:pt x="142" y="455"/>
                  </a:cubicBezTo>
                  <a:close/>
                  <a:moveTo>
                    <a:pt x="171" y="504"/>
                  </a:moveTo>
                  <a:cubicBezTo>
                    <a:pt x="165" y="499"/>
                    <a:pt x="160" y="495"/>
                    <a:pt x="155" y="491"/>
                  </a:cubicBezTo>
                  <a:cubicBezTo>
                    <a:pt x="155" y="490"/>
                    <a:pt x="155" y="490"/>
                    <a:pt x="155" y="489"/>
                  </a:cubicBezTo>
                  <a:cubicBezTo>
                    <a:pt x="154" y="489"/>
                    <a:pt x="154" y="490"/>
                    <a:pt x="153" y="490"/>
                  </a:cubicBezTo>
                  <a:cubicBezTo>
                    <a:pt x="149" y="483"/>
                    <a:pt x="141" y="479"/>
                    <a:pt x="134" y="474"/>
                  </a:cubicBezTo>
                  <a:cubicBezTo>
                    <a:pt x="144" y="486"/>
                    <a:pt x="159" y="496"/>
                    <a:pt x="171" y="504"/>
                  </a:cubicBezTo>
                  <a:close/>
                  <a:moveTo>
                    <a:pt x="204" y="501"/>
                  </a:moveTo>
                  <a:cubicBezTo>
                    <a:pt x="204" y="498"/>
                    <a:pt x="201" y="498"/>
                    <a:pt x="200" y="496"/>
                  </a:cubicBezTo>
                  <a:cubicBezTo>
                    <a:pt x="200" y="499"/>
                    <a:pt x="202" y="500"/>
                    <a:pt x="204" y="501"/>
                  </a:cubicBezTo>
                  <a:close/>
                  <a:moveTo>
                    <a:pt x="190" y="511"/>
                  </a:moveTo>
                  <a:cubicBezTo>
                    <a:pt x="186" y="508"/>
                    <a:pt x="183" y="505"/>
                    <a:pt x="177" y="503"/>
                  </a:cubicBezTo>
                  <a:cubicBezTo>
                    <a:pt x="175" y="503"/>
                    <a:pt x="172" y="498"/>
                    <a:pt x="172" y="500"/>
                  </a:cubicBezTo>
                  <a:cubicBezTo>
                    <a:pt x="177" y="504"/>
                    <a:pt x="183" y="511"/>
                    <a:pt x="190" y="511"/>
                  </a:cubicBezTo>
                  <a:close/>
                  <a:moveTo>
                    <a:pt x="233" y="539"/>
                  </a:moveTo>
                  <a:cubicBezTo>
                    <a:pt x="233" y="539"/>
                    <a:pt x="233" y="539"/>
                    <a:pt x="233" y="539"/>
                  </a:cubicBezTo>
                  <a:moveTo>
                    <a:pt x="250" y="554"/>
                  </a:moveTo>
                  <a:cubicBezTo>
                    <a:pt x="248" y="554"/>
                    <a:pt x="248" y="552"/>
                    <a:pt x="247" y="551"/>
                  </a:cubicBezTo>
                  <a:cubicBezTo>
                    <a:pt x="245" y="552"/>
                    <a:pt x="246" y="552"/>
                    <a:pt x="244" y="551"/>
                  </a:cubicBezTo>
                  <a:cubicBezTo>
                    <a:pt x="245" y="553"/>
                    <a:pt x="248" y="557"/>
                    <a:pt x="250" y="5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1219170">
                <a:defRPr/>
              </a:pPr>
              <a:endParaRPr lang="zh-CN" altLang="zh-CN" sz="4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67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2641148" y="106017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78895B-48F2-9D0F-C227-F35BBA4A491C}"/>
              </a:ext>
            </a:extLst>
          </p:cNvPr>
          <p:cNvSpPr txBox="1"/>
          <p:nvPr/>
        </p:nvSpPr>
        <p:spPr>
          <a:xfrm>
            <a:off x="344556" y="890056"/>
            <a:ext cx="115028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Viết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ô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orbital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của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lớp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electron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ngoài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cùng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cho nguyên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tử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H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và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F.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Từ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đó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chỉ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ra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những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AO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nào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có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thể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xen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phủ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tạo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liên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kết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đơn trong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các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phân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tử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H</a:t>
            </a:r>
            <a:r>
              <a:rPr lang="vi-VN" sz="2800" b="1" i="0" baseline="-25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, F</a:t>
            </a:r>
            <a:r>
              <a:rPr lang="vi-VN" sz="2800" b="1" i="0" baseline="-25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chemeClr val="bg1"/>
                </a:solidFill>
                <a:effectLst/>
                <a:latin typeface="+mj-lt"/>
              </a:rPr>
              <a:t>và</a:t>
            </a:r>
            <a:r>
              <a:rPr lang="vi-VN" sz="2800" b="1" i="0" dirty="0">
                <a:solidFill>
                  <a:schemeClr val="bg1"/>
                </a:solidFill>
                <a:effectLst/>
                <a:latin typeface="+mj-lt"/>
              </a:rPr>
              <a:t> HF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+mj-lt"/>
              </a:rPr>
              <a:t>?</a:t>
            </a:r>
            <a:endParaRPr lang="vi-VN" sz="28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667C85-8C84-822D-C841-2FDAAB87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60" y="2555322"/>
            <a:ext cx="4554438" cy="34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4F6522-1DD8-2E9D-8AD3-79AA64AB5B73}"/>
              </a:ext>
            </a:extLst>
          </p:cNvPr>
          <p:cNvSpPr txBox="1"/>
          <p:nvPr/>
        </p:nvSpPr>
        <p:spPr>
          <a:xfrm>
            <a:off x="5718313" y="2846698"/>
            <a:ext cx="6129130" cy="27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Trong phân </a:t>
            </a:r>
            <a:r>
              <a:rPr lang="vi-VN" sz="2400" b="1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 H</a:t>
            </a:r>
            <a:r>
              <a:rPr lang="vi-VN" sz="24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2 AO s xen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phủ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trục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tạo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liên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đơn.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Trong phân </a:t>
            </a:r>
            <a:r>
              <a:rPr lang="vi-VN" sz="2400" b="1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 F</a:t>
            </a:r>
            <a:r>
              <a:rPr lang="vi-VN" sz="24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:</a:t>
            </a:r>
            <a:r>
              <a:rPr lang="vi-VN" sz="2400" b="1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2 AO p xen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phủ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trục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tạo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liên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đơn.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Trong phân </a:t>
            </a:r>
            <a:r>
              <a:rPr lang="vi-VN" sz="2400" b="1" dirty="0" err="1">
                <a:solidFill>
                  <a:schemeClr val="bg1"/>
                </a:solidFill>
                <a:latin typeface="+mj-lt"/>
              </a:rPr>
              <a:t>tử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 HF: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1 AO s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H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1 AO p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F xen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phủ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trục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tạo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liên </a:t>
            </a:r>
            <a:r>
              <a:rPr lang="vi-VN" sz="2400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 đơn.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466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8ECCCB53-2577-89D0-D7C9-70A48FB7109F}"/>
              </a:ext>
            </a:extLst>
          </p:cNvPr>
          <p:cNvSpPr txBox="1"/>
          <p:nvPr/>
        </p:nvSpPr>
        <p:spPr>
          <a:xfrm>
            <a:off x="2795485" y="63980"/>
            <a:ext cx="7161769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SIGMA VÀ LIÊN KẾT PI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AutoShape 2" descr="Lý thuyết - Olm">
            <a:extLst>
              <a:ext uri="{FF2B5EF4-FFF2-40B4-BE49-F238E27FC236}">
                <a16:creationId xmlns:a16="http://schemas.microsoft.com/office/drawing/2014/main" id="{C28421BA-0262-4052-E1B3-4BBD85320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A38F6-30C3-E326-0297-5E1E5E7B3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34"/>
          <a:stretch/>
        </p:blipFill>
        <p:spPr>
          <a:xfrm>
            <a:off x="577473" y="1243012"/>
            <a:ext cx="5518527" cy="43719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2CAB71-CA05-E8BE-5D16-4BA4CCFA80AE}"/>
              </a:ext>
            </a:extLst>
          </p:cNvPr>
          <p:cNvGrpSpPr/>
          <p:nvPr/>
        </p:nvGrpSpPr>
        <p:grpSpPr>
          <a:xfrm>
            <a:off x="6385072" y="2395016"/>
            <a:ext cx="3740266" cy="646331"/>
            <a:chOff x="6376369" y="2375008"/>
            <a:chExt cx="3740266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41900C-0EE1-E280-AFEB-243DF05D2098}"/>
                    </a:ext>
                  </a:extLst>
                </p:cNvPr>
                <p:cNvSpPr txBox="1"/>
                <p:nvPr/>
              </p:nvSpPr>
              <p:spPr>
                <a:xfrm>
                  <a:off x="6376369" y="2436564"/>
                  <a:ext cx="171408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𝐆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ồ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𝐦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B41900C-0EE1-E280-AFEB-243DF05D2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369" y="2436564"/>
                  <a:ext cx="1714082" cy="523220"/>
                </a:xfrm>
                <a:prstGeom prst="rect">
                  <a:avLst/>
                </a:prstGeom>
                <a:blipFill>
                  <a:blip r:embed="rId3"/>
                  <a:stretch>
                    <a:fillRect r="-68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B0E4E-16C5-6F8F-0EDF-539DB8AE0AF2}"/>
                    </a:ext>
                  </a:extLst>
                </p:cNvPr>
                <p:cNvSpPr txBox="1"/>
                <p:nvPr/>
              </p:nvSpPr>
              <p:spPr>
                <a:xfrm>
                  <a:off x="9113556" y="2375008"/>
                  <a:ext cx="100307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𝝈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30B0E4E-16C5-6F8F-0EDF-539DB8AE0A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3556" y="2375008"/>
                  <a:ext cx="1003079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5F5CFB-2C47-71DF-5FDE-4ED601BC108B}"/>
              </a:ext>
            </a:extLst>
          </p:cNvPr>
          <p:cNvGrpSpPr/>
          <p:nvPr/>
        </p:nvGrpSpPr>
        <p:grpSpPr>
          <a:xfrm>
            <a:off x="6096000" y="3667823"/>
            <a:ext cx="6096000" cy="646331"/>
            <a:chOff x="6308647" y="3682511"/>
            <a:chExt cx="6096000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FDE188-A4BC-AEF0-4F55-52D039DBC13C}"/>
                    </a:ext>
                  </a:extLst>
                </p:cNvPr>
                <p:cNvSpPr txBox="1"/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𝐆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ồ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𝐦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    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𝐯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FDE188-A4BC-AEF0-4F55-52D039DBC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blipFill>
                  <a:blip r:embed="rId5"/>
                  <a:stretch>
                    <a:fillRect r="-214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B3ACFA-344C-E6B0-2725-C14E9CC31D6C}"/>
                    </a:ext>
                  </a:extLst>
                </p:cNvPr>
                <p:cNvSpPr txBox="1"/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𝝈</m:t>
                        </m:r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B3ACFA-344C-E6B0-2725-C14E9CC31D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311EDFB-78B0-9DBF-02F3-90F8FBB09896}"/>
                    </a:ext>
                  </a:extLst>
                </p:cNvPr>
                <p:cNvSpPr txBox="1"/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𝝅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311EDFB-78B0-9DBF-02F3-90F8FBB09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797A27-A2BB-906D-2328-FE3539962CA8}"/>
              </a:ext>
            </a:extLst>
          </p:cNvPr>
          <p:cNvGrpSpPr/>
          <p:nvPr/>
        </p:nvGrpSpPr>
        <p:grpSpPr>
          <a:xfrm>
            <a:off x="6096000" y="4881029"/>
            <a:ext cx="6096000" cy="646331"/>
            <a:chOff x="6308647" y="3682511"/>
            <a:chExt cx="6096000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FF781F-C95E-5710-F559-9C561E23F386}"/>
                    </a:ext>
                  </a:extLst>
                </p:cNvPr>
                <p:cNvSpPr txBox="1"/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𝐆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ồ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𝐦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𝟏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    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𝐯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à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𝟐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𝐥𝐢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ê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𝐧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𝐤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ế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𝐭</m:t>
                      </m:r>
                      <m:r>
                        <a:rPr lang="en-US" sz="2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FF781F-C95E-5710-F559-9C561E23F3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8647" y="3764165"/>
                  <a:ext cx="1714082" cy="523220"/>
                </a:xfrm>
                <a:prstGeom prst="rect">
                  <a:avLst/>
                </a:prstGeom>
                <a:blipFill>
                  <a:blip r:embed="rId8"/>
                  <a:stretch>
                    <a:fillRect r="-214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C0053F-A349-8030-4966-ABF491B8D505}"/>
                    </a:ext>
                  </a:extLst>
                </p:cNvPr>
                <p:cNvSpPr txBox="1"/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𝝈</m:t>
                        </m:r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8C0053F-A349-8030-4966-ABF491B8D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0315" y="3682511"/>
                  <a:ext cx="1003079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B825490-5538-738C-8319-9E3A5EDFF487}"/>
                    </a:ext>
                  </a:extLst>
                </p:cNvPr>
                <p:cNvSpPr txBox="1"/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𝝅</m:t>
                        </m:r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B825490-5538-738C-8319-9E3A5EDFF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467" y="3764165"/>
                  <a:ext cx="737180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3884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9" y="1355249"/>
            <a:ext cx="19543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C4646D09-6807-65C0-FC14-7E21CEC114A2}"/>
              </a:ext>
            </a:extLst>
          </p:cNvPr>
          <p:cNvSpPr txBox="1"/>
          <p:nvPr/>
        </p:nvSpPr>
        <p:spPr>
          <a:xfrm>
            <a:off x="4549145" y="3571240"/>
            <a:ext cx="702357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/>
          <p:cNvSpPr txBox="1">
            <a:spLocks noChangeArrowheads="1"/>
          </p:cNvSpPr>
          <p:nvPr/>
        </p:nvSpPr>
        <p:spPr bwMode="auto">
          <a:xfrm>
            <a:off x="701040" y="124173"/>
            <a:ext cx="10789920" cy="4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48683" y="5967617"/>
            <a:ext cx="7582768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541228" y="4865283"/>
            <a:ext cx="577421" cy="1154844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31746" y="4865260"/>
            <a:ext cx="4906497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椭圆 4"/>
          <p:cNvSpPr/>
          <p:nvPr/>
        </p:nvSpPr>
        <p:spPr>
          <a:xfrm flipH="1">
            <a:off x="2049204" y="3762919"/>
            <a:ext cx="577421" cy="1154844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6618" y="3764393"/>
            <a:ext cx="2676272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椭圆 4"/>
          <p:cNvSpPr/>
          <p:nvPr/>
        </p:nvSpPr>
        <p:spPr>
          <a:xfrm>
            <a:off x="5302896" y="2662029"/>
            <a:ext cx="577421" cy="1154844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03406" y="2662009"/>
            <a:ext cx="2099484" cy="524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椭圆 4"/>
          <p:cNvSpPr/>
          <p:nvPr/>
        </p:nvSpPr>
        <p:spPr>
          <a:xfrm flipH="1">
            <a:off x="2626625" y="1765560"/>
            <a:ext cx="577421" cy="948962"/>
          </a:xfrm>
          <a:custGeom>
            <a:avLst/>
            <a:gdLst/>
            <a:ahLst/>
            <a:cxnLst/>
            <a:rect l="l" t="t" r="r" b="b"/>
            <a:pathLst>
              <a:path w="792088" h="1584176">
                <a:moveTo>
                  <a:pt x="0" y="0"/>
                </a:moveTo>
                <a:cubicBezTo>
                  <a:pt x="437458" y="0"/>
                  <a:pt x="792088" y="354630"/>
                  <a:pt x="792088" y="792088"/>
                </a:cubicBezTo>
                <a:cubicBezTo>
                  <a:pt x="792088" y="1229546"/>
                  <a:pt x="437458" y="1584176"/>
                  <a:pt x="0" y="1584176"/>
                </a:cubicBezTo>
                <a:lnTo>
                  <a:pt x="0" y="1512088"/>
                </a:lnTo>
                <a:cubicBezTo>
                  <a:pt x="397645" y="1512088"/>
                  <a:pt x="720000" y="1189733"/>
                  <a:pt x="720000" y="792088"/>
                </a:cubicBezTo>
                <a:cubicBezTo>
                  <a:pt x="720000" y="394443"/>
                  <a:pt x="397645" y="72088"/>
                  <a:pt x="0" y="72088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9" tIns="45643" rIns="91289" bIns="45643" rtlCol="0" anchor="ctr"/>
          <a:lstStyle/>
          <a:p>
            <a:pPr algn="ctr" defTabSz="912684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146467" y="1666943"/>
            <a:ext cx="7530605" cy="364561"/>
            <a:chOff x="2440137" y="1223211"/>
            <a:chExt cx="5647954" cy="273421"/>
          </a:xfrm>
          <a:solidFill>
            <a:srgbClr val="325F0B"/>
          </a:solidFill>
        </p:grpSpPr>
        <p:sp>
          <p:nvSpPr>
            <p:cNvPr id="15" name="矩形 14"/>
            <p:cNvSpPr/>
            <p:nvPr/>
          </p:nvSpPr>
          <p:spPr>
            <a:xfrm>
              <a:off x="2440137" y="1342222"/>
              <a:ext cx="5352543" cy="3936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84"/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7784095" y="1192637"/>
              <a:ext cx="273421" cy="334570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684"/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7" name="文本框 34"/>
          <p:cNvSpPr>
            <a:spLocks noChangeArrowheads="1"/>
          </p:cNvSpPr>
          <p:nvPr/>
        </p:nvSpPr>
        <p:spPr bwMode="auto">
          <a:xfrm>
            <a:off x="8332319" y="5167487"/>
            <a:ext cx="3620952" cy="8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9" tIns="45643" rIns="91289" bIns="45643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34"/>
          <p:cNvSpPr>
            <a:spLocks noChangeArrowheads="1"/>
          </p:cNvSpPr>
          <p:nvPr/>
        </p:nvSpPr>
        <p:spPr bwMode="auto">
          <a:xfrm>
            <a:off x="801858" y="829720"/>
            <a:ext cx="10689102" cy="875277"/>
          </a:xfrm>
          <a:prstGeom prst="rect">
            <a:avLst/>
          </a:prstGeom>
          <a:noFill/>
          <a:ln w="3175">
            <a:solidFill>
              <a:schemeClr val="bg1"/>
            </a:solidFill>
            <a:prstDash val="dashDot"/>
          </a:ln>
        </p:spPr>
        <p:txBody>
          <a:bodyPr wrap="square" lIns="91289" tIns="45643" rIns="91289" bIns="45643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25</a:t>
            </a:r>
            <a:r>
              <a:rPr lang="en-US" altLang="zh-CN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bar</a:t>
            </a:r>
            <a:endParaRPr lang="zh-CN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文本框 34">
            <a:extLst>
              <a:ext uri="{FF2B5EF4-FFF2-40B4-BE49-F238E27FC236}">
                <a16:creationId xmlns:a16="http://schemas.microsoft.com/office/drawing/2014/main" id="{F2226AB4-6DE8-8421-9B97-D79EB071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7914" y="3916395"/>
            <a:ext cx="9745802" cy="8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9" tIns="45643" rIns="91289" bIns="4564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H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mol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altLang="zh-CN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25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 bar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436 kJ mol </a:t>
            </a:r>
            <a:r>
              <a:rPr lang="en-US" altLang="zh-CN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" name="Picture 2" descr="Hoá học 10 Bài 13: Liên kết cộng hóa trị - Học hỏi Net">
            <a:extLst>
              <a:ext uri="{FF2B5EF4-FFF2-40B4-BE49-F238E27FC236}">
                <a16:creationId xmlns:a16="http://schemas.microsoft.com/office/drawing/2014/main" id="{AAE7D913-51F6-AAD9-2B0B-7E35ADB71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8"/>
          <a:stretch/>
        </p:blipFill>
        <p:spPr bwMode="auto">
          <a:xfrm>
            <a:off x="6563570" y="2229945"/>
            <a:ext cx="1768749" cy="152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6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ý thuyết - Olm">
            <a:extLst>
              <a:ext uri="{FF2B5EF4-FFF2-40B4-BE49-F238E27FC236}">
                <a16:creationId xmlns:a16="http://schemas.microsoft.com/office/drawing/2014/main" id="{C28421BA-0262-4052-E1B3-4BBD853204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201966F8-F5BE-B1B9-FBF9-AE47B7ED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" y="350570"/>
            <a:ext cx="10789920" cy="4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 LƯỢNG CỦA LIÊN KẾT CỘNG HÓA TRỊ</a:t>
            </a:r>
            <a:endParaRPr lang="zh-CN" altLang="en-US" sz="2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687CC-3CFA-61EA-52FF-4E30A6DAB14F}"/>
              </a:ext>
            </a:extLst>
          </p:cNvPr>
          <p:cNvSpPr txBox="1"/>
          <p:nvPr/>
        </p:nvSpPr>
        <p:spPr>
          <a:xfrm>
            <a:off x="800686" y="989387"/>
            <a:ext cx="10590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A8C36-C218-627C-29B6-6090089B1D19}"/>
              </a:ext>
            </a:extLst>
          </p:cNvPr>
          <p:cNvSpPr txBox="1"/>
          <p:nvPr/>
        </p:nvSpPr>
        <p:spPr>
          <a:xfrm>
            <a:off x="1079657" y="2322493"/>
            <a:ext cx="4026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436 kJ mol </a:t>
            </a:r>
            <a:r>
              <a:rPr lang="en-US" altLang="zh-CN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– I : 297 kJ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mol </a:t>
            </a:r>
            <a:r>
              <a:rPr lang="en-US" altLang="zh-CN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6213D-6CB2-4FB4-C707-E84C139535DD}"/>
              </a:ext>
            </a:extLst>
          </p:cNvPr>
          <p:cNvSpPr txBox="1"/>
          <p:nvPr/>
        </p:nvSpPr>
        <p:spPr>
          <a:xfrm>
            <a:off x="1079657" y="3733800"/>
            <a:ext cx="3883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 – I.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AutoShape 2" descr="Lesson Explainer: The Atomic Nucleus | Nagwa">
            <a:extLst>
              <a:ext uri="{FF2B5EF4-FFF2-40B4-BE49-F238E27FC236}">
                <a16:creationId xmlns:a16="http://schemas.microsoft.com/office/drawing/2014/main" id="{FF2B48DB-C1B8-A498-B80D-F93FFD790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87C2CE-36B9-BED9-E535-37E328736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" t="6912" b="28892"/>
          <a:stretch/>
        </p:blipFill>
        <p:spPr>
          <a:xfrm>
            <a:off x="6046762" y="2600080"/>
            <a:ext cx="5596597" cy="195717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337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4931" r="3737" b="13307"/>
          <a:stretch/>
        </p:blipFill>
        <p:spPr>
          <a:xfrm>
            <a:off x="282804" y="467360"/>
            <a:ext cx="11655196" cy="598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24210" r="80593" b="55220"/>
          <a:stretch/>
        </p:blipFill>
        <p:spPr>
          <a:xfrm>
            <a:off x="659876" y="861400"/>
            <a:ext cx="1423448" cy="125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60865" r="92577" b="14698"/>
          <a:stretch/>
        </p:blipFill>
        <p:spPr>
          <a:xfrm>
            <a:off x="282804" y="4466699"/>
            <a:ext cx="1088796" cy="1849783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895129" y="2761644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4800" b="1" kern="2000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4800" b="1" kern="20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5154455" y="1838724"/>
            <a:ext cx="2214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11</a:t>
            </a:r>
            <a:endParaRPr lang="zh-CN" altLang="en-US" sz="6000" b="1" dirty="0">
              <a:solidFill>
                <a:prstClr val="white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6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1" objId="1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89788" y="-450386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21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 bwMode="auto">
          <a:xfrm>
            <a:off x="554514" y="866153"/>
            <a:ext cx="3345211" cy="2667434"/>
            <a:chOff x="918241" y="1494189"/>
            <a:chExt cx="2161688" cy="1850955"/>
          </a:xfrm>
        </p:grpSpPr>
        <p:sp>
          <p:nvSpPr>
            <p:cNvPr id="5" name="MH_SubTitle_1"/>
            <p:cNvSpPr/>
            <p:nvPr>
              <p:custDataLst>
                <p:tags r:id="rId16"/>
              </p:custDataLst>
            </p:nvPr>
          </p:nvSpPr>
          <p:spPr>
            <a:xfrm>
              <a:off x="918241" y="1494189"/>
              <a:ext cx="2161688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2"/>
            <p:cNvSpPr/>
            <p:nvPr>
              <p:custDataLst>
                <p:tags r:id="rId17"/>
              </p:custDataLst>
            </p:nvPr>
          </p:nvSpPr>
          <p:spPr>
            <a:xfrm>
              <a:off x="1656263" y="1568776"/>
              <a:ext cx="682471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3"/>
            <p:cNvSpPr/>
            <p:nvPr>
              <p:custDataLst>
                <p:tags r:id="rId18"/>
              </p:custDataLst>
            </p:nvPr>
          </p:nvSpPr>
          <p:spPr>
            <a:xfrm>
              <a:off x="1838784" y="1740167"/>
              <a:ext cx="309493" cy="288827"/>
            </a:xfrm>
            <a:custGeom>
              <a:avLst/>
              <a:gdLst/>
              <a:ahLst/>
              <a:cxnLst/>
              <a:rect l="l" t="t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969823" y="2144843"/>
              <a:ext cx="2028368" cy="120030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cộng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bởi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hay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nhiều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cặp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chung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giữa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hai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 </a:t>
              </a:r>
              <a:endPara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4309937" y="866153"/>
            <a:ext cx="3519623" cy="2490276"/>
            <a:chOff x="3273070" y="1494189"/>
            <a:chExt cx="2161689" cy="1745390"/>
          </a:xfrm>
        </p:grpSpPr>
        <p:sp>
          <p:nvSpPr>
            <p:cNvPr id="12" name="MH_SubTitle_2"/>
            <p:cNvSpPr/>
            <p:nvPr>
              <p:custDataLst>
                <p:tags r:id="rId13"/>
              </p:custDataLst>
            </p:nvPr>
          </p:nvSpPr>
          <p:spPr>
            <a:xfrm>
              <a:off x="3273070" y="1494189"/>
              <a:ext cx="2161689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11"/>
            <p:cNvSpPr/>
            <p:nvPr>
              <p:custDataLst>
                <p:tags r:id="rId14"/>
              </p:custDataLst>
            </p:nvPr>
          </p:nvSpPr>
          <p:spPr>
            <a:xfrm>
              <a:off x="4011634" y="1568776"/>
              <a:ext cx="682973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Other_12"/>
            <p:cNvSpPr/>
            <p:nvPr>
              <p:custDataLst>
                <p:tags r:id="rId15"/>
              </p:custDataLst>
            </p:nvPr>
          </p:nvSpPr>
          <p:spPr>
            <a:xfrm>
              <a:off x="4203819" y="1776668"/>
              <a:ext cx="298602" cy="236457"/>
            </a:xfrm>
            <a:custGeom>
              <a:avLst/>
              <a:gdLst/>
              <a:ahLst/>
              <a:cxnLst/>
              <a:rect l="l" t="t" r="r" b="b"/>
              <a:pathLst>
                <a:path w="936104" h="739561">
                  <a:moveTo>
                    <a:pt x="282640" y="667561"/>
                  </a:moveTo>
                  <a:lnTo>
                    <a:pt x="653465" y="667561"/>
                  </a:lnTo>
                  <a:lnTo>
                    <a:pt x="684077" y="739561"/>
                  </a:lnTo>
                  <a:lnTo>
                    <a:pt x="252028" y="739561"/>
                  </a:lnTo>
                  <a:close/>
                  <a:moveTo>
                    <a:pt x="54052" y="52175"/>
                  </a:moveTo>
                  <a:lnTo>
                    <a:pt x="54052" y="520175"/>
                  </a:lnTo>
                  <a:lnTo>
                    <a:pt x="882052" y="520175"/>
                  </a:lnTo>
                  <a:lnTo>
                    <a:pt x="882052" y="52175"/>
                  </a:lnTo>
                  <a:close/>
                  <a:moveTo>
                    <a:pt x="0" y="0"/>
                  </a:moveTo>
                  <a:lnTo>
                    <a:pt x="936104" y="0"/>
                  </a:lnTo>
                  <a:lnTo>
                    <a:pt x="936104" y="648000"/>
                  </a:lnTo>
                  <a:lnTo>
                    <a:pt x="0" y="648000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24000"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3367541" y="2263962"/>
              <a:ext cx="2054569" cy="9756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thức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Lewis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biểu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diễn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cấu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qua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riêng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8137652" y="898011"/>
            <a:ext cx="3301688" cy="2398907"/>
            <a:chOff x="5629385" y="1494189"/>
            <a:chExt cx="2160203" cy="1559981"/>
          </a:xfrm>
        </p:grpSpPr>
        <p:sp>
          <p:nvSpPr>
            <p:cNvPr id="17" name="MH_SubTitle_3"/>
            <p:cNvSpPr/>
            <p:nvPr>
              <p:custDataLst>
                <p:tags r:id="rId10"/>
              </p:custDataLst>
            </p:nvPr>
          </p:nvSpPr>
          <p:spPr>
            <a:xfrm>
              <a:off x="5629385" y="1494189"/>
              <a:ext cx="2160203" cy="1559981"/>
            </a:xfrm>
            <a:custGeom>
              <a:avLst/>
              <a:gdLst>
                <a:gd name="connsiteX0" fmla="*/ 1154681 w 2309360"/>
                <a:gd name="connsiteY0" fmla="*/ 0 h 1666434"/>
                <a:gd name="connsiteX1" fmla="*/ 1530338 w 2309360"/>
                <a:gd name="connsiteY1" fmla="*/ 360555 h 1666434"/>
                <a:gd name="connsiteX2" fmla="*/ 2309360 w 2309360"/>
                <a:gd name="connsiteY2" fmla="*/ 360555 h 1666434"/>
                <a:gd name="connsiteX3" fmla="*/ 2309360 w 2309360"/>
                <a:gd name="connsiteY3" fmla="*/ 1666434 h 1666434"/>
                <a:gd name="connsiteX4" fmla="*/ 0 w 2309360"/>
                <a:gd name="connsiteY4" fmla="*/ 1666434 h 1666434"/>
                <a:gd name="connsiteX5" fmla="*/ 0 w 2309360"/>
                <a:gd name="connsiteY5" fmla="*/ 360555 h 1666434"/>
                <a:gd name="connsiteX6" fmla="*/ 779023 w 2309360"/>
                <a:gd name="connsiteY6" fmla="*/ 360555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1154681" y="0"/>
                  </a:moveTo>
                  <a:lnTo>
                    <a:pt x="1530338" y="360555"/>
                  </a:lnTo>
                  <a:lnTo>
                    <a:pt x="2309360" y="360555"/>
                  </a:lnTo>
                  <a:lnTo>
                    <a:pt x="2309360" y="1666434"/>
                  </a:lnTo>
                  <a:lnTo>
                    <a:pt x="0" y="1666434"/>
                  </a:lnTo>
                  <a:lnTo>
                    <a:pt x="0" y="360555"/>
                  </a:lnTo>
                  <a:lnTo>
                    <a:pt x="779023" y="36055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bIns="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MH_Other_14"/>
            <p:cNvSpPr/>
            <p:nvPr>
              <p:custDataLst>
                <p:tags r:id="rId11"/>
              </p:custDataLst>
            </p:nvPr>
          </p:nvSpPr>
          <p:spPr>
            <a:xfrm>
              <a:off x="6367441" y="1568776"/>
              <a:ext cx="682503" cy="668111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Other_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572192" y="1751276"/>
              <a:ext cx="276176" cy="272957"/>
            </a:xfrm>
            <a:custGeom>
              <a:avLst/>
              <a:gdLst/>
              <a:ahLst/>
              <a:cxnLst/>
              <a:rect l="0" t="0" r="r" b="b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5716117" y="2201229"/>
              <a:ext cx="2028463" cy="84060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60960" tIns="30480" rIns="60960" bIns="30480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kiết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cặp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electron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chung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đóng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góp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nguyên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1" name="组合 20"/>
          <p:cNvGrpSpPr/>
          <p:nvPr/>
        </p:nvGrpSpPr>
        <p:grpSpPr bwMode="auto">
          <a:xfrm>
            <a:off x="634337" y="3429001"/>
            <a:ext cx="3265388" cy="2562846"/>
            <a:chOff x="2099149" y="3364063"/>
            <a:chExt cx="2160203" cy="1559981"/>
          </a:xfrm>
        </p:grpSpPr>
        <p:sp>
          <p:nvSpPr>
            <p:cNvPr id="22" name="MH_Other_4"/>
            <p:cNvSpPr/>
            <p:nvPr>
              <p:custDataLst>
                <p:tags r:id="rId7"/>
              </p:custDataLst>
            </p:nvPr>
          </p:nvSpPr>
          <p:spPr>
            <a:xfrm flipV="1">
              <a:off x="2915642" y="4262967"/>
              <a:ext cx="619144" cy="541080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MH_Other_5"/>
            <p:cNvSpPr/>
            <p:nvPr>
              <p:custDataLst>
                <p:tags r:id="rId8"/>
              </p:custDataLst>
            </p:nvPr>
          </p:nvSpPr>
          <p:spPr bwMode="auto">
            <a:xfrm>
              <a:off x="3070711" y="4394252"/>
              <a:ext cx="304746" cy="211281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MH_SubTitle_4"/>
            <p:cNvSpPr/>
            <p:nvPr>
              <p:custDataLst>
                <p:tags r:id="rId9"/>
              </p:custDataLst>
            </p:nvPr>
          </p:nvSpPr>
          <p:spPr>
            <a:xfrm>
              <a:off x="2099149" y="3364063"/>
              <a:ext cx="2160203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2107809" y="3390105"/>
              <a:ext cx="2151543" cy="8468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  <a:defRPr/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Dựa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theo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độ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âm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điện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dự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đoán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kiểu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(ion,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cộng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không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cực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công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hóa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trị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có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cực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).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4163642" y="3445884"/>
            <a:ext cx="3761159" cy="2562846"/>
            <a:chOff x="4469055" y="3317140"/>
            <a:chExt cx="2161689" cy="1559981"/>
          </a:xfrm>
        </p:grpSpPr>
        <p:sp>
          <p:nvSpPr>
            <p:cNvPr id="27" name="MH_Other_6"/>
            <p:cNvSpPr/>
            <p:nvPr>
              <p:custDataLst>
                <p:tags r:id="rId4"/>
              </p:custDataLst>
            </p:nvPr>
          </p:nvSpPr>
          <p:spPr>
            <a:xfrm flipV="1">
              <a:off x="5244271" y="4307786"/>
              <a:ext cx="591701" cy="521063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MH_Other_7"/>
            <p:cNvSpPr/>
            <p:nvPr>
              <p:custDataLst>
                <p:tags r:id="rId5"/>
              </p:custDataLst>
            </p:nvPr>
          </p:nvSpPr>
          <p:spPr bwMode="auto">
            <a:xfrm>
              <a:off x="5391723" y="4446181"/>
              <a:ext cx="296795" cy="258938"/>
            </a:xfrm>
            <a:custGeom>
              <a:avLst/>
              <a:gdLst>
                <a:gd name="T0" fmla="*/ 2147483646 w 6361"/>
                <a:gd name="T1" fmla="*/ 2147483646 h 5554"/>
                <a:gd name="T2" fmla="*/ 2147483646 w 6361"/>
                <a:gd name="T3" fmla="*/ 2147483646 h 5554"/>
                <a:gd name="T4" fmla="*/ 2147483646 w 6361"/>
                <a:gd name="T5" fmla="*/ 2147483646 h 5554"/>
                <a:gd name="T6" fmla="*/ 2147483646 w 6361"/>
                <a:gd name="T7" fmla="*/ 2147483646 h 5554"/>
                <a:gd name="T8" fmla="*/ 2147483646 w 6361"/>
                <a:gd name="T9" fmla="*/ 2147483646 h 5554"/>
                <a:gd name="T10" fmla="*/ 2147483646 w 6361"/>
                <a:gd name="T11" fmla="*/ 2147483646 h 5554"/>
                <a:gd name="T12" fmla="*/ 2147483646 w 6361"/>
                <a:gd name="T13" fmla="*/ 2147483646 h 5554"/>
                <a:gd name="T14" fmla="*/ 2147483646 w 6361"/>
                <a:gd name="T15" fmla="*/ 2147483646 h 5554"/>
                <a:gd name="T16" fmla="*/ 2147483646 w 6361"/>
                <a:gd name="T17" fmla="*/ 2147483646 h 5554"/>
                <a:gd name="T18" fmla="*/ 2147483646 w 6361"/>
                <a:gd name="T19" fmla="*/ 2147483646 h 5554"/>
                <a:gd name="T20" fmla="*/ 2147483646 w 6361"/>
                <a:gd name="T21" fmla="*/ 2147483646 h 5554"/>
                <a:gd name="T22" fmla="*/ 2147483646 w 6361"/>
                <a:gd name="T23" fmla="*/ 2147483646 h 5554"/>
                <a:gd name="T24" fmla="*/ 2147483646 w 6361"/>
                <a:gd name="T25" fmla="*/ 2147483646 h 5554"/>
                <a:gd name="T26" fmla="*/ 2147483646 w 6361"/>
                <a:gd name="T27" fmla="*/ 2147483646 h 5554"/>
                <a:gd name="T28" fmla="*/ 2147483646 w 6361"/>
                <a:gd name="T29" fmla="*/ 2147483646 h 5554"/>
                <a:gd name="T30" fmla="*/ 2147483646 w 6361"/>
                <a:gd name="T31" fmla="*/ 2147483646 h 5554"/>
                <a:gd name="T32" fmla="*/ 2147483646 w 6361"/>
                <a:gd name="T33" fmla="*/ 2147483646 h 5554"/>
                <a:gd name="T34" fmla="*/ 2147483646 w 6361"/>
                <a:gd name="T35" fmla="*/ 2147483646 h 5554"/>
                <a:gd name="T36" fmla="*/ 2147483646 w 6361"/>
                <a:gd name="T37" fmla="*/ 2147483646 h 5554"/>
                <a:gd name="T38" fmla="*/ 2147483646 w 6361"/>
                <a:gd name="T39" fmla="*/ 2147483646 h 5554"/>
                <a:gd name="T40" fmla="*/ 2147483646 w 6361"/>
                <a:gd name="T41" fmla="*/ 2147483646 h 5554"/>
                <a:gd name="T42" fmla="*/ 2147483646 w 6361"/>
                <a:gd name="T43" fmla="*/ 2147483646 h 5554"/>
                <a:gd name="T44" fmla="*/ 2147483646 w 6361"/>
                <a:gd name="T45" fmla="*/ 2147483646 h 5554"/>
                <a:gd name="T46" fmla="*/ 2147483646 w 6361"/>
                <a:gd name="T47" fmla="*/ 2147483646 h 5554"/>
                <a:gd name="T48" fmla="*/ 2147483646 w 6361"/>
                <a:gd name="T49" fmla="*/ 2147483646 h 5554"/>
                <a:gd name="T50" fmla="*/ 2147483646 w 6361"/>
                <a:gd name="T51" fmla="*/ 2147483646 h 5554"/>
                <a:gd name="T52" fmla="*/ 2147483646 w 6361"/>
                <a:gd name="T53" fmla="*/ 2147483646 h 5554"/>
                <a:gd name="T54" fmla="*/ 2147483646 w 6361"/>
                <a:gd name="T55" fmla="*/ 2147483646 h 5554"/>
                <a:gd name="T56" fmla="*/ 2147483646 w 6361"/>
                <a:gd name="T57" fmla="*/ 2147483646 h 5554"/>
                <a:gd name="T58" fmla="*/ 2147483646 w 6361"/>
                <a:gd name="T59" fmla="*/ 2147483646 h 5554"/>
                <a:gd name="T60" fmla="*/ 2147483646 w 6361"/>
                <a:gd name="T61" fmla="*/ 2147483646 h 5554"/>
                <a:gd name="T62" fmla="*/ 2147483646 w 6361"/>
                <a:gd name="T63" fmla="*/ 2147483646 h 5554"/>
                <a:gd name="T64" fmla="*/ 2147483646 w 6361"/>
                <a:gd name="T65" fmla="*/ 2147483646 h 5554"/>
                <a:gd name="T66" fmla="*/ 2147483646 w 6361"/>
                <a:gd name="T67" fmla="*/ 2147483646 h 5554"/>
                <a:gd name="T68" fmla="*/ 2147483646 w 6361"/>
                <a:gd name="T69" fmla="*/ 2147483646 h 5554"/>
                <a:gd name="T70" fmla="*/ 2147483646 w 6361"/>
                <a:gd name="T71" fmla="*/ 2147483646 h 5554"/>
                <a:gd name="T72" fmla="*/ 2147483646 w 6361"/>
                <a:gd name="T73" fmla="*/ 2147483646 h 5554"/>
                <a:gd name="T74" fmla="*/ 2147483646 w 6361"/>
                <a:gd name="T75" fmla="*/ 2147483646 h 5554"/>
                <a:gd name="T76" fmla="*/ 2147483646 w 6361"/>
                <a:gd name="T77" fmla="*/ 2147483646 h 5554"/>
                <a:gd name="T78" fmla="*/ 2147483646 w 6361"/>
                <a:gd name="T79" fmla="*/ 2147483646 h 5554"/>
                <a:gd name="T80" fmla="*/ 2147483646 w 6361"/>
                <a:gd name="T81" fmla="*/ 2147483646 h 5554"/>
                <a:gd name="T82" fmla="*/ 2147483646 w 6361"/>
                <a:gd name="T83" fmla="*/ 2147483646 h 5554"/>
                <a:gd name="T84" fmla="*/ 2147483646 w 6361"/>
                <a:gd name="T85" fmla="*/ 2147483646 h 5554"/>
                <a:gd name="T86" fmla="*/ 2147483646 w 6361"/>
                <a:gd name="T87" fmla="*/ 2147483646 h 5554"/>
                <a:gd name="T88" fmla="*/ 2147483646 w 6361"/>
                <a:gd name="T89" fmla="*/ 2147483646 h 5554"/>
                <a:gd name="T90" fmla="*/ 2147483646 w 6361"/>
                <a:gd name="T91" fmla="*/ 2147483646 h 5554"/>
                <a:gd name="T92" fmla="*/ 2147483646 w 6361"/>
                <a:gd name="T93" fmla="*/ 2147483646 h 5554"/>
                <a:gd name="T94" fmla="*/ 2147483646 w 6361"/>
                <a:gd name="T95" fmla="*/ 2147483646 h 5554"/>
                <a:gd name="T96" fmla="*/ 2147483646 w 6361"/>
                <a:gd name="T97" fmla="*/ 2147483646 h 5554"/>
                <a:gd name="T98" fmla="*/ 2147483646 w 6361"/>
                <a:gd name="T99" fmla="*/ 2147483646 h 5554"/>
                <a:gd name="T100" fmla="*/ 2147483646 w 6361"/>
                <a:gd name="T101" fmla="*/ 2147483646 h 5554"/>
                <a:gd name="T102" fmla="*/ 2147483646 w 6361"/>
                <a:gd name="T103" fmla="*/ 2147483646 h 5554"/>
                <a:gd name="T104" fmla="*/ 2147483646 w 6361"/>
                <a:gd name="T105" fmla="*/ 2147483646 h 5554"/>
                <a:gd name="T106" fmla="*/ 2147483646 w 6361"/>
                <a:gd name="T107" fmla="*/ 2147483646 h 5554"/>
                <a:gd name="T108" fmla="*/ 2147483646 w 6361"/>
                <a:gd name="T109" fmla="*/ 2147483646 h 5554"/>
                <a:gd name="T110" fmla="*/ 2147483646 w 6361"/>
                <a:gd name="T111" fmla="*/ 2147483646 h 5554"/>
                <a:gd name="T112" fmla="*/ 2147483646 w 6361"/>
                <a:gd name="T113" fmla="*/ 2147483646 h 5554"/>
                <a:gd name="T114" fmla="*/ 2147483646 w 6361"/>
                <a:gd name="T115" fmla="*/ 2147483646 h 5554"/>
                <a:gd name="T116" fmla="*/ 2147483646 w 6361"/>
                <a:gd name="T117" fmla="*/ 2147483646 h 5554"/>
                <a:gd name="T118" fmla="*/ 2147483646 w 6361"/>
                <a:gd name="T119" fmla="*/ 2147483646 h 5554"/>
                <a:gd name="T120" fmla="*/ 2147483646 w 6361"/>
                <a:gd name="T121" fmla="*/ 2147483646 h 55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361" h="5554">
                  <a:moveTo>
                    <a:pt x="2311" y="2629"/>
                  </a:moveTo>
                  <a:lnTo>
                    <a:pt x="3634" y="2629"/>
                  </a:lnTo>
                  <a:lnTo>
                    <a:pt x="3584" y="2603"/>
                  </a:lnTo>
                  <a:lnTo>
                    <a:pt x="3535" y="2575"/>
                  </a:lnTo>
                  <a:lnTo>
                    <a:pt x="3487" y="2544"/>
                  </a:lnTo>
                  <a:lnTo>
                    <a:pt x="3441" y="2512"/>
                  </a:lnTo>
                  <a:lnTo>
                    <a:pt x="3396" y="2479"/>
                  </a:lnTo>
                  <a:lnTo>
                    <a:pt x="3352" y="2443"/>
                  </a:lnTo>
                  <a:lnTo>
                    <a:pt x="3311" y="2406"/>
                  </a:lnTo>
                  <a:lnTo>
                    <a:pt x="3270" y="2367"/>
                  </a:lnTo>
                  <a:lnTo>
                    <a:pt x="3247" y="2343"/>
                  </a:lnTo>
                  <a:lnTo>
                    <a:pt x="3224" y="2318"/>
                  </a:lnTo>
                  <a:lnTo>
                    <a:pt x="3202" y="2294"/>
                  </a:lnTo>
                  <a:lnTo>
                    <a:pt x="3181" y="2268"/>
                  </a:lnTo>
                  <a:lnTo>
                    <a:pt x="3160" y="2243"/>
                  </a:lnTo>
                  <a:lnTo>
                    <a:pt x="3139" y="2216"/>
                  </a:lnTo>
                  <a:lnTo>
                    <a:pt x="3120" y="2190"/>
                  </a:lnTo>
                  <a:lnTo>
                    <a:pt x="3101" y="2162"/>
                  </a:lnTo>
                  <a:lnTo>
                    <a:pt x="3083" y="2134"/>
                  </a:lnTo>
                  <a:lnTo>
                    <a:pt x="3065" y="2106"/>
                  </a:lnTo>
                  <a:lnTo>
                    <a:pt x="3048" y="2077"/>
                  </a:lnTo>
                  <a:lnTo>
                    <a:pt x="3032" y="2048"/>
                  </a:lnTo>
                  <a:lnTo>
                    <a:pt x="3016" y="2018"/>
                  </a:lnTo>
                  <a:lnTo>
                    <a:pt x="3001" y="1987"/>
                  </a:lnTo>
                  <a:lnTo>
                    <a:pt x="2986" y="1958"/>
                  </a:lnTo>
                  <a:lnTo>
                    <a:pt x="2973" y="1927"/>
                  </a:lnTo>
                  <a:lnTo>
                    <a:pt x="2961" y="1895"/>
                  </a:lnTo>
                  <a:lnTo>
                    <a:pt x="2948" y="1864"/>
                  </a:lnTo>
                  <a:lnTo>
                    <a:pt x="2937" y="1832"/>
                  </a:lnTo>
                  <a:lnTo>
                    <a:pt x="2926" y="1799"/>
                  </a:lnTo>
                  <a:lnTo>
                    <a:pt x="2917" y="1766"/>
                  </a:lnTo>
                  <a:lnTo>
                    <a:pt x="2907" y="1733"/>
                  </a:lnTo>
                  <a:lnTo>
                    <a:pt x="2900" y="1700"/>
                  </a:lnTo>
                  <a:lnTo>
                    <a:pt x="2892" y="1666"/>
                  </a:lnTo>
                  <a:lnTo>
                    <a:pt x="2886" y="1632"/>
                  </a:lnTo>
                  <a:lnTo>
                    <a:pt x="2880" y="1598"/>
                  </a:lnTo>
                  <a:lnTo>
                    <a:pt x="2875" y="1564"/>
                  </a:lnTo>
                  <a:lnTo>
                    <a:pt x="2871" y="1529"/>
                  </a:lnTo>
                  <a:lnTo>
                    <a:pt x="2868" y="1494"/>
                  </a:lnTo>
                  <a:lnTo>
                    <a:pt x="2866" y="1458"/>
                  </a:lnTo>
                  <a:lnTo>
                    <a:pt x="2865" y="1422"/>
                  </a:lnTo>
                  <a:lnTo>
                    <a:pt x="2864" y="1387"/>
                  </a:lnTo>
                  <a:lnTo>
                    <a:pt x="2865" y="1351"/>
                  </a:lnTo>
                  <a:lnTo>
                    <a:pt x="2866" y="1316"/>
                  </a:lnTo>
                  <a:lnTo>
                    <a:pt x="2868" y="1281"/>
                  </a:lnTo>
                  <a:lnTo>
                    <a:pt x="2871" y="1246"/>
                  </a:lnTo>
                  <a:lnTo>
                    <a:pt x="2875" y="1210"/>
                  </a:lnTo>
                  <a:lnTo>
                    <a:pt x="2880" y="1175"/>
                  </a:lnTo>
                  <a:lnTo>
                    <a:pt x="2886" y="1141"/>
                  </a:lnTo>
                  <a:lnTo>
                    <a:pt x="2892" y="1107"/>
                  </a:lnTo>
                  <a:lnTo>
                    <a:pt x="2900" y="1074"/>
                  </a:lnTo>
                  <a:lnTo>
                    <a:pt x="2907" y="1040"/>
                  </a:lnTo>
                  <a:lnTo>
                    <a:pt x="2917" y="1007"/>
                  </a:lnTo>
                  <a:lnTo>
                    <a:pt x="2926" y="975"/>
                  </a:lnTo>
                  <a:lnTo>
                    <a:pt x="2937" y="942"/>
                  </a:lnTo>
                  <a:lnTo>
                    <a:pt x="2948" y="910"/>
                  </a:lnTo>
                  <a:lnTo>
                    <a:pt x="2961" y="878"/>
                  </a:lnTo>
                  <a:lnTo>
                    <a:pt x="2973" y="848"/>
                  </a:lnTo>
                  <a:lnTo>
                    <a:pt x="2986" y="817"/>
                  </a:lnTo>
                  <a:lnTo>
                    <a:pt x="3001" y="786"/>
                  </a:lnTo>
                  <a:lnTo>
                    <a:pt x="3016" y="756"/>
                  </a:lnTo>
                  <a:lnTo>
                    <a:pt x="3032" y="726"/>
                  </a:lnTo>
                  <a:lnTo>
                    <a:pt x="3048" y="697"/>
                  </a:lnTo>
                  <a:lnTo>
                    <a:pt x="3065" y="668"/>
                  </a:lnTo>
                  <a:lnTo>
                    <a:pt x="3083" y="640"/>
                  </a:lnTo>
                  <a:lnTo>
                    <a:pt x="3101" y="612"/>
                  </a:lnTo>
                  <a:lnTo>
                    <a:pt x="3120" y="585"/>
                  </a:lnTo>
                  <a:lnTo>
                    <a:pt x="3139" y="558"/>
                  </a:lnTo>
                  <a:lnTo>
                    <a:pt x="3160" y="531"/>
                  </a:lnTo>
                  <a:lnTo>
                    <a:pt x="3181" y="505"/>
                  </a:lnTo>
                  <a:lnTo>
                    <a:pt x="3202" y="480"/>
                  </a:lnTo>
                  <a:lnTo>
                    <a:pt x="3224" y="455"/>
                  </a:lnTo>
                  <a:lnTo>
                    <a:pt x="3247" y="430"/>
                  </a:lnTo>
                  <a:lnTo>
                    <a:pt x="3270" y="407"/>
                  </a:lnTo>
                  <a:lnTo>
                    <a:pt x="3294" y="383"/>
                  </a:lnTo>
                  <a:lnTo>
                    <a:pt x="3318" y="361"/>
                  </a:lnTo>
                  <a:lnTo>
                    <a:pt x="3343" y="339"/>
                  </a:lnTo>
                  <a:lnTo>
                    <a:pt x="3368" y="317"/>
                  </a:lnTo>
                  <a:lnTo>
                    <a:pt x="3395" y="296"/>
                  </a:lnTo>
                  <a:lnTo>
                    <a:pt x="3421" y="276"/>
                  </a:lnTo>
                  <a:lnTo>
                    <a:pt x="3448" y="257"/>
                  </a:lnTo>
                  <a:lnTo>
                    <a:pt x="3476" y="238"/>
                  </a:lnTo>
                  <a:lnTo>
                    <a:pt x="3503" y="220"/>
                  </a:lnTo>
                  <a:lnTo>
                    <a:pt x="3531" y="201"/>
                  </a:lnTo>
                  <a:lnTo>
                    <a:pt x="3561" y="184"/>
                  </a:lnTo>
                  <a:lnTo>
                    <a:pt x="3590" y="168"/>
                  </a:lnTo>
                  <a:lnTo>
                    <a:pt x="3619" y="153"/>
                  </a:lnTo>
                  <a:lnTo>
                    <a:pt x="3649" y="138"/>
                  </a:lnTo>
                  <a:lnTo>
                    <a:pt x="3680" y="123"/>
                  </a:lnTo>
                  <a:lnTo>
                    <a:pt x="3711" y="110"/>
                  </a:lnTo>
                  <a:lnTo>
                    <a:pt x="3742" y="97"/>
                  </a:lnTo>
                  <a:lnTo>
                    <a:pt x="3774" y="84"/>
                  </a:lnTo>
                  <a:lnTo>
                    <a:pt x="3806" y="74"/>
                  </a:lnTo>
                  <a:lnTo>
                    <a:pt x="3839" y="63"/>
                  </a:lnTo>
                  <a:lnTo>
                    <a:pt x="3870" y="54"/>
                  </a:lnTo>
                  <a:lnTo>
                    <a:pt x="3903" y="44"/>
                  </a:lnTo>
                  <a:lnTo>
                    <a:pt x="3938" y="36"/>
                  </a:lnTo>
                  <a:lnTo>
                    <a:pt x="3971" y="29"/>
                  </a:lnTo>
                  <a:lnTo>
                    <a:pt x="4005" y="23"/>
                  </a:lnTo>
                  <a:lnTo>
                    <a:pt x="4039" y="16"/>
                  </a:lnTo>
                  <a:lnTo>
                    <a:pt x="4074" y="12"/>
                  </a:lnTo>
                  <a:lnTo>
                    <a:pt x="4109" y="8"/>
                  </a:lnTo>
                  <a:lnTo>
                    <a:pt x="4144" y="5"/>
                  </a:lnTo>
                  <a:lnTo>
                    <a:pt x="4179" y="2"/>
                  </a:lnTo>
                  <a:lnTo>
                    <a:pt x="4214" y="1"/>
                  </a:lnTo>
                  <a:lnTo>
                    <a:pt x="4250" y="0"/>
                  </a:lnTo>
                  <a:lnTo>
                    <a:pt x="4286" y="1"/>
                  </a:lnTo>
                  <a:lnTo>
                    <a:pt x="4322" y="2"/>
                  </a:lnTo>
                  <a:lnTo>
                    <a:pt x="4357" y="5"/>
                  </a:lnTo>
                  <a:lnTo>
                    <a:pt x="4392" y="8"/>
                  </a:lnTo>
                  <a:lnTo>
                    <a:pt x="4427" y="12"/>
                  </a:lnTo>
                  <a:lnTo>
                    <a:pt x="4461" y="16"/>
                  </a:lnTo>
                  <a:lnTo>
                    <a:pt x="4495" y="23"/>
                  </a:lnTo>
                  <a:lnTo>
                    <a:pt x="4529" y="29"/>
                  </a:lnTo>
                  <a:lnTo>
                    <a:pt x="4563" y="36"/>
                  </a:lnTo>
                  <a:lnTo>
                    <a:pt x="4596" y="44"/>
                  </a:lnTo>
                  <a:lnTo>
                    <a:pt x="4629" y="54"/>
                  </a:lnTo>
                  <a:lnTo>
                    <a:pt x="4662" y="63"/>
                  </a:lnTo>
                  <a:lnTo>
                    <a:pt x="4695" y="74"/>
                  </a:lnTo>
                  <a:lnTo>
                    <a:pt x="4727" y="84"/>
                  </a:lnTo>
                  <a:lnTo>
                    <a:pt x="4758" y="97"/>
                  </a:lnTo>
                  <a:lnTo>
                    <a:pt x="4790" y="110"/>
                  </a:lnTo>
                  <a:lnTo>
                    <a:pt x="4821" y="123"/>
                  </a:lnTo>
                  <a:lnTo>
                    <a:pt x="4851" y="138"/>
                  </a:lnTo>
                  <a:lnTo>
                    <a:pt x="4882" y="153"/>
                  </a:lnTo>
                  <a:lnTo>
                    <a:pt x="4911" y="168"/>
                  </a:lnTo>
                  <a:lnTo>
                    <a:pt x="4940" y="184"/>
                  </a:lnTo>
                  <a:lnTo>
                    <a:pt x="4969" y="201"/>
                  </a:lnTo>
                  <a:lnTo>
                    <a:pt x="4998" y="220"/>
                  </a:lnTo>
                  <a:lnTo>
                    <a:pt x="5025" y="238"/>
                  </a:lnTo>
                  <a:lnTo>
                    <a:pt x="5053" y="257"/>
                  </a:lnTo>
                  <a:lnTo>
                    <a:pt x="5079" y="276"/>
                  </a:lnTo>
                  <a:lnTo>
                    <a:pt x="5106" y="296"/>
                  </a:lnTo>
                  <a:lnTo>
                    <a:pt x="5132" y="317"/>
                  </a:lnTo>
                  <a:lnTo>
                    <a:pt x="5157" y="339"/>
                  </a:lnTo>
                  <a:lnTo>
                    <a:pt x="5183" y="361"/>
                  </a:lnTo>
                  <a:lnTo>
                    <a:pt x="5206" y="383"/>
                  </a:lnTo>
                  <a:lnTo>
                    <a:pt x="5231" y="407"/>
                  </a:lnTo>
                  <a:lnTo>
                    <a:pt x="5254" y="430"/>
                  </a:lnTo>
                  <a:lnTo>
                    <a:pt x="5276" y="455"/>
                  </a:lnTo>
                  <a:lnTo>
                    <a:pt x="5299" y="480"/>
                  </a:lnTo>
                  <a:lnTo>
                    <a:pt x="5320" y="505"/>
                  </a:lnTo>
                  <a:lnTo>
                    <a:pt x="5340" y="531"/>
                  </a:lnTo>
                  <a:lnTo>
                    <a:pt x="5360" y="558"/>
                  </a:lnTo>
                  <a:lnTo>
                    <a:pt x="5381" y="585"/>
                  </a:lnTo>
                  <a:lnTo>
                    <a:pt x="5400" y="612"/>
                  </a:lnTo>
                  <a:lnTo>
                    <a:pt x="5418" y="640"/>
                  </a:lnTo>
                  <a:lnTo>
                    <a:pt x="5436" y="668"/>
                  </a:lnTo>
                  <a:lnTo>
                    <a:pt x="5453" y="697"/>
                  </a:lnTo>
                  <a:lnTo>
                    <a:pt x="5469" y="726"/>
                  </a:lnTo>
                  <a:lnTo>
                    <a:pt x="5485" y="756"/>
                  </a:lnTo>
                  <a:lnTo>
                    <a:pt x="5500" y="786"/>
                  </a:lnTo>
                  <a:lnTo>
                    <a:pt x="5514" y="817"/>
                  </a:lnTo>
                  <a:lnTo>
                    <a:pt x="5527" y="848"/>
                  </a:lnTo>
                  <a:lnTo>
                    <a:pt x="5540" y="878"/>
                  </a:lnTo>
                  <a:lnTo>
                    <a:pt x="5552" y="910"/>
                  </a:lnTo>
                  <a:lnTo>
                    <a:pt x="5564" y="942"/>
                  </a:lnTo>
                  <a:lnTo>
                    <a:pt x="5574" y="975"/>
                  </a:lnTo>
                  <a:lnTo>
                    <a:pt x="5584" y="1007"/>
                  </a:lnTo>
                  <a:lnTo>
                    <a:pt x="5592" y="1040"/>
                  </a:lnTo>
                  <a:lnTo>
                    <a:pt x="5601" y="1074"/>
                  </a:lnTo>
                  <a:lnTo>
                    <a:pt x="5608" y="1107"/>
                  </a:lnTo>
                  <a:lnTo>
                    <a:pt x="5615" y="1141"/>
                  </a:lnTo>
                  <a:lnTo>
                    <a:pt x="5620" y="1175"/>
                  </a:lnTo>
                  <a:lnTo>
                    <a:pt x="5625" y="1210"/>
                  </a:lnTo>
                  <a:lnTo>
                    <a:pt x="5629" y="1246"/>
                  </a:lnTo>
                  <a:lnTo>
                    <a:pt x="5632" y="1281"/>
                  </a:lnTo>
                  <a:lnTo>
                    <a:pt x="5635" y="1316"/>
                  </a:lnTo>
                  <a:lnTo>
                    <a:pt x="5636" y="1351"/>
                  </a:lnTo>
                  <a:lnTo>
                    <a:pt x="5636" y="1387"/>
                  </a:lnTo>
                  <a:lnTo>
                    <a:pt x="5636" y="1422"/>
                  </a:lnTo>
                  <a:lnTo>
                    <a:pt x="5635" y="1458"/>
                  </a:lnTo>
                  <a:lnTo>
                    <a:pt x="5632" y="1494"/>
                  </a:lnTo>
                  <a:lnTo>
                    <a:pt x="5629" y="1529"/>
                  </a:lnTo>
                  <a:lnTo>
                    <a:pt x="5625" y="1564"/>
                  </a:lnTo>
                  <a:lnTo>
                    <a:pt x="5620" y="1598"/>
                  </a:lnTo>
                  <a:lnTo>
                    <a:pt x="5615" y="1632"/>
                  </a:lnTo>
                  <a:lnTo>
                    <a:pt x="5608" y="1666"/>
                  </a:lnTo>
                  <a:lnTo>
                    <a:pt x="5601" y="1700"/>
                  </a:lnTo>
                  <a:lnTo>
                    <a:pt x="5592" y="1733"/>
                  </a:lnTo>
                  <a:lnTo>
                    <a:pt x="5584" y="1766"/>
                  </a:lnTo>
                  <a:lnTo>
                    <a:pt x="5574" y="1799"/>
                  </a:lnTo>
                  <a:lnTo>
                    <a:pt x="5564" y="1832"/>
                  </a:lnTo>
                  <a:lnTo>
                    <a:pt x="5552" y="1864"/>
                  </a:lnTo>
                  <a:lnTo>
                    <a:pt x="5540" y="1895"/>
                  </a:lnTo>
                  <a:lnTo>
                    <a:pt x="5527" y="1927"/>
                  </a:lnTo>
                  <a:lnTo>
                    <a:pt x="5514" y="1958"/>
                  </a:lnTo>
                  <a:lnTo>
                    <a:pt x="5500" y="1987"/>
                  </a:lnTo>
                  <a:lnTo>
                    <a:pt x="5485" y="2018"/>
                  </a:lnTo>
                  <a:lnTo>
                    <a:pt x="5469" y="2048"/>
                  </a:lnTo>
                  <a:lnTo>
                    <a:pt x="5453" y="2077"/>
                  </a:lnTo>
                  <a:lnTo>
                    <a:pt x="5436" y="2106"/>
                  </a:lnTo>
                  <a:lnTo>
                    <a:pt x="5418" y="2134"/>
                  </a:lnTo>
                  <a:lnTo>
                    <a:pt x="5400" y="2162"/>
                  </a:lnTo>
                  <a:lnTo>
                    <a:pt x="5381" y="2190"/>
                  </a:lnTo>
                  <a:lnTo>
                    <a:pt x="5360" y="2216"/>
                  </a:lnTo>
                  <a:lnTo>
                    <a:pt x="5340" y="2243"/>
                  </a:lnTo>
                  <a:lnTo>
                    <a:pt x="5320" y="2268"/>
                  </a:lnTo>
                  <a:lnTo>
                    <a:pt x="5299" y="2294"/>
                  </a:lnTo>
                  <a:lnTo>
                    <a:pt x="5276" y="2318"/>
                  </a:lnTo>
                  <a:lnTo>
                    <a:pt x="5254" y="2343"/>
                  </a:lnTo>
                  <a:lnTo>
                    <a:pt x="5231" y="2367"/>
                  </a:lnTo>
                  <a:lnTo>
                    <a:pt x="5190" y="2406"/>
                  </a:lnTo>
                  <a:lnTo>
                    <a:pt x="5148" y="2443"/>
                  </a:lnTo>
                  <a:lnTo>
                    <a:pt x="5104" y="2479"/>
                  </a:lnTo>
                  <a:lnTo>
                    <a:pt x="5059" y="2512"/>
                  </a:lnTo>
                  <a:lnTo>
                    <a:pt x="5013" y="2544"/>
                  </a:lnTo>
                  <a:lnTo>
                    <a:pt x="4966" y="2575"/>
                  </a:lnTo>
                  <a:lnTo>
                    <a:pt x="4917" y="2603"/>
                  </a:lnTo>
                  <a:lnTo>
                    <a:pt x="4867" y="2629"/>
                  </a:lnTo>
                  <a:lnTo>
                    <a:pt x="5114" y="2629"/>
                  </a:lnTo>
                  <a:lnTo>
                    <a:pt x="5697" y="2231"/>
                  </a:lnTo>
                  <a:lnTo>
                    <a:pt x="5629" y="2131"/>
                  </a:lnTo>
                  <a:lnTo>
                    <a:pt x="5853" y="1978"/>
                  </a:lnTo>
                  <a:lnTo>
                    <a:pt x="6361" y="2721"/>
                  </a:lnTo>
                  <a:lnTo>
                    <a:pt x="6135" y="2875"/>
                  </a:lnTo>
                  <a:lnTo>
                    <a:pt x="6057" y="2760"/>
                  </a:lnTo>
                  <a:lnTo>
                    <a:pt x="5505" y="3136"/>
                  </a:lnTo>
                  <a:lnTo>
                    <a:pt x="5505" y="5232"/>
                  </a:lnTo>
                  <a:lnTo>
                    <a:pt x="5505" y="5249"/>
                  </a:lnTo>
                  <a:lnTo>
                    <a:pt x="5504" y="5265"/>
                  </a:lnTo>
                  <a:lnTo>
                    <a:pt x="5502" y="5281"/>
                  </a:lnTo>
                  <a:lnTo>
                    <a:pt x="5499" y="5296"/>
                  </a:lnTo>
                  <a:lnTo>
                    <a:pt x="5496" y="5312"/>
                  </a:lnTo>
                  <a:lnTo>
                    <a:pt x="5491" y="5327"/>
                  </a:lnTo>
                  <a:lnTo>
                    <a:pt x="5486" y="5342"/>
                  </a:lnTo>
                  <a:lnTo>
                    <a:pt x="5481" y="5357"/>
                  </a:lnTo>
                  <a:lnTo>
                    <a:pt x="5473" y="5371"/>
                  </a:lnTo>
                  <a:lnTo>
                    <a:pt x="5467" y="5385"/>
                  </a:lnTo>
                  <a:lnTo>
                    <a:pt x="5458" y="5399"/>
                  </a:lnTo>
                  <a:lnTo>
                    <a:pt x="5451" y="5411"/>
                  </a:lnTo>
                  <a:lnTo>
                    <a:pt x="5441" y="5424"/>
                  </a:lnTo>
                  <a:lnTo>
                    <a:pt x="5432" y="5437"/>
                  </a:lnTo>
                  <a:lnTo>
                    <a:pt x="5421" y="5449"/>
                  </a:lnTo>
                  <a:lnTo>
                    <a:pt x="5410" y="5459"/>
                  </a:lnTo>
                  <a:lnTo>
                    <a:pt x="5400" y="5470"/>
                  </a:lnTo>
                  <a:lnTo>
                    <a:pt x="5388" y="5481"/>
                  </a:lnTo>
                  <a:lnTo>
                    <a:pt x="5375" y="5490"/>
                  </a:lnTo>
                  <a:lnTo>
                    <a:pt x="5364" y="5499"/>
                  </a:lnTo>
                  <a:lnTo>
                    <a:pt x="5350" y="5507"/>
                  </a:lnTo>
                  <a:lnTo>
                    <a:pt x="5337" y="5515"/>
                  </a:lnTo>
                  <a:lnTo>
                    <a:pt x="5322" y="5522"/>
                  </a:lnTo>
                  <a:lnTo>
                    <a:pt x="5308" y="5529"/>
                  </a:lnTo>
                  <a:lnTo>
                    <a:pt x="5293" y="5535"/>
                  </a:lnTo>
                  <a:lnTo>
                    <a:pt x="5278" y="5540"/>
                  </a:lnTo>
                  <a:lnTo>
                    <a:pt x="5264" y="5544"/>
                  </a:lnTo>
                  <a:lnTo>
                    <a:pt x="5248" y="5548"/>
                  </a:lnTo>
                  <a:lnTo>
                    <a:pt x="5232" y="5551"/>
                  </a:lnTo>
                  <a:lnTo>
                    <a:pt x="5216" y="5553"/>
                  </a:lnTo>
                  <a:lnTo>
                    <a:pt x="5200" y="5554"/>
                  </a:lnTo>
                  <a:lnTo>
                    <a:pt x="5183" y="5554"/>
                  </a:lnTo>
                  <a:lnTo>
                    <a:pt x="1592" y="5554"/>
                  </a:lnTo>
                  <a:lnTo>
                    <a:pt x="1575" y="5554"/>
                  </a:lnTo>
                  <a:lnTo>
                    <a:pt x="1559" y="5553"/>
                  </a:lnTo>
                  <a:lnTo>
                    <a:pt x="1543" y="5551"/>
                  </a:lnTo>
                  <a:lnTo>
                    <a:pt x="1527" y="5548"/>
                  </a:lnTo>
                  <a:lnTo>
                    <a:pt x="1511" y="5544"/>
                  </a:lnTo>
                  <a:lnTo>
                    <a:pt x="1496" y="5540"/>
                  </a:lnTo>
                  <a:lnTo>
                    <a:pt x="1481" y="5535"/>
                  </a:lnTo>
                  <a:lnTo>
                    <a:pt x="1466" y="5529"/>
                  </a:lnTo>
                  <a:lnTo>
                    <a:pt x="1451" y="5522"/>
                  </a:lnTo>
                  <a:lnTo>
                    <a:pt x="1438" y="5515"/>
                  </a:lnTo>
                  <a:lnTo>
                    <a:pt x="1425" y="5507"/>
                  </a:lnTo>
                  <a:lnTo>
                    <a:pt x="1411" y="5499"/>
                  </a:lnTo>
                  <a:lnTo>
                    <a:pt x="1398" y="5490"/>
                  </a:lnTo>
                  <a:lnTo>
                    <a:pt x="1387" y="5481"/>
                  </a:lnTo>
                  <a:lnTo>
                    <a:pt x="1375" y="5470"/>
                  </a:lnTo>
                  <a:lnTo>
                    <a:pt x="1363" y="5459"/>
                  </a:lnTo>
                  <a:lnTo>
                    <a:pt x="1352" y="5449"/>
                  </a:lnTo>
                  <a:lnTo>
                    <a:pt x="1343" y="5437"/>
                  </a:lnTo>
                  <a:lnTo>
                    <a:pt x="1333" y="5424"/>
                  </a:lnTo>
                  <a:lnTo>
                    <a:pt x="1324" y="5411"/>
                  </a:lnTo>
                  <a:lnTo>
                    <a:pt x="1315" y="5399"/>
                  </a:lnTo>
                  <a:lnTo>
                    <a:pt x="1308" y="5385"/>
                  </a:lnTo>
                  <a:lnTo>
                    <a:pt x="1300" y="5371"/>
                  </a:lnTo>
                  <a:lnTo>
                    <a:pt x="1294" y="5357"/>
                  </a:lnTo>
                  <a:lnTo>
                    <a:pt x="1289" y="5342"/>
                  </a:lnTo>
                  <a:lnTo>
                    <a:pt x="1283" y="5327"/>
                  </a:lnTo>
                  <a:lnTo>
                    <a:pt x="1279" y="5312"/>
                  </a:lnTo>
                  <a:lnTo>
                    <a:pt x="1276" y="5296"/>
                  </a:lnTo>
                  <a:lnTo>
                    <a:pt x="1273" y="5281"/>
                  </a:lnTo>
                  <a:lnTo>
                    <a:pt x="1271" y="5265"/>
                  </a:lnTo>
                  <a:lnTo>
                    <a:pt x="1269" y="5249"/>
                  </a:lnTo>
                  <a:lnTo>
                    <a:pt x="1268" y="5232"/>
                  </a:lnTo>
                  <a:lnTo>
                    <a:pt x="1268" y="4543"/>
                  </a:lnTo>
                  <a:lnTo>
                    <a:pt x="452" y="4543"/>
                  </a:lnTo>
                  <a:lnTo>
                    <a:pt x="452" y="4694"/>
                  </a:lnTo>
                  <a:lnTo>
                    <a:pt x="0" y="4694"/>
                  </a:lnTo>
                  <a:lnTo>
                    <a:pt x="0" y="3209"/>
                  </a:lnTo>
                  <a:lnTo>
                    <a:pt x="452" y="3209"/>
                  </a:lnTo>
                  <a:lnTo>
                    <a:pt x="452" y="3371"/>
                  </a:lnTo>
                  <a:lnTo>
                    <a:pt x="1268" y="3371"/>
                  </a:lnTo>
                  <a:lnTo>
                    <a:pt x="1268" y="2952"/>
                  </a:lnTo>
                  <a:lnTo>
                    <a:pt x="1269" y="2933"/>
                  </a:lnTo>
                  <a:lnTo>
                    <a:pt x="1272" y="2913"/>
                  </a:lnTo>
                  <a:lnTo>
                    <a:pt x="1274" y="2894"/>
                  </a:lnTo>
                  <a:lnTo>
                    <a:pt x="1278" y="2876"/>
                  </a:lnTo>
                  <a:lnTo>
                    <a:pt x="1283" y="2858"/>
                  </a:lnTo>
                  <a:lnTo>
                    <a:pt x="1289" y="2840"/>
                  </a:lnTo>
                  <a:lnTo>
                    <a:pt x="1296" y="2823"/>
                  </a:lnTo>
                  <a:lnTo>
                    <a:pt x="1304" y="2806"/>
                  </a:lnTo>
                  <a:lnTo>
                    <a:pt x="1312" y="2790"/>
                  </a:lnTo>
                  <a:lnTo>
                    <a:pt x="1322" y="2775"/>
                  </a:lnTo>
                  <a:lnTo>
                    <a:pt x="1332" y="2760"/>
                  </a:lnTo>
                  <a:lnTo>
                    <a:pt x="1344" y="2745"/>
                  </a:lnTo>
                  <a:lnTo>
                    <a:pt x="1356" y="2731"/>
                  </a:lnTo>
                  <a:lnTo>
                    <a:pt x="1368" y="2719"/>
                  </a:lnTo>
                  <a:lnTo>
                    <a:pt x="1382" y="2707"/>
                  </a:lnTo>
                  <a:lnTo>
                    <a:pt x="1396" y="2695"/>
                  </a:lnTo>
                  <a:lnTo>
                    <a:pt x="1350" y="2675"/>
                  </a:lnTo>
                  <a:lnTo>
                    <a:pt x="1306" y="2652"/>
                  </a:lnTo>
                  <a:lnTo>
                    <a:pt x="1262" y="2627"/>
                  </a:lnTo>
                  <a:lnTo>
                    <a:pt x="1219" y="2600"/>
                  </a:lnTo>
                  <a:lnTo>
                    <a:pt x="1179" y="2572"/>
                  </a:lnTo>
                  <a:lnTo>
                    <a:pt x="1140" y="2541"/>
                  </a:lnTo>
                  <a:lnTo>
                    <a:pt x="1102" y="2508"/>
                  </a:lnTo>
                  <a:lnTo>
                    <a:pt x="1066" y="2474"/>
                  </a:lnTo>
                  <a:lnTo>
                    <a:pt x="1032" y="2439"/>
                  </a:lnTo>
                  <a:lnTo>
                    <a:pt x="1000" y="2401"/>
                  </a:lnTo>
                  <a:lnTo>
                    <a:pt x="970" y="2363"/>
                  </a:lnTo>
                  <a:lnTo>
                    <a:pt x="942" y="2323"/>
                  </a:lnTo>
                  <a:lnTo>
                    <a:pt x="915" y="2281"/>
                  </a:lnTo>
                  <a:lnTo>
                    <a:pt x="891" y="2239"/>
                  </a:lnTo>
                  <a:lnTo>
                    <a:pt x="868" y="2195"/>
                  </a:lnTo>
                  <a:lnTo>
                    <a:pt x="847" y="2149"/>
                  </a:lnTo>
                  <a:lnTo>
                    <a:pt x="829" y="2103"/>
                  </a:lnTo>
                  <a:lnTo>
                    <a:pt x="813" y="2056"/>
                  </a:lnTo>
                  <a:lnTo>
                    <a:pt x="799" y="2008"/>
                  </a:lnTo>
                  <a:lnTo>
                    <a:pt x="788" y="1958"/>
                  </a:lnTo>
                  <a:lnTo>
                    <a:pt x="783" y="1933"/>
                  </a:lnTo>
                  <a:lnTo>
                    <a:pt x="779" y="1908"/>
                  </a:lnTo>
                  <a:lnTo>
                    <a:pt x="776" y="1882"/>
                  </a:lnTo>
                  <a:lnTo>
                    <a:pt x="772" y="1857"/>
                  </a:lnTo>
                  <a:lnTo>
                    <a:pt x="770" y="1831"/>
                  </a:lnTo>
                  <a:lnTo>
                    <a:pt x="768" y="1804"/>
                  </a:lnTo>
                  <a:lnTo>
                    <a:pt x="767" y="1779"/>
                  </a:lnTo>
                  <a:lnTo>
                    <a:pt x="767" y="1752"/>
                  </a:lnTo>
                  <a:lnTo>
                    <a:pt x="767" y="1726"/>
                  </a:lnTo>
                  <a:lnTo>
                    <a:pt x="768" y="1699"/>
                  </a:lnTo>
                  <a:lnTo>
                    <a:pt x="770" y="1673"/>
                  </a:lnTo>
                  <a:lnTo>
                    <a:pt x="772" y="1648"/>
                  </a:lnTo>
                  <a:lnTo>
                    <a:pt x="776" y="1622"/>
                  </a:lnTo>
                  <a:lnTo>
                    <a:pt x="779" y="1597"/>
                  </a:lnTo>
                  <a:lnTo>
                    <a:pt x="783" y="1571"/>
                  </a:lnTo>
                  <a:lnTo>
                    <a:pt x="788" y="1546"/>
                  </a:lnTo>
                  <a:lnTo>
                    <a:pt x="799" y="1497"/>
                  </a:lnTo>
                  <a:lnTo>
                    <a:pt x="813" y="1449"/>
                  </a:lnTo>
                  <a:lnTo>
                    <a:pt x="829" y="1401"/>
                  </a:lnTo>
                  <a:lnTo>
                    <a:pt x="847" y="1354"/>
                  </a:lnTo>
                  <a:lnTo>
                    <a:pt x="868" y="1309"/>
                  </a:lnTo>
                  <a:lnTo>
                    <a:pt x="891" y="1266"/>
                  </a:lnTo>
                  <a:lnTo>
                    <a:pt x="915" y="1222"/>
                  </a:lnTo>
                  <a:lnTo>
                    <a:pt x="942" y="1181"/>
                  </a:lnTo>
                  <a:lnTo>
                    <a:pt x="970" y="1141"/>
                  </a:lnTo>
                  <a:lnTo>
                    <a:pt x="1000" y="1103"/>
                  </a:lnTo>
                  <a:lnTo>
                    <a:pt x="1032" y="1066"/>
                  </a:lnTo>
                  <a:lnTo>
                    <a:pt x="1066" y="1030"/>
                  </a:lnTo>
                  <a:lnTo>
                    <a:pt x="1101" y="997"/>
                  </a:lnTo>
                  <a:lnTo>
                    <a:pt x="1139" y="964"/>
                  </a:lnTo>
                  <a:lnTo>
                    <a:pt x="1177" y="934"/>
                  </a:lnTo>
                  <a:lnTo>
                    <a:pt x="1217" y="905"/>
                  </a:lnTo>
                  <a:lnTo>
                    <a:pt x="1259" y="878"/>
                  </a:lnTo>
                  <a:lnTo>
                    <a:pt x="1301" y="854"/>
                  </a:lnTo>
                  <a:lnTo>
                    <a:pt x="1346" y="832"/>
                  </a:lnTo>
                  <a:lnTo>
                    <a:pt x="1391" y="811"/>
                  </a:lnTo>
                  <a:lnTo>
                    <a:pt x="1438" y="793"/>
                  </a:lnTo>
                  <a:lnTo>
                    <a:pt x="1484" y="777"/>
                  </a:lnTo>
                  <a:lnTo>
                    <a:pt x="1533" y="763"/>
                  </a:lnTo>
                  <a:lnTo>
                    <a:pt x="1582" y="752"/>
                  </a:lnTo>
                  <a:lnTo>
                    <a:pt x="1608" y="746"/>
                  </a:lnTo>
                  <a:lnTo>
                    <a:pt x="1632" y="742"/>
                  </a:lnTo>
                  <a:lnTo>
                    <a:pt x="1658" y="739"/>
                  </a:lnTo>
                  <a:lnTo>
                    <a:pt x="1683" y="736"/>
                  </a:lnTo>
                  <a:lnTo>
                    <a:pt x="1710" y="734"/>
                  </a:lnTo>
                  <a:lnTo>
                    <a:pt x="1736" y="733"/>
                  </a:lnTo>
                  <a:lnTo>
                    <a:pt x="1762" y="732"/>
                  </a:lnTo>
                  <a:lnTo>
                    <a:pt x="1788" y="730"/>
                  </a:lnTo>
                  <a:lnTo>
                    <a:pt x="1814" y="732"/>
                  </a:lnTo>
                  <a:lnTo>
                    <a:pt x="1841" y="733"/>
                  </a:lnTo>
                  <a:lnTo>
                    <a:pt x="1867" y="734"/>
                  </a:lnTo>
                  <a:lnTo>
                    <a:pt x="1893" y="736"/>
                  </a:lnTo>
                  <a:lnTo>
                    <a:pt x="1919" y="739"/>
                  </a:lnTo>
                  <a:lnTo>
                    <a:pt x="1944" y="742"/>
                  </a:lnTo>
                  <a:lnTo>
                    <a:pt x="1969" y="746"/>
                  </a:lnTo>
                  <a:lnTo>
                    <a:pt x="1994" y="752"/>
                  </a:lnTo>
                  <a:lnTo>
                    <a:pt x="2043" y="763"/>
                  </a:lnTo>
                  <a:lnTo>
                    <a:pt x="2092" y="777"/>
                  </a:lnTo>
                  <a:lnTo>
                    <a:pt x="2139" y="793"/>
                  </a:lnTo>
                  <a:lnTo>
                    <a:pt x="2186" y="811"/>
                  </a:lnTo>
                  <a:lnTo>
                    <a:pt x="2230" y="832"/>
                  </a:lnTo>
                  <a:lnTo>
                    <a:pt x="2275" y="854"/>
                  </a:lnTo>
                  <a:lnTo>
                    <a:pt x="2318" y="878"/>
                  </a:lnTo>
                  <a:lnTo>
                    <a:pt x="2359" y="905"/>
                  </a:lnTo>
                  <a:lnTo>
                    <a:pt x="2399" y="934"/>
                  </a:lnTo>
                  <a:lnTo>
                    <a:pt x="2438" y="964"/>
                  </a:lnTo>
                  <a:lnTo>
                    <a:pt x="2475" y="997"/>
                  </a:lnTo>
                  <a:lnTo>
                    <a:pt x="2510" y="1030"/>
                  </a:lnTo>
                  <a:lnTo>
                    <a:pt x="2544" y="1066"/>
                  </a:lnTo>
                  <a:lnTo>
                    <a:pt x="2576" y="1103"/>
                  </a:lnTo>
                  <a:lnTo>
                    <a:pt x="2606" y="1141"/>
                  </a:lnTo>
                  <a:lnTo>
                    <a:pt x="2635" y="1181"/>
                  </a:lnTo>
                  <a:lnTo>
                    <a:pt x="2661" y="1222"/>
                  </a:lnTo>
                  <a:lnTo>
                    <a:pt x="2686" y="1266"/>
                  </a:lnTo>
                  <a:lnTo>
                    <a:pt x="2708" y="1309"/>
                  </a:lnTo>
                  <a:lnTo>
                    <a:pt x="2729" y="1354"/>
                  </a:lnTo>
                  <a:lnTo>
                    <a:pt x="2748" y="1401"/>
                  </a:lnTo>
                  <a:lnTo>
                    <a:pt x="2764" y="1449"/>
                  </a:lnTo>
                  <a:lnTo>
                    <a:pt x="2778" y="1497"/>
                  </a:lnTo>
                  <a:lnTo>
                    <a:pt x="2788" y="1546"/>
                  </a:lnTo>
                  <a:lnTo>
                    <a:pt x="2793" y="1571"/>
                  </a:lnTo>
                  <a:lnTo>
                    <a:pt x="2798" y="1597"/>
                  </a:lnTo>
                  <a:lnTo>
                    <a:pt x="2801" y="1622"/>
                  </a:lnTo>
                  <a:lnTo>
                    <a:pt x="2804" y="1648"/>
                  </a:lnTo>
                  <a:lnTo>
                    <a:pt x="2806" y="1673"/>
                  </a:lnTo>
                  <a:lnTo>
                    <a:pt x="2808" y="1699"/>
                  </a:lnTo>
                  <a:lnTo>
                    <a:pt x="2809" y="1726"/>
                  </a:lnTo>
                  <a:lnTo>
                    <a:pt x="2809" y="1752"/>
                  </a:lnTo>
                  <a:lnTo>
                    <a:pt x="2809" y="1779"/>
                  </a:lnTo>
                  <a:lnTo>
                    <a:pt x="2808" y="1804"/>
                  </a:lnTo>
                  <a:lnTo>
                    <a:pt x="2806" y="1831"/>
                  </a:lnTo>
                  <a:lnTo>
                    <a:pt x="2804" y="1857"/>
                  </a:lnTo>
                  <a:lnTo>
                    <a:pt x="2801" y="1882"/>
                  </a:lnTo>
                  <a:lnTo>
                    <a:pt x="2798" y="1908"/>
                  </a:lnTo>
                  <a:lnTo>
                    <a:pt x="2793" y="1933"/>
                  </a:lnTo>
                  <a:lnTo>
                    <a:pt x="2788" y="1958"/>
                  </a:lnTo>
                  <a:lnTo>
                    <a:pt x="2778" y="2008"/>
                  </a:lnTo>
                  <a:lnTo>
                    <a:pt x="2764" y="2056"/>
                  </a:lnTo>
                  <a:lnTo>
                    <a:pt x="2748" y="2103"/>
                  </a:lnTo>
                  <a:lnTo>
                    <a:pt x="2729" y="2149"/>
                  </a:lnTo>
                  <a:lnTo>
                    <a:pt x="2708" y="2195"/>
                  </a:lnTo>
                  <a:lnTo>
                    <a:pt x="2686" y="2239"/>
                  </a:lnTo>
                  <a:lnTo>
                    <a:pt x="2661" y="2281"/>
                  </a:lnTo>
                  <a:lnTo>
                    <a:pt x="2635" y="2323"/>
                  </a:lnTo>
                  <a:lnTo>
                    <a:pt x="2606" y="2363"/>
                  </a:lnTo>
                  <a:lnTo>
                    <a:pt x="2576" y="2401"/>
                  </a:lnTo>
                  <a:lnTo>
                    <a:pt x="2544" y="2439"/>
                  </a:lnTo>
                  <a:lnTo>
                    <a:pt x="2510" y="2474"/>
                  </a:lnTo>
                  <a:lnTo>
                    <a:pt x="2488" y="2496"/>
                  </a:lnTo>
                  <a:lnTo>
                    <a:pt x="2465" y="2517"/>
                  </a:lnTo>
                  <a:lnTo>
                    <a:pt x="2440" y="2538"/>
                  </a:lnTo>
                  <a:lnTo>
                    <a:pt x="2416" y="2558"/>
                  </a:lnTo>
                  <a:lnTo>
                    <a:pt x="2390" y="2577"/>
                  </a:lnTo>
                  <a:lnTo>
                    <a:pt x="2365" y="2595"/>
                  </a:lnTo>
                  <a:lnTo>
                    <a:pt x="2338" y="2612"/>
                  </a:lnTo>
                  <a:lnTo>
                    <a:pt x="2311" y="2629"/>
                  </a:lnTo>
                  <a:close/>
                  <a:moveTo>
                    <a:pt x="4969" y="2053"/>
                  </a:moveTo>
                  <a:lnTo>
                    <a:pt x="4437" y="1746"/>
                  </a:lnTo>
                  <a:lnTo>
                    <a:pt x="4437" y="2349"/>
                  </a:lnTo>
                  <a:lnTo>
                    <a:pt x="4473" y="2341"/>
                  </a:lnTo>
                  <a:lnTo>
                    <a:pt x="4509" y="2332"/>
                  </a:lnTo>
                  <a:lnTo>
                    <a:pt x="4544" y="2322"/>
                  </a:lnTo>
                  <a:lnTo>
                    <a:pt x="4579" y="2310"/>
                  </a:lnTo>
                  <a:lnTo>
                    <a:pt x="4613" y="2297"/>
                  </a:lnTo>
                  <a:lnTo>
                    <a:pt x="4647" y="2283"/>
                  </a:lnTo>
                  <a:lnTo>
                    <a:pt x="4680" y="2267"/>
                  </a:lnTo>
                  <a:lnTo>
                    <a:pt x="4712" y="2251"/>
                  </a:lnTo>
                  <a:lnTo>
                    <a:pt x="4744" y="2233"/>
                  </a:lnTo>
                  <a:lnTo>
                    <a:pt x="4775" y="2214"/>
                  </a:lnTo>
                  <a:lnTo>
                    <a:pt x="4805" y="2195"/>
                  </a:lnTo>
                  <a:lnTo>
                    <a:pt x="4835" y="2174"/>
                  </a:lnTo>
                  <a:lnTo>
                    <a:pt x="4862" y="2151"/>
                  </a:lnTo>
                  <a:lnTo>
                    <a:pt x="4890" y="2129"/>
                  </a:lnTo>
                  <a:lnTo>
                    <a:pt x="4917" y="2105"/>
                  </a:lnTo>
                  <a:lnTo>
                    <a:pt x="4943" y="2080"/>
                  </a:lnTo>
                  <a:lnTo>
                    <a:pt x="4969" y="2053"/>
                  </a:lnTo>
                  <a:close/>
                  <a:moveTo>
                    <a:pt x="3870" y="1419"/>
                  </a:moveTo>
                  <a:lnTo>
                    <a:pt x="3314" y="1098"/>
                  </a:lnTo>
                  <a:lnTo>
                    <a:pt x="3304" y="1132"/>
                  </a:lnTo>
                  <a:lnTo>
                    <a:pt x="3296" y="1167"/>
                  </a:lnTo>
                  <a:lnTo>
                    <a:pt x="3288" y="1203"/>
                  </a:lnTo>
                  <a:lnTo>
                    <a:pt x="3282" y="1239"/>
                  </a:lnTo>
                  <a:lnTo>
                    <a:pt x="3277" y="1275"/>
                  </a:lnTo>
                  <a:lnTo>
                    <a:pt x="3273" y="1312"/>
                  </a:lnTo>
                  <a:lnTo>
                    <a:pt x="3271" y="1349"/>
                  </a:lnTo>
                  <a:lnTo>
                    <a:pt x="3270" y="1387"/>
                  </a:lnTo>
                  <a:lnTo>
                    <a:pt x="3271" y="1432"/>
                  </a:lnTo>
                  <a:lnTo>
                    <a:pt x="3275" y="1477"/>
                  </a:lnTo>
                  <a:lnTo>
                    <a:pt x="3280" y="1520"/>
                  </a:lnTo>
                  <a:lnTo>
                    <a:pt x="3286" y="1564"/>
                  </a:lnTo>
                  <a:lnTo>
                    <a:pt x="3295" y="1606"/>
                  </a:lnTo>
                  <a:lnTo>
                    <a:pt x="3305" y="1648"/>
                  </a:lnTo>
                  <a:lnTo>
                    <a:pt x="3318" y="1689"/>
                  </a:lnTo>
                  <a:lnTo>
                    <a:pt x="3332" y="1730"/>
                  </a:lnTo>
                  <a:lnTo>
                    <a:pt x="3870" y="1419"/>
                  </a:lnTo>
                  <a:close/>
                  <a:moveTo>
                    <a:pt x="3493" y="766"/>
                  </a:moveTo>
                  <a:lnTo>
                    <a:pt x="4060" y="1092"/>
                  </a:lnTo>
                  <a:lnTo>
                    <a:pt x="4060" y="426"/>
                  </a:lnTo>
                  <a:lnTo>
                    <a:pt x="4024" y="433"/>
                  </a:lnTo>
                  <a:lnTo>
                    <a:pt x="3988" y="443"/>
                  </a:lnTo>
                  <a:lnTo>
                    <a:pt x="3952" y="454"/>
                  </a:lnTo>
                  <a:lnTo>
                    <a:pt x="3918" y="465"/>
                  </a:lnTo>
                  <a:lnTo>
                    <a:pt x="3884" y="478"/>
                  </a:lnTo>
                  <a:lnTo>
                    <a:pt x="3850" y="492"/>
                  </a:lnTo>
                  <a:lnTo>
                    <a:pt x="3818" y="507"/>
                  </a:lnTo>
                  <a:lnTo>
                    <a:pt x="3786" y="524"/>
                  </a:lnTo>
                  <a:lnTo>
                    <a:pt x="3754" y="542"/>
                  </a:lnTo>
                  <a:lnTo>
                    <a:pt x="3725" y="560"/>
                  </a:lnTo>
                  <a:lnTo>
                    <a:pt x="3695" y="580"/>
                  </a:lnTo>
                  <a:lnTo>
                    <a:pt x="3665" y="601"/>
                  </a:lnTo>
                  <a:lnTo>
                    <a:pt x="3637" y="623"/>
                  </a:lnTo>
                  <a:lnTo>
                    <a:pt x="3610" y="645"/>
                  </a:lnTo>
                  <a:lnTo>
                    <a:pt x="3583" y="670"/>
                  </a:lnTo>
                  <a:lnTo>
                    <a:pt x="3558" y="694"/>
                  </a:lnTo>
                  <a:lnTo>
                    <a:pt x="3525" y="729"/>
                  </a:lnTo>
                  <a:lnTo>
                    <a:pt x="3493" y="766"/>
                  </a:lnTo>
                  <a:close/>
                  <a:moveTo>
                    <a:pt x="4625" y="1419"/>
                  </a:moveTo>
                  <a:lnTo>
                    <a:pt x="5168" y="1732"/>
                  </a:lnTo>
                  <a:lnTo>
                    <a:pt x="5182" y="1692"/>
                  </a:lnTo>
                  <a:lnTo>
                    <a:pt x="5194" y="1650"/>
                  </a:lnTo>
                  <a:lnTo>
                    <a:pt x="5205" y="1607"/>
                  </a:lnTo>
                  <a:lnTo>
                    <a:pt x="5214" y="1565"/>
                  </a:lnTo>
                  <a:lnTo>
                    <a:pt x="5221" y="1521"/>
                  </a:lnTo>
                  <a:lnTo>
                    <a:pt x="5225" y="1477"/>
                  </a:lnTo>
                  <a:lnTo>
                    <a:pt x="5228" y="1432"/>
                  </a:lnTo>
                  <a:lnTo>
                    <a:pt x="5230" y="1387"/>
                  </a:lnTo>
                  <a:lnTo>
                    <a:pt x="5230" y="1349"/>
                  </a:lnTo>
                  <a:lnTo>
                    <a:pt x="5227" y="1312"/>
                  </a:lnTo>
                  <a:lnTo>
                    <a:pt x="5223" y="1274"/>
                  </a:lnTo>
                  <a:lnTo>
                    <a:pt x="5219" y="1238"/>
                  </a:lnTo>
                  <a:lnTo>
                    <a:pt x="5212" y="1201"/>
                  </a:lnTo>
                  <a:lnTo>
                    <a:pt x="5205" y="1166"/>
                  </a:lnTo>
                  <a:lnTo>
                    <a:pt x="5195" y="1131"/>
                  </a:lnTo>
                  <a:lnTo>
                    <a:pt x="5186" y="1096"/>
                  </a:lnTo>
                  <a:lnTo>
                    <a:pt x="4625" y="1419"/>
                  </a:lnTo>
                  <a:close/>
                  <a:moveTo>
                    <a:pt x="4060" y="1746"/>
                  </a:moveTo>
                  <a:lnTo>
                    <a:pt x="3530" y="2051"/>
                  </a:lnTo>
                  <a:lnTo>
                    <a:pt x="3558" y="2080"/>
                  </a:lnTo>
                  <a:lnTo>
                    <a:pt x="3583" y="2105"/>
                  </a:lnTo>
                  <a:lnTo>
                    <a:pt x="3610" y="2128"/>
                  </a:lnTo>
                  <a:lnTo>
                    <a:pt x="3637" y="2151"/>
                  </a:lnTo>
                  <a:lnTo>
                    <a:pt x="3665" y="2173"/>
                  </a:lnTo>
                  <a:lnTo>
                    <a:pt x="3695" y="2194"/>
                  </a:lnTo>
                  <a:lnTo>
                    <a:pt x="3725" y="2214"/>
                  </a:lnTo>
                  <a:lnTo>
                    <a:pt x="3754" y="2232"/>
                  </a:lnTo>
                  <a:lnTo>
                    <a:pt x="3786" y="2250"/>
                  </a:lnTo>
                  <a:lnTo>
                    <a:pt x="3818" y="2266"/>
                  </a:lnTo>
                  <a:lnTo>
                    <a:pt x="3850" y="2282"/>
                  </a:lnTo>
                  <a:lnTo>
                    <a:pt x="3884" y="2296"/>
                  </a:lnTo>
                  <a:lnTo>
                    <a:pt x="3918" y="2309"/>
                  </a:lnTo>
                  <a:lnTo>
                    <a:pt x="3952" y="2321"/>
                  </a:lnTo>
                  <a:lnTo>
                    <a:pt x="3988" y="2331"/>
                  </a:lnTo>
                  <a:lnTo>
                    <a:pt x="4024" y="2341"/>
                  </a:lnTo>
                  <a:lnTo>
                    <a:pt x="4060" y="2348"/>
                  </a:lnTo>
                  <a:lnTo>
                    <a:pt x="4060" y="1746"/>
                  </a:lnTo>
                  <a:close/>
                  <a:moveTo>
                    <a:pt x="4437" y="1092"/>
                  </a:moveTo>
                  <a:lnTo>
                    <a:pt x="5006" y="763"/>
                  </a:lnTo>
                  <a:lnTo>
                    <a:pt x="4975" y="728"/>
                  </a:lnTo>
                  <a:lnTo>
                    <a:pt x="4943" y="694"/>
                  </a:lnTo>
                  <a:lnTo>
                    <a:pt x="4917" y="669"/>
                  </a:lnTo>
                  <a:lnTo>
                    <a:pt x="4890" y="645"/>
                  </a:lnTo>
                  <a:lnTo>
                    <a:pt x="4862" y="622"/>
                  </a:lnTo>
                  <a:lnTo>
                    <a:pt x="4835" y="601"/>
                  </a:lnTo>
                  <a:lnTo>
                    <a:pt x="4805" y="579"/>
                  </a:lnTo>
                  <a:lnTo>
                    <a:pt x="4775" y="559"/>
                  </a:lnTo>
                  <a:lnTo>
                    <a:pt x="4744" y="541"/>
                  </a:lnTo>
                  <a:lnTo>
                    <a:pt x="4712" y="523"/>
                  </a:lnTo>
                  <a:lnTo>
                    <a:pt x="4680" y="506"/>
                  </a:lnTo>
                  <a:lnTo>
                    <a:pt x="4647" y="491"/>
                  </a:lnTo>
                  <a:lnTo>
                    <a:pt x="4613" y="477"/>
                  </a:lnTo>
                  <a:lnTo>
                    <a:pt x="4579" y="463"/>
                  </a:lnTo>
                  <a:lnTo>
                    <a:pt x="4544" y="453"/>
                  </a:lnTo>
                  <a:lnTo>
                    <a:pt x="4509" y="442"/>
                  </a:lnTo>
                  <a:lnTo>
                    <a:pt x="4473" y="432"/>
                  </a:lnTo>
                  <a:lnTo>
                    <a:pt x="4437" y="425"/>
                  </a:lnTo>
                  <a:lnTo>
                    <a:pt x="4437" y="1092"/>
                  </a:lnTo>
                  <a:close/>
                  <a:moveTo>
                    <a:pt x="2318" y="2243"/>
                  </a:moveTo>
                  <a:lnTo>
                    <a:pt x="1925" y="2016"/>
                  </a:lnTo>
                  <a:lnTo>
                    <a:pt x="1925" y="2461"/>
                  </a:lnTo>
                  <a:lnTo>
                    <a:pt x="1953" y="2455"/>
                  </a:lnTo>
                  <a:lnTo>
                    <a:pt x="1979" y="2448"/>
                  </a:lnTo>
                  <a:lnTo>
                    <a:pt x="2005" y="2441"/>
                  </a:lnTo>
                  <a:lnTo>
                    <a:pt x="2030" y="2432"/>
                  </a:lnTo>
                  <a:lnTo>
                    <a:pt x="2056" y="2423"/>
                  </a:lnTo>
                  <a:lnTo>
                    <a:pt x="2080" y="2412"/>
                  </a:lnTo>
                  <a:lnTo>
                    <a:pt x="2105" y="2400"/>
                  </a:lnTo>
                  <a:lnTo>
                    <a:pt x="2128" y="2389"/>
                  </a:lnTo>
                  <a:lnTo>
                    <a:pt x="2152" y="2376"/>
                  </a:lnTo>
                  <a:lnTo>
                    <a:pt x="2175" y="2362"/>
                  </a:lnTo>
                  <a:lnTo>
                    <a:pt x="2196" y="2347"/>
                  </a:lnTo>
                  <a:lnTo>
                    <a:pt x="2219" y="2331"/>
                  </a:lnTo>
                  <a:lnTo>
                    <a:pt x="2239" y="2315"/>
                  </a:lnTo>
                  <a:lnTo>
                    <a:pt x="2260" y="2298"/>
                  </a:lnTo>
                  <a:lnTo>
                    <a:pt x="2279" y="2281"/>
                  </a:lnTo>
                  <a:lnTo>
                    <a:pt x="2299" y="2262"/>
                  </a:lnTo>
                  <a:lnTo>
                    <a:pt x="2318" y="2243"/>
                  </a:lnTo>
                  <a:close/>
                  <a:moveTo>
                    <a:pt x="1509" y="1776"/>
                  </a:moveTo>
                  <a:lnTo>
                    <a:pt x="1098" y="1539"/>
                  </a:lnTo>
                  <a:lnTo>
                    <a:pt x="1092" y="1565"/>
                  </a:lnTo>
                  <a:lnTo>
                    <a:pt x="1084" y="1590"/>
                  </a:lnTo>
                  <a:lnTo>
                    <a:pt x="1079" y="1616"/>
                  </a:lnTo>
                  <a:lnTo>
                    <a:pt x="1075" y="1643"/>
                  </a:lnTo>
                  <a:lnTo>
                    <a:pt x="1072" y="1670"/>
                  </a:lnTo>
                  <a:lnTo>
                    <a:pt x="1068" y="1697"/>
                  </a:lnTo>
                  <a:lnTo>
                    <a:pt x="1067" y="1725"/>
                  </a:lnTo>
                  <a:lnTo>
                    <a:pt x="1066" y="1752"/>
                  </a:lnTo>
                  <a:lnTo>
                    <a:pt x="1067" y="1785"/>
                  </a:lnTo>
                  <a:lnTo>
                    <a:pt x="1069" y="1818"/>
                  </a:lnTo>
                  <a:lnTo>
                    <a:pt x="1074" y="1850"/>
                  </a:lnTo>
                  <a:lnTo>
                    <a:pt x="1078" y="1882"/>
                  </a:lnTo>
                  <a:lnTo>
                    <a:pt x="1084" y="1914"/>
                  </a:lnTo>
                  <a:lnTo>
                    <a:pt x="1093" y="1945"/>
                  </a:lnTo>
                  <a:lnTo>
                    <a:pt x="1101" y="1975"/>
                  </a:lnTo>
                  <a:lnTo>
                    <a:pt x="1112" y="2004"/>
                  </a:lnTo>
                  <a:lnTo>
                    <a:pt x="1509" y="1776"/>
                  </a:lnTo>
                  <a:close/>
                  <a:moveTo>
                    <a:pt x="1230" y="1295"/>
                  </a:moveTo>
                  <a:lnTo>
                    <a:pt x="1647" y="1535"/>
                  </a:lnTo>
                  <a:lnTo>
                    <a:pt x="1647" y="1044"/>
                  </a:lnTo>
                  <a:lnTo>
                    <a:pt x="1621" y="1050"/>
                  </a:lnTo>
                  <a:lnTo>
                    <a:pt x="1595" y="1056"/>
                  </a:lnTo>
                  <a:lnTo>
                    <a:pt x="1569" y="1065"/>
                  </a:lnTo>
                  <a:lnTo>
                    <a:pt x="1544" y="1073"/>
                  </a:lnTo>
                  <a:lnTo>
                    <a:pt x="1519" y="1083"/>
                  </a:lnTo>
                  <a:lnTo>
                    <a:pt x="1494" y="1092"/>
                  </a:lnTo>
                  <a:lnTo>
                    <a:pt x="1470" y="1104"/>
                  </a:lnTo>
                  <a:lnTo>
                    <a:pt x="1446" y="1116"/>
                  </a:lnTo>
                  <a:lnTo>
                    <a:pt x="1424" y="1130"/>
                  </a:lnTo>
                  <a:lnTo>
                    <a:pt x="1400" y="1143"/>
                  </a:lnTo>
                  <a:lnTo>
                    <a:pt x="1379" y="1157"/>
                  </a:lnTo>
                  <a:lnTo>
                    <a:pt x="1358" y="1173"/>
                  </a:lnTo>
                  <a:lnTo>
                    <a:pt x="1337" y="1189"/>
                  </a:lnTo>
                  <a:lnTo>
                    <a:pt x="1316" y="1206"/>
                  </a:lnTo>
                  <a:lnTo>
                    <a:pt x="1297" y="1223"/>
                  </a:lnTo>
                  <a:lnTo>
                    <a:pt x="1278" y="1241"/>
                  </a:lnTo>
                  <a:lnTo>
                    <a:pt x="1254" y="1267"/>
                  </a:lnTo>
                  <a:lnTo>
                    <a:pt x="1230" y="1295"/>
                  </a:lnTo>
                  <a:close/>
                  <a:moveTo>
                    <a:pt x="2064" y="1776"/>
                  </a:moveTo>
                  <a:lnTo>
                    <a:pt x="2464" y="2007"/>
                  </a:lnTo>
                  <a:lnTo>
                    <a:pt x="2474" y="1977"/>
                  </a:lnTo>
                  <a:lnTo>
                    <a:pt x="2484" y="1946"/>
                  </a:lnTo>
                  <a:lnTo>
                    <a:pt x="2491" y="1915"/>
                  </a:lnTo>
                  <a:lnTo>
                    <a:pt x="2498" y="1883"/>
                  </a:lnTo>
                  <a:lnTo>
                    <a:pt x="2503" y="1851"/>
                  </a:lnTo>
                  <a:lnTo>
                    <a:pt x="2507" y="1818"/>
                  </a:lnTo>
                  <a:lnTo>
                    <a:pt x="2509" y="1785"/>
                  </a:lnTo>
                  <a:lnTo>
                    <a:pt x="2510" y="1752"/>
                  </a:lnTo>
                  <a:lnTo>
                    <a:pt x="2509" y="1725"/>
                  </a:lnTo>
                  <a:lnTo>
                    <a:pt x="2508" y="1697"/>
                  </a:lnTo>
                  <a:lnTo>
                    <a:pt x="2505" y="1669"/>
                  </a:lnTo>
                  <a:lnTo>
                    <a:pt x="2502" y="1642"/>
                  </a:lnTo>
                  <a:lnTo>
                    <a:pt x="2497" y="1615"/>
                  </a:lnTo>
                  <a:lnTo>
                    <a:pt x="2491" y="1589"/>
                  </a:lnTo>
                  <a:lnTo>
                    <a:pt x="2485" y="1563"/>
                  </a:lnTo>
                  <a:lnTo>
                    <a:pt x="2477" y="1537"/>
                  </a:lnTo>
                  <a:lnTo>
                    <a:pt x="2064" y="1776"/>
                  </a:lnTo>
                  <a:close/>
                  <a:moveTo>
                    <a:pt x="1647" y="2016"/>
                  </a:moveTo>
                  <a:lnTo>
                    <a:pt x="1258" y="2242"/>
                  </a:lnTo>
                  <a:lnTo>
                    <a:pt x="1278" y="2262"/>
                  </a:lnTo>
                  <a:lnTo>
                    <a:pt x="1297" y="2280"/>
                  </a:lnTo>
                  <a:lnTo>
                    <a:pt x="1316" y="2298"/>
                  </a:lnTo>
                  <a:lnTo>
                    <a:pt x="1337" y="2315"/>
                  </a:lnTo>
                  <a:lnTo>
                    <a:pt x="1358" y="2331"/>
                  </a:lnTo>
                  <a:lnTo>
                    <a:pt x="1379" y="2346"/>
                  </a:lnTo>
                  <a:lnTo>
                    <a:pt x="1400" y="2361"/>
                  </a:lnTo>
                  <a:lnTo>
                    <a:pt x="1424" y="2375"/>
                  </a:lnTo>
                  <a:lnTo>
                    <a:pt x="1446" y="2388"/>
                  </a:lnTo>
                  <a:lnTo>
                    <a:pt x="1470" y="2400"/>
                  </a:lnTo>
                  <a:lnTo>
                    <a:pt x="1494" y="2411"/>
                  </a:lnTo>
                  <a:lnTo>
                    <a:pt x="1519" y="2422"/>
                  </a:lnTo>
                  <a:lnTo>
                    <a:pt x="1544" y="2431"/>
                  </a:lnTo>
                  <a:lnTo>
                    <a:pt x="1569" y="2440"/>
                  </a:lnTo>
                  <a:lnTo>
                    <a:pt x="1595" y="2447"/>
                  </a:lnTo>
                  <a:lnTo>
                    <a:pt x="1621" y="2455"/>
                  </a:lnTo>
                  <a:lnTo>
                    <a:pt x="1647" y="2460"/>
                  </a:lnTo>
                  <a:lnTo>
                    <a:pt x="1647" y="2016"/>
                  </a:lnTo>
                  <a:close/>
                  <a:moveTo>
                    <a:pt x="1925" y="1535"/>
                  </a:moveTo>
                  <a:lnTo>
                    <a:pt x="2345" y="1292"/>
                  </a:lnTo>
                  <a:lnTo>
                    <a:pt x="2322" y="1267"/>
                  </a:lnTo>
                  <a:lnTo>
                    <a:pt x="2299" y="1241"/>
                  </a:lnTo>
                  <a:lnTo>
                    <a:pt x="2279" y="1223"/>
                  </a:lnTo>
                  <a:lnTo>
                    <a:pt x="2260" y="1205"/>
                  </a:lnTo>
                  <a:lnTo>
                    <a:pt x="2239" y="1189"/>
                  </a:lnTo>
                  <a:lnTo>
                    <a:pt x="2219" y="1172"/>
                  </a:lnTo>
                  <a:lnTo>
                    <a:pt x="2196" y="1157"/>
                  </a:lnTo>
                  <a:lnTo>
                    <a:pt x="2175" y="1142"/>
                  </a:lnTo>
                  <a:lnTo>
                    <a:pt x="2152" y="1129"/>
                  </a:lnTo>
                  <a:lnTo>
                    <a:pt x="2128" y="1116"/>
                  </a:lnTo>
                  <a:lnTo>
                    <a:pt x="2105" y="1103"/>
                  </a:lnTo>
                  <a:lnTo>
                    <a:pt x="2080" y="1092"/>
                  </a:lnTo>
                  <a:lnTo>
                    <a:pt x="2056" y="1082"/>
                  </a:lnTo>
                  <a:lnTo>
                    <a:pt x="2030" y="1072"/>
                  </a:lnTo>
                  <a:lnTo>
                    <a:pt x="2005" y="1064"/>
                  </a:lnTo>
                  <a:lnTo>
                    <a:pt x="1979" y="1056"/>
                  </a:lnTo>
                  <a:lnTo>
                    <a:pt x="1953" y="1049"/>
                  </a:lnTo>
                  <a:lnTo>
                    <a:pt x="1925" y="1043"/>
                  </a:lnTo>
                  <a:lnTo>
                    <a:pt x="1925" y="1535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tIns="720000" anchor="ctr"/>
            <a:lstStyle/>
            <a:p>
              <a:pPr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MH_SubTitle_5"/>
            <p:cNvSpPr/>
            <p:nvPr>
              <p:custDataLst>
                <p:tags r:id="rId6"/>
              </p:custDataLst>
            </p:nvPr>
          </p:nvSpPr>
          <p:spPr>
            <a:xfrm>
              <a:off x="4469056" y="3317140"/>
              <a:ext cx="2161688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4469055" y="3343728"/>
              <a:ext cx="2161688" cy="10528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  <a:defRPr/>
              </a:pP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xen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phủ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trục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 AO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gọi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sigma.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tạo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xen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phủ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bên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 AO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gọi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pi. </a:t>
              </a:r>
            </a:p>
          </p:txBody>
        </p:sp>
      </p:grpSp>
      <p:sp>
        <p:nvSpPr>
          <p:cNvPr id="31" name="文本框 10">
            <a:extLst>
              <a:ext uri="{FF2B5EF4-FFF2-40B4-BE49-F238E27FC236}">
                <a16:creationId xmlns:a16="http://schemas.microsoft.com/office/drawing/2014/main" id="{394C0A25-391B-C12F-DC54-832B1986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232" y="278364"/>
            <a:ext cx="5511536" cy="6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15" tIns="32507" rIns="65015" bIns="3250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36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32" name="组合 20">
            <a:extLst>
              <a:ext uri="{FF2B5EF4-FFF2-40B4-BE49-F238E27FC236}">
                <a16:creationId xmlns:a16="http://schemas.microsoft.com/office/drawing/2014/main" id="{87511DAB-150B-1AAE-7E72-1140799BE3B3}"/>
              </a:ext>
            </a:extLst>
          </p:cNvPr>
          <p:cNvGrpSpPr/>
          <p:nvPr/>
        </p:nvGrpSpPr>
        <p:grpSpPr bwMode="auto">
          <a:xfrm>
            <a:off x="8173952" y="3501369"/>
            <a:ext cx="3540970" cy="2562846"/>
            <a:chOff x="2099149" y="3364063"/>
            <a:chExt cx="2160203" cy="1559981"/>
          </a:xfrm>
        </p:grpSpPr>
        <p:sp>
          <p:nvSpPr>
            <p:cNvPr id="33" name="MH_Other_4">
              <a:extLst>
                <a:ext uri="{FF2B5EF4-FFF2-40B4-BE49-F238E27FC236}">
                  <a16:creationId xmlns:a16="http://schemas.microsoft.com/office/drawing/2014/main" id="{66162E85-1FED-3146-FBA6-EE4BF888403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2915642" y="4262967"/>
              <a:ext cx="619144" cy="541080"/>
            </a:xfrm>
            <a:prstGeom prst="diamond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MH_Other_5">
              <a:extLst>
                <a:ext uri="{FF2B5EF4-FFF2-40B4-BE49-F238E27FC236}">
                  <a16:creationId xmlns:a16="http://schemas.microsoft.com/office/drawing/2014/main" id="{4EE2EC82-7D76-503A-ADB6-5F800B66D85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>
              <a:off x="3070711" y="4394252"/>
              <a:ext cx="304746" cy="211281"/>
            </a:xfrm>
            <a:custGeom>
              <a:avLst/>
              <a:gdLst>
                <a:gd name="T0" fmla="*/ 2147483646 w 6190"/>
                <a:gd name="T1" fmla="*/ 2147483646 h 4291"/>
                <a:gd name="T2" fmla="*/ 2147483646 w 6190"/>
                <a:gd name="T3" fmla="*/ 2147483646 h 4291"/>
                <a:gd name="T4" fmla="*/ 2147483646 w 6190"/>
                <a:gd name="T5" fmla="*/ 2147483646 h 4291"/>
                <a:gd name="T6" fmla="*/ 2147483646 w 6190"/>
                <a:gd name="T7" fmla="*/ 2147483646 h 4291"/>
                <a:gd name="T8" fmla="*/ 2147483646 w 6190"/>
                <a:gd name="T9" fmla="*/ 2147483646 h 4291"/>
                <a:gd name="T10" fmla="*/ 2147483646 w 6190"/>
                <a:gd name="T11" fmla="*/ 2147483646 h 4291"/>
                <a:gd name="T12" fmla="*/ 2147483646 w 6190"/>
                <a:gd name="T13" fmla="*/ 2147483646 h 4291"/>
                <a:gd name="T14" fmla="*/ 2147483646 w 6190"/>
                <a:gd name="T15" fmla="*/ 2147483646 h 4291"/>
                <a:gd name="T16" fmla="*/ 2147483646 w 6190"/>
                <a:gd name="T17" fmla="*/ 2147483646 h 4291"/>
                <a:gd name="T18" fmla="*/ 2147483646 w 6190"/>
                <a:gd name="T19" fmla="*/ 2147483646 h 4291"/>
                <a:gd name="T20" fmla="*/ 2147483646 w 6190"/>
                <a:gd name="T21" fmla="*/ 2147483646 h 4291"/>
                <a:gd name="T22" fmla="*/ 2147483646 w 6190"/>
                <a:gd name="T23" fmla="*/ 2147483646 h 4291"/>
                <a:gd name="T24" fmla="*/ 2147483646 w 6190"/>
                <a:gd name="T25" fmla="*/ 2147483646 h 4291"/>
                <a:gd name="T26" fmla="*/ 2147483646 w 6190"/>
                <a:gd name="T27" fmla="*/ 2147483646 h 4291"/>
                <a:gd name="T28" fmla="*/ 2147483646 w 6190"/>
                <a:gd name="T29" fmla="*/ 2147483646 h 4291"/>
                <a:gd name="T30" fmla="*/ 2147483646 w 6190"/>
                <a:gd name="T31" fmla="*/ 2147483646 h 4291"/>
                <a:gd name="T32" fmla="*/ 2147483646 w 6190"/>
                <a:gd name="T33" fmla="*/ 2147483646 h 4291"/>
                <a:gd name="T34" fmla="*/ 2147483646 w 6190"/>
                <a:gd name="T35" fmla="*/ 2147483646 h 4291"/>
                <a:gd name="T36" fmla="*/ 2147483646 w 6190"/>
                <a:gd name="T37" fmla="*/ 2147483646 h 4291"/>
                <a:gd name="T38" fmla="*/ 2147483646 w 6190"/>
                <a:gd name="T39" fmla="*/ 2147483646 h 4291"/>
                <a:gd name="T40" fmla="*/ 2147483646 w 6190"/>
                <a:gd name="T41" fmla="*/ 2147483646 h 4291"/>
                <a:gd name="T42" fmla="*/ 2147483646 w 6190"/>
                <a:gd name="T43" fmla="*/ 2147483646 h 4291"/>
                <a:gd name="T44" fmla="*/ 2147483646 w 6190"/>
                <a:gd name="T45" fmla="*/ 2147483646 h 4291"/>
                <a:gd name="T46" fmla="*/ 2147483646 w 6190"/>
                <a:gd name="T47" fmla="*/ 2147483646 h 4291"/>
                <a:gd name="T48" fmla="*/ 2147483646 w 6190"/>
                <a:gd name="T49" fmla="*/ 2147483646 h 4291"/>
                <a:gd name="T50" fmla="*/ 0 w 6190"/>
                <a:gd name="T51" fmla="*/ 2147483646 h 4291"/>
                <a:gd name="T52" fmla="*/ 0 w 6190"/>
                <a:gd name="T53" fmla="*/ 2147483646 h 4291"/>
                <a:gd name="T54" fmla="*/ 2147483646 w 6190"/>
                <a:gd name="T55" fmla="*/ 2147483646 h 4291"/>
                <a:gd name="T56" fmla="*/ 2147483646 w 6190"/>
                <a:gd name="T57" fmla="*/ 2147483646 h 4291"/>
                <a:gd name="T58" fmla="*/ 2147483646 w 6190"/>
                <a:gd name="T59" fmla="*/ 0 h 4291"/>
                <a:gd name="T60" fmla="*/ 2147483646 w 6190"/>
                <a:gd name="T61" fmla="*/ 2147483646 h 4291"/>
                <a:gd name="T62" fmla="*/ 2147483646 w 6190"/>
                <a:gd name="T63" fmla="*/ 2147483646 h 4291"/>
                <a:gd name="T64" fmla="*/ 2147483646 w 6190"/>
                <a:gd name="T65" fmla="*/ 2147483646 h 4291"/>
                <a:gd name="T66" fmla="*/ 2147483646 w 6190"/>
                <a:gd name="T67" fmla="*/ 2147483646 h 4291"/>
                <a:gd name="T68" fmla="*/ 2147483646 w 6190"/>
                <a:gd name="T69" fmla="*/ 2147483646 h 4291"/>
                <a:gd name="T70" fmla="*/ 2147483646 w 6190"/>
                <a:gd name="T71" fmla="*/ 2147483646 h 4291"/>
                <a:gd name="T72" fmla="*/ 2147483646 w 6190"/>
                <a:gd name="T73" fmla="*/ 2147483646 h 4291"/>
                <a:gd name="T74" fmla="*/ 2147483646 w 6190"/>
                <a:gd name="T75" fmla="*/ 2147483646 h 4291"/>
                <a:gd name="T76" fmla="*/ 2147483646 w 6190"/>
                <a:gd name="T77" fmla="*/ 2147483646 h 4291"/>
                <a:gd name="T78" fmla="*/ 2147483646 w 6190"/>
                <a:gd name="T79" fmla="*/ 2147483646 h 4291"/>
                <a:gd name="T80" fmla="*/ 2147483646 w 6190"/>
                <a:gd name="T81" fmla="*/ 2147483646 h 4291"/>
                <a:gd name="T82" fmla="*/ 2147483646 w 6190"/>
                <a:gd name="T83" fmla="*/ 2147483646 h 4291"/>
                <a:gd name="T84" fmla="*/ 2147483646 w 6190"/>
                <a:gd name="T85" fmla="*/ 2147483646 h 4291"/>
                <a:gd name="T86" fmla="*/ 2147483646 w 6190"/>
                <a:gd name="T87" fmla="*/ 2147483646 h 4291"/>
                <a:gd name="T88" fmla="*/ 2147483646 w 6190"/>
                <a:gd name="T89" fmla="*/ 2147483646 h 4291"/>
                <a:gd name="T90" fmla="*/ 2147483646 w 6190"/>
                <a:gd name="T91" fmla="*/ 2147483646 h 42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190" h="4291">
                  <a:moveTo>
                    <a:pt x="179" y="508"/>
                  </a:moveTo>
                  <a:lnTo>
                    <a:pt x="4027" y="508"/>
                  </a:lnTo>
                  <a:lnTo>
                    <a:pt x="4206" y="508"/>
                  </a:lnTo>
                  <a:lnTo>
                    <a:pt x="4206" y="688"/>
                  </a:lnTo>
                  <a:lnTo>
                    <a:pt x="4206" y="3418"/>
                  </a:lnTo>
                  <a:lnTo>
                    <a:pt x="4206" y="3598"/>
                  </a:lnTo>
                  <a:lnTo>
                    <a:pt x="4027" y="3598"/>
                  </a:lnTo>
                  <a:lnTo>
                    <a:pt x="2568" y="3598"/>
                  </a:lnTo>
                  <a:lnTo>
                    <a:pt x="2568" y="3721"/>
                  </a:lnTo>
                  <a:lnTo>
                    <a:pt x="2634" y="3731"/>
                  </a:lnTo>
                  <a:lnTo>
                    <a:pt x="2698" y="3740"/>
                  </a:lnTo>
                  <a:lnTo>
                    <a:pt x="2764" y="3752"/>
                  </a:lnTo>
                  <a:lnTo>
                    <a:pt x="2829" y="3765"/>
                  </a:lnTo>
                  <a:lnTo>
                    <a:pt x="2895" y="3779"/>
                  </a:lnTo>
                  <a:lnTo>
                    <a:pt x="2961" y="3794"/>
                  </a:lnTo>
                  <a:lnTo>
                    <a:pt x="3026" y="3811"/>
                  </a:lnTo>
                  <a:lnTo>
                    <a:pt x="3092" y="3829"/>
                  </a:lnTo>
                  <a:lnTo>
                    <a:pt x="3157" y="3848"/>
                  </a:lnTo>
                  <a:lnTo>
                    <a:pt x="3223" y="3868"/>
                  </a:lnTo>
                  <a:lnTo>
                    <a:pt x="3288" y="3891"/>
                  </a:lnTo>
                  <a:lnTo>
                    <a:pt x="3354" y="3914"/>
                  </a:lnTo>
                  <a:lnTo>
                    <a:pt x="3419" y="3938"/>
                  </a:lnTo>
                  <a:lnTo>
                    <a:pt x="3485" y="3965"/>
                  </a:lnTo>
                  <a:lnTo>
                    <a:pt x="3550" y="3993"/>
                  </a:lnTo>
                  <a:lnTo>
                    <a:pt x="3616" y="4021"/>
                  </a:lnTo>
                  <a:lnTo>
                    <a:pt x="3616" y="4291"/>
                  </a:lnTo>
                  <a:lnTo>
                    <a:pt x="632" y="4291"/>
                  </a:lnTo>
                  <a:lnTo>
                    <a:pt x="632" y="4021"/>
                  </a:lnTo>
                  <a:lnTo>
                    <a:pt x="696" y="3995"/>
                  </a:lnTo>
                  <a:lnTo>
                    <a:pt x="758" y="3970"/>
                  </a:lnTo>
                  <a:lnTo>
                    <a:pt x="822" y="3946"/>
                  </a:lnTo>
                  <a:lnTo>
                    <a:pt x="885" y="3924"/>
                  </a:lnTo>
                  <a:lnTo>
                    <a:pt x="949" y="3901"/>
                  </a:lnTo>
                  <a:lnTo>
                    <a:pt x="1013" y="3881"/>
                  </a:lnTo>
                  <a:lnTo>
                    <a:pt x="1075" y="3861"/>
                  </a:lnTo>
                  <a:lnTo>
                    <a:pt x="1139" y="3843"/>
                  </a:lnTo>
                  <a:lnTo>
                    <a:pt x="1203" y="3825"/>
                  </a:lnTo>
                  <a:lnTo>
                    <a:pt x="1266" y="3809"/>
                  </a:lnTo>
                  <a:lnTo>
                    <a:pt x="1330" y="3793"/>
                  </a:lnTo>
                  <a:lnTo>
                    <a:pt x="1394" y="3779"/>
                  </a:lnTo>
                  <a:lnTo>
                    <a:pt x="1456" y="3765"/>
                  </a:lnTo>
                  <a:lnTo>
                    <a:pt x="1520" y="3753"/>
                  </a:lnTo>
                  <a:lnTo>
                    <a:pt x="1584" y="3743"/>
                  </a:lnTo>
                  <a:lnTo>
                    <a:pt x="1647" y="3733"/>
                  </a:lnTo>
                  <a:lnTo>
                    <a:pt x="1647" y="3598"/>
                  </a:lnTo>
                  <a:lnTo>
                    <a:pt x="179" y="3598"/>
                  </a:lnTo>
                  <a:lnTo>
                    <a:pt x="0" y="3598"/>
                  </a:lnTo>
                  <a:lnTo>
                    <a:pt x="0" y="3418"/>
                  </a:lnTo>
                  <a:lnTo>
                    <a:pt x="0" y="688"/>
                  </a:lnTo>
                  <a:lnTo>
                    <a:pt x="0" y="508"/>
                  </a:lnTo>
                  <a:lnTo>
                    <a:pt x="179" y="508"/>
                  </a:lnTo>
                  <a:close/>
                  <a:moveTo>
                    <a:pt x="4438" y="4291"/>
                  </a:moveTo>
                  <a:lnTo>
                    <a:pt x="6190" y="4291"/>
                  </a:lnTo>
                  <a:lnTo>
                    <a:pt x="6190" y="0"/>
                  </a:lnTo>
                  <a:lnTo>
                    <a:pt x="4438" y="0"/>
                  </a:lnTo>
                  <a:lnTo>
                    <a:pt x="4438" y="4291"/>
                  </a:lnTo>
                  <a:close/>
                  <a:moveTo>
                    <a:pt x="4659" y="374"/>
                  </a:moveTo>
                  <a:lnTo>
                    <a:pt x="6000" y="374"/>
                  </a:lnTo>
                  <a:lnTo>
                    <a:pt x="6000" y="791"/>
                  </a:lnTo>
                  <a:lnTo>
                    <a:pt x="4659" y="791"/>
                  </a:lnTo>
                  <a:lnTo>
                    <a:pt x="4659" y="374"/>
                  </a:lnTo>
                  <a:close/>
                  <a:moveTo>
                    <a:pt x="4659" y="1025"/>
                  </a:moveTo>
                  <a:lnTo>
                    <a:pt x="6000" y="1025"/>
                  </a:lnTo>
                  <a:lnTo>
                    <a:pt x="6000" y="1444"/>
                  </a:lnTo>
                  <a:lnTo>
                    <a:pt x="4659" y="1444"/>
                  </a:lnTo>
                  <a:lnTo>
                    <a:pt x="4659" y="1025"/>
                  </a:lnTo>
                  <a:close/>
                  <a:moveTo>
                    <a:pt x="4652" y="1798"/>
                  </a:moveTo>
                  <a:lnTo>
                    <a:pt x="5102" y="1798"/>
                  </a:lnTo>
                  <a:lnTo>
                    <a:pt x="5102" y="2121"/>
                  </a:lnTo>
                  <a:lnTo>
                    <a:pt x="4652" y="2121"/>
                  </a:lnTo>
                  <a:lnTo>
                    <a:pt x="4652" y="1798"/>
                  </a:lnTo>
                  <a:close/>
                  <a:moveTo>
                    <a:pt x="4652" y="2317"/>
                  </a:moveTo>
                  <a:lnTo>
                    <a:pt x="5102" y="2317"/>
                  </a:lnTo>
                  <a:lnTo>
                    <a:pt x="5102" y="2640"/>
                  </a:lnTo>
                  <a:lnTo>
                    <a:pt x="4652" y="2640"/>
                  </a:lnTo>
                  <a:lnTo>
                    <a:pt x="4652" y="2317"/>
                  </a:lnTo>
                  <a:close/>
                  <a:moveTo>
                    <a:pt x="3847" y="868"/>
                  </a:moveTo>
                  <a:lnTo>
                    <a:pt x="359" y="868"/>
                  </a:lnTo>
                  <a:lnTo>
                    <a:pt x="359" y="3238"/>
                  </a:lnTo>
                  <a:lnTo>
                    <a:pt x="3847" y="3238"/>
                  </a:lnTo>
                  <a:lnTo>
                    <a:pt x="3847" y="868"/>
                  </a:lnTo>
                  <a:close/>
                </a:path>
              </a:pathLst>
            </a:custGeom>
            <a:solidFill>
              <a:srgbClr val="273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>
                <a:defRPr/>
              </a:pPr>
              <a:endParaRPr lang="zh-CN" altLang="en-US" sz="1353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MH_SubTitle_4">
              <a:extLst>
                <a:ext uri="{FF2B5EF4-FFF2-40B4-BE49-F238E27FC236}">
                  <a16:creationId xmlns:a16="http://schemas.microsoft.com/office/drawing/2014/main" id="{25FFFD9F-B0A2-CAB9-A13F-114CF05406D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099149" y="3364063"/>
              <a:ext cx="2160203" cy="1559981"/>
            </a:xfrm>
            <a:custGeom>
              <a:avLst/>
              <a:gdLst>
                <a:gd name="connsiteX0" fmla="*/ 0 w 2309360"/>
                <a:gd name="connsiteY0" fmla="*/ 0 h 1666434"/>
                <a:gd name="connsiteX1" fmla="*/ 2309360 w 2309360"/>
                <a:gd name="connsiteY1" fmla="*/ 0 h 1666434"/>
                <a:gd name="connsiteX2" fmla="*/ 2309360 w 2309360"/>
                <a:gd name="connsiteY2" fmla="*/ 1305879 h 1666434"/>
                <a:gd name="connsiteX3" fmla="*/ 1530338 w 2309360"/>
                <a:gd name="connsiteY3" fmla="*/ 1305879 h 1666434"/>
                <a:gd name="connsiteX4" fmla="*/ 1154681 w 2309360"/>
                <a:gd name="connsiteY4" fmla="*/ 1666434 h 1666434"/>
                <a:gd name="connsiteX5" fmla="*/ 779023 w 2309360"/>
                <a:gd name="connsiteY5" fmla="*/ 1305879 h 1666434"/>
                <a:gd name="connsiteX6" fmla="*/ 0 w 2309360"/>
                <a:gd name="connsiteY6" fmla="*/ 1305879 h 166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360" h="1666434">
                  <a:moveTo>
                    <a:pt x="0" y="0"/>
                  </a:moveTo>
                  <a:lnTo>
                    <a:pt x="2309360" y="0"/>
                  </a:lnTo>
                  <a:lnTo>
                    <a:pt x="2309360" y="1305879"/>
                  </a:lnTo>
                  <a:lnTo>
                    <a:pt x="1530338" y="1305879"/>
                  </a:lnTo>
                  <a:lnTo>
                    <a:pt x="1154681" y="1666434"/>
                  </a:lnTo>
                  <a:lnTo>
                    <a:pt x="779023" y="1305879"/>
                  </a:lnTo>
                  <a:lnTo>
                    <a:pt x="0" y="130587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endParaRPr lang="zh-CN" altLang="en-US" sz="135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90484A32-F860-7CC2-681F-172A42624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809" y="3390105"/>
              <a:ext cx="2151543" cy="10528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0960" tIns="30480" rIns="60960" bIns="3048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là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lượng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cần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thiết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phá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vỡ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một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kết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xác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định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trong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tử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ở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khí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tại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25</a:t>
              </a:r>
              <a:r>
                <a:rPr lang="en-US" altLang="zh-CN" sz="2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o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C </a:t>
              </a:r>
              <a:r>
                <a:rPr lang="en-US" altLang="zh-CN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và</a:t>
              </a:r>
              <a:r>
                <a:rPr lang="en-US" altLang="zh-CN" sz="2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 1 bar</a:t>
              </a:r>
              <a:endPara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529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8" y="1355249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05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6">
            <a:extLst>
              <a:ext uri="{FF2B5EF4-FFF2-40B4-BE49-F238E27FC236}">
                <a16:creationId xmlns:a16="http://schemas.microsoft.com/office/drawing/2014/main" id="{C4646D09-6807-65C0-FC14-7E21CEC114A2}"/>
              </a:ext>
            </a:extLst>
          </p:cNvPr>
          <p:cNvSpPr txBox="1"/>
          <p:nvPr/>
        </p:nvSpPr>
        <p:spPr>
          <a:xfrm>
            <a:off x="4549145" y="3571240"/>
            <a:ext cx="702357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4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48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C09463-2031-38A3-617A-83E193EAE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6" y="475853"/>
            <a:ext cx="6869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chuyển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hẳn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sang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F8E5C-2FA4-5E83-1AA3-23D44ABD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61" y="780498"/>
            <a:ext cx="2944761" cy="230832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 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E0C052-4BC2-7763-6BF7-CA332DD69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5" y="3088822"/>
            <a:ext cx="686964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D57247-087F-7434-470A-931F24C46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6" y="1782337"/>
            <a:ext cx="6869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8BEF8-5A13-1914-5AA7-9F385619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845" y="4826195"/>
            <a:ext cx="68696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 ở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nút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mạng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dòng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do.</a:t>
            </a:r>
          </a:p>
        </p:txBody>
      </p:sp>
      <p:pic>
        <p:nvPicPr>
          <p:cNvPr id="3074" name="Picture 2" descr="Covalent Bond Animation - Chemistry | Covalent bonding, Chemistry  classroom, Chemistry education">
            <a:extLst>
              <a:ext uri="{FF2B5EF4-FFF2-40B4-BE49-F238E27FC236}">
                <a16:creationId xmlns:a16="http://schemas.microsoft.com/office/drawing/2014/main" id="{6827A0D8-0F85-4335-5AF6-2001093C8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24272"/>
          <a:stretch/>
        </p:blipFill>
        <p:spPr bwMode="auto">
          <a:xfrm>
            <a:off x="670635" y="3325768"/>
            <a:ext cx="2773012" cy="24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8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464760-0551-75CC-D6C0-B8F45F27C6AC}"/>
              </a:ext>
            </a:extLst>
          </p:cNvPr>
          <p:cNvSpPr txBox="1"/>
          <p:nvPr/>
        </p:nvSpPr>
        <p:spPr>
          <a:xfrm>
            <a:off x="4543865" y="671157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D7437-AFD4-BA3D-B845-2ABFFBF1103A}"/>
              </a:ext>
            </a:extLst>
          </p:cNvPr>
          <p:cNvSpPr txBox="1"/>
          <p:nvPr/>
        </p:nvSpPr>
        <p:spPr>
          <a:xfrm>
            <a:off x="389206" y="2231799"/>
            <a:ext cx="3604438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 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2800" b="1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 = 2,20;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 = 2,58)</a:t>
            </a:r>
            <a:endParaRPr lang="en-US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7797A-FB17-75F1-011E-3A70346723EC}"/>
              </a:ext>
            </a:extLst>
          </p:cNvPr>
          <p:cNvSpPr txBox="1"/>
          <p:nvPr/>
        </p:nvSpPr>
        <p:spPr>
          <a:xfrm>
            <a:off x="4543865" y="1647024"/>
            <a:ext cx="72589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A8CBC-6139-6B5A-B1F8-E340C252D76D}"/>
              </a:ext>
            </a:extLst>
          </p:cNvPr>
          <p:cNvSpPr txBox="1"/>
          <p:nvPr/>
        </p:nvSpPr>
        <p:spPr>
          <a:xfrm>
            <a:off x="4543865" y="2646496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cực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79EC3-EA62-19C9-B90B-AF7DBDA778B8}"/>
              </a:ext>
            </a:extLst>
          </p:cNvPr>
          <p:cNvSpPr txBox="1"/>
          <p:nvPr/>
        </p:nvSpPr>
        <p:spPr>
          <a:xfrm>
            <a:off x="4543865" y="3837976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nhận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081813-7EAC-B524-4578-B1B18FA73C81}"/>
                  </a:ext>
                </a:extLst>
              </p:cNvPr>
              <p:cNvSpPr txBox="1"/>
              <p:nvPr/>
            </p:nvSpPr>
            <p:spPr>
              <a:xfrm>
                <a:off x="4875750" y="4850169"/>
                <a:ext cx="4029711" cy="1013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i="1" kern="120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3200" i="1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𝛥𝜒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i="1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3200" i="1" kern="12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kern="1200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𝜒</m:t>
                            </m:r>
                            <m:d>
                              <m:dPr>
                                <m:ctrlPr>
                                  <a:rPr lang="en-US" sz="3200" i="1" kern="12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 kern="120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sym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200" b="0" i="0" kern="12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2,58</m:t>
                            </m:r>
                            <m:r>
                              <a:rPr lang="en-US" sz="3200" i="0" kern="12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−2,20=0,</m:t>
                            </m:r>
                            <m:r>
                              <a:rPr lang="en-US" sz="3200" b="0" i="1" kern="120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38</m:t>
                            </m:r>
                          </m:e>
                        </m:mr>
                      </m:m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081813-7EAC-B524-4578-B1B18FA7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750" y="4850169"/>
                <a:ext cx="4029711" cy="1013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74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5" grpId="1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perties - Physical &amp; Chemical - Learning Chemistry">
            <a:extLst>
              <a:ext uri="{FF2B5EF4-FFF2-40B4-BE49-F238E27FC236}">
                <a16:creationId xmlns:a16="http://schemas.microsoft.com/office/drawing/2014/main" id="{34235758-1B2E-F6C3-2B41-34E0DF609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4" b="3384"/>
          <a:stretch/>
        </p:blipFill>
        <p:spPr bwMode="auto">
          <a:xfrm>
            <a:off x="2168942" y="3499239"/>
            <a:ext cx="7255023" cy="22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ADE8BF-EE96-030C-B4EF-E08DE5BA7084}"/>
              </a:ext>
            </a:extLst>
          </p:cNvPr>
          <p:cNvSpPr txBox="1"/>
          <p:nvPr/>
        </p:nvSpPr>
        <p:spPr>
          <a:xfrm>
            <a:off x="1053446" y="445870"/>
            <a:ext cx="10754241" cy="10772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O. </a:t>
            </a:r>
            <a:endParaRPr lang="en-US" sz="3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2C00BFB4-B22E-0194-116D-EAA2DCBE350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3261" y="1804291"/>
            <a:ext cx="379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A53970F8-814E-0F62-1392-C1BDD28CB5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63933" y="1804291"/>
            <a:ext cx="583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He: 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5DB8527B-020C-209A-BD64-8B917D57C6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3261" y="2651765"/>
            <a:ext cx="458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elctron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A3BBEAE1-9653-B159-3D37-90994C1E786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24176" y="2608714"/>
            <a:ext cx="656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Ne 1s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4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valent bond | Definition, Properties, Examples, &amp; Facts | Britannica">
            <a:extLst>
              <a:ext uri="{FF2B5EF4-FFF2-40B4-BE49-F238E27FC236}">
                <a16:creationId xmlns:a16="http://schemas.microsoft.com/office/drawing/2014/main" id="{DE8E1D93-F19F-DAFE-0270-6F99066EC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0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4931" r="3737" b="13307"/>
          <a:stretch/>
        </p:blipFill>
        <p:spPr>
          <a:xfrm>
            <a:off x="282804" y="467360"/>
            <a:ext cx="11655196" cy="598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24210" r="80593" b="55220"/>
          <a:stretch/>
        </p:blipFill>
        <p:spPr>
          <a:xfrm>
            <a:off x="659876" y="861400"/>
            <a:ext cx="1423448" cy="1253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60865" r="92577" b="14698"/>
          <a:stretch/>
        </p:blipFill>
        <p:spPr>
          <a:xfrm>
            <a:off x="282804" y="4466699"/>
            <a:ext cx="1088796" cy="1849783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827202" y="2906889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5400" b="1" kern="2000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kern="2000" spc="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4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-48683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317917" y="300391"/>
            <a:ext cx="4716461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b="1" spc="300" dirty="0">
              <a:blipFill>
                <a:blip r:embed="rId11"/>
                <a:stretch>
                  <a:fillRect/>
                </a:stretch>
              </a:blip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182207" y="1076206"/>
            <a:ext cx="2987879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1379772" y="1322283"/>
            <a:ext cx="6499207" cy="661207"/>
            <a:chOff x="6394976" y="635964"/>
            <a:chExt cx="6499207" cy="661207"/>
          </a:xfrm>
        </p:grpSpPr>
        <p:sp>
          <p:nvSpPr>
            <p:cNvPr id="15" name="文本框 14"/>
            <p:cNvSpPr txBox="1"/>
            <p:nvPr/>
          </p:nvSpPr>
          <p:spPr>
            <a:xfrm>
              <a:off x="7409092" y="635964"/>
              <a:ext cx="5485091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CỘNG HÓA TRỊ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561684" y="74686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79772" y="2084934"/>
            <a:ext cx="9760293" cy="661207"/>
            <a:chOff x="6394976" y="630595"/>
            <a:chExt cx="9760293" cy="661207"/>
          </a:xfrm>
        </p:grpSpPr>
        <p:sp>
          <p:nvSpPr>
            <p:cNvPr id="19" name="文本框 18"/>
            <p:cNvSpPr txBox="1"/>
            <p:nvPr/>
          </p:nvSpPr>
          <p:spPr>
            <a:xfrm>
              <a:off x="7409092" y="630595"/>
              <a:ext cx="8746177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 LOẠI LIÊN KẾT THEO ĐỘ ÂM ĐIỆN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0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61683" y="756291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405058" y="2986963"/>
            <a:ext cx="8175885" cy="662229"/>
            <a:chOff x="6394976" y="607855"/>
            <a:chExt cx="8175885" cy="662229"/>
          </a:xfrm>
        </p:grpSpPr>
        <p:sp>
          <p:nvSpPr>
            <p:cNvPr id="23" name="文本框 22"/>
            <p:cNvSpPr txBox="1"/>
            <p:nvPr/>
          </p:nvSpPr>
          <p:spPr>
            <a:xfrm>
              <a:off x="7409092" y="607855"/>
              <a:ext cx="7161769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LIÊN KẾT SIGMA VÀ LIÊN KẾT PI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4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561683" y="74686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03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379772" y="3934927"/>
            <a:ext cx="10504535" cy="661207"/>
            <a:chOff x="6394976" y="620767"/>
            <a:chExt cx="10504535" cy="661207"/>
          </a:xfrm>
        </p:grpSpPr>
        <p:sp>
          <p:nvSpPr>
            <p:cNvPr id="27" name="文本框 26"/>
            <p:cNvSpPr txBox="1"/>
            <p:nvPr/>
          </p:nvSpPr>
          <p:spPr>
            <a:xfrm>
              <a:off x="7409092" y="620767"/>
              <a:ext cx="9490419" cy="66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en-US" altLang="zh-CN" sz="2800" b="1" spc="300" dirty="0">
                  <a:blipFill>
                    <a:blip r:embed="rId11"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方正粗谭黑简体" panose="02000000000000000000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NĂNG LƯỢNG CỦA LIÊN KẾT CỘNG HÓA TRỊ</a:t>
              </a:r>
              <a:endParaRPr lang="zh-CN" altLang="en-US" sz="2800" b="1" spc="300" dirty="0">
                <a:blipFill>
                  <a:blip r:embed="rId11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8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561683" y="746864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04</a:t>
              </a:r>
              <a:endParaRPr lang="zh-CN" altLang="en-US" sz="28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53052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KSO_Shape"/>
          <p:cNvSpPr>
            <a:spLocks/>
          </p:cNvSpPr>
          <p:nvPr/>
        </p:nvSpPr>
        <p:spPr bwMode="auto">
          <a:xfrm>
            <a:off x="1863457" y="1667180"/>
            <a:ext cx="2685688" cy="3006367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9" name="文本框 17"/>
          <p:cNvSpPr txBox="1">
            <a:spLocks noChangeArrowheads="1"/>
          </p:cNvSpPr>
          <p:nvPr/>
        </p:nvSpPr>
        <p:spPr bwMode="auto">
          <a:xfrm>
            <a:off x="6778457" y="1355249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blipFill>
                  <a:blip r:embed="rId5"/>
                  <a:stretch>
                    <a:fillRect/>
                  </a:stretch>
                </a:blip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3800" b="1" dirty="0">
              <a:blipFill>
                <a:blip r:embed="rId5"/>
                <a:stretch>
                  <a:fillRect/>
                </a:stretch>
              </a:blip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5400000">
            <a:off x="7786127" y="1047940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4">
            <a:extLst>
              <a:ext uri="{FF2B5EF4-FFF2-40B4-BE49-F238E27FC236}">
                <a16:creationId xmlns:a16="http://schemas.microsoft.com/office/drawing/2014/main" id="{6212DF55-147B-2BAB-0140-10791FB2854A}"/>
              </a:ext>
            </a:extLst>
          </p:cNvPr>
          <p:cNvSpPr txBox="1"/>
          <p:nvPr/>
        </p:nvSpPr>
        <p:spPr>
          <a:xfrm>
            <a:off x="4549145" y="3598321"/>
            <a:ext cx="7413824" cy="905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40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0" name="Picture 6" descr="Lý thuyết căn bản liên kết cộng hóa trị dễ nhớ nhất">
            <a:extLst>
              <a:ext uri="{FF2B5EF4-FFF2-40B4-BE49-F238E27FC236}">
                <a16:creationId xmlns:a16="http://schemas.microsoft.com/office/drawing/2014/main" id="{9433A919-1604-6690-41F5-B1282525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/>
          <a:stretch/>
        </p:blipFill>
        <p:spPr bwMode="auto">
          <a:xfrm>
            <a:off x="1045977" y="2645862"/>
            <a:ext cx="2534033" cy="2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211694" y="181252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518EAC-E7EF-3688-7A33-E3BF5C9F4588}"/>
              </a:ext>
            </a:extLst>
          </p:cNvPr>
          <p:cNvSpPr txBox="1"/>
          <p:nvPr/>
        </p:nvSpPr>
        <p:spPr>
          <a:xfrm>
            <a:off x="744555" y="1104827"/>
            <a:ext cx="11068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2electron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E89FA-A4F2-EA47-AB3E-1BEF0CF18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465" y="2058934"/>
            <a:ext cx="4840741" cy="3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9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0" name="Picture 6" descr="Lý thuyết căn bản liên kết cộng hóa trị dễ nhớ nhất">
            <a:extLst>
              <a:ext uri="{FF2B5EF4-FFF2-40B4-BE49-F238E27FC236}">
                <a16:creationId xmlns:a16="http://schemas.microsoft.com/office/drawing/2014/main" id="{9433A919-1604-6690-41F5-B1282525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7"/>
          <a:stretch/>
        </p:blipFill>
        <p:spPr bwMode="auto">
          <a:xfrm>
            <a:off x="794188" y="1749205"/>
            <a:ext cx="2534033" cy="2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211694" y="181252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CC2B61-DFC4-1B73-206F-EB33839D652F}"/>
              </a:ext>
            </a:extLst>
          </p:cNvPr>
          <p:cNvSpPr txBox="1"/>
          <p:nvPr/>
        </p:nvSpPr>
        <p:spPr>
          <a:xfrm>
            <a:off x="976926" y="813264"/>
            <a:ext cx="2284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518EAC-E7EF-3688-7A33-E3BF5C9F4588}"/>
              </a:ext>
            </a:extLst>
          </p:cNvPr>
          <p:cNvSpPr txBox="1"/>
          <p:nvPr/>
        </p:nvSpPr>
        <p:spPr>
          <a:xfrm>
            <a:off x="6177513" y="1191185"/>
            <a:ext cx="56382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44" name="组合 41">
            <a:extLst>
              <a:ext uri="{FF2B5EF4-FFF2-40B4-BE49-F238E27FC236}">
                <a16:creationId xmlns:a16="http://schemas.microsoft.com/office/drawing/2014/main" id="{5F807A9E-E99A-190B-BA21-0C59FEAF6C74}"/>
              </a:ext>
            </a:extLst>
          </p:cNvPr>
          <p:cNvGrpSpPr/>
          <p:nvPr/>
        </p:nvGrpSpPr>
        <p:grpSpPr>
          <a:xfrm>
            <a:off x="5408779" y="1283240"/>
            <a:ext cx="600443" cy="600443"/>
            <a:chOff x="3636293" y="1927341"/>
            <a:chExt cx="600443" cy="600443"/>
          </a:xfrm>
        </p:grpSpPr>
        <p:sp>
          <p:nvSpPr>
            <p:cNvPr id="45" name="椭圆 42">
              <a:extLst>
                <a:ext uri="{FF2B5EF4-FFF2-40B4-BE49-F238E27FC236}">
                  <a16:creationId xmlns:a16="http://schemas.microsoft.com/office/drawing/2014/main" id="{3EC21D9D-76E5-FBBF-26E7-226DFFC4D080}"/>
                </a:ext>
              </a:extLst>
            </p:cNvPr>
            <p:cNvSpPr/>
            <p:nvPr/>
          </p:nvSpPr>
          <p:spPr>
            <a:xfrm>
              <a:off x="3636293" y="1927341"/>
              <a:ext cx="600443" cy="60044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46" name="组合 43">
              <a:extLst>
                <a:ext uri="{FF2B5EF4-FFF2-40B4-BE49-F238E27FC236}">
                  <a16:creationId xmlns:a16="http://schemas.microsoft.com/office/drawing/2014/main" id="{5B1874E9-8541-9EA3-CFA0-073E894262F0}"/>
                </a:ext>
              </a:extLst>
            </p:cNvPr>
            <p:cNvGrpSpPr/>
            <p:nvPr/>
          </p:nvGrpSpPr>
          <p:grpSpPr>
            <a:xfrm>
              <a:off x="3814180" y="2073951"/>
              <a:ext cx="258734" cy="289349"/>
              <a:chOff x="5999255" y="3275006"/>
              <a:chExt cx="402656" cy="450303"/>
            </a:xfrm>
            <a:solidFill>
              <a:srgbClr val="2E2C2D"/>
            </a:solidFill>
          </p:grpSpPr>
          <p:sp>
            <p:nvSpPr>
              <p:cNvPr id="47" name="Freeform 108">
                <a:extLst>
                  <a:ext uri="{FF2B5EF4-FFF2-40B4-BE49-F238E27FC236}">
                    <a16:creationId xmlns:a16="http://schemas.microsoft.com/office/drawing/2014/main" id="{61799605-CAC3-6565-E133-BAB6E82B31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8389" y="3442234"/>
                <a:ext cx="56988" cy="57923"/>
              </a:xfrm>
              <a:custGeom>
                <a:avLst/>
                <a:gdLst>
                  <a:gd name="T0" fmla="*/ 13 w 26"/>
                  <a:gd name="T1" fmla="*/ 0 h 26"/>
                  <a:gd name="T2" fmla="*/ 0 w 26"/>
                  <a:gd name="T3" fmla="*/ 13 h 26"/>
                  <a:gd name="T4" fmla="*/ 13 w 26"/>
                  <a:gd name="T5" fmla="*/ 26 h 26"/>
                  <a:gd name="T6" fmla="*/ 26 w 26"/>
                  <a:gd name="T7" fmla="*/ 13 h 26"/>
                  <a:gd name="T8" fmla="*/ 13 w 26"/>
                  <a:gd name="T9" fmla="*/ 0 h 26"/>
                  <a:gd name="T10" fmla="*/ 13 w 26"/>
                  <a:gd name="T11" fmla="*/ 23 h 26"/>
                  <a:gd name="T12" fmla="*/ 3 w 26"/>
                  <a:gd name="T13" fmla="*/ 13 h 26"/>
                  <a:gd name="T14" fmla="*/ 13 w 26"/>
                  <a:gd name="T15" fmla="*/ 3 h 26"/>
                  <a:gd name="T16" fmla="*/ 23 w 26"/>
                  <a:gd name="T17" fmla="*/ 13 h 26"/>
                  <a:gd name="T18" fmla="*/ 13 w 26"/>
                  <a:gd name="T1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8" name="Freeform 109">
                <a:extLst>
                  <a:ext uri="{FF2B5EF4-FFF2-40B4-BE49-F238E27FC236}">
                    <a16:creationId xmlns:a16="http://schemas.microsoft.com/office/drawing/2014/main" id="{91DE9CAD-6F59-AFA9-846B-9A12D09B4D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6380" y="3404865"/>
                <a:ext cx="48580" cy="48580"/>
              </a:xfrm>
              <a:custGeom>
                <a:avLst/>
                <a:gdLst>
                  <a:gd name="T0" fmla="*/ 11 w 22"/>
                  <a:gd name="T1" fmla="*/ 0 h 22"/>
                  <a:gd name="T2" fmla="*/ 0 w 22"/>
                  <a:gd name="T3" fmla="*/ 11 h 22"/>
                  <a:gd name="T4" fmla="*/ 11 w 22"/>
                  <a:gd name="T5" fmla="*/ 22 h 22"/>
                  <a:gd name="T6" fmla="*/ 22 w 22"/>
                  <a:gd name="T7" fmla="*/ 11 h 22"/>
                  <a:gd name="T8" fmla="*/ 11 w 22"/>
                  <a:gd name="T9" fmla="*/ 0 h 22"/>
                  <a:gd name="T10" fmla="*/ 11 w 22"/>
                  <a:gd name="T11" fmla="*/ 17 h 22"/>
                  <a:gd name="T12" fmla="*/ 5 w 22"/>
                  <a:gd name="T13" fmla="*/ 11 h 22"/>
                  <a:gd name="T14" fmla="*/ 11 w 22"/>
                  <a:gd name="T15" fmla="*/ 5 h 22"/>
                  <a:gd name="T16" fmla="*/ 17 w 22"/>
                  <a:gd name="T17" fmla="*/ 11 h 22"/>
                  <a:gd name="T18" fmla="*/ 11 w 22"/>
                  <a:gd name="T19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9" name="Freeform 110">
                <a:extLst>
                  <a:ext uri="{FF2B5EF4-FFF2-40B4-BE49-F238E27FC236}">
                    <a16:creationId xmlns:a16="http://schemas.microsoft.com/office/drawing/2014/main" id="{15428BCF-0C02-7840-1AED-9BB3CD2B52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81468" y="3456248"/>
                <a:ext cx="30830" cy="30830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0 h 14"/>
                  <a:gd name="T12" fmla="*/ 4 w 14"/>
                  <a:gd name="T13" fmla="*/ 7 h 14"/>
                  <a:gd name="T14" fmla="*/ 7 w 14"/>
                  <a:gd name="T15" fmla="*/ 3 h 14"/>
                  <a:gd name="T16" fmla="*/ 11 w 14"/>
                  <a:gd name="T17" fmla="*/ 7 h 14"/>
                  <a:gd name="T18" fmla="*/ 7 w 14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0" name="Freeform 111">
                <a:extLst>
                  <a:ext uri="{FF2B5EF4-FFF2-40B4-BE49-F238E27FC236}">
                    <a16:creationId xmlns:a16="http://schemas.microsoft.com/office/drawing/2014/main" id="{0F5F4979-5D9F-46AC-897E-87AE1DFDCF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2089" y="3380574"/>
                <a:ext cx="97161" cy="97161"/>
              </a:xfrm>
              <a:custGeom>
                <a:avLst/>
                <a:gdLst>
                  <a:gd name="T0" fmla="*/ 22 w 44"/>
                  <a:gd name="T1" fmla="*/ 0 h 44"/>
                  <a:gd name="T2" fmla="*/ 0 w 44"/>
                  <a:gd name="T3" fmla="*/ 22 h 44"/>
                  <a:gd name="T4" fmla="*/ 22 w 44"/>
                  <a:gd name="T5" fmla="*/ 44 h 44"/>
                  <a:gd name="T6" fmla="*/ 44 w 44"/>
                  <a:gd name="T7" fmla="*/ 22 h 44"/>
                  <a:gd name="T8" fmla="*/ 22 w 44"/>
                  <a:gd name="T9" fmla="*/ 0 h 44"/>
                  <a:gd name="T10" fmla="*/ 22 w 44"/>
                  <a:gd name="T11" fmla="*/ 39 h 44"/>
                  <a:gd name="T12" fmla="*/ 5 w 44"/>
                  <a:gd name="T13" fmla="*/ 22 h 44"/>
                  <a:gd name="T14" fmla="*/ 22 w 44"/>
                  <a:gd name="T15" fmla="*/ 6 h 44"/>
                  <a:gd name="T16" fmla="*/ 39 w 44"/>
                  <a:gd name="T17" fmla="*/ 22 h 44"/>
                  <a:gd name="T18" fmla="*/ 22 w 44"/>
                  <a:gd name="T1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1" name="Freeform 112">
                <a:extLst>
                  <a:ext uri="{FF2B5EF4-FFF2-40B4-BE49-F238E27FC236}">
                    <a16:creationId xmlns:a16="http://schemas.microsoft.com/office/drawing/2014/main" id="{69E9731C-6B33-FA1A-84B1-98C232DB2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9255" y="3275006"/>
                <a:ext cx="402656" cy="450303"/>
              </a:xfrm>
              <a:custGeom>
                <a:avLst/>
                <a:gdLst>
                  <a:gd name="T0" fmla="*/ 157 w 182"/>
                  <a:gd name="T1" fmla="*/ 96 h 204"/>
                  <a:gd name="T2" fmla="*/ 153 w 182"/>
                  <a:gd name="T3" fmla="*/ 48 h 204"/>
                  <a:gd name="T4" fmla="*/ 78 w 182"/>
                  <a:gd name="T5" fmla="*/ 0 h 204"/>
                  <a:gd name="T6" fmla="*/ 1 w 182"/>
                  <a:gd name="T7" fmla="*/ 79 h 204"/>
                  <a:gd name="T8" fmla="*/ 0 w 182"/>
                  <a:gd name="T9" fmla="*/ 204 h 204"/>
                  <a:gd name="T10" fmla="*/ 113 w 182"/>
                  <a:gd name="T11" fmla="*/ 176 h 204"/>
                  <a:gd name="T12" fmla="*/ 147 w 182"/>
                  <a:gd name="T13" fmla="*/ 176 h 204"/>
                  <a:gd name="T14" fmla="*/ 147 w 182"/>
                  <a:gd name="T15" fmla="*/ 176 h 204"/>
                  <a:gd name="T16" fmla="*/ 156 w 182"/>
                  <a:gd name="T17" fmla="*/ 151 h 204"/>
                  <a:gd name="T18" fmla="*/ 146 w 182"/>
                  <a:gd name="T19" fmla="*/ 145 h 204"/>
                  <a:gd name="T20" fmla="*/ 156 w 182"/>
                  <a:gd name="T21" fmla="*/ 140 h 204"/>
                  <a:gd name="T22" fmla="*/ 155 w 182"/>
                  <a:gd name="T23" fmla="*/ 138 h 204"/>
                  <a:gd name="T24" fmla="*/ 170 w 182"/>
                  <a:gd name="T25" fmla="*/ 111 h 204"/>
                  <a:gd name="T26" fmla="*/ 62 w 182"/>
                  <a:gd name="T27" fmla="*/ 93 h 204"/>
                  <a:gd name="T28" fmla="*/ 62 w 182"/>
                  <a:gd name="T29" fmla="*/ 102 h 204"/>
                  <a:gd name="T30" fmla="*/ 54 w 182"/>
                  <a:gd name="T31" fmla="*/ 105 h 204"/>
                  <a:gd name="T32" fmla="*/ 48 w 182"/>
                  <a:gd name="T33" fmla="*/ 110 h 204"/>
                  <a:gd name="T34" fmla="*/ 40 w 182"/>
                  <a:gd name="T35" fmla="*/ 107 h 204"/>
                  <a:gd name="T36" fmla="*/ 32 w 182"/>
                  <a:gd name="T37" fmla="*/ 107 h 204"/>
                  <a:gd name="T38" fmla="*/ 28 w 182"/>
                  <a:gd name="T39" fmla="*/ 99 h 204"/>
                  <a:gd name="T40" fmla="*/ 22 w 182"/>
                  <a:gd name="T41" fmla="*/ 93 h 204"/>
                  <a:gd name="T42" fmla="*/ 26 w 182"/>
                  <a:gd name="T43" fmla="*/ 85 h 204"/>
                  <a:gd name="T44" fmla="*/ 26 w 182"/>
                  <a:gd name="T45" fmla="*/ 76 h 204"/>
                  <a:gd name="T46" fmla="*/ 34 w 182"/>
                  <a:gd name="T47" fmla="*/ 73 h 204"/>
                  <a:gd name="T48" fmla="*/ 40 w 182"/>
                  <a:gd name="T49" fmla="*/ 68 h 204"/>
                  <a:gd name="T50" fmla="*/ 48 w 182"/>
                  <a:gd name="T51" fmla="*/ 71 h 204"/>
                  <a:gd name="T52" fmla="*/ 57 w 182"/>
                  <a:gd name="T53" fmla="*/ 71 h 204"/>
                  <a:gd name="T54" fmla="*/ 60 w 182"/>
                  <a:gd name="T55" fmla="*/ 79 h 204"/>
                  <a:gd name="T56" fmla="*/ 66 w 182"/>
                  <a:gd name="T57" fmla="*/ 85 h 204"/>
                  <a:gd name="T58" fmla="*/ 136 w 182"/>
                  <a:gd name="T59" fmla="*/ 77 h 204"/>
                  <a:gd name="T60" fmla="*/ 126 w 182"/>
                  <a:gd name="T61" fmla="*/ 87 h 204"/>
                  <a:gd name="T62" fmla="*/ 121 w 182"/>
                  <a:gd name="T63" fmla="*/ 100 h 204"/>
                  <a:gd name="T64" fmla="*/ 107 w 182"/>
                  <a:gd name="T65" fmla="*/ 100 h 204"/>
                  <a:gd name="T66" fmla="*/ 94 w 182"/>
                  <a:gd name="T67" fmla="*/ 105 h 204"/>
                  <a:gd name="T68" fmla="*/ 83 w 182"/>
                  <a:gd name="T69" fmla="*/ 96 h 204"/>
                  <a:gd name="T70" fmla="*/ 70 w 182"/>
                  <a:gd name="T71" fmla="*/ 91 h 204"/>
                  <a:gd name="T72" fmla="*/ 70 w 182"/>
                  <a:gd name="T73" fmla="*/ 77 h 204"/>
                  <a:gd name="T74" fmla="*/ 64 w 182"/>
                  <a:gd name="T75" fmla="*/ 64 h 204"/>
                  <a:gd name="T76" fmla="*/ 74 w 182"/>
                  <a:gd name="T77" fmla="*/ 53 h 204"/>
                  <a:gd name="T78" fmla="*/ 79 w 182"/>
                  <a:gd name="T79" fmla="*/ 40 h 204"/>
                  <a:gd name="T80" fmla="*/ 94 w 182"/>
                  <a:gd name="T81" fmla="*/ 40 h 204"/>
                  <a:gd name="T82" fmla="*/ 107 w 182"/>
                  <a:gd name="T83" fmla="*/ 35 h 204"/>
                  <a:gd name="T84" fmla="*/ 117 w 182"/>
                  <a:gd name="T85" fmla="*/ 44 h 204"/>
                  <a:gd name="T86" fmla="*/ 130 w 182"/>
                  <a:gd name="T87" fmla="*/ 49 h 204"/>
                  <a:gd name="T88" fmla="*/ 130 w 182"/>
                  <a:gd name="T89" fmla="*/ 64 h 204"/>
                  <a:gd name="T90" fmla="*/ 136 w 182"/>
                  <a:gd name="T91" fmla="*/ 7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2" name="组合 41">
            <a:extLst>
              <a:ext uri="{FF2B5EF4-FFF2-40B4-BE49-F238E27FC236}">
                <a16:creationId xmlns:a16="http://schemas.microsoft.com/office/drawing/2014/main" id="{4FD1D758-D6C8-7E3F-8748-2C4FE386B430}"/>
              </a:ext>
            </a:extLst>
          </p:cNvPr>
          <p:cNvGrpSpPr/>
          <p:nvPr/>
        </p:nvGrpSpPr>
        <p:grpSpPr>
          <a:xfrm>
            <a:off x="5330867" y="3128776"/>
            <a:ext cx="600443" cy="600443"/>
            <a:chOff x="3636293" y="1927341"/>
            <a:chExt cx="600443" cy="600443"/>
          </a:xfrm>
        </p:grpSpPr>
        <p:sp>
          <p:nvSpPr>
            <p:cNvPr id="53" name="椭圆 42">
              <a:extLst>
                <a:ext uri="{FF2B5EF4-FFF2-40B4-BE49-F238E27FC236}">
                  <a16:creationId xmlns:a16="http://schemas.microsoft.com/office/drawing/2014/main" id="{22F47865-9ECE-D727-248E-D25735E3A615}"/>
                </a:ext>
              </a:extLst>
            </p:cNvPr>
            <p:cNvSpPr/>
            <p:nvPr/>
          </p:nvSpPr>
          <p:spPr>
            <a:xfrm>
              <a:off x="3636293" y="1927341"/>
              <a:ext cx="600443" cy="60044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54" name="组合 43">
              <a:extLst>
                <a:ext uri="{FF2B5EF4-FFF2-40B4-BE49-F238E27FC236}">
                  <a16:creationId xmlns:a16="http://schemas.microsoft.com/office/drawing/2014/main" id="{F288E192-84C4-0700-715D-3A8E9CC8F510}"/>
                </a:ext>
              </a:extLst>
            </p:cNvPr>
            <p:cNvGrpSpPr/>
            <p:nvPr/>
          </p:nvGrpSpPr>
          <p:grpSpPr>
            <a:xfrm>
              <a:off x="3814180" y="2073951"/>
              <a:ext cx="258734" cy="289349"/>
              <a:chOff x="5999255" y="3275006"/>
              <a:chExt cx="402656" cy="450303"/>
            </a:xfrm>
            <a:solidFill>
              <a:srgbClr val="2E2C2D"/>
            </a:solidFill>
          </p:grpSpPr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93292ED8-21FE-DB5B-C2A3-CEB8764EA0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8389" y="3442234"/>
                <a:ext cx="56988" cy="57923"/>
              </a:xfrm>
              <a:custGeom>
                <a:avLst/>
                <a:gdLst>
                  <a:gd name="T0" fmla="*/ 13 w 26"/>
                  <a:gd name="T1" fmla="*/ 0 h 26"/>
                  <a:gd name="T2" fmla="*/ 0 w 26"/>
                  <a:gd name="T3" fmla="*/ 13 h 26"/>
                  <a:gd name="T4" fmla="*/ 13 w 26"/>
                  <a:gd name="T5" fmla="*/ 26 h 26"/>
                  <a:gd name="T6" fmla="*/ 26 w 26"/>
                  <a:gd name="T7" fmla="*/ 13 h 26"/>
                  <a:gd name="T8" fmla="*/ 13 w 26"/>
                  <a:gd name="T9" fmla="*/ 0 h 26"/>
                  <a:gd name="T10" fmla="*/ 13 w 26"/>
                  <a:gd name="T11" fmla="*/ 23 h 26"/>
                  <a:gd name="T12" fmla="*/ 3 w 26"/>
                  <a:gd name="T13" fmla="*/ 13 h 26"/>
                  <a:gd name="T14" fmla="*/ 13 w 26"/>
                  <a:gd name="T15" fmla="*/ 3 h 26"/>
                  <a:gd name="T16" fmla="*/ 23 w 26"/>
                  <a:gd name="T17" fmla="*/ 13 h 26"/>
                  <a:gd name="T18" fmla="*/ 13 w 26"/>
                  <a:gd name="T1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73B8CB99-F32D-7159-49B6-C7782309B3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6380" y="3404865"/>
                <a:ext cx="48580" cy="48580"/>
              </a:xfrm>
              <a:custGeom>
                <a:avLst/>
                <a:gdLst>
                  <a:gd name="T0" fmla="*/ 11 w 22"/>
                  <a:gd name="T1" fmla="*/ 0 h 22"/>
                  <a:gd name="T2" fmla="*/ 0 w 22"/>
                  <a:gd name="T3" fmla="*/ 11 h 22"/>
                  <a:gd name="T4" fmla="*/ 11 w 22"/>
                  <a:gd name="T5" fmla="*/ 22 h 22"/>
                  <a:gd name="T6" fmla="*/ 22 w 22"/>
                  <a:gd name="T7" fmla="*/ 11 h 22"/>
                  <a:gd name="T8" fmla="*/ 11 w 22"/>
                  <a:gd name="T9" fmla="*/ 0 h 22"/>
                  <a:gd name="T10" fmla="*/ 11 w 22"/>
                  <a:gd name="T11" fmla="*/ 17 h 22"/>
                  <a:gd name="T12" fmla="*/ 5 w 22"/>
                  <a:gd name="T13" fmla="*/ 11 h 22"/>
                  <a:gd name="T14" fmla="*/ 11 w 22"/>
                  <a:gd name="T15" fmla="*/ 5 h 22"/>
                  <a:gd name="T16" fmla="*/ 17 w 22"/>
                  <a:gd name="T17" fmla="*/ 11 h 22"/>
                  <a:gd name="T18" fmla="*/ 11 w 22"/>
                  <a:gd name="T19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30F75FC1-9EAE-17AC-1CAD-73806803A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81468" y="3456248"/>
                <a:ext cx="30830" cy="30830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0 h 14"/>
                  <a:gd name="T12" fmla="*/ 4 w 14"/>
                  <a:gd name="T13" fmla="*/ 7 h 14"/>
                  <a:gd name="T14" fmla="*/ 7 w 14"/>
                  <a:gd name="T15" fmla="*/ 3 h 14"/>
                  <a:gd name="T16" fmla="*/ 11 w 14"/>
                  <a:gd name="T17" fmla="*/ 7 h 14"/>
                  <a:gd name="T18" fmla="*/ 7 w 14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9E7B8D63-40ED-D6B0-2A81-70F6301E89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72089" y="3380574"/>
                <a:ext cx="97161" cy="97161"/>
              </a:xfrm>
              <a:custGeom>
                <a:avLst/>
                <a:gdLst>
                  <a:gd name="T0" fmla="*/ 22 w 44"/>
                  <a:gd name="T1" fmla="*/ 0 h 44"/>
                  <a:gd name="T2" fmla="*/ 0 w 44"/>
                  <a:gd name="T3" fmla="*/ 22 h 44"/>
                  <a:gd name="T4" fmla="*/ 22 w 44"/>
                  <a:gd name="T5" fmla="*/ 44 h 44"/>
                  <a:gd name="T6" fmla="*/ 44 w 44"/>
                  <a:gd name="T7" fmla="*/ 22 h 44"/>
                  <a:gd name="T8" fmla="*/ 22 w 44"/>
                  <a:gd name="T9" fmla="*/ 0 h 44"/>
                  <a:gd name="T10" fmla="*/ 22 w 44"/>
                  <a:gd name="T11" fmla="*/ 39 h 44"/>
                  <a:gd name="T12" fmla="*/ 5 w 44"/>
                  <a:gd name="T13" fmla="*/ 22 h 44"/>
                  <a:gd name="T14" fmla="*/ 22 w 44"/>
                  <a:gd name="T15" fmla="*/ 6 h 44"/>
                  <a:gd name="T16" fmla="*/ 39 w 44"/>
                  <a:gd name="T17" fmla="*/ 22 h 44"/>
                  <a:gd name="T18" fmla="*/ 22 w 44"/>
                  <a:gd name="T1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BF6BDF25-AF0A-2046-E57A-843CC4B398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9255" y="3275006"/>
                <a:ext cx="402656" cy="450303"/>
              </a:xfrm>
              <a:custGeom>
                <a:avLst/>
                <a:gdLst>
                  <a:gd name="T0" fmla="*/ 157 w 182"/>
                  <a:gd name="T1" fmla="*/ 96 h 204"/>
                  <a:gd name="T2" fmla="*/ 153 w 182"/>
                  <a:gd name="T3" fmla="*/ 48 h 204"/>
                  <a:gd name="T4" fmla="*/ 78 w 182"/>
                  <a:gd name="T5" fmla="*/ 0 h 204"/>
                  <a:gd name="T6" fmla="*/ 1 w 182"/>
                  <a:gd name="T7" fmla="*/ 79 h 204"/>
                  <a:gd name="T8" fmla="*/ 0 w 182"/>
                  <a:gd name="T9" fmla="*/ 204 h 204"/>
                  <a:gd name="T10" fmla="*/ 113 w 182"/>
                  <a:gd name="T11" fmla="*/ 176 h 204"/>
                  <a:gd name="T12" fmla="*/ 147 w 182"/>
                  <a:gd name="T13" fmla="*/ 176 h 204"/>
                  <a:gd name="T14" fmla="*/ 147 w 182"/>
                  <a:gd name="T15" fmla="*/ 176 h 204"/>
                  <a:gd name="T16" fmla="*/ 156 w 182"/>
                  <a:gd name="T17" fmla="*/ 151 h 204"/>
                  <a:gd name="T18" fmla="*/ 146 w 182"/>
                  <a:gd name="T19" fmla="*/ 145 h 204"/>
                  <a:gd name="T20" fmla="*/ 156 w 182"/>
                  <a:gd name="T21" fmla="*/ 140 h 204"/>
                  <a:gd name="T22" fmla="*/ 155 w 182"/>
                  <a:gd name="T23" fmla="*/ 138 h 204"/>
                  <a:gd name="T24" fmla="*/ 170 w 182"/>
                  <a:gd name="T25" fmla="*/ 111 h 204"/>
                  <a:gd name="T26" fmla="*/ 62 w 182"/>
                  <a:gd name="T27" fmla="*/ 93 h 204"/>
                  <a:gd name="T28" fmla="*/ 62 w 182"/>
                  <a:gd name="T29" fmla="*/ 102 h 204"/>
                  <a:gd name="T30" fmla="*/ 54 w 182"/>
                  <a:gd name="T31" fmla="*/ 105 h 204"/>
                  <a:gd name="T32" fmla="*/ 48 w 182"/>
                  <a:gd name="T33" fmla="*/ 110 h 204"/>
                  <a:gd name="T34" fmla="*/ 40 w 182"/>
                  <a:gd name="T35" fmla="*/ 107 h 204"/>
                  <a:gd name="T36" fmla="*/ 32 w 182"/>
                  <a:gd name="T37" fmla="*/ 107 h 204"/>
                  <a:gd name="T38" fmla="*/ 28 w 182"/>
                  <a:gd name="T39" fmla="*/ 99 h 204"/>
                  <a:gd name="T40" fmla="*/ 22 w 182"/>
                  <a:gd name="T41" fmla="*/ 93 h 204"/>
                  <a:gd name="T42" fmla="*/ 26 w 182"/>
                  <a:gd name="T43" fmla="*/ 85 h 204"/>
                  <a:gd name="T44" fmla="*/ 26 w 182"/>
                  <a:gd name="T45" fmla="*/ 76 h 204"/>
                  <a:gd name="T46" fmla="*/ 34 w 182"/>
                  <a:gd name="T47" fmla="*/ 73 h 204"/>
                  <a:gd name="T48" fmla="*/ 40 w 182"/>
                  <a:gd name="T49" fmla="*/ 68 h 204"/>
                  <a:gd name="T50" fmla="*/ 48 w 182"/>
                  <a:gd name="T51" fmla="*/ 71 h 204"/>
                  <a:gd name="T52" fmla="*/ 57 w 182"/>
                  <a:gd name="T53" fmla="*/ 71 h 204"/>
                  <a:gd name="T54" fmla="*/ 60 w 182"/>
                  <a:gd name="T55" fmla="*/ 79 h 204"/>
                  <a:gd name="T56" fmla="*/ 66 w 182"/>
                  <a:gd name="T57" fmla="*/ 85 h 204"/>
                  <a:gd name="T58" fmla="*/ 136 w 182"/>
                  <a:gd name="T59" fmla="*/ 77 h 204"/>
                  <a:gd name="T60" fmla="*/ 126 w 182"/>
                  <a:gd name="T61" fmla="*/ 87 h 204"/>
                  <a:gd name="T62" fmla="*/ 121 w 182"/>
                  <a:gd name="T63" fmla="*/ 100 h 204"/>
                  <a:gd name="T64" fmla="*/ 107 w 182"/>
                  <a:gd name="T65" fmla="*/ 100 h 204"/>
                  <a:gd name="T66" fmla="*/ 94 w 182"/>
                  <a:gd name="T67" fmla="*/ 105 h 204"/>
                  <a:gd name="T68" fmla="*/ 83 w 182"/>
                  <a:gd name="T69" fmla="*/ 96 h 204"/>
                  <a:gd name="T70" fmla="*/ 70 w 182"/>
                  <a:gd name="T71" fmla="*/ 91 h 204"/>
                  <a:gd name="T72" fmla="*/ 70 w 182"/>
                  <a:gd name="T73" fmla="*/ 77 h 204"/>
                  <a:gd name="T74" fmla="*/ 64 w 182"/>
                  <a:gd name="T75" fmla="*/ 64 h 204"/>
                  <a:gd name="T76" fmla="*/ 74 w 182"/>
                  <a:gd name="T77" fmla="*/ 53 h 204"/>
                  <a:gd name="T78" fmla="*/ 79 w 182"/>
                  <a:gd name="T79" fmla="*/ 40 h 204"/>
                  <a:gd name="T80" fmla="*/ 94 w 182"/>
                  <a:gd name="T81" fmla="*/ 40 h 204"/>
                  <a:gd name="T82" fmla="*/ 107 w 182"/>
                  <a:gd name="T83" fmla="*/ 35 h 204"/>
                  <a:gd name="T84" fmla="*/ 117 w 182"/>
                  <a:gd name="T85" fmla="*/ 44 h 204"/>
                  <a:gd name="T86" fmla="*/ 130 w 182"/>
                  <a:gd name="T87" fmla="*/ 49 h 204"/>
                  <a:gd name="T88" fmla="*/ 130 w 182"/>
                  <a:gd name="T89" fmla="*/ 64 h 204"/>
                  <a:gd name="T90" fmla="*/ 136 w 182"/>
                  <a:gd name="T91" fmla="*/ 7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4C90B18-8049-B33B-AB51-4BCB28B1EABA}"/>
              </a:ext>
            </a:extLst>
          </p:cNvPr>
          <p:cNvSpPr txBox="1"/>
          <p:nvPr/>
        </p:nvSpPr>
        <p:spPr>
          <a:xfrm>
            <a:off x="6009222" y="3087681"/>
            <a:ext cx="6004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69" name="组合 27">
            <a:extLst>
              <a:ext uri="{FF2B5EF4-FFF2-40B4-BE49-F238E27FC236}">
                <a16:creationId xmlns:a16="http://schemas.microsoft.com/office/drawing/2014/main" id="{066683F3-6F7A-C00E-A324-82C88E386E6F}"/>
              </a:ext>
            </a:extLst>
          </p:cNvPr>
          <p:cNvGrpSpPr/>
          <p:nvPr/>
        </p:nvGrpSpPr>
        <p:grpSpPr>
          <a:xfrm rot="1169631">
            <a:off x="846009" y="4251782"/>
            <a:ext cx="1625592" cy="1714833"/>
            <a:chOff x="6826349" y="3216161"/>
            <a:chExt cx="1625592" cy="1714833"/>
          </a:xfrm>
        </p:grpSpPr>
        <p:sp>
          <p:nvSpPr>
            <p:cNvPr id="70" name="任意多边形 28">
              <a:extLst>
                <a:ext uri="{FF2B5EF4-FFF2-40B4-BE49-F238E27FC236}">
                  <a16:creationId xmlns:a16="http://schemas.microsoft.com/office/drawing/2014/main" id="{3D3F09AA-A869-E8D5-7873-9FCD7500B749}"/>
                </a:ext>
              </a:extLst>
            </p:cNvPr>
            <p:cNvSpPr/>
            <p:nvPr/>
          </p:nvSpPr>
          <p:spPr>
            <a:xfrm rot="4320000">
              <a:off x="6923442" y="3402496"/>
              <a:ext cx="1431405" cy="1625592"/>
            </a:xfrm>
            <a:custGeom>
              <a:avLst/>
              <a:gdLst>
                <a:gd name="connsiteX0" fmla="*/ 471709 w 1243697"/>
                <a:gd name="connsiteY0" fmla="*/ 0 h 1412420"/>
                <a:gd name="connsiteX1" fmla="*/ 771990 w 1243697"/>
                <a:gd name="connsiteY1" fmla="*/ 0 h 1412420"/>
                <a:gd name="connsiteX2" fmla="*/ 1243697 w 1243697"/>
                <a:gd name="connsiteY2" fmla="*/ 1412420 h 1412420"/>
                <a:gd name="connsiteX3" fmla="*/ 0 w 1243697"/>
                <a:gd name="connsiteY3" fmla="*/ 1412420 h 1412420"/>
                <a:gd name="connsiteX4" fmla="*/ 471709 w 1243697"/>
                <a:gd name="connsiteY4" fmla="*/ 0 h 14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697" h="1412420">
                  <a:moveTo>
                    <a:pt x="471709" y="0"/>
                  </a:moveTo>
                  <a:lnTo>
                    <a:pt x="771990" y="0"/>
                  </a:lnTo>
                  <a:lnTo>
                    <a:pt x="1243697" y="1412420"/>
                  </a:lnTo>
                  <a:lnTo>
                    <a:pt x="0" y="1412420"/>
                  </a:lnTo>
                  <a:lnTo>
                    <a:pt x="471709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84000"/>
                  </a:schemeClr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1" name="任意多边形 29">
              <a:extLst>
                <a:ext uri="{FF2B5EF4-FFF2-40B4-BE49-F238E27FC236}">
                  <a16:creationId xmlns:a16="http://schemas.microsoft.com/office/drawing/2014/main" id="{DB6EC84B-8694-4A89-E161-87F6F61E71DB}"/>
                </a:ext>
              </a:extLst>
            </p:cNvPr>
            <p:cNvSpPr/>
            <p:nvPr/>
          </p:nvSpPr>
          <p:spPr>
            <a:xfrm rot="4320000">
              <a:off x="7016493" y="3417081"/>
              <a:ext cx="1245302" cy="1414243"/>
            </a:xfrm>
            <a:custGeom>
              <a:avLst/>
              <a:gdLst>
                <a:gd name="connsiteX0" fmla="*/ 471709 w 1243697"/>
                <a:gd name="connsiteY0" fmla="*/ 0 h 1412420"/>
                <a:gd name="connsiteX1" fmla="*/ 771990 w 1243697"/>
                <a:gd name="connsiteY1" fmla="*/ 0 h 1412420"/>
                <a:gd name="connsiteX2" fmla="*/ 1243697 w 1243697"/>
                <a:gd name="connsiteY2" fmla="*/ 1412420 h 1412420"/>
                <a:gd name="connsiteX3" fmla="*/ 0 w 1243697"/>
                <a:gd name="connsiteY3" fmla="*/ 1412420 h 1412420"/>
                <a:gd name="connsiteX4" fmla="*/ 471709 w 1243697"/>
                <a:gd name="connsiteY4" fmla="*/ 0 h 14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697" h="1412420">
                  <a:moveTo>
                    <a:pt x="471709" y="0"/>
                  </a:moveTo>
                  <a:lnTo>
                    <a:pt x="771990" y="0"/>
                  </a:lnTo>
                  <a:lnTo>
                    <a:pt x="1243697" y="1412420"/>
                  </a:lnTo>
                  <a:lnTo>
                    <a:pt x="0" y="1412420"/>
                  </a:lnTo>
                  <a:lnTo>
                    <a:pt x="471709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pic>
          <p:nvPicPr>
            <p:cNvPr id="72" name="图片 30">
              <a:extLst>
                <a:ext uri="{FF2B5EF4-FFF2-40B4-BE49-F238E27FC236}">
                  <a16:creationId xmlns:a16="http://schemas.microsoft.com/office/drawing/2014/main" id="{9A3D2636-610B-6A2B-9B7D-8BC4C5DF0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5120000" flipV="1">
              <a:off x="7531995" y="3856263"/>
              <a:ext cx="1423264" cy="143060"/>
            </a:xfrm>
            <a:prstGeom prst="rect">
              <a:avLst/>
            </a:prstGeom>
            <a:effectLst/>
          </p:spPr>
        </p:pic>
        <p:grpSp>
          <p:nvGrpSpPr>
            <p:cNvPr id="73" name="组合 31">
              <a:extLst>
                <a:ext uri="{FF2B5EF4-FFF2-40B4-BE49-F238E27FC236}">
                  <a16:creationId xmlns:a16="http://schemas.microsoft.com/office/drawing/2014/main" id="{48E1D2A6-51D0-6D5F-1937-0D386526CA7E}"/>
                </a:ext>
              </a:extLst>
            </p:cNvPr>
            <p:cNvGrpSpPr/>
            <p:nvPr/>
          </p:nvGrpSpPr>
          <p:grpSpPr>
            <a:xfrm>
              <a:off x="7300045" y="3919395"/>
              <a:ext cx="354580" cy="350924"/>
              <a:chOff x="6967126" y="4092464"/>
              <a:chExt cx="453105" cy="448433"/>
            </a:xfrm>
            <a:solidFill>
              <a:srgbClr val="262120"/>
            </a:solidFill>
            <a:effectLst/>
          </p:grpSpPr>
          <p:sp>
            <p:nvSpPr>
              <p:cNvPr id="74" name="Freeform 136">
                <a:extLst>
                  <a:ext uri="{FF2B5EF4-FFF2-40B4-BE49-F238E27FC236}">
                    <a16:creationId xmlns:a16="http://schemas.microsoft.com/office/drawing/2014/main" id="{73E9E040-CEFB-D20A-8D46-A7970F087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5" name="Freeform 137">
                <a:extLst>
                  <a:ext uri="{FF2B5EF4-FFF2-40B4-BE49-F238E27FC236}">
                    <a16:creationId xmlns:a16="http://schemas.microsoft.com/office/drawing/2014/main" id="{24F12DFE-EA23-AD9E-F285-6C01B62FC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14E23CA0-880C-51B5-C7B9-23084B7D0F86}"/>
              </a:ext>
            </a:extLst>
          </p:cNvPr>
          <p:cNvSpPr txBox="1"/>
          <p:nvPr/>
        </p:nvSpPr>
        <p:spPr>
          <a:xfrm>
            <a:off x="2628876" y="4809827"/>
            <a:ext cx="9186886" cy="954107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5475E4-2809-719F-260B-F372410D1F5E}"/>
              </a:ext>
            </a:extLst>
          </p:cNvPr>
          <p:cNvCxnSpPr>
            <a:cxnSpLocks/>
          </p:cNvCxnSpPr>
          <p:nvPr/>
        </p:nvCxnSpPr>
        <p:spPr>
          <a:xfrm flipV="1">
            <a:off x="2056054" y="1283240"/>
            <a:ext cx="0" cy="991458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77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60" grpId="0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valent bonding - tec-science">
            <a:extLst>
              <a:ext uri="{FF2B5EF4-FFF2-40B4-BE49-F238E27FC236}">
                <a16:creationId xmlns:a16="http://schemas.microsoft.com/office/drawing/2014/main" id="{2F5996B6-35DE-4917-88C4-002ABDF19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6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 bwMode="auto">
          <a:xfrm flipV="1">
            <a:off x="5776536" y="188"/>
            <a:ext cx="638929" cy="355999"/>
          </a:xfrm>
          <a:prstGeom prst="triangle">
            <a:avLst>
              <a:gd name="adj" fmla="val 4949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" name="文本框 14">
            <a:extLst>
              <a:ext uri="{FF2B5EF4-FFF2-40B4-BE49-F238E27FC236}">
                <a16:creationId xmlns:a16="http://schemas.microsoft.com/office/drawing/2014/main" id="{F658253C-A509-B802-FBDB-A695B106E2E3}"/>
              </a:ext>
            </a:extLst>
          </p:cNvPr>
          <p:cNvSpPr txBox="1"/>
          <p:nvPr/>
        </p:nvSpPr>
        <p:spPr>
          <a:xfrm>
            <a:off x="3028814" y="178187"/>
            <a:ext cx="613437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 KẾT CỘNG HÓA TRỊ</a:t>
            </a:r>
            <a:endParaRPr lang="zh-CN" altLang="en-US" sz="3200" b="1" spc="300" dirty="0">
              <a:solidFill>
                <a:srgbClr val="FFFF00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F927D-BA3B-7C33-ABBB-5AF9524CDDFC}"/>
              </a:ext>
            </a:extLst>
          </p:cNvPr>
          <p:cNvSpPr txBox="1"/>
          <p:nvPr/>
        </p:nvSpPr>
        <p:spPr>
          <a:xfrm>
            <a:off x="2367954" y="1277894"/>
            <a:ext cx="107445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22B5C-D082-7A4B-44D0-0F3153EF5CA9}"/>
              </a:ext>
            </a:extLst>
          </p:cNvPr>
          <p:cNvSpPr txBox="1"/>
          <p:nvPr/>
        </p:nvSpPr>
        <p:spPr>
          <a:xfrm>
            <a:off x="2367954" y="2569165"/>
            <a:ext cx="107445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gần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E5899-F14A-989E-694B-81521CEC6523}"/>
              </a:ext>
            </a:extLst>
          </p:cNvPr>
          <p:cNvSpPr txBox="1"/>
          <p:nvPr/>
        </p:nvSpPr>
        <p:spPr>
          <a:xfrm>
            <a:off x="2272420" y="3791559"/>
            <a:ext cx="931394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đạt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bấy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Times New Roman" panose="02020603050405020304" pitchFamily="18" charset="0"/>
              </a:rPr>
              <a:t>).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椭圆 49">
            <a:extLst>
              <a:ext uri="{FF2B5EF4-FFF2-40B4-BE49-F238E27FC236}">
                <a16:creationId xmlns:a16="http://schemas.microsoft.com/office/drawing/2014/main" id="{7F93ECA4-9972-269A-BD81-E3C51FCC58AA}"/>
              </a:ext>
            </a:extLst>
          </p:cNvPr>
          <p:cNvSpPr>
            <a:spLocks noChangeAspect="1"/>
          </p:cNvSpPr>
          <p:nvPr/>
        </p:nvSpPr>
        <p:spPr>
          <a:xfrm>
            <a:off x="1378694" y="2506355"/>
            <a:ext cx="673178" cy="6440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椭圆 49">
            <a:extLst>
              <a:ext uri="{FF2B5EF4-FFF2-40B4-BE49-F238E27FC236}">
                <a16:creationId xmlns:a16="http://schemas.microsoft.com/office/drawing/2014/main" id="{1068176F-42E8-D328-3694-B446F9C0AF5A}"/>
              </a:ext>
            </a:extLst>
          </p:cNvPr>
          <p:cNvSpPr>
            <a:spLocks noChangeAspect="1"/>
          </p:cNvSpPr>
          <p:nvPr/>
        </p:nvSpPr>
        <p:spPr>
          <a:xfrm>
            <a:off x="1386348" y="1252121"/>
            <a:ext cx="665524" cy="63670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椭圆 49">
            <a:extLst>
              <a:ext uri="{FF2B5EF4-FFF2-40B4-BE49-F238E27FC236}">
                <a16:creationId xmlns:a16="http://schemas.microsoft.com/office/drawing/2014/main" id="{560AF819-3BB5-DE13-94E2-D9709CABEC07}"/>
              </a:ext>
            </a:extLst>
          </p:cNvPr>
          <p:cNvSpPr>
            <a:spLocks noChangeAspect="1"/>
          </p:cNvSpPr>
          <p:nvPr/>
        </p:nvSpPr>
        <p:spPr>
          <a:xfrm>
            <a:off x="1386348" y="4208208"/>
            <a:ext cx="673178" cy="64403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4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/>
      <p:bldP spid="7" grpId="0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8134811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0510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212658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1623</Words>
  <PresentationFormat>Widescreen</PresentationFormat>
  <Paragraphs>201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Dosis ExtraBold</vt:lpstr>
      <vt:lpstr>Constantia</vt:lpstr>
      <vt:lpstr>Arial</vt:lpstr>
      <vt:lpstr>Baguet Script</vt:lpstr>
      <vt:lpstr>Calibri</vt:lpstr>
      <vt:lpstr>Times New Roman</vt:lpstr>
      <vt:lpstr>微软雅黑</vt:lpstr>
      <vt:lpstr>Cambria Math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2017-03-24T06:12:57Z</dcterms:created>
  <dcterms:modified xsi:type="dcterms:W3CDTF">2022-06-08T07:02:54Z</dcterms:modified>
</cp:coreProperties>
</file>