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5"/>
  </p:notesMasterIdLst>
  <p:sldIdLst>
    <p:sldId id="294" r:id="rId2"/>
    <p:sldId id="296" r:id="rId3"/>
    <p:sldId id="256" r:id="rId4"/>
    <p:sldId id="258" r:id="rId5"/>
    <p:sldId id="260" r:id="rId6"/>
    <p:sldId id="297" r:id="rId7"/>
    <p:sldId id="318" r:id="rId8"/>
    <p:sldId id="330" r:id="rId9"/>
    <p:sldId id="317" r:id="rId10"/>
    <p:sldId id="328" r:id="rId11"/>
    <p:sldId id="331" r:id="rId12"/>
    <p:sldId id="332" r:id="rId13"/>
    <p:sldId id="333" r:id="rId14"/>
    <p:sldId id="335" r:id="rId15"/>
    <p:sldId id="334" r:id="rId16"/>
    <p:sldId id="337" r:id="rId17"/>
    <p:sldId id="338" r:id="rId18"/>
    <p:sldId id="339" r:id="rId19"/>
    <p:sldId id="340" r:id="rId20"/>
    <p:sldId id="341" r:id="rId21"/>
    <p:sldId id="342" r:id="rId22"/>
    <p:sldId id="257" r:id="rId23"/>
    <p:sldId id="316" r:id="rId24"/>
  </p:sldIdLst>
  <p:sldSz cx="9144000" cy="5143500" type="screen16x9"/>
  <p:notesSz cx="6858000" cy="9144000"/>
  <p:embeddedFontLst>
    <p:embeddedFont>
      <p:font typeface="Amasis MT Pro Black" panose="02040A04050005020304" pitchFamily="18" charset="0"/>
      <p:bold r:id="rId26"/>
      <p:boldItalic r:id="rId27"/>
    </p:embeddedFont>
    <p:embeddedFont>
      <p:font typeface="Asap" panose="020B0604020202020204" charset="0"/>
      <p:regular r:id="rId28"/>
      <p:bold r:id="rId29"/>
      <p:italic r:id="rId30"/>
      <p:boldItalic r:id="rId31"/>
    </p:embeddedFont>
    <p:embeddedFont>
      <p:font typeface="Inter"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58D0E3D-BC51-4F36-B806-9E74F6336FC8}">
          <p14:sldIdLst>
            <p14:sldId id="294"/>
            <p14:sldId id="296"/>
            <p14:sldId id="256"/>
            <p14:sldId id="258"/>
            <p14:sldId id="260"/>
            <p14:sldId id="297"/>
            <p14:sldId id="318"/>
            <p14:sldId id="330"/>
            <p14:sldId id="317"/>
            <p14:sldId id="328"/>
            <p14:sldId id="331"/>
            <p14:sldId id="332"/>
            <p14:sldId id="333"/>
            <p14:sldId id="335"/>
            <p14:sldId id="334"/>
            <p14:sldId id="337"/>
            <p14:sldId id="338"/>
            <p14:sldId id="339"/>
            <p14:sldId id="340"/>
            <p14:sldId id="341"/>
            <p14:sldId id="342"/>
            <p14:sldId id="257"/>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241EE3-E3E0-4888-8A7B-4A0100F3B118}">
  <a:tblStyle styleId="{1D241EE3-E3E0-4888-8A7B-4A0100F3B1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1B7228-9D58-4A3B-9ACE-E9D532FF2CE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01" autoAdjust="0"/>
  </p:normalViewPr>
  <p:slideViewPr>
    <p:cSldViewPr snapToGrid="0">
      <p:cViewPr varScale="1">
        <p:scale>
          <a:sx n="84" d="100"/>
          <a:sy n="84" d="100"/>
        </p:scale>
        <p:origin x="7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9467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8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250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265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151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7556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003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4608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82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174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37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194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414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811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48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0"/>
        <p:cNvGrpSpPr/>
        <p:nvPr/>
      </p:nvGrpSpPr>
      <p:grpSpPr>
        <a:xfrm>
          <a:off x="0" y="0"/>
          <a:ext cx="0" cy="0"/>
          <a:chOff x="0" y="0"/>
          <a:chExt cx="0" cy="0"/>
        </a:xfrm>
      </p:grpSpPr>
      <p:sp>
        <p:nvSpPr>
          <p:cNvPr id="2201" name="Google Shape;2201;g1e4e0c0732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2" name="Google Shape;2202;g1e4e0c0732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314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795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396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9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713225" y="3974575"/>
            <a:ext cx="5596500" cy="365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713225" y="2398675"/>
            <a:ext cx="5596500" cy="1499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4000"/>
            </a:lvl1pPr>
            <a:lvl2pPr lvl="1" algn="ctr" rtl="0">
              <a:spcBef>
                <a:spcPts val="0"/>
              </a:spcBef>
              <a:spcAft>
                <a:spcPts val="0"/>
              </a:spcAft>
              <a:buClr>
                <a:srgbClr val="191919"/>
              </a:buClr>
              <a:buSzPts val="5200"/>
              <a:buFont typeface="Inter"/>
              <a:buNone/>
              <a:defRPr sz="5200">
                <a:solidFill>
                  <a:srgbClr val="191919"/>
                </a:solidFill>
                <a:latin typeface="Inter"/>
                <a:ea typeface="Inter"/>
                <a:cs typeface="Inter"/>
                <a:sym typeface="Inter"/>
              </a:defRPr>
            </a:lvl2pPr>
            <a:lvl3pPr lvl="2" algn="ctr" rtl="0">
              <a:spcBef>
                <a:spcPts val="0"/>
              </a:spcBef>
              <a:spcAft>
                <a:spcPts val="0"/>
              </a:spcAft>
              <a:buClr>
                <a:srgbClr val="191919"/>
              </a:buClr>
              <a:buSzPts val="5200"/>
              <a:buFont typeface="Inter"/>
              <a:buNone/>
              <a:defRPr sz="5200">
                <a:solidFill>
                  <a:srgbClr val="191919"/>
                </a:solidFill>
                <a:latin typeface="Inter"/>
                <a:ea typeface="Inter"/>
                <a:cs typeface="Inter"/>
                <a:sym typeface="Inter"/>
              </a:defRPr>
            </a:lvl3pPr>
            <a:lvl4pPr lvl="3" algn="ctr" rtl="0">
              <a:spcBef>
                <a:spcPts val="0"/>
              </a:spcBef>
              <a:spcAft>
                <a:spcPts val="0"/>
              </a:spcAft>
              <a:buClr>
                <a:srgbClr val="191919"/>
              </a:buClr>
              <a:buSzPts val="5200"/>
              <a:buFont typeface="Inter"/>
              <a:buNone/>
              <a:defRPr sz="5200">
                <a:solidFill>
                  <a:srgbClr val="191919"/>
                </a:solidFill>
                <a:latin typeface="Inter"/>
                <a:ea typeface="Inter"/>
                <a:cs typeface="Inter"/>
                <a:sym typeface="Inter"/>
              </a:defRPr>
            </a:lvl4pPr>
            <a:lvl5pPr lvl="4" algn="ctr" rtl="0">
              <a:spcBef>
                <a:spcPts val="0"/>
              </a:spcBef>
              <a:spcAft>
                <a:spcPts val="0"/>
              </a:spcAft>
              <a:buClr>
                <a:srgbClr val="191919"/>
              </a:buClr>
              <a:buSzPts val="5200"/>
              <a:buFont typeface="Inter"/>
              <a:buNone/>
              <a:defRPr sz="5200">
                <a:solidFill>
                  <a:srgbClr val="191919"/>
                </a:solidFill>
                <a:latin typeface="Inter"/>
                <a:ea typeface="Inter"/>
                <a:cs typeface="Inter"/>
                <a:sym typeface="Inter"/>
              </a:defRPr>
            </a:lvl5pPr>
            <a:lvl6pPr lvl="5" algn="ctr" rtl="0">
              <a:spcBef>
                <a:spcPts val="0"/>
              </a:spcBef>
              <a:spcAft>
                <a:spcPts val="0"/>
              </a:spcAft>
              <a:buClr>
                <a:srgbClr val="191919"/>
              </a:buClr>
              <a:buSzPts val="5200"/>
              <a:buFont typeface="Inter"/>
              <a:buNone/>
              <a:defRPr sz="5200">
                <a:solidFill>
                  <a:srgbClr val="191919"/>
                </a:solidFill>
                <a:latin typeface="Inter"/>
                <a:ea typeface="Inter"/>
                <a:cs typeface="Inter"/>
                <a:sym typeface="Inter"/>
              </a:defRPr>
            </a:lvl6pPr>
            <a:lvl7pPr lvl="6" algn="ctr" rtl="0">
              <a:spcBef>
                <a:spcPts val="0"/>
              </a:spcBef>
              <a:spcAft>
                <a:spcPts val="0"/>
              </a:spcAft>
              <a:buClr>
                <a:srgbClr val="191919"/>
              </a:buClr>
              <a:buSzPts val="5200"/>
              <a:buFont typeface="Inter"/>
              <a:buNone/>
              <a:defRPr sz="5200">
                <a:solidFill>
                  <a:srgbClr val="191919"/>
                </a:solidFill>
                <a:latin typeface="Inter"/>
                <a:ea typeface="Inter"/>
                <a:cs typeface="Inter"/>
                <a:sym typeface="Inter"/>
              </a:defRPr>
            </a:lvl7pPr>
            <a:lvl8pPr lvl="7" algn="ctr" rtl="0">
              <a:spcBef>
                <a:spcPts val="0"/>
              </a:spcBef>
              <a:spcAft>
                <a:spcPts val="0"/>
              </a:spcAft>
              <a:buClr>
                <a:srgbClr val="191919"/>
              </a:buClr>
              <a:buSzPts val="5200"/>
              <a:buFont typeface="Inter"/>
              <a:buNone/>
              <a:defRPr sz="5200">
                <a:solidFill>
                  <a:srgbClr val="191919"/>
                </a:solidFill>
                <a:latin typeface="Inter"/>
                <a:ea typeface="Inter"/>
                <a:cs typeface="Inter"/>
                <a:sym typeface="Inter"/>
              </a:defRPr>
            </a:lvl8pPr>
            <a:lvl9pPr lvl="8" algn="ctr" rtl="0">
              <a:spcBef>
                <a:spcPts val="0"/>
              </a:spcBef>
              <a:spcAft>
                <a:spcPts val="0"/>
              </a:spcAft>
              <a:buClr>
                <a:srgbClr val="191919"/>
              </a:buClr>
              <a:buSzPts val="5200"/>
              <a:buFont typeface="Inter"/>
              <a:buNone/>
              <a:defRPr sz="5200">
                <a:solidFill>
                  <a:srgbClr val="191919"/>
                </a:solidFill>
                <a:latin typeface="Inter"/>
                <a:ea typeface="Inter"/>
                <a:cs typeface="Inter"/>
                <a:sym typeface="Inter"/>
              </a:defRPr>
            </a:lvl9pPr>
          </a:lstStyle>
          <a:p>
            <a:endParaRPr/>
          </a:p>
        </p:txBody>
      </p:sp>
      <p:grpSp>
        <p:nvGrpSpPr>
          <p:cNvPr id="11" name="Google Shape;11;p2"/>
          <p:cNvGrpSpPr/>
          <p:nvPr/>
        </p:nvGrpSpPr>
        <p:grpSpPr>
          <a:xfrm>
            <a:off x="8050325" y="128909"/>
            <a:ext cx="1499790" cy="534788"/>
            <a:chOff x="7612386" y="2870825"/>
            <a:chExt cx="2041364" cy="727900"/>
          </a:xfrm>
        </p:grpSpPr>
        <p:sp>
          <p:nvSpPr>
            <p:cNvPr id="12" name="Google Shape;12;p2"/>
            <p:cNvSpPr/>
            <p:nvPr/>
          </p:nvSpPr>
          <p:spPr>
            <a:xfrm>
              <a:off x="7612386" y="2870825"/>
              <a:ext cx="1369414" cy="727900"/>
            </a:xfrm>
            <a:custGeom>
              <a:avLst/>
              <a:gdLst/>
              <a:ahLst/>
              <a:cxnLst/>
              <a:rect l="l" t="t" r="r" b="b"/>
              <a:pathLst>
                <a:path w="235" h="176" extrusionOk="0">
                  <a:moveTo>
                    <a:pt x="0" y="176"/>
                  </a:moveTo>
                  <a:cubicBezTo>
                    <a:pt x="0" y="176"/>
                    <a:pt x="56" y="0"/>
                    <a:pt x="120" y="0"/>
                  </a:cubicBezTo>
                  <a:cubicBezTo>
                    <a:pt x="183" y="0"/>
                    <a:pt x="235" y="175"/>
                    <a:pt x="235" y="175"/>
                  </a:cubicBezTo>
                  <a:lnTo>
                    <a:pt x="0" y="17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284325" y="3036700"/>
              <a:ext cx="1369425" cy="562025"/>
            </a:xfrm>
            <a:custGeom>
              <a:avLst/>
              <a:gdLst/>
              <a:ahLst/>
              <a:cxnLst/>
              <a:rect l="l" t="t" r="r" b="b"/>
              <a:pathLst>
                <a:path w="235" h="176" extrusionOk="0">
                  <a:moveTo>
                    <a:pt x="0" y="176"/>
                  </a:moveTo>
                  <a:cubicBezTo>
                    <a:pt x="0" y="176"/>
                    <a:pt x="56" y="0"/>
                    <a:pt x="120" y="0"/>
                  </a:cubicBezTo>
                  <a:cubicBezTo>
                    <a:pt x="183" y="0"/>
                    <a:pt x="235" y="175"/>
                    <a:pt x="235" y="175"/>
                  </a:cubicBezTo>
                  <a:lnTo>
                    <a:pt x="0" y="17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oogle Shape;14;p2"/>
          <p:cNvGrpSpPr/>
          <p:nvPr/>
        </p:nvGrpSpPr>
        <p:grpSpPr>
          <a:xfrm>
            <a:off x="8326164" y="4336023"/>
            <a:ext cx="629281" cy="772730"/>
            <a:chOff x="1322800" y="5127200"/>
            <a:chExt cx="2361300" cy="2898700"/>
          </a:xfrm>
        </p:grpSpPr>
        <p:sp>
          <p:nvSpPr>
            <p:cNvPr id="15" name="Google Shape;15;p2"/>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16" name="Google Shape;16;p2"/>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17" name="Google Shape;17;p2"/>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18" name="Google Shape;18;p2"/>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19" name="Google Shape;19;p2"/>
          <p:cNvGrpSpPr/>
          <p:nvPr/>
        </p:nvGrpSpPr>
        <p:grpSpPr>
          <a:xfrm>
            <a:off x="8701417" y="3699783"/>
            <a:ext cx="629281" cy="772730"/>
            <a:chOff x="1322800" y="5127200"/>
            <a:chExt cx="2361300" cy="2898700"/>
          </a:xfrm>
        </p:grpSpPr>
        <p:sp>
          <p:nvSpPr>
            <p:cNvPr id="20" name="Google Shape;20;p2"/>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1" name="Google Shape;21;p2"/>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2" name="Google Shape;22;p2"/>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3" name="Google Shape;23;p2"/>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24" name="Google Shape;24;p2"/>
          <p:cNvGrpSpPr/>
          <p:nvPr/>
        </p:nvGrpSpPr>
        <p:grpSpPr>
          <a:xfrm>
            <a:off x="8856123" y="4426478"/>
            <a:ext cx="629281" cy="772730"/>
            <a:chOff x="1322800" y="5127200"/>
            <a:chExt cx="2361300" cy="2898700"/>
          </a:xfrm>
        </p:grpSpPr>
        <p:sp>
          <p:nvSpPr>
            <p:cNvPr id="25" name="Google Shape;25;p2"/>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6" name="Google Shape;26;p2"/>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7" name="Google Shape;27;p2"/>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8" name="Google Shape;28;p2"/>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29" name="Google Shape;29;p2"/>
          <p:cNvGrpSpPr/>
          <p:nvPr/>
        </p:nvGrpSpPr>
        <p:grpSpPr>
          <a:xfrm>
            <a:off x="232223" y="3277734"/>
            <a:ext cx="4411674" cy="1770973"/>
            <a:chOff x="232223" y="3277734"/>
            <a:chExt cx="4411674" cy="1770973"/>
          </a:xfrm>
        </p:grpSpPr>
        <p:grpSp>
          <p:nvGrpSpPr>
            <p:cNvPr id="30" name="Google Shape;30;p2"/>
            <p:cNvGrpSpPr/>
            <p:nvPr/>
          </p:nvGrpSpPr>
          <p:grpSpPr>
            <a:xfrm>
              <a:off x="1405197" y="4960710"/>
              <a:ext cx="101899" cy="78740"/>
              <a:chOff x="-900303" y="4211560"/>
              <a:chExt cx="101899" cy="78740"/>
            </a:xfrm>
          </p:grpSpPr>
          <p:sp>
            <p:nvSpPr>
              <p:cNvPr id="31" name="Google Shape;31;p2"/>
              <p:cNvSpPr/>
              <p:nvPr/>
            </p:nvSpPr>
            <p:spPr>
              <a:xfrm>
                <a:off x="-853985" y="4211560"/>
                <a:ext cx="18527" cy="74109"/>
              </a:xfrm>
              <a:custGeom>
                <a:avLst/>
                <a:gdLst/>
                <a:ahLst/>
                <a:cxnLst/>
                <a:rect l="l" t="t" r="r" b="b"/>
                <a:pathLst>
                  <a:path w="4" h="16" extrusionOk="0">
                    <a:moveTo>
                      <a:pt x="0" y="2"/>
                    </a:moveTo>
                    <a:cubicBezTo>
                      <a:pt x="1" y="14"/>
                      <a:pt x="1" y="14"/>
                      <a:pt x="1" y="14"/>
                    </a:cubicBezTo>
                    <a:cubicBezTo>
                      <a:pt x="1" y="15"/>
                      <a:pt x="2" y="16"/>
                      <a:pt x="3" y="15"/>
                    </a:cubicBezTo>
                    <a:cubicBezTo>
                      <a:pt x="3" y="15"/>
                      <a:pt x="4" y="15"/>
                      <a:pt x="4" y="14"/>
                    </a:cubicBezTo>
                    <a:cubicBezTo>
                      <a:pt x="3" y="2"/>
                      <a:pt x="3" y="2"/>
                      <a:pt x="3" y="2"/>
                    </a:cubicBezTo>
                    <a:cubicBezTo>
                      <a:pt x="3" y="1"/>
                      <a:pt x="3" y="0"/>
                      <a:pt x="2" y="0"/>
                    </a:cubicBezTo>
                    <a:cubicBezTo>
                      <a:pt x="1" y="1"/>
                      <a:pt x="0" y="1"/>
                      <a:pt x="0" y="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816930" y="4230087"/>
                <a:ext cx="18527" cy="50950"/>
              </a:xfrm>
              <a:custGeom>
                <a:avLst/>
                <a:gdLst/>
                <a:ahLst/>
                <a:cxnLst/>
                <a:rect l="l" t="t" r="r" b="b"/>
                <a:pathLst>
                  <a:path w="4" h="11" extrusionOk="0">
                    <a:moveTo>
                      <a:pt x="3" y="10"/>
                    </a:moveTo>
                    <a:cubicBezTo>
                      <a:pt x="4" y="2"/>
                      <a:pt x="4" y="2"/>
                      <a:pt x="4" y="2"/>
                    </a:cubicBezTo>
                    <a:cubicBezTo>
                      <a:pt x="4" y="2"/>
                      <a:pt x="4" y="1"/>
                      <a:pt x="3" y="1"/>
                    </a:cubicBezTo>
                    <a:cubicBezTo>
                      <a:pt x="2" y="0"/>
                      <a:pt x="2" y="1"/>
                      <a:pt x="1" y="2"/>
                    </a:cubicBezTo>
                    <a:cubicBezTo>
                      <a:pt x="0" y="9"/>
                      <a:pt x="0" y="9"/>
                      <a:pt x="0" y="9"/>
                    </a:cubicBezTo>
                    <a:cubicBezTo>
                      <a:pt x="0" y="10"/>
                      <a:pt x="0" y="11"/>
                      <a:pt x="1" y="11"/>
                    </a:cubicBezTo>
                    <a:cubicBezTo>
                      <a:pt x="2" y="11"/>
                      <a:pt x="3" y="10"/>
                      <a:pt x="3" y="1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900303" y="4234719"/>
                <a:ext cx="32423" cy="55581"/>
              </a:xfrm>
              <a:custGeom>
                <a:avLst/>
                <a:gdLst/>
                <a:ahLst/>
                <a:cxnLst/>
                <a:rect l="l" t="t" r="r" b="b"/>
                <a:pathLst>
                  <a:path w="7" h="12" extrusionOk="0">
                    <a:moveTo>
                      <a:pt x="0" y="2"/>
                    </a:moveTo>
                    <a:cubicBezTo>
                      <a:pt x="2" y="5"/>
                      <a:pt x="3" y="8"/>
                      <a:pt x="4" y="11"/>
                    </a:cubicBezTo>
                    <a:cubicBezTo>
                      <a:pt x="4" y="12"/>
                      <a:pt x="5" y="12"/>
                      <a:pt x="6" y="12"/>
                    </a:cubicBezTo>
                    <a:cubicBezTo>
                      <a:pt x="6" y="12"/>
                      <a:pt x="7" y="11"/>
                      <a:pt x="6" y="10"/>
                    </a:cubicBezTo>
                    <a:cubicBezTo>
                      <a:pt x="5" y="7"/>
                      <a:pt x="4" y="4"/>
                      <a:pt x="3" y="1"/>
                    </a:cubicBezTo>
                    <a:cubicBezTo>
                      <a:pt x="3" y="0"/>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 name="Google Shape;34;p2"/>
            <p:cNvGrpSpPr/>
            <p:nvPr/>
          </p:nvGrpSpPr>
          <p:grpSpPr>
            <a:xfrm>
              <a:off x="2411130" y="4915605"/>
              <a:ext cx="50950" cy="69477"/>
              <a:chOff x="-400070" y="4702530"/>
              <a:chExt cx="50950" cy="69477"/>
            </a:xfrm>
          </p:grpSpPr>
          <p:sp>
            <p:nvSpPr>
              <p:cNvPr id="35" name="Google Shape;35;p2"/>
              <p:cNvSpPr/>
              <p:nvPr/>
            </p:nvSpPr>
            <p:spPr>
              <a:xfrm>
                <a:off x="-400070" y="4711793"/>
                <a:ext cx="23159" cy="50950"/>
              </a:xfrm>
              <a:custGeom>
                <a:avLst/>
                <a:gdLst/>
                <a:ahLst/>
                <a:cxnLst/>
                <a:rect l="l" t="t" r="r" b="b"/>
                <a:pathLst>
                  <a:path w="4" h="10" extrusionOk="0">
                    <a:moveTo>
                      <a:pt x="0" y="1"/>
                    </a:moveTo>
                    <a:cubicBezTo>
                      <a:pt x="0" y="4"/>
                      <a:pt x="0" y="6"/>
                      <a:pt x="1" y="9"/>
                    </a:cubicBezTo>
                    <a:cubicBezTo>
                      <a:pt x="1" y="10"/>
                      <a:pt x="2" y="10"/>
                      <a:pt x="2" y="10"/>
                    </a:cubicBezTo>
                    <a:cubicBezTo>
                      <a:pt x="3" y="10"/>
                      <a:pt x="4" y="9"/>
                      <a:pt x="3" y="8"/>
                    </a:cubicBezTo>
                    <a:cubicBezTo>
                      <a:pt x="3" y="6"/>
                      <a:pt x="3" y="3"/>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358383" y="4702530"/>
                <a:ext cx="9264" cy="69477"/>
              </a:xfrm>
              <a:custGeom>
                <a:avLst/>
                <a:gdLst/>
                <a:ahLst/>
                <a:cxnLst/>
                <a:rect l="l" t="t" r="r" b="b"/>
                <a:pathLst>
                  <a:path w="2" h="14" extrusionOk="0">
                    <a:moveTo>
                      <a:pt x="0" y="2"/>
                    </a:moveTo>
                    <a:cubicBezTo>
                      <a:pt x="0" y="5"/>
                      <a:pt x="0" y="9"/>
                      <a:pt x="0" y="12"/>
                    </a:cubicBezTo>
                    <a:cubicBezTo>
                      <a:pt x="0" y="13"/>
                      <a:pt x="0" y="14"/>
                      <a:pt x="1" y="14"/>
                    </a:cubicBezTo>
                    <a:cubicBezTo>
                      <a:pt x="2" y="14"/>
                      <a:pt x="2" y="13"/>
                      <a:pt x="2" y="12"/>
                    </a:cubicBezTo>
                    <a:cubicBezTo>
                      <a:pt x="2" y="9"/>
                      <a:pt x="2" y="5"/>
                      <a:pt x="2" y="2"/>
                    </a:cubicBezTo>
                    <a:cubicBezTo>
                      <a:pt x="2"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 name="Google Shape;37;p2"/>
            <p:cNvGrpSpPr/>
            <p:nvPr/>
          </p:nvGrpSpPr>
          <p:grpSpPr>
            <a:xfrm>
              <a:off x="348014" y="3967768"/>
              <a:ext cx="115795" cy="69477"/>
              <a:chOff x="-1400536" y="4600630"/>
              <a:chExt cx="115795" cy="69477"/>
            </a:xfrm>
          </p:grpSpPr>
          <p:sp>
            <p:nvSpPr>
              <p:cNvPr id="38" name="Google Shape;38;p2"/>
              <p:cNvSpPr/>
              <p:nvPr/>
            </p:nvSpPr>
            <p:spPr>
              <a:xfrm>
                <a:off x="-1354218" y="4600630"/>
                <a:ext cx="13895" cy="64845"/>
              </a:xfrm>
              <a:custGeom>
                <a:avLst/>
                <a:gdLst/>
                <a:ahLst/>
                <a:cxnLst/>
                <a:rect l="l" t="t" r="r" b="b"/>
                <a:pathLst>
                  <a:path w="3" h="14" extrusionOk="0">
                    <a:moveTo>
                      <a:pt x="0" y="1"/>
                    </a:moveTo>
                    <a:cubicBezTo>
                      <a:pt x="0" y="5"/>
                      <a:pt x="0" y="8"/>
                      <a:pt x="0" y="12"/>
                    </a:cubicBezTo>
                    <a:cubicBezTo>
                      <a:pt x="0" y="13"/>
                      <a:pt x="0" y="14"/>
                      <a:pt x="1" y="14"/>
                    </a:cubicBezTo>
                    <a:cubicBezTo>
                      <a:pt x="2" y="14"/>
                      <a:pt x="3" y="13"/>
                      <a:pt x="3" y="12"/>
                    </a:cubicBezTo>
                    <a:cubicBezTo>
                      <a:pt x="3" y="8"/>
                      <a:pt x="3" y="5"/>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1312532" y="4609894"/>
                <a:ext cx="27791" cy="55581"/>
              </a:xfrm>
              <a:custGeom>
                <a:avLst/>
                <a:gdLst/>
                <a:ahLst/>
                <a:cxnLst/>
                <a:rect l="l" t="t" r="r" b="b"/>
                <a:pathLst>
                  <a:path w="5" h="12" extrusionOk="0">
                    <a:moveTo>
                      <a:pt x="2" y="1"/>
                    </a:moveTo>
                    <a:cubicBezTo>
                      <a:pt x="1" y="4"/>
                      <a:pt x="1" y="7"/>
                      <a:pt x="0" y="10"/>
                    </a:cubicBezTo>
                    <a:cubicBezTo>
                      <a:pt x="0" y="11"/>
                      <a:pt x="0" y="11"/>
                      <a:pt x="1" y="12"/>
                    </a:cubicBezTo>
                    <a:cubicBezTo>
                      <a:pt x="2" y="12"/>
                      <a:pt x="3" y="11"/>
                      <a:pt x="3" y="11"/>
                    </a:cubicBezTo>
                    <a:cubicBezTo>
                      <a:pt x="3" y="8"/>
                      <a:pt x="4" y="5"/>
                      <a:pt x="5" y="2"/>
                    </a:cubicBezTo>
                    <a:cubicBezTo>
                      <a:pt x="5" y="1"/>
                      <a:pt x="4" y="1"/>
                      <a:pt x="4" y="0"/>
                    </a:cubicBezTo>
                    <a:cubicBezTo>
                      <a:pt x="3" y="0"/>
                      <a:pt x="2" y="1"/>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1400536" y="4623789"/>
                <a:ext cx="23159" cy="46318"/>
              </a:xfrm>
              <a:custGeom>
                <a:avLst/>
                <a:gdLst/>
                <a:ahLst/>
                <a:cxnLst/>
                <a:rect l="l" t="t" r="r" b="b"/>
                <a:pathLst>
                  <a:path w="5" h="10" extrusionOk="0">
                    <a:moveTo>
                      <a:pt x="0" y="2"/>
                    </a:moveTo>
                    <a:cubicBezTo>
                      <a:pt x="0" y="4"/>
                      <a:pt x="1" y="7"/>
                      <a:pt x="2" y="9"/>
                    </a:cubicBezTo>
                    <a:cubicBezTo>
                      <a:pt x="2" y="10"/>
                      <a:pt x="3" y="10"/>
                      <a:pt x="4" y="10"/>
                    </a:cubicBezTo>
                    <a:cubicBezTo>
                      <a:pt x="4" y="10"/>
                      <a:pt x="5" y="9"/>
                      <a:pt x="5" y="8"/>
                    </a:cubicBezTo>
                    <a:cubicBezTo>
                      <a:pt x="4" y="6"/>
                      <a:pt x="3" y="4"/>
                      <a:pt x="3" y="1"/>
                    </a:cubicBezTo>
                    <a:cubicBezTo>
                      <a:pt x="2" y="0"/>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 name="Google Shape;41;p2"/>
            <p:cNvGrpSpPr/>
            <p:nvPr/>
          </p:nvGrpSpPr>
          <p:grpSpPr>
            <a:xfrm>
              <a:off x="232223" y="4915588"/>
              <a:ext cx="115795" cy="69477"/>
              <a:chOff x="-1326427" y="5151813"/>
              <a:chExt cx="115795" cy="69477"/>
            </a:xfrm>
          </p:grpSpPr>
          <p:sp>
            <p:nvSpPr>
              <p:cNvPr id="42" name="Google Shape;42;p2"/>
              <p:cNvSpPr/>
              <p:nvPr/>
            </p:nvSpPr>
            <p:spPr>
              <a:xfrm>
                <a:off x="-1270846" y="5151813"/>
                <a:ext cx="13895" cy="64845"/>
              </a:xfrm>
              <a:custGeom>
                <a:avLst/>
                <a:gdLst/>
                <a:ahLst/>
                <a:cxnLst/>
                <a:rect l="l" t="t" r="r" b="b"/>
                <a:pathLst>
                  <a:path w="3" h="14" extrusionOk="0">
                    <a:moveTo>
                      <a:pt x="0" y="1"/>
                    </a:moveTo>
                    <a:cubicBezTo>
                      <a:pt x="0" y="5"/>
                      <a:pt x="0" y="9"/>
                      <a:pt x="0" y="13"/>
                    </a:cubicBezTo>
                    <a:cubicBezTo>
                      <a:pt x="0" y="14"/>
                      <a:pt x="1" y="14"/>
                      <a:pt x="2" y="14"/>
                    </a:cubicBezTo>
                    <a:cubicBezTo>
                      <a:pt x="3" y="14"/>
                      <a:pt x="3" y="14"/>
                      <a:pt x="3" y="13"/>
                    </a:cubicBezTo>
                    <a:cubicBezTo>
                      <a:pt x="3" y="9"/>
                      <a:pt x="3" y="5"/>
                      <a:pt x="3" y="1"/>
                    </a:cubicBezTo>
                    <a:cubicBezTo>
                      <a:pt x="3" y="0"/>
                      <a:pt x="3" y="0"/>
                      <a:pt x="2"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1233791" y="5165708"/>
                <a:ext cx="23159" cy="55581"/>
              </a:xfrm>
              <a:custGeom>
                <a:avLst/>
                <a:gdLst/>
                <a:ahLst/>
                <a:cxnLst/>
                <a:rect l="l" t="t" r="r" b="b"/>
                <a:pathLst>
                  <a:path w="5" h="12" extrusionOk="0">
                    <a:moveTo>
                      <a:pt x="3" y="11"/>
                    </a:moveTo>
                    <a:cubicBezTo>
                      <a:pt x="3" y="8"/>
                      <a:pt x="4" y="5"/>
                      <a:pt x="5" y="2"/>
                    </a:cubicBezTo>
                    <a:cubicBezTo>
                      <a:pt x="5" y="1"/>
                      <a:pt x="5" y="0"/>
                      <a:pt x="4" y="0"/>
                    </a:cubicBezTo>
                    <a:cubicBezTo>
                      <a:pt x="3" y="0"/>
                      <a:pt x="2" y="0"/>
                      <a:pt x="2" y="1"/>
                    </a:cubicBezTo>
                    <a:cubicBezTo>
                      <a:pt x="1" y="4"/>
                      <a:pt x="1" y="7"/>
                      <a:pt x="0" y="10"/>
                    </a:cubicBezTo>
                    <a:cubicBezTo>
                      <a:pt x="0" y="11"/>
                      <a:pt x="0" y="12"/>
                      <a:pt x="1"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1326427" y="5161077"/>
                <a:ext cx="27791" cy="60213"/>
              </a:xfrm>
              <a:custGeom>
                <a:avLst/>
                <a:gdLst/>
                <a:ahLst/>
                <a:cxnLst/>
                <a:rect l="l" t="t" r="r" b="b"/>
                <a:pathLst>
                  <a:path w="6" h="13" extrusionOk="0">
                    <a:moveTo>
                      <a:pt x="1" y="2"/>
                    </a:moveTo>
                    <a:cubicBezTo>
                      <a:pt x="1" y="5"/>
                      <a:pt x="2" y="8"/>
                      <a:pt x="3" y="11"/>
                    </a:cubicBezTo>
                    <a:cubicBezTo>
                      <a:pt x="3" y="12"/>
                      <a:pt x="4" y="13"/>
                      <a:pt x="4" y="12"/>
                    </a:cubicBezTo>
                    <a:cubicBezTo>
                      <a:pt x="5" y="12"/>
                      <a:pt x="6" y="12"/>
                      <a:pt x="5" y="11"/>
                    </a:cubicBezTo>
                    <a:cubicBezTo>
                      <a:pt x="5" y="8"/>
                      <a:pt x="4" y="5"/>
                      <a:pt x="3" y="2"/>
                    </a:cubicBezTo>
                    <a:cubicBezTo>
                      <a:pt x="3" y="1"/>
                      <a:pt x="2" y="0"/>
                      <a:pt x="2" y="0"/>
                    </a:cubicBezTo>
                    <a:cubicBezTo>
                      <a:pt x="1" y="1"/>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 name="Google Shape;45;p2"/>
            <p:cNvGrpSpPr/>
            <p:nvPr/>
          </p:nvGrpSpPr>
          <p:grpSpPr>
            <a:xfrm>
              <a:off x="2999124" y="4822953"/>
              <a:ext cx="101899" cy="101899"/>
              <a:chOff x="81636" y="4369041"/>
              <a:chExt cx="101899" cy="101899"/>
            </a:xfrm>
          </p:grpSpPr>
          <p:sp>
            <p:nvSpPr>
              <p:cNvPr id="46" name="Google Shape;46;p2"/>
              <p:cNvSpPr/>
              <p:nvPr/>
            </p:nvSpPr>
            <p:spPr>
              <a:xfrm>
                <a:off x="81636" y="4406095"/>
                <a:ext cx="32423" cy="60213"/>
              </a:xfrm>
              <a:custGeom>
                <a:avLst/>
                <a:gdLst/>
                <a:ahLst/>
                <a:cxnLst/>
                <a:rect l="l" t="t" r="r" b="b"/>
                <a:pathLst>
                  <a:path w="7" h="12" extrusionOk="0">
                    <a:moveTo>
                      <a:pt x="0" y="2"/>
                    </a:moveTo>
                    <a:cubicBezTo>
                      <a:pt x="2" y="5"/>
                      <a:pt x="3" y="8"/>
                      <a:pt x="4" y="11"/>
                    </a:cubicBezTo>
                    <a:cubicBezTo>
                      <a:pt x="4" y="12"/>
                      <a:pt x="5" y="12"/>
                      <a:pt x="5" y="12"/>
                    </a:cubicBezTo>
                    <a:cubicBezTo>
                      <a:pt x="6" y="12"/>
                      <a:pt x="7" y="11"/>
                      <a:pt x="7" y="10"/>
                    </a:cubicBezTo>
                    <a:cubicBezTo>
                      <a:pt x="6" y="7"/>
                      <a:pt x="5" y="3"/>
                      <a:pt x="3" y="0"/>
                    </a:cubicBezTo>
                    <a:cubicBezTo>
                      <a:pt x="2" y="0"/>
                      <a:pt x="1"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132586" y="4369041"/>
                <a:ext cx="18527" cy="101899"/>
              </a:xfrm>
              <a:custGeom>
                <a:avLst/>
                <a:gdLst/>
                <a:ahLst/>
                <a:cxnLst/>
                <a:rect l="l" t="t" r="r" b="b"/>
                <a:pathLst>
                  <a:path w="4" h="21" extrusionOk="0">
                    <a:moveTo>
                      <a:pt x="0" y="2"/>
                    </a:moveTo>
                    <a:cubicBezTo>
                      <a:pt x="1" y="8"/>
                      <a:pt x="1" y="14"/>
                      <a:pt x="1" y="20"/>
                    </a:cubicBezTo>
                    <a:cubicBezTo>
                      <a:pt x="1" y="20"/>
                      <a:pt x="2" y="21"/>
                      <a:pt x="3" y="21"/>
                    </a:cubicBezTo>
                    <a:cubicBezTo>
                      <a:pt x="4" y="21"/>
                      <a:pt x="4" y="20"/>
                      <a:pt x="4" y="19"/>
                    </a:cubicBezTo>
                    <a:cubicBezTo>
                      <a:pt x="4" y="14"/>
                      <a:pt x="3" y="8"/>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169640" y="4415359"/>
                <a:ext cx="13895" cy="50950"/>
              </a:xfrm>
              <a:custGeom>
                <a:avLst/>
                <a:gdLst/>
                <a:ahLst/>
                <a:cxnLst/>
                <a:rect l="l" t="t" r="r" b="b"/>
                <a:pathLst>
                  <a:path w="3" h="10" extrusionOk="0">
                    <a:moveTo>
                      <a:pt x="0" y="1"/>
                    </a:moveTo>
                    <a:cubicBezTo>
                      <a:pt x="0" y="4"/>
                      <a:pt x="0" y="6"/>
                      <a:pt x="0" y="9"/>
                    </a:cubicBezTo>
                    <a:cubicBezTo>
                      <a:pt x="0" y="9"/>
                      <a:pt x="1" y="10"/>
                      <a:pt x="1" y="10"/>
                    </a:cubicBezTo>
                    <a:cubicBezTo>
                      <a:pt x="2" y="10"/>
                      <a:pt x="3" y="9"/>
                      <a:pt x="3" y="9"/>
                    </a:cubicBezTo>
                    <a:cubicBezTo>
                      <a:pt x="3" y="6"/>
                      <a:pt x="3" y="4"/>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 name="Google Shape;49;p2"/>
            <p:cNvGrpSpPr/>
            <p:nvPr/>
          </p:nvGrpSpPr>
          <p:grpSpPr>
            <a:xfrm>
              <a:off x="3768249" y="4951440"/>
              <a:ext cx="55581" cy="97268"/>
              <a:chOff x="294699" y="4572840"/>
              <a:chExt cx="55581" cy="97268"/>
            </a:xfrm>
          </p:grpSpPr>
          <p:sp>
            <p:nvSpPr>
              <p:cNvPr id="50" name="Google Shape;50;p2"/>
              <p:cNvSpPr/>
              <p:nvPr/>
            </p:nvSpPr>
            <p:spPr>
              <a:xfrm>
                <a:off x="294699" y="4614526"/>
                <a:ext cx="18527" cy="55581"/>
              </a:xfrm>
              <a:custGeom>
                <a:avLst/>
                <a:gdLst/>
                <a:ahLst/>
                <a:cxnLst/>
                <a:rect l="l" t="t" r="r" b="b"/>
                <a:pathLst>
                  <a:path w="4" h="12" extrusionOk="0">
                    <a:moveTo>
                      <a:pt x="0" y="2"/>
                    </a:moveTo>
                    <a:cubicBezTo>
                      <a:pt x="1" y="5"/>
                      <a:pt x="1" y="8"/>
                      <a:pt x="1" y="11"/>
                    </a:cubicBezTo>
                    <a:cubicBezTo>
                      <a:pt x="1" y="12"/>
                      <a:pt x="2" y="12"/>
                      <a:pt x="3" y="12"/>
                    </a:cubicBezTo>
                    <a:cubicBezTo>
                      <a:pt x="4" y="12"/>
                      <a:pt x="4" y="12"/>
                      <a:pt x="4" y="11"/>
                    </a:cubicBezTo>
                    <a:cubicBezTo>
                      <a:pt x="4" y="8"/>
                      <a:pt x="3" y="4"/>
                      <a:pt x="3" y="1"/>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331753" y="4572840"/>
                <a:ext cx="18527" cy="92636"/>
              </a:xfrm>
              <a:custGeom>
                <a:avLst/>
                <a:gdLst/>
                <a:ahLst/>
                <a:cxnLst/>
                <a:rect l="l" t="t" r="r" b="b"/>
                <a:pathLst>
                  <a:path w="4" h="19" extrusionOk="0">
                    <a:moveTo>
                      <a:pt x="0" y="1"/>
                    </a:moveTo>
                    <a:cubicBezTo>
                      <a:pt x="0" y="6"/>
                      <a:pt x="0" y="12"/>
                      <a:pt x="1" y="17"/>
                    </a:cubicBezTo>
                    <a:cubicBezTo>
                      <a:pt x="1" y="18"/>
                      <a:pt x="2" y="19"/>
                      <a:pt x="2" y="18"/>
                    </a:cubicBezTo>
                    <a:cubicBezTo>
                      <a:pt x="3" y="18"/>
                      <a:pt x="4" y="18"/>
                      <a:pt x="4" y="17"/>
                    </a:cubicBezTo>
                    <a:cubicBezTo>
                      <a:pt x="3" y="12"/>
                      <a:pt x="3" y="6"/>
                      <a:pt x="2" y="1"/>
                    </a:cubicBezTo>
                    <a:cubicBezTo>
                      <a:pt x="2"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 name="Google Shape;52;p2"/>
            <p:cNvGrpSpPr/>
            <p:nvPr/>
          </p:nvGrpSpPr>
          <p:grpSpPr>
            <a:xfrm>
              <a:off x="770704" y="4764052"/>
              <a:ext cx="106531" cy="111163"/>
              <a:chOff x="-571446" y="5434352"/>
              <a:chExt cx="106531" cy="111163"/>
            </a:xfrm>
          </p:grpSpPr>
          <p:sp>
            <p:nvSpPr>
              <p:cNvPr id="53" name="Google Shape;53;p2"/>
              <p:cNvSpPr/>
              <p:nvPr/>
            </p:nvSpPr>
            <p:spPr>
              <a:xfrm>
                <a:off x="-571446" y="5476038"/>
                <a:ext cx="23159" cy="64845"/>
              </a:xfrm>
              <a:custGeom>
                <a:avLst/>
                <a:gdLst/>
                <a:ahLst/>
                <a:cxnLst/>
                <a:rect l="l" t="t" r="r" b="b"/>
                <a:pathLst>
                  <a:path w="5" h="13" extrusionOk="0">
                    <a:moveTo>
                      <a:pt x="0" y="2"/>
                    </a:moveTo>
                    <a:cubicBezTo>
                      <a:pt x="1" y="5"/>
                      <a:pt x="1" y="8"/>
                      <a:pt x="2" y="12"/>
                    </a:cubicBezTo>
                    <a:cubicBezTo>
                      <a:pt x="2" y="12"/>
                      <a:pt x="3" y="13"/>
                      <a:pt x="4" y="13"/>
                    </a:cubicBezTo>
                    <a:cubicBezTo>
                      <a:pt x="5" y="13"/>
                      <a:pt x="5" y="12"/>
                      <a:pt x="5" y="11"/>
                    </a:cubicBezTo>
                    <a:cubicBezTo>
                      <a:pt x="4" y="8"/>
                      <a:pt x="4" y="5"/>
                      <a:pt x="3" y="2"/>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529760" y="5434352"/>
                <a:ext cx="23159" cy="111163"/>
              </a:xfrm>
              <a:custGeom>
                <a:avLst/>
                <a:gdLst/>
                <a:ahLst/>
                <a:cxnLst/>
                <a:rect l="l" t="t" r="r" b="b"/>
                <a:pathLst>
                  <a:path w="4" h="23" extrusionOk="0">
                    <a:moveTo>
                      <a:pt x="0" y="2"/>
                    </a:moveTo>
                    <a:cubicBezTo>
                      <a:pt x="1" y="8"/>
                      <a:pt x="1" y="15"/>
                      <a:pt x="1" y="21"/>
                    </a:cubicBezTo>
                    <a:cubicBezTo>
                      <a:pt x="1" y="22"/>
                      <a:pt x="2" y="23"/>
                      <a:pt x="3" y="23"/>
                    </a:cubicBezTo>
                    <a:cubicBezTo>
                      <a:pt x="4" y="23"/>
                      <a:pt x="4" y="22"/>
                      <a:pt x="4" y="21"/>
                    </a:cubicBezTo>
                    <a:cubicBezTo>
                      <a:pt x="4" y="15"/>
                      <a:pt x="4" y="8"/>
                      <a:pt x="3" y="1"/>
                    </a:cubicBezTo>
                    <a:cubicBezTo>
                      <a:pt x="3" y="1"/>
                      <a:pt x="2"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478810" y="5476038"/>
                <a:ext cx="13895" cy="64845"/>
              </a:xfrm>
              <a:custGeom>
                <a:avLst/>
                <a:gdLst/>
                <a:ahLst/>
                <a:cxnLst/>
                <a:rect l="l" t="t" r="r" b="b"/>
                <a:pathLst>
                  <a:path w="3" h="13" extrusionOk="0">
                    <a:moveTo>
                      <a:pt x="0" y="2"/>
                    </a:moveTo>
                    <a:cubicBezTo>
                      <a:pt x="0" y="5"/>
                      <a:pt x="0" y="8"/>
                      <a:pt x="0" y="11"/>
                    </a:cubicBezTo>
                    <a:cubicBezTo>
                      <a:pt x="0" y="12"/>
                      <a:pt x="1" y="13"/>
                      <a:pt x="1" y="13"/>
                    </a:cubicBezTo>
                    <a:cubicBezTo>
                      <a:pt x="2" y="13"/>
                      <a:pt x="3" y="12"/>
                      <a:pt x="3" y="11"/>
                    </a:cubicBezTo>
                    <a:cubicBezTo>
                      <a:pt x="3" y="8"/>
                      <a:pt x="3" y="5"/>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 name="Google Shape;56;p2"/>
            <p:cNvGrpSpPr/>
            <p:nvPr/>
          </p:nvGrpSpPr>
          <p:grpSpPr>
            <a:xfrm>
              <a:off x="1709756" y="4605271"/>
              <a:ext cx="60213" cy="83372"/>
              <a:chOff x="-877144" y="4790534"/>
              <a:chExt cx="60213" cy="83372"/>
            </a:xfrm>
          </p:grpSpPr>
          <p:sp>
            <p:nvSpPr>
              <p:cNvPr id="57" name="Google Shape;57;p2"/>
              <p:cNvSpPr/>
              <p:nvPr/>
            </p:nvSpPr>
            <p:spPr>
              <a:xfrm>
                <a:off x="-877144" y="4818324"/>
                <a:ext cx="13895" cy="55581"/>
              </a:xfrm>
              <a:custGeom>
                <a:avLst/>
                <a:gdLst/>
                <a:ahLst/>
                <a:cxnLst/>
                <a:rect l="l" t="t" r="r" b="b"/>
                <a:pathLst>
                  <a:path w="3" h="11" extrusionOk="0">
                    <a:moveTo>
                      <a:pt x="3" y="10"/>
                    </a:moveTo>
                    <a:cubicBezTo>
                      <a:pt x="3" y="7"/>
                      <a:pt x="3" y="4"/>
                      <a:pt x="3" y="2"/>
                    </a:cubicBezTo>
                    <a:cubicBezTo>
                      <a:pt x="3" y="1"/>
                      <a:pt x="2" y="0"/>
                      <a:pt x="2" y="0"/>
                    </a:cubicBezTo>
                    <a:cubicBezTo>
                      <a:pt x="1" y="0"/>
                      <a:pt x="0" y="1"/>
                      <a:pt x="0" y="2"/>
                    </a:cubicBezTo>
                    <a:cubicBezTo>
                      <a:pt x="0" y="4"/>
                      <a:pt x="0" y="7"/>
                      <a:pt x="0" y="10"/>
                    </a:cubicBezTo>
                    <a:cubicBezTo>
                      <a:pt x="0" y="11"/>
                      <a:pt x="1" y="11"/>
                      <a:pt x="2"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835458" y="4790534"/>
                <a:ext cx="18527" cy="74109"/>
              </a:xfrm>
              <a:custGeom>
                <a:avLst/>
                <a:gdLst/>
                <a:ahLst/>
                <a:cxnLst/>
                <a:rect l="l" t="t" r="r" b="b"/>
                <a:pathLst>
                  <a:path w="4" h="15" extrusionOk="0">
                    <a:moveTo>
                      <a:pt x="0" y="2"/>
                    </a:moveTo>
                    <a:cubicBezTo>
                      <a:pt x="0" y="2"/>
                      <a:pt x="0" y="3"/>
                      <a:pt x="0" y="4"/>
                    </a:cubicBezTo>
                    <a:cubicBezTo>
                      <a:pt x="0" y="7"/>
                      <a:pt x="0" y="10"/>
                      <a:pt x="1" y="13"/>
                    </a:cubicBezTo>
                    <a:cubicBezTo>
                      <a:pt x="1" y="14"/>
                      <a:pt x="2" y="15"/>
                      <a:pt x="3" y="15"/>
                    </a:cubicBezTo>
                    <a:cubicBezTo>
                      <a:pt x="3" y="14"/>
                      <a:pt x="4" y="14"/>
                      <a:pt x="4" y="13"/>
                    </a:cubicBezTo>
                    <a:cubicBezTo>
                      <a:pt x="3" y="10"/>
                      <a:pt x="2" y="7"/>
                      <a:pt x="2" y="4"/>
                    </a:cubicBezTo>
                    <a:cubicBezTo>
                      <a:pt x="2" y="3"/>
                      <a:pt x="3" y="3"/>
                      <a:pt x="3" y="2"/>
                    </a:cubicBezTo>
                    <a:cubicBezTo>
                      <a:pt x="3"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 name="Google Shape;59;p2"/>
            <p:cNvGrpSpPr/>
            <p:nvPr/>
          </p:nvGrpSpPr>
          <p:grpSpPr>
            <a:xfrm>
              <a:off x="4060924" y="4609898"/>
              <a:ext cx="115795" cy="74109"/>
              <a:chOff x="618924" y="4160610"/>
              <a:chExt cx="115795" cy="74109"/>
            </a:xfrm>
          </p:grpSpPr>
          <p:sp>
            <p:nvSpPr>
              <p:cNvPr id="60" name="Google Shape;60;p2"/>
              <p:cNvSpPr/>
              <p:nvPr/>
            </p:nvSpPr>
            <p:spPr>
              <a:xfrm>
                <a:off x="674505" y="4160610"/>
                <a:ext cx="13895" cy="69477"/>
              </a:xfrm>
              <a:custGeom>
                <a:avLst/>
                <a:gdLst/>
                <a:ahLst/>
                <a:cxnLst/>
                <a:rect l="l" t="t" r="r" b="b"/>
                <a:pathLst>
                  <a:path w="3" h="14" extrusionOk="0">
                    <a:moveTo>
                      <a:pt x="0" y="1"/>
                    </a:moveTo>
                    <a:cubicBezTo>
                      <a:pt x="0" y="5"/>
                      <a:pt x="0" y="9"/>
                      <a:pt x="0" y="13"/>
                    </a:cubicBezTo>
                    <a:cubicBezTo>
                      <a:pt x="0" y="14"/>
                      <a:pt x="1" y="14"/>
                      <a:pt x="1" y="14"/>
                    </a:cubicBezTo>
                    <a:cubicBezTo>
                      <a:pt x="2" y="14"/>
                      <a:pt x="3" y="14"/>
                      <a:pt x="3" y="13"/>
                    </a:cubicBezTo>
                    <a:cubicBezTo>
                      <a:pt x="3" y="9"/>
                      <a:pt x="3" y="5"/>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706928" y="4174506"/>
                <a:ext cx="27791" cy="60213"/>
              </a:xfrm>
              <a:custGeom>
                <a:avLst/>
                <a:gdLst/>
                <a:ahLst/>
                <a:cxnLst/>
                <a:rect l="l" t="t" r="r" b="b"/>
                <a:pathLst>
                  <a:path w="6" h="12" extrusionOk="0">
                    <a:moveTo>
                      <a:pt x="3" y="11"/>
                    </a:moveTo>
                    <a:cubicBezTo>
                      <a:pt x="4" y="8"/>
                      <a:pt x="5" y="5"/>
                      <a:pt x="6" y="2"/>
                    </a:cubicBezTo>
                    <a:cubicBezTo>
                      <a:pt x="6" y="1"/>
                      <a:pt x="5" y="0"/>
                      <a:pt x="4" y="0"/>
                    </a:cubicBezTo>
                    <a:cubicBezTo>
                      <a:pt x="4" y="0"/>
                      <a:pt x="3" y="0"/>
                      <a:pt x="3" y="1"/>
                    </a:cubicBezTo>
                    <a:cubicBezTo>
                      <a:pt x="2" y="4"/>
                      <a:pt x="1" y="7"/>
                      <a:pt x="1" y="10"/>
                    </a:cubicBezTo>
                    <a:cubicBezTo>
                      <a:pt x="0" y="11"/>
                      <a:pt x="1" y="12"/>
                      <a:pt x="2"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618924" y="4169874"/>
                <a:ext cx="27791" cy="64845"/>
              </a:xfrm>
              <a:custGeom>
                <a:avLst/>
                <a:gdLst/>
                <a:ahLst/>
                <a:cxnLst/>
                <a:rect l="l" t="t" r="r" b="b"/>
                <a:pathLst>
                  <a:path w="5" h="13" extrusionOk="0">
                    <a:moveTo>
                      <a:pt x="0" y="2"/>
                    </a:moveTo>
                    <a:cubicBezTo>
                      <a:pt x="1" y="5"/>
                      <a:pt x="2" y="8"/>
                      <a:pt x="2" y="11"/>
                    </a:cubicBezTo>
                    <a:cubicBezTo>
                      <a:pt x="2" y="12"/>
                      <a:pt x="3" y="13"/>
                      <a:pt x="4" y="12"/>
                    </a:cubicBezTo>
                    <a:cubicBezTo>
                      <a:pt x="5" y="12"/>
                      <a:pt x="5" y="11"/>
                      <a:pt x="5" y="11"/>
                    </a:cubicBezTo>
                    <a:cubicBezTo>
                      <a:pt x="4" y="8"/>
                      <a:pt x="4" y="5"/>
                      <a:pt x="3" y="1"/>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 name="Google Shape;63;p2"/>
            <p:cNvGrpSpPr/>
            <p:nvPr/>
          </p:nvGrpSpPr>
          <p:grpSpPr>
            <a:xfrm>
              <a:off x="4588315" y="4695580"/>
              <a:ext cx="55581" cy="83372"/>
              <a:chOff x="1568440" y="4924855"/>
              <a:chExt cx="55581" cy="83372"/>
            </a:xfrm>
          </p:grpSpPr>
          <p:sp>
            <p:nvSpPr>
              <p:cNvPr id="64" name="Google Shape;64;p2"/>
              <p:cNvSpPr/>
              <p:nvPr/>
            </p:nvSpPr>
            <p:spPr>
              <a:xfrm>
                <a:off x="1568440" y="4952646"/>
                <a:ext cx="13895" cy="55581"/>
              </a:xfrm>
              <a:custGeom>
                <a:avLst/>
                <a:gdLst/>
                <a:ahLst/>
                <a:cxnLst/>
                <a:rect l="l" t="t" r="r" b="b"/>
                <a:pathLst>
                  <a:path w="3" h="11" extrusionOk="0">
                    <a:moveTo>
                      <a:pt x="3" y="10"/>
                    </a:moveTo>
                    <a:cubicBezTo>
                      <a:pt x="3" y="7"/>
                      <a:pt x="3" y="4"/>
                      <a:pt x="3" y="1"/>
                    </a:cubicBezTo>
                    <a:cubicBezTo>
                      <a:pt x="3" y="1"/>
                      <a:pt x="2" y="0"/>
                      <a:pt x="1" y="0"/>
                    </a:cubicBezTo>
                    <a:cubicBezTo>
                      <a:pt x="0" y="0"/>
                      <a:pt x="0" y="1"/>
                      <a:pt x="0" y="1"/>
                    </a:cubicBezTo>
                    <a:cubicBezTo>
                      <a:pt x="0" y="4"/>
                      <a:pt x="0" y="7"/>
                      <a:pt x="0" y="10"/>
                    </a:cubicBezTo>
                    <a:cubicBezTo>
                      <a:pt x="0" y="11"/>
                      <a:pt x="0" y="11"/>
                      <a:pt x="1"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1605495" y="4924855"/>
                <a:ext cx="18527" cy="74109"/>
              </a:xfrm>
              <a:custGeom>
                <a:avLst/>
                <a:gdLst/>
                <a:ahLst/>
                <a:cxnLst/>
                <a:rect l="l" t="t" r="r" b="b"/>
                <a:pathLst>
                  <a:path w="4" h="15" extrusionOk="0">
                    <a:moveTo>
                      <a:pt x="0" y="2"/>
                    </a:moveTo>
                    <a:cubicBezTo>
                      <a:pt x="0" y="2"/>
                      <a:pt x="0" y="3"/>
                      <a:pt x="0" y="4"/>
                    </a:cubicBezTo>
                    <a:cubicBezTo>
                      <a:pt x="0" y="7"/>
                      <a:pt x="1" y="10"/>
                      <a:pt x="1" y="13"/>
                    </a:cubicBezTo>
                    <a:cubicBezTo>
                      <a:pt x="2" y="14"/>
                      <a:pt x="2" y="15"/>
                      <a:pt x="3" y="14"/>
                    </a:cubicBezTo>
                    <a:cubicBezTo>
                      <a:pt x="4" y="14"/>
                      <a:pt x="4" y="13"/>
                      <a:pt x="4" y="13"/>
                    </a:cubicBezTo>
                    <a:cubicBezTo>
                      <a:pt x="3" y="10"/>
                      <a:pt x="3" y="7"/>
                      <a:pt x="3" y="4"/>
                    </a:cubicBezTo>
                    <a:cubicBezTo>
                      <a:pt x="3" y="3"/>
                      <a:pt x="3" y="2"/>
                      <a:pt x="3" y="2"/>
                    </a:cubicBezTo>
                    <a:cubicBezTo>
                      <a:pt x="3" y="1"/>
                      <a:pt x="3"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6" name="Google Shape;66;p2"/>
            <p:cNvGrpSpPr/>
            <p:nvPr/>
          </p:nvGrpSpPr>
          <p:grpSpPr>
            <a:xfrm>
              <a:off x="232235" y="3277734"/>
              <a:ext cx="69477" cy="106531"/>
              <a:chOff x="-1437590" y="4151347"/>
              <a:chExt cx="69477" cy="106531"/>
            </a:xfrm>
          </p:grpSpPr>
          <p:sp>
            <p:nvSpPr>
              <p:cNvPr id="67" name="Google Shape;67;p2"/>
              <p:cNvSpPr/>
              <p:nvPr/>
            </p:nvSpPr>
            <p:spPr>
              <a:xfrm>
                <a:off x="-1437590" y="4183769"/>
                <a:ext cx="32423" cy="74109"/>
              </a:xfrm>
              <a:custGeom>
                <a:avLst/>
                <a:gdLst/>
                <a:ahLst/>
                <a:cxnLst/>
                <a:rect l="l" t="t" r="r" b="b"/>
                <a:pathLst>
                  <a:path w="6" h="15" extrusionOk="0">
                    <a:moveTo>
                      <a:pt x="1" y="2"/>
                    </a:moveTo>
                    <a:cubicBezTo>
                      <a:pt x="1" y="6"/>
                      <a:pt x="2" y="10"/>
                      <a:pt x="3" y="13"/>
                    </a:cubicBezTo>
                    <a:cubicBezTo>
                      <a:pt x="3" y="14"/>
                      <a:pt x="4" y="15"/>
                      <a:pt x="5" y="14"/>
                    </a:cubicBezTo>
                    <a:cubicBezTo>
                      <a:pt x="6" y="14"/>
                      <a:pt x="6" y="14"/>
                      <a:pt x="6" y="13"/>
                    </a:cubicBezTo>
                    <a:cubicBezTo>
                      <a:pt x="5" y="9"/>
                      <a:pt x="4" y="5"/>
                      <a:pt x="3" y="1"/>
                    </a:cubicBezTo>
                    <a:cubicBezTo>
                      <a:pt x="3" y="1"/>
                      <a:pt x="2" y="0"/>
                      <a:pt x="2" y="0"/>
                    </a:cubicBezTo>
                    <a:cubicBezTo>
                      <a:pt x="1" y="0"/>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1382008" y="4151347"/>
                <a:ext cx="13895" cy="97268"/>
              </a:xfrm>
              <a:custGeom>
                <a:avLst/>
                <a:gdLst/>
                <a:ahLst/>
                <a:cxnLst/>
                <a:rect l="l" t="t" r="r" b="b"/>
                <a:pathLst>
                  <a:path w="3" h="20" extrusionOk="0">
                    <a:moveTo>
                      <a:pt x="0" y="1"/>
                    </a:moveTo>
                    <a:cubicBezTo>
                      <a:pt x="0" y="3"/>
                      <a:pt x="0" y="6"/>
                      <a:pt x="0" y="8"/>
                    </a:cubicBezTo>
                    <a:cubicBezTo>
                      <a:pt x="0" y="11"/>
                      <a:pt x="0" y="15"/>
                      <a:pt x="0" y="18"/>
                    </a:cubicBezTo>
                    <a:cubicBezTo>
                      <a:pt x="0" y="19"/>
                      <a:pt x="1" y="20"/>
                      <a:pt x="2" y="20"/>
                    </a:cubicBezTo>
                    <a:cubicBezTo>
                      <a:pt x="3" y="19"/>
                      <a:pt x="3" y="19"/>
                      <a:pt x="3" y="18"/>
                    </a:cubicBezTo>
                    <a:cubicBezTo>
                      <a:pt x="3" y="15"/>
                      <a:pt x="2" y="11"/>
                      <a:pt x="2" y="8"/>
                    </a:cubicBezTo>
                    <a:cubicBezTo>
                      <a:pt x="2" y="6"/>
                      <a:pt x="3" y="3"/>
                      <a:pt x="3" y="1"/>
                    </a:cubicBezTo>
                    <a:cubicBezTo>
                      <a:pt x="3" y="1"/>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3"/>
          <p:cNvSpPr txBox="1">
            <a:spLocks noGrp="1"/>
          </p:cNvSpPr>
          <p:nvPr>
            <p:ph type="title"/>
          </p:nvPr>
        </p:nvSpPr>
        <p:spPr>
          <a:xfrm>
            <a:off x="751650" y="2054806"/>
            <a:ext cx="4853700" cy="725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 name="Google Shape;71;p3"/>
          <p:cNvSpPr txBox="1">
            <a:spLocks noGrp="1"/>
          </p:cNvSpPr>
          <p:nvPr>
            <p:ph type="subTitle" idx="1"/>
          </p:nvPr>
        </p:nvSpPr>
        <p:spPr>
          <a:xfrm>
            <a:off x="751650" y="2792775"/>
            <a:ext cx="4853700" cy="365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72" name="Google Shape;72;p3"/>
          <p:cNvSpPr txBox="1">
            <a:spLocks noGrp="1"/>
          </p:cNvSpPr>
          <p:nvPr>
            <p:ph type="title" idx="2" hasCustomPrompt="1"/>
          </p:nvPr>
        </p:nvSpPr>
        <p:spPr>
          <a:xfrm>
            <a:off x="845525" y="1019850"/>
            <a:ext cx="964500" cy="913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9600"/>
              <a:buNone/>
              <a:defRPr sz="5000">
                <a:solidFill>
                  <a:schemeClr val="l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grpSp>
        <p:nvGrpSpPr>
          <p:cNvPr id="73" name="Google Shape;73;p3"/>
          <p:cNvGrpSpPr/>
          <p:nvPr/>
        </p:nvGrpSpPr>
        <p:grpSpPr>
          <a:xfrm>
            <a:off x="59847" y="4775427"/>
            <a:ext cx="1814253" cy="580791"/>
            <a:chOff x="59847" y="4775427"/>
            <a:chExt cx="1814253" cy="580791"/>
          </a:xfrm>
        </p:grpSpPr>
        <p:sp>
          <p:nvSpPr>
            <p:cNvPr id="74" name="Google Shape;74;p3"/>
            <p:cNvSpPr/>
            <p:nvPr/>
          </p:nvSpPr>
          <p:spPr>
            <a:xfrm>
              <a:off x="781444" y="4775427"/>
              <a:ext cx="1092655" cy="580791"/>
            </a:xfrm>
            <a:custGeom>
              <a:avLst/>
              <a:gdLst/>
              <a:ahLst/>
              <a:cxnLst/>
              <a:rect l="l" t="t" r="r" b="b"/>
              <a:pathLst>
                <a:path w="235" h="176" extrusionOk="0">
                  <a:moveTo>
                    <a:pt x="0" y="176"/>
                  </a:moveTo>
                  <a:cubicBezTo>
                    <a:pt x="0" y="176"/>
                    <a:pt x="56" y="0"/>
                    <a:pt x="120" y="0"/>
                  </a:cubicBezTo>
                  <a:cubicBezTo>
                    <a:pt x="183" y="0"/>
                    <a:pt x="235" y="175"/>
                    <a:pt x="235" y="175"/>
                  </a:cubicBezTo>
                  <a:lnTo>
                    <a:pt x="0" y="17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3"/>
            <p:cNvSpPr/>
            <p:nvPr/>
          </p:nvSpPr>
          <p:spPr>
            <a:xfrm>
              <a:off x="59847" y="4841603"/>
              <a:ext cx="1092664" cy="448440"/>
            </a:xfrm>
            <a:custGeom>
              <a:avLst/>
              <a:gdLst/>
              <a:ahLst/>
              <a:cxnLst/>
              <a:rect l="l" t="t" r="r" b="b"/>
              <a:pathLst>
                <a:path w="235" h="176" extrusionOk="0">
                  <a:moveTo>
                    <a:pt x="0" y="176"/>
                  </a:moveTo>
                  <a:cubicBezTo>
                    <a:pt x="0" y="176"/>
                    <a:pt x="56" y="0"/>
                    <a:pt x="120" y="0"/>
                  </a:cubicBezTo>
                  <a:cubicBezTo>
                    <a:pt x="183" y="0"/>
                    <a:pt x="235" y="175"/>
                    <a:pt x="235" y="175"/>
                  </a:cubicBezTo>
                  <a:lnTo>
                    <a:pt x="0" y="17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 name="Google Shape;76;p3"/>
          <p:cNvGrpSpPr/>
          <p:nvPr/>
        </p:nvGrpSpPr>
        <p:grpSpPr>
          <a:xfrm>
            <a:off x="6294120" y="201215"/>
            <a:ext cx="2962249" cy="5058021"/>
            <a:chOff x="6294120" y="201215"/>
            <a:chExt cx="2962249" cy="5058021"/>
          </a:xfrm>
        </p:grpSpPr>
        <p:grpSp>
          <p:nvGrpSpPr>
            <p:cNvPr id="77" name="Google Shape;77;p3"/>
            <p:cNvGrpSpPr/>
            <p:nvPr/>
          </p:nvGrpSpPr>
          <p:grpSpPr>
            <a:xfrm>
              <a:off x="8185582" y="201215"/>
              <a:ext cx="1070787" cy="1060326"/>
              <a:chOff x="9498200" y="3581450"/>
              <a:chExt cx="3773035" cy="3736175"/>
            </a:xfrm>
          </p:grpSpPr>
          <p:grpSp>
            <p:nvGrpSpPr>
              <p:cNvPr id="78" name="Google Shape;78;p3"/>
              <p:cNvGrpSpPr/>
              <p:nvPr/>
            </p:nvGrpSpPr>
            <p:grpSpPr>
              <a:xfrm>
                <a:off x="11141835" y="4243640"/>
                <a:ext cx="2129400" cy="3073977"/>
                <a:chOff x="11141835" y="4243640"/>
                <a:chExt cx="2129400" cy="3073977"/>
              </a:xfrm>
            </p:grpSpPr>
            <p:sp>
              <p:nvSpPr>
                <p:cNvPr id="79" name="Google Shape;79;p3"/>
                <p:cNvSpPr/>
                <p:nvPr/>
              </p:nvSpPr>
              <p:spPr>
                <a:xfrm>
                  <a:off x="12075993" y="5851817"/>
                  <a:ext cx="200700" cy="14658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3"/>
                <p:cNvSpPr/>
                <p:nvPr/>
              </p:nvSpPr>
              <p:spPr>
                <a:xfrm>
                  <a:off x="11141835" y="4243640"/>
                  <a:ext cx="2129400" cy="21159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1" name="Google Shape;81;p3"/>
              <p:cNvGrpSpPr/>
              <p:nvPr/>
            </p:nvGrpSpPr>
            <p:grpSpPr>
              <a:xfrm>
                <a:off x="9498200" y="3581450"/>
                <a:ext cx="2496000" cy="3736175"/>
                <a:chOff x="9498200" y="3581450"/>
                <a:chExt cx="2496000" cy="3736175"/>
              </a:xfrm>
            </p:grpSpPr>
            <p:sp>
              <p:nvSpPr>
                <p:cNvPr id="82" name="Google Shape;82;p3"/>
                <p:cNvSpPr/>
                <p:nvPr/>
              </p:nvSpPr>
              <p:spPr>
                <a:xfrm>
                  <a:off x="11141835" y="5272404"/>
                  <a:ext cx="0" cy="47299"/>
                </a:xfrm>
                <a:custGeom>
                  <a:avLst/>
                  <a:gdLst/>
                  <a:ahLst/>
                  <a:cxnLst/>
                  <a:rect l="l" t="t" r="r" b="b"/>
                  <a:pathLst>
                    <a:path w="120000" h="4" extrusionOk="0">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DC7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3"/>
                <p:cNvSpPr/>
                <p:nvPr/>
              </p:nvSpPr>
              <p:spPr>
                <a:xfrm>
                  <a:off x="10632226" y="5851825"/>
                  <a:ext cx="251700" cy="14658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3"/>
                <p:cNvSpPr/>
                <p:nvPr/>
              </p:nvSpPr>
              <p:spPr>
                <a:xfrm>
                  <a:off x="9498200" y="3581450"/>
                  <a:ext cx="2496000" cy="24822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5" name="Google Shape;85;p3"/>
            <p:cNvGrpSpPr/>
            <p:nvPr/>
          </p:nvGrpSpPr>
          <p:grpSpPr>
            <a:xfrm>
              <a:off x="6294120" y="4486443"/>
              <a:ext cx="629286" cy="772793"/>
              <a:chOff x="1322800" y="5127200"/>
              <a:chExt cx="2361300" cy="2898700"/>
            </a:xfrm>
          </p:grpSpPr>
          <p:sp>
            <p:nvSpPr>
              <p:cNvPr id="86" name="Google Shape;86;p3"/>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87" name="Google Shape;87;p3"/>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88" name="Google Shape;88;p3"/>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89" name="Google Shape;89;p3"/>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grpSp>
        <p:nvGrpSpPr>
          <p:cNvPr id="90" name="Google Shape;90;p3"/>
          <p:cNvGrpSpPr/>
          <p:nvPr/>
        </p:nvGrpSpPr>
        <p:grpSpPr>
          <a:xfrm>
            <a:off x="4725672" y="-271602"/>
            <a:ext cx="4522831" cy="4883760"/>
            <a:chOff x="4725672" y="-271602"/>
            <a:chExt cx="4522831" cy="4883760"/>
          </a:xfrm>
        </p:grpSpPr>
        <p:grpSp>
          <p:nvGrpSpPr>
            <p:cNvPr id="91" name="Google Shape;91;p3"/>
            <p:cNvGrpSpPr/>
            <p:nvPr/>
          </p:nvGrpSpPr>
          <p:grpSpPr>
            <a:xfrm>
              <a:off x="4725672" y="-271602"/>
              <a:ext cx="964531" cy="843109"/>
              <a:chOff x="11439477" y="3541727"/>
              <a:chExt cx="711306" cy="621762"/>
            </a:xfrm>
          </p:grpSpPr>
          <p:sp>
            <p:nvSpPr>
              <p:cNvPr id="92" name="Google Shape;92;p3"/>
              <p:cNvSpPr/>
              <p:nvPr/>
            </p:nvSpPr>
            <p:spPr>
              <a:xfrm>
                <a:off x="11568806" y="3606391"/>
                <a:ext cx="432753" cy="477513"/>
              </a:xfrm>
              <a:custGeom>
                <a:avLst/>
                <a:gdLst/>
                <a:ahLst/>
                <a:cxnLst/>
                <a:rect l="l" t="t" r="r" b="b"/>
                <a:pathLst>
                  <a:path w="87" h="96" extrusionOk="0">
                    <a:moveTo>
                      <a:pt x="87" y="96"/>
                    </a:moveTo>
                    <a:lnTo>
                      <a:pt x="0" y="96"/>
                    </a:lnTo>
                    <a:lnTo>
                      <a:pt x="0" y="55"/>
                    </a:lnTo>
                    <a:lnTo>
                      <a:pt x="42" y="0"/>
                    </a:lnTo>
                    <a:lnTo>
                      <a:pt x="87" y="55"/>
                    </a:lnTo>
                    <a:lnTo>
                      <a:pt x="87" y="9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3"/>
              <p:cNvSpPr/>
              <p:nvPr/>
            </p:nvSpPr>
            <p:spPr>
              <a:xfrm>
                <a:off x="11568806" y="3606391"/>
                <a:ext cx="432753" cy="477513"/>
              </a:xfrm>
              <a:custGeom>
                <a:avLst/>
                <a:gdLst/>
                <a:ahLst/>
                <a:cxnLst/>
                <a:rect l="l" t="t" r="r" b="b"/>
                <a:pathLst>
                  <a:path w="87" h="96" extrusionOk="0">
                    <a:moveTo>
                      <a:pt x="87" y="96"/>
                    </a:moveTo>
                    <a:lnTo>
                      <a:pt x="0" y="96"/>
                    </a:lnTo>
                    <a:lnTo>
                      <a:pt x="0" y="55"/>
                    </a:lnTo>
                    <a:lnTo>
                      <a:pt x="42" y="0"/>
                    </a:lnTo>
                    <a:lnTo>
                      <a:pt x="87" y="55"/>
                    </a:lnTo>
                    <a:lnTo>
                      <a:pt x="87" y="96"/>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3"/>
              <p:cNvSpPr/>
              <p:nvPr/>
            </p:nvSpPr>
            <p:spPr>
              <a:xfrm>
                <a:off x="11628496" y="3929707"/>
                <a:ext cx="69600" cy="69600"/>
              </a:xfrm>
              <a:prstGeom prst="rect">
                <a:avLst/>
              </a:prstGeom>
              <a:solidFill>
                <a:srgbClr val="6D35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3"/>
              <p:cNvSpPr/>
              <p:nvPr/>
            </p:nvSpPr>
            <p:spPr>
              <a:xfrm>
                <a:off x="11628496" y="3929707"/>
                <a:ext cx="69600" cy="6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3"/>
              <p:cNvSpPr/>
              <p:nvPr/>
            </p:nvSpPr>
            <p:spPr>
              <a:xfrm>
                <a:off x="11872230" y="3929707"/>
                <a:ext cx="69600" cy="69600"/>
              </a:xfrm>
              <a:prstGeom prst="rect">
                <a:avLst/>
              </a:prstGeom>
              <a:solidFill>
                <a:srgbClr val="6D35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3"/>
              <p:cNvSpPr/>
              <p:nvPr/>
            </p:nvSpPr>
            <p:spPr>
              <a:xfrm>
                <a:off x="11872230" y="3929707"/>
                <a:ext cx="69600" cy="6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3"/>
              <p:cNvSpPr/>
              <p:nvPr/>
            </p:nvSpPr>
            <p:spPr>
              <a:xfrm>
                <a:off x="11752850" y="3740691"/>
                <a:ext cx="60300" cy="603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3"/>
              <p:cNvSpPr/>
              <p:nvPr/>
            </p:nvSpPr>
            <p:spPr>
              <a:xfrm>
                <a:off x="11484245" y="3541727"/>
                <a:ext cx="596900" cy="358135"/>
              </a:xfrm>
              <a:custGeom>
                <a:avLst/>
                <a:gdLst/>
                <a:ahLst/>
                <a:cxnLst/>
                <a:rect l="l" t="t" r="r" b="b"/>
                <a:pathLst>
                  <a:path w="120" h="72" extrusionOk="0">
                    <a:moveTo>
                      <a:pt x="14" y="72"/>
                    </a:moveTo>
                    <a:lnTo>
                      <a:pt x="0" y="72"/>
                    </a:lnTo>
                    <a:lnTo>
                      <a:pt x="61" y="0"/>
                    </a:lnTo>
                    <a:lnTo>
                      <a:pt x="120" y="72"/>
                    </a:lnTo>
                    <a:lnTo>
                      <a:pt x="106" y="72"/>
                    </a:lnTo>
                    <a:lnTo>
                      <a:pt x="59" y="16"/>
                    </a:lnTo>
                    <a:lnTo>
                      <a:pt x="14" y="7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3"/>
              <p:cNvSpPr/>
              <p:nvPr/>
            </p:nvSpPr>
            <p:spPr>
              <a:xfrm>
                <a:off x="11727979" y="3919759"/>
                <a:ext cx="99483" cy="164145"/>
              </a:xfrm>
              <a:custGeom>
                <a:avLst/>
                <a:gdLst/>
                <a:ahLst/>
                <a:cxnLst/>
                <a:rect l="l" t="t" r="r" b="b"/>
                <a:pathLst>
                  <a:path w="19" h="32" extrusionOk="0">
                    <a:moveTo>
                      <a:pt x="19" y="10"/>
                    </a:moveTo>
                    <a:cubicBezTo>
                      <a:pt x="19" y="4"/>
                      <a:pt x="15" y="0"/>
                      <a:pt x="10" y="0"/>
                    </a:cubicBezTo>
                    <a:cubicBezTo>
                      <a:pt x="4" y="0"/>
                      <a:pt x="0" y="4"/>
                      <a:pt x="0" y="10"/>
                    </a:cubicBezTo>
                    <a:cubicBezTo>
                      <a:pt x="0" y="32"/>
                      <a:pt x="0" y="32"/>
                      <a:pt x="0" y="32"/>
                    </a:cubicBezTo>
                    <a:cubicBezTo>
                      <a:pt x="19" y="32"/>
                      <a:pt x="19" y="32"/>
                      <a:pt x="19" y="32"/>
                    </a:cubicBezTo>
                    <a:lnTo>
                      <a:pt x="19"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3"/>
              <p:cNvSpPr/>
              <p:nvPr/>
            </p:nvSpPr>
            <p:spPr>
              <a:xfrm>
                <a:off x="11912023" y="4019241"/>
                <a:ext cx="238760" cy="144249"/>
              </a:xfrm>
              <a:custGeom>
                <a:avLst/>
                <a:gdLst/>
                <a:ahLst/>
                <a:cxnLst/>
                <a:rect l="l" t="t" r="r" b="b"/>
                <a:pathLst>
                  <a:path w="46" h="27" extrusionOk="0">
                    <a:moveTo>
                      <a:pt x="46" y="19"/>
                    </a:moveTo>
                    <a:cubicBezTo>
                      <a:pt x="46" y="17"/>
                      <a:pt x="45" y="14"/>
                      <a:pt x="42" y="13"/>
                    </a:cubicBezTo>
                    <a:cubicBezTo>
                      <a:pt x="42" y="12"/>
                      <a:pt x="42" y="12"/>
                      <a:pt x="42" y="12"/>
                    </a:cubicBezTo>
                    <a:cubicBezTo>
                      <a:pt x="42" y="8"/>
                      <a:pt x="39" y="5"/>
                      <a:pt x="35" y="5"/>
                    </a:cubicBezTo>
                    <a:cubicBezTo>
                      <a:pt x="34" y="5"/>
                      <a:pt x="33" y="5"/>
                      <a:pt x="31" y="5"/>
                    </a:cubicBezTo>
                    <a:cubicBezTo>
                      <a:pt x="31" y="2"/>
                      <a:pt x="28" y="0"/>
                      <a:pt x="24" y="0"/>
                    </a:cubicBezTo>
                    <a:cubicBezTo>
                      <a:pt x="21" y="0"/>
                      <a:pt x="19" y="1"/>
                      <a:pt x="18" y="3"/>
                    </a:cubicBezTo>
                    <a:cubicBezTo>
                      <a:pt x="16" y="2"/>
                      <a:pt x="15" y="2"/>
                      <a:pt x="13" y="2"/>
                    </a:cubicBezTo>
                    <a:cubicBezTo>
                      <a:pt x="9" y="2"/>
                      <a:pt x="5" y="5"/>
                      <a:pt x="5" y="9"/>
                    </a:cubicBezTo>
                    <a:cubicBezTo>
                      <a:pt x="5" y="10"/>
                      <a:pt x="5" y="11"/>
                      <a:pt x="6" y="12"/>
                    </a:cubicBezTo>
                    <a:cubicBezTo>
                      <a:pt x="2" y="13"/>
                      <a:pt x="0" y="16"/>
                      <a:pt x="0" y="20"/>
                    </a:cubicBezTo>
                    <a:cubicBezTo>
                      <a:pt x="0" y="24"/>
                      <a:pt x="3" y="27"/>
                      <a:pt x="7" y="27"/>
                    </a:cubicBezTo>
                    <a:cubicBezTo>
                      <a:pt x="8" y="27"/>
                      <a:pt x="8" y="27"/>
                      <a:pt x="8" y="27"/>
                    </a:cubicBezTo>
                    <a:cubicBezTo>
                      <a:pt x="8" y="27"/>
                      <a:pt x="8" y="27"/>
                      <a:pt x="8" y="27"/>
                    </a:cubicBezTo>
                    <a:cubicBezTo>
                      <a:pt x="8" y="27"/>
                      <a:pt x="33" y="27"/>
                      <a:pt x="39" y="27"/>
                    </a:cubicBezTo>
                    <a:cubicBezTo>
                      <a:pt x="45" y="27"/>
                      <a:pt x="46" y="24"/>
                      <a:pt x="46" y="1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3"/>
              <p:cNvSpPr/>
              <p:nvPr/>
            </p:nvSpPr>
            <p:spPr>
              <a:xfrm>
                <a:off x="11439477" y="3969500"/>
                <a:ext cx="238760" cy="144249"/>
              </a:xfrm>
              <a:custGeom>
                <a:avLst/>
                <a:gdLst/>
                <a:ahLst/>
                <a:cxnLst/>
                <a:rect l="l" t="t" r="r" b="b"/>
                <a:pathLst>
                  <a:path w="46" h="28" extrusionOk="0">
                    <a:moveTo>
                      <a:pt x="46" y="20"/>
                    </a:moveTo>
                    <a:cubicBezTo>
                      <a:pt x="46" y="17"/>
                      <a:pt x="44" y="15"/>
                      <a:pt x="42" y="13"/>
                    </a:cubicBezTo>
                    <a:cubicBezTo>
                      <a:pt x="42" y="13"/>
                      <a:pt x="42" y="13"/>
                      <a:pt x="42" y="13"/>
                    </a:cubicBezTo>
                    <a:cubicBezTo>
                      <a:pt x="42" y="9"/>
                      <a:pt x="39" y="5"/>
                      <a:pt x="35" y="5"/>
                    </a:cubicBezTo>
                    <a:cubicBezTo>
                      <a:pt x="33" y="5"/>
                      <a:pt x="32" y="5"/>
                      <a:pt x="31" y="6"/>
                    </a:cubicBezTo>
                    <a:cubicBezTo>
                      <a:pt x="30" y="3"/>
                      <a:pt x="27" y="0"/>
                      <a:pt x="24" y="0"/>
                    </a:cubicBezTo>
                    <a:cubicBezTo>
                      <a:pt x="21" y="0"/>
                      <a:pt x="19" y="2"/>
                      <a:pt x="17" y="4"/>
                    </a:cubicBezTo>
                    <a:cubicBezTo>
                      <a:pt x="16" y="3"/>
                      <a:pt x="14" y="2"/>
                      <a:pt x="13" y="2"/>
                    </a:cubicBezTo>
                    <a:cubicBezTo>
                      <a:pt x="8" y="2"/>
                      <a:pt x="5" y="6"/>
                      <a:pt x="5" y="10"/>
                    </a:cubicBezTo>
                    <a:cubicBezTo>
                      <a:pt x="5" y="11"/>
                      <a:pt x="5" y="12"/>
                      <a:pt x="6" y="13"/>
                    </a:cubicBezTo>
                    <a:cubicBezTo>
                      <a:pt x="2" y="13"/>
                      <a:pt x="0" y="17"/>
                      <a:pt x="0" y="20"/>
                    </a:cubicBezTo>
                    <a:cubicBezTo>
                      <a:pt x="0" y="24"/>
                      <a:pt x="3" y="28"/>
                      <a:pt x="7" y="28"/>
                    </a:cubicBezTo>
                    <a:cubicBezTo>
                      <a:pt x="7" y="28"/>
                      <a:pt x="7" y="28"/>
                      <a:pt x="7" y="28"/>
                    </a:cubicBezTo>
                    <a:cubicBezTo>
                      <a:pt x="7" y="28"/>
                      <a:pt x="7" y="28"/>
                      <a:pt x="7" y="28"/>
                    </a:cubicBezTo>
                    <a:cubicBezTo>
                      <a:pt x="7" y="28"/>
                      <a:pt x="33" y="28"/>
                      <a:pt x="39" y="28"/>
                    </a:cubicBezTo>
                    <a:cubicBezTo>
                      <a:pt x="45" y="28"/>
                      <a:pt x="46" y="24"/>
                      <a:pt x="46"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3" name="Google Shape;103;p3"/>
            <p:cNvGrpSpPr/>
            <p:nvPr/>
          </p:nvGrpSpPr>
          <p:grpSpPr>
            <a:xfrm>
              <a:off x="8283972" y="3769048"/>
              <a:ext cx="964531" cy="843110"/>
              <a:chOff x="8283972" y="3769048"/>
              <a:chExt cx="964531" cy="843110"/>
            </a:xfrm>
          </p:grpSpPr>
          <p:sp>
            <p:nvSpPr>
              <p:cNvPr id="104" name="Google Shape;104;p3"/>
              <p:cNvSpPr/>
              <p:nvPr/>
            </p:nvSpPr>
            <p:spPr>
              <a:xfrm>
                <a:off x="8589231" y="3805981"/>
                <a:ext cx="323759" cy="195601"/>
              </a:xfrm>
              <a:custGeom>
                <a:avLst/>
                <a:gdLst/>
                <a:ahLst/>
                <a:cxnLst/>
                <a:rect l="l" t="t" r="r" b="b"/>
                <a:pathLst>
                  <a:path w="46" h="27" extrusionOk="0">
                    <a:moveTo>
                      <a:pt x="46" y="19"/>
                    </a:moveTo>
                    <a:cubicBezTo>
                      <a:pt x="46" y="17"/>
                      <a:pt x="45" y="14"/>
                      <a:pt x="42" y="13"/>
                    </a:cubicBezTo>
                    <a:cubicBezTo>
                      <a:pt x="42" y="12"/>
                      <a:pt x="42" y="12"/>
                      <a:pt x="42" y="12"/>
                    </a:cubicBezTo>
                    <a:cubicBezTo>
                      <a:pt x="42" y="8"/>
                      <a:pt x="39" y="5"/>
                      <a:pt x="35" y="5"/>
                    </a:cubicBezTo>
                    <a:cubicBezTo>
                      <a:pt x="34" y="5"/>
                      <a:pt x="33" y="5"/>
                      <a:pt x="31" y="5"/>
                    </a:cubicBezTo>
                    <a:cubicBezTo>
                      <a:pt x="31" y="2"/>
                      <a:pt x="28" y="0"/>
                      <a:pt x="24" y="0"/>
                    </a:cubicBezTo>
                    <a:cubicBezTo>
                      <a:pt x="21" y="0"/>
                      <a:pt x="19" y="1"/>
                      <a:pt x="18" y="3"/>
                    </a:cubicBezTo>
                    <a:cubicBezTo>
                      <a:pt x="16" y="2"/>
                      <a:pt x="15" y="2"/>
                      <a:pt x="13" y="2"/>
                    </a:cubicBezTo>
                    <a:cubicBezTo>
                      <a:pt x="9" y="2"/>
                      <a:pt x="5" y="5"/>
                      <a:pt x="5" y="9"/>
                    </a:cubicBezTo>
                    <a:cubicBezTo>
                      <a:pt x="5" y="10"/>
                      <a:pt x="5" y="11"/>
                      <a:pt x="6" y="12"/>
                    </a:cubicBezTo>
                    <a:cubicBezTo>
                      <a:pt x="2" y="13"/>
                      <a:pt x="0" y="16"/>
                      <a:pt x="0" y="20"/>
                    </a:cubicBezTo>
                    <a:cubicBezTo>
                      <a:pt x="0" y="24"/>
                      <a:pt x="3" y="27"/>
                      <a:pt x="7" y="27"/>
                    </a:cubicBezTo>
                    <a:cubicBezTo>
                      <a:pt x="8" y="27"/>
                      <a:pt x="8" y="27"/>
                      <a:pt x="8" y="27"/>
                    </a:cubicBezTo>
                    <a:cubicBezTo>
                      <a:pt x="8" y="27"/>
                      <a:pt x="8" y="27"/>
                      <a:pt x="8" y="27"/>
                    </a:cubicBezTo>
                    <a:cubicBezTo>
                      <a:pt x="8" y="27"/>
                      <a:pt x="33" y="27"/>
                      <a:pt x="39" y="27"/>
                    </a:cubicBezTo>
                    <a:cubicBezTo>
                      <a:pt x="45" y="27"/>
                      <a:pt x="46" y="24"/>
                      <a:pt x="46" y="1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3"/>
              <p:cNvSpPr/>
              <p:nvPr/>
            </p:nvSpPr>
            <p:spPr>
              <a:xfrm>
                <a:off x="8459341" y="3856732"/>
                <a:ext cx="586812" cy="647508"/>
              </a:xfrm>
              <a:custGeom>
                <a:avLst/>
                <a:gdLst/>
                <a:ahLst/>
                <a:cxnLst/>
                <a:rect l="l" t="t" r="r" b="b"/>
                <a:pathLst>
                  <a:path w="87" h="96" extrusionOk="0">
                    <a:moveTo>
                      <a:pt x="87" y="96"/>
                    </a:moveTo>
                    <a:lnTo>
                      <a:pt x="0" y="96"/>
                    </a:lnTo>
                    <a:lnTo>
                      <a:pt x="0" y="55"/>
                    </a:lnTo>
                    <a:lnTo>
                      <a:pt x="42" y="0"/>
                    </a:lnTo>
                    <a:lnTo>
                      <a:pt x="87" y="55"/>
                    </a:lnTo>
                    <a:lnTo>
                      <a:pt x="87" y="9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3"/>
              <p:cNvSpPr/>
              <p:nvPr/>
            </p:nvSpPr>
            <p:spPr>
              <a:xfrm>
                <a:off x="8459341" y="3856732"/>
                <a:ext cx="586812" cy="647508"/>
              </a:xfrm>
              <a:custGeom>
                <a:avLst/>
                <a:gdLst/>
                <a:ahLst/>
                <a:cxnLst/>
                <a:rect l="l" t="t" r="r" b="b"/>
                <a:pathLst>
                  <a:path w="87" h="96" extrusionOk="0">
                    <a:moveTo>
                      <a:pt x="87" y="96"/>
                    </a:moveTo>
                    <a:lnTo>
                      <a:pt x="0" y="96"/>
                    </a:lnTo>
                    <a:lnTo>
                      <a:pt x="0" y="55"/>
                    </a:lnTo>
                    <a:lnTo>
                      <a:pt x="42" y="0"/>
                    </a:lnTo>
                    <a:lnTo>
                      <a:pt x="87" y="55"/>
                    </a:lnTo>
                    <a:lnTo>
                      <a:pt x="87" y="96"/>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3"/>
              <p:cNvSpPr/>
              <p:nvPr/>
            </p:nvSpPr>
            <p:spPr>
              <a:xfrm>
                <a:off x="8540281" y="4295149"/>
                <a:ext cx="94500" cy="945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3"/>
              <p:cNvSpPr/>
              <p:nvPr/>
            </p:nvSpPr>
            <p:spPr>
              <a:xfrm>
                <a:off x="8870784" y="4295149"/>
                <a:ext cx="94500" cy="945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3"/>
              <p:cNvSpPr/>
              <p:nvPr/>
            </p:nvSpPr>
            <p:spPr>
              <a:xfrm>
                <a:off x="8708905" y="4038843"/>
                <a:ext cx="81900" cy="819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3"/>
              <p:cNvSpPr/>
              <p:nvPr/>
            </p:nvSpPr>
            <p:spPr>
              <a:xfrm>
                <a:off x="8344676" y="3769048"/>
                <a:ext cx="809396" cy="485631"/>
              </a:xfrm>
              <a:custGeom>
                <a:avLst/>
                <a:gdLst/>
                <a:ahLst/>
                <a:cxnLst/>
                <a:rect l="l" t="t" r="r" b="b"/>
                <a:pathLst>
                  <a:path w="120" h="72" extrusionOk="0">
                    <a:moveTo>
                      <a:pt x="14" y="72"/>
                    </a:moveTo>
                    <a:lnTo>
                      <a:pt x="0" y="72"/>
                    </a:lnTo>
                    <a:lnTo>
                      <a:pt x="61" y="0"/>
                    </a:lnTo>
                    <a:lnTo>
                      <a:pt x="120" y="72"/>
                    </a:lnTo>
                    <a:lnTo>
                      <a:pt x="106" y="72"/>
                    </a:lnTo>
                    <a:lnTo>
                      <a:pt x="59" y="16"/>
                    </a:lnTo>
                    <a:lnTo>
                      <a:pt x="14" y="7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3"/>
              <p:cNvSpPr/>
              <p:nvPr/>
            </p:nvSpPr>
            <p:spPr>
              <a:xfrm>
                <a:off x="8675180" y="4281659"/>
                <a:ext cx="134899" cy="222581"/>
              </a:xfrm>
              <a:custGeom>
                <a:avLst/>
                <a:gdLst/>
                <a:ahLst/>
                <a:cxnLst/>
                <a:rect l="l" t="t" r="r" b="b"/>
                <a:pathLst>
                  <a:path w="19" h="32" extrusionOk="0">
                    <a:moveTo>
                      <a:pt x="19" y="10"/>
                    </a:moveTo>
                    <a:cubicBezTo>
                      <a:pt x="19" y="4"/>
                      <a:pt x="15" y="0"/>
                      <a:pt x="10" y="0"/>
                    </a:cubicBezTo>
                    <a:cubicBezTo>
                      <a:pt x="4" y="0"/>
                      <a:pt x="0" y="4"/>
                      <a:pt x="0" y="10"/>
                    </a:cubicBezTo>
                    <a:cubicBezTo>
                      <a:pt x="0" y="32"/>
                      <a:pt x="0" y="32"/>
                      <a:pt x="0" y="32"/>
                    </a:cubicBezTo>
                    <a:cubicBezTo>
                      <a:pt x="19" y="32"/>
                      <a:pt x="19" y="32"/>
                      <a:pt x="19" y="32"/>
                    </a:cubicBezTo>
                    <a:lnTo>
                      <a:pt x="19"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3"/>
              <p:cNvSpPr/>
              <p:nvPr/>
            </p:nvSpPr>
            <p:spPr>
              <a:xfrm>
                <a:off x="8924744" y="4416556"/>
                <a:ext cx="323759" cy="195601"/>
              </a:xfrm>
              <a:custGeom>
                <a:avLst/>
                <a:gdLst/>
                <a:ahLst/>
                <a:cxnLst/>
                <a:rect l="l" t="t" r="r" b="b"/>
                <a:pathLst>
                  <a:path w="46" h="27" extrusionOk="0">
                    <a:moveTo>
                      <a:pt x="46" y="19"/>
                    </a:moveTo>
                    <a:cubicBezTo>
                      <a:pt x="46" y="17"/>
                      <a:pt x="45" y="14"/>
                      <a:pt x="42" y="13"/>
                    </a:cubicBezTo>
                    <a:cubicBezTo>
                      <a:pt x="42" y="12"/>
                      <a:pt x="42" y="12"/>
                      <a:pt x="42" y="12"/>
                    </a:cubicBezTo>
                    <a:cubicBezTo>
                      <a:pt x="42" y="8"/>
                      <a:pt x="39" y="5"/>
                      <a:pt x="35" y="5"/>
                    </a:cubicBezTo>
                    <a:cubicBezTo>
                      <a:pt x="34" y="5"/>
                      <a:pt x="33" y="5"/>
                      <a:pt x="31" y="5"/>
                    </a:cubicBezTo>
                    <a:cubicBezTo>
                      <a:pt x="31" y="2"/>
                      <a:pt x="28" y="0"/>
                      <a:pt x="24" y="0"/>
                    </a:cubicBezTo>
                    <a:cubicBezTo>
                      <a:pt x="21" y="0"/>
                      <a:pt x="19" y="1"/>
                      <a:pt x="18" y="3"/>
                    </a:cubicBezTo>
                    <a:cubicBezTo>
                      <a:pt x="16" y="2"/>
                      <a:pt x="15" y="2"/>
                      <a:pt x="13" y="2"/>
                    </a:cubicBezTo>
                    <a:cubicBezTo>
                      <a:pt x="9" y="2"/>
                      <a:pt x="5" y="5"/>
                      <a:pt x="5" y="9"/>
                    </a:cubicBezTo>
                    <a:cubicBezTo>
                      <a:pt x="5" y="10"/>
                      <a:pt x="5" y="11"/>
                      <a:pt x="6" y="12"/>
                    </a:cubicBezTo>
                    <a:cubicBezTo>
                      <a:pt x="2" y="13"/>
                      <a:pt x="0" y="16"/>
                      <a:pt x="0" y="20"/>
                    </a:cubicBezTo>
                    <a:cubicBezTo>
                      <a:pt x="0" y="24"/>
                      <a:pt x="3" y="27"/>
                      <a:pt x="7" y="27"/>
                    </a:cubicBezTo>
                    <a:cubicBezTo>
                      <a:pt x="8" y="27"/>
                      <a:pt x="8" y="27"/>
                      <a:pt x="8" y="27"/>
                    </a:cubicBezTo>
                    <a:cubicBezTo>
                      <a:pt x="8" y="27"/>
                      <a:pt x="8" y="27"/>
                      <a:pt x="8" y="27"/>
                    </a:cubicBezTo>
                    <a:cubicBezTo>
                      <a:pt x="8" y="27"/>
                      <a:pt x="33" y="27"/>
                      <a:pt x="39" y="27"/>
                    </a:cubicBezTo>
                    <a:cubicBezTo>
                      <a:pt x="45" y="27"/>
                      <a:pt x="46" y="24"/>
                      <a:pt x="46" y="1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3"/>
              <p:cNvSpPr/>
              <p:nvPr/>
            </p:nvSpPr>
            <p:spPr>
              <a:xfrm>
                <a:off x="8283972" y="4349108"/>
                <a:ext cx="323759" cy="195602"/>
              </a:xfrm>
              <a:custGeom>
                <a:avLst/>
                <a:gdLst/>
                <a:ahLst/>
                <a:cxnLst/>
                <a:rect l="l" t="t" r="r" b="b"/>
                <a:pathLst>
                  <a:path w="46" h="28" extrusionOk="0">
                    <a:moveTo>
                      <a:pt x="46" y="20"/>
                    </a:moveTo>
                    <a:cubicBezTo>
                      <a:pt x="46" y="17"/>
                      <a:pt x="44" y="15"/>
                      <a:pt x="42" y="13"/>
                    </a:cubicBezTo>
                    <a:cubicBezTo>
                      <a:pt x="42" y="13"/>
                      <a:pt x="42" y="13"/>
                      <a:pt x="42" y="13"/>
                    </a:cubicBezTo>
                    <a:cubicBezTo>
                      <a:pt x="42" y="9"/>
                      <a:pt x="39" y="5"/>
                      <a:pt x="35" y="5"/>
                    </a:cubicBezTo>
                    <a:cubicBezTo>
                      <a:pt x="33" y="5"/>
                      <a:pt x="32" y="5"/>
                      <a:pt x="31" y="6"/>
                    </a:cubicBezTo>
                    <a:cubicBezTo>
                      <a:pt x="30" y="3"/>
                      <a:pt x="27" y="0"/>
                      <a:pt x="24" y="0"/>
                    </a:cubicBezTo>
                    <a:cubicBezTo>
                      <a:pt x="21" y="0"/>
                      <a:pt x="19" y="2"/>
                      <a:pt x="17" y="4"/>
                    </a:cubicBezTo>
                    <a:cubicBezTo>
                      <a:pt x="16" y="3"/>
                      <a:pt x="14" y="2"/>
                      <a:pt x="13" y="2"/>
                    </a:cubicBezTo>
                    <a:cubicBezTo>
                      <a:pt x="8" y="2"/>
                      <a:pt x="5" y="6"/>
                      <a:pt x="5" y="10"/>
                    </a:cubicBezTo>
                    <a:cubicBezTo>
                      <a:pt x="5" y="11"/>
                      <a:pt x="5" y="12"/>
                      <a:pt x="6" y="13"/>
                    </a:cubicBezTo>
                    <a:cubicBezTo>
                      <a:pt x="2" y="13"/>
                      <a:pt x="0" y="17"/>
                      <a:pt x="0" y="20"/>
                    </a:cubicBezTo>
                    <a:cubicBezTo>
                      <a:pt x="0" y="24"/>
                      <a:pt x="3" y="28"/>
                      <a:pt x="7" y="28"/>
                    </a:cubicBezTo>
                    <a:cubicBezTo>
                      <a:pt x="7" y="28"/>
                      <a:pt x="7" y="28"/>
                      <a:pt x="7" y="28"/>
                    </a:cubicBezTo>
                    <a:cubicBezTo>
                      <a:pt x="7" y="28"/>
                      <a:pt x="7" y="28"/>
                      <a:pt x="7" y="28"/>
                    </a:cubicBezTo>
                    <a:cubicBezTo>
                      <a:pt x="7" y="28"/>
                      <a:pt x="33" y="28"/>
                      <a:pt x="39" y="28"/>
                    </a:cubicBezTo>
                    <a:cubicBezTo>
                      <a:pt x="45" y="28"/>
                      <a:pt x="46" y="24"/>
                      <a:pt x="46"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4" name="Google Shape;114;p3"/>
            <p:cNvGrpSpPr/>
            <p:nvPr/>
          </p:nvGrpSpPr>
          <p:grpSpPr>
            <a:xfrm flipH="1">
              <a:off x="6337413" y="-115360"/>
              <a:ext cx="542700" cy="686868"/>
              <a:chOff x="1091485" y="3609090"/>
              <a:chExt cx="542700" cy="686868"/>
            </a:xfrm>
          </p:grpSpPr>
          <p:sp>
            <p:nvSpPr>
              <p:cNvPr id="115" name="Google Shape;115;p3"/>
              <p:cNvSpPr/>
              <p:nvPr/>
            </p:nvSpPr>
            <p:spPr>
              <a:xfrm>
                <a:off x="1270563" y="3609090"/>
                <a:ext cx="94800" cy="169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3"/>
              <p:cNvSpPr/>
              <p:nvPr/>
            </p:nvSpPr>
            <p:spPr>
              <a:xfrm>
                <a:off x="1106415" y="3922458"/>
                <a:ext cx="507600" cy="373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3"/>
              <p:cNvSpPr/>
              <p:nvPr/>
            </p:nvSpPr>
            <p:spPr>
              <a:xfrm>
                <a:off x="1161131" y="4036862"/>
                <a:ext cx="996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3"/>
              <p:cNvSpPr/>
              <p:nvPr/>
            </p:nvSpPr>
            <p:spPr>
              <a:xfrm>
                <a:off x="1459581" y="4036862"/>
                <a:ext cx="1044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3"/>
              <p:cNvSpPr/>
              <p:nvPr/>
            </p:nvSpPr>
            <p:spPr>
              <a:xfrm>
                <a:off x="1106415" y="3713546"/>
                <a:ext cx="507600" cy="224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3"/>
              <p:cNvSpPr/>
              <p:nvPr/>
            </p:nvSpPr>
            <p:spPr>
              <a:xfrm>
                <a:off x="1091485" y="3906470"/>
                <a:ext cx="542700" cy="65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 name="Google Shape;123;p4"/>
          <p:cNvSpPr txBox="1">
            <a:spLocks noGrp="1"/>
          </p:cNvSpPr>
          <p:nvPr>
            <p:ph type="body" idx="1"/>
          </p:nvPr>
        </p:nvSpPr>
        <p:spPr>
          <a:xfrm>
            <a:off x="720000" y="1063351"/>
            <a:ext cx="7704000" cy="37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Asap Light"/>
              <a:buChar char="●"/>
              <a:defRPr/>
            </a:lvl1pPr>
            <a:lvl2pPr marL="914400" lvl="1" indent="-317500" rtl="0">
              <a:lnSpc>
                <a:spcPct val="100000"/>
              </a:lnSpc>
              <a:spcBef>
                <a:spcPts val="0"/>
              </a:spcBef>
              <a:spcAft>
                <a:spcPts val="0"/>
              </a:spcAft>
              <a:buSzPts val="1400"/>
              <a:buFont typeface="Asap Light"/>
              <a:buChar char="○"/>
              <a:defRPr/>
            </a:lvl2pPr>
            <a:lvl3pPr marL="1371600" lvl="2" indent="-317500" rtl="0">
              <a:lnSpc>
                <a:spcPct val="100000"/>
              </a:lnSpc>
              <a:spcBef>
                <a:spcPts val="0"/>
              </a:spcBef>
              <a:spcAft>
                <a:spcPts val="0"/>
              </a:spcAft>
              <a:buSzPts val="1400"/>
              <a:buFont typeface="Asap Light"/>
              <a:buChar char="■"/>
              <a:defRPr/>
            </a:lvl3pPr>
            <a:lvl4pPr marL="1828800" lvl="3" indent="-317500" rtl="0">
              <a:lnSpc>
                <a:spcPct val="100000"/>
              </a:lnSpc>
              <a:spcBef>
                <a:spcPts val="0"/>
              </a:spcBef>
              <a:spcAft>
                <a:spcPts val="0"/>
              </a:spcAft>
              <a:buSzPts val="1400"/>
              <a:buFont typeface="Asap Light"/>
              <a:buChar char="●"/>
              <a:defRPr/>
            </a:lvl4pPr>
            <a:lvl5pPr marL="2286000" lvl="4" indent="-317500" rtl="0">
              <a:lnSpc>
                <a:spcPct val="100000"/>
              </a:lnSpc>
              <a:spcBef>
                <a:spcPts val="0"/>
              </a:spcBef>
              <a:spcAft>
                <a:spcPts val="0"/>
              </a:spcAft>
              <a:buSzPts val="1400"/>
              <a:buFont typeface="Asap Light"/>
              <a:buChar char="○"/>
              <a:defRPr/>
            </a:lvl5pPr>
            <a:lvl6pPr marL="2743200" lvl="5" indent="-317500" rtl="0">
              <a:lnSpc>
                <a:spcPct val="100000"/>
              </a:lnSpc>
              <a:spcBef>
                <a:spcPts val="0"/>
              </a:spcBef>
              <a:spcAft>
                <a:spcPts val="0"/>
              </a:spcAft>
              <a:buSzPts val="1400"/>
              <a:buFont typeface="Asap Light"/>
              <a:buChar char="■"/>
              <a:defRPr/>
            </a:lvl6pPr>
            <a:lvl7pPr marL="3200400" lvl="6" indent="-317500" rtl="0">
              <a:lnSpc>
                <a:spcPct val="100000"/>
              </a:lnSpc>
              <a:spcBef>
                <a:spcPts val="0"/>
              </a:spcBef>
              <a:spcAft>
                <a:spcPts val="0"/>
              </a:spcAft>
              <a:buSzPts val="1400"/>
              <a:buFont typeface="Asap Light"/>
              <a:buChar char="●"/>
              <a:defRPr/>
            </a:lvl7pPr>
            <a:lvl8pPr marL="3657600" lvl="7" indent="-317500" rtl="0">
              <a:lnSpc>
                <a:spcPct val="100000"/>
              </a:lnSpc>
              <a:spcBef>
                <a:spcPts val="0"/>
              </a:spcBef>
              <a:spcAft>
                <a:spcPts val="0"/>
              </a:spcAft>
              <a:buSzPts val="1400"/>
              <a:buFont typeface="Asap Light"/>
              <a:buChar char="○"/>
              <a:defRPr/>
            </a:lvl8pPr>
            <a:lvl9pPr marL="4114800" lvl="8" indent="-317500" rtl="0">
              <a:lnSpc>
                <a:spcPct val="100000"/>
              </a:lnSpc>
              <a:spcBef>
                <a:spcPts val="0"/>
              </a:spcBef>
              <a:spcAft>
                <a:spcPts val="0"/>
              </a:spcAft>
              <a:buSzPts val="1400"/>
              <a:buFont typeface="Asap Light"/>
              <a:buChar char="■"/>
              <a:defRPr/>
            </a:lvl9pPr>
          </a:lstStyle>
          <a:p>
            <a:endParaRPr/>
          </a:p>
        </p:txBody>
      </p:sp>
      <p:grpSp>
        <p:nvGrpSpPr>
          <p:cNvPr id="124" name="Google Shape;124;p4"/>
          <p:cNvGrpSpPr/>
          <p:nvPr/>
        </p:nvGrpSpPr>
        <p:grpSpPr>
          <a:xfrm>
            <a:off x="-2999025" y="-4970060"/>
            <a:ext cx="14787096" cy="11006625"/>
            <a:chOff x="-2999025" y="-4970060"/>
            <a:chExt cx="14787096" cy="11006625"/>
          </a:xfrm>
        </p:grpSpPr>
        <p:sp>
          <p:nvSpPr>
            <p:cNvPr id="125" name="Google Shape;125;p4"/>
            <p:cNvSpPr/>
            <p:nvPr/>
          </p:nvSpPr>
          <p:spPr>
            <a:xfrm rot="5400000">
              <a:off x="-5818273" y="-2150812"/>
              <a:ext cx="9230928" cy="3592433"/>
            </a:xfrm>
            <a:custGeom>
              <a:avLst/>
              <a:gdLst/>
              <a:ahLst/>
              <a:cxnLst/>
              <a:rect l="l" t="t" r="r" b="b"/>
              <a:pathLst>
                <a:path w="17879" h="6958" extrusionOk="0">
                  <a:moveTo>
                    <a:pt x="13092" y="6958"/>
                  </a:moveTo>
                  <a:lnTo>
                    <a:pt x="13092" y="6958"/>
                  </a:lnTo>
                  <a:cubicBezTo>
                    <a:pt x="12507" y="6958"/>
                    <a:pt x="12033" y="6484"/>
                    <a:pt x="12033" y="5899"/>
                  </a:cubicBezTo>
                  <a:cubicBezTo>
                    <a:pt x="12033" y="1108"/>
                    <a:pt x="12033" y="1108"/>
                    <a:pt x="12033" y="1108"/>
                  </a:cubicBezTo>
                  <a:cubicBezTo>
                    <a:pt x="12033" y="667"/>
                    <a:pt x="11673" y="307"/>
                    <a:pt x="11231" y="307"/>
                  </a:cubicBezTo>
                  <a:cubicBezTo>
                    <a:pt x="10785" y="307"/>
                    <a:pt x="10431" y="667"/>
                    <a:pt x="10431" y="1108"/>
                  </a:cubicBezTo>
                  <a:cubicBezTo>
                    <a:pt x="10431" y="1390"/>
                    <a:pt x="10431" y="1390"/>
                    <a:pt x="10431" y="1390"/>
                  </a:cubicBezTo>
                  <a:cubicBezTo>
                    <a:pt x="10431" y="1822"/>
                    <a:pt x="10080" y="2172"/>
                    <a:pt x="9649" y="2172"/>
                  </a:cubicBezTo>
                  <a:cubicBezTo>
                    <a:pt x="6747" y="2172"/>
                    <a:pt x="6747" y="2172"/>
                    <a:pt x="6747" y="2172"/>
                  </a:cubicBezTo>
                  <a:cubicBezTo>
                    <a:pt x="6488" y="2172"/>
                    <a:pt x="6277" y="2384"/>
                    <a:pt x="6277" y="2642"/>
                  </a:cubicBezTo>
                  <a:cubicBezTo>
                    <a:pt x="6277" y="3275"/>
                    <a:pt x="5759" y="3793"/>
                    <a:pt x="5121" y="3793"/>
                  </a:cubicBezTo>
                  <a:cubicBezTo>
                    <a:pt x="0" y="3793"/>
                    <a:pt x="0" y="3793"/>
                    <a:pt x="0" y="3793"/>
                  </a:cubicBezTo>
                  <a:cubicBezTo>
                    <a:pt x="0" y="3487"/>
                    <a:pt x="0" y="3487"/>
                    <a:pt x="0" y="3487"/>
                  </a:cubicBezTo>
                  <a:cubicBezTo>
                    <a:pt x="5121" y="3487"/>
                    <a:pt x="5121" y="3487"/>
                    <a:pt x="5121" y="3487"/>
                  </a:cubicBezTo>
                  <a:cubicBezTo>
                    <a:pt x="5587" y="3487"/>
                    <a:pt x="5965" y="3108"/>
                    <a:pt x="5965" y="2642"/>
                  </a:cubicBezTo>
                  <a:cubicBezTo>
                    <a:pt x="5965" y="2211"/>
                    <a:pt x="6315" y="1861"/>
                    <a:pt x="6747" y="1861"/>
                  </a:cubicBezTo>
                  <a:cubicBezTo>
                    <a:pt x="9649" y="1861"/>
                    <a:pt x="9649" y="1861"/>
                    <a:pt x="9649" y="1861"/>
                  </a:cubicBezTo>
                  <a:cubicBezTo>
                    <a:pt x="9908" y="1861"/>
                    <a:pt x="10119" y="1650"/>
                    <a:pt x="10119" y="1390"/>
                  </a:cubicBezTo>
                  <a:cubicBezTo>
                    <a:pt x="10119" y="1108"/>
                    <a:pt x="10119" y="1108"/>
                    <a:pt x="10119" y="1108"/>
                  </a:cubicBezTo>
                  <a:cubicBezTo>
                    <a:pt x="10119" y="499"/>
                    <a:pt x="10618" y="0"/>
                    <a:pt x="11231" y="0"/>
                  </a:cubicBezTo>
                  <a:cubicBezTo>
                    <a:pt x="11841" y="0"/>
                    <a:pt x="12339" y="499"/>
                    <a:pt x="12339" y="1108"/>
                  </a:cubicBezTo>
                  <a:cubicBezTo>
                    <a:pt x="12339" y="5899"/>
                    <a:pt x="12339" y="5899"/>
                    <a:pt x="12339" y="5899"/>
                  </a:cubicBezTo>
                  <a:cubicBezTo>
                    <a:pt x="12339" y="6311"/>
                    <a:pt x="12675" y="6652"/>
                    <a:pt x="13092" y="6652"/>
                  </a:cubicBezTo>
                  <a:cubicBezTo>
                    <a:pt x="13505" y="6652"/>
                    <a:pt x="13841" y="6311"/>
                    <a:pt x="13841" y="5899"/>
                  </a:cubicBezTo>
                  <a:cubicBezTo>
                    <a:pt x="13841" y="2273"/>
                    <a:pt x="13841" y="2273"/>
                    <a:pt x="13841" y="2273"/>
                  </a:cubicBezTo>
                  <a:cubicBezTo>
                    <a:pt x="13841" y="1846"/>
                    <a:pt x="14191" y="1496"/>
                    <a:pt x="14622" y="1496"/>
                  </a:cubicBezTo>
                  <a:cubicBezTo>
                    <a:pt x="17879" y="1496"/>
                    <a:pt x="17879" y="1496"/>
                    <a:pt x="17879" y="1496"/>
                  </a:cubicBezTo>
                  <a:cubicBezTo>
                    <a:pt x="17879" y="1803"/>
                    <a:pt x="17879" y="1803"/>
                    <a:pt x="17879" y="1803"/>
                  </a:cubicBezTo>
                  <a:cubicBezTo>
                    <a:pt x="14622" y="1803"/>
                    <a:pt x="14622" y="1803"/>
                    <a:pt x="14622" y="1803"/>
                  </a:cubicBezTo>
                  <a:cubicBezTo>
                    <a:pt x="14359" y="1803"/>
                    <a:pt x="14148" y="2014"/>
                    <a:pt x="14148" y="2273"/>
                  </a:cubicBezTo>
                  <a:cubicBezTo>
                    <a:pt x="14148" y="5899"/>
                    <a:pt x="14148" y="5899"/>
                    <a:pt x="14148" y="5899"/>
                  </a:cubicBezTo>
                  <a:cubicBezTo>
                    <a:pt x="14148" y="6484"/>
                    <a:pt x="13673" y="6958"/>
                    <a:pt x="13092" y="695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 name="Google Shape;126;p4"/>
            <p:cNvSpPr/>
            <p:nvPr/>
          </p:nvSpPr>
          <p:spPr>
            <a:xfrm>
              <a:off x="5992584" y="3708739"/>
              <a:ext cx="5795487" cy="2327826"/>
            </a:xfrm>
            <a:custGeom>
              <a:avLst/>
              <a:gdLst/>
              <a:ahLst/>
              <a:cxnLst/>
              <a:rect l="l" t="t" r="r" b="b"/>
              <a:pathLst>
                <a:path w="10723" h="4307" extrusionOk="0">
                  <a:moveTo>
                    <a:pt x="7539" y="4307"/>
                  </a:moveTo>
                  <a:lnTo>
                    <a:pt x="7539" y="4307"/>
                  </a:lnTo>
                  <a:cubicBezTo>
                    <a:pt x="6958" y="4307"/>
                    <a:pt x="6484" y="3827"/>
                    <a:pt x="6484" y="3247"/>
                  </a:cubicBezTo>
                  <a:cubicBezTo>
                    <a:pt x="6484" y="1108"/>
                    <a:pt x="6484" y="1108"/>
                    <a:pt x="6484" y="1108"/>
                  </a:cubicBezTo>
                  <a:cubicBezTo>
                    <a:pt x="6484" y="667"/>
                    <a:pt x="6124" y="307"/>
                    <a:pt x="5678" y="307"/>
                  </a:cubicBezTo>
                  <a:cubicBezTo>
                    <a:pt x="5237" y="307"/>
                    <a:pt x="4877" y="667"/>
                    <a:pt x="4877" y="1108"/>
                  </a:cubicBezTo>
                  <a:cubicBezTo>
                    <a:pt x="4877" y="1390"/>
                    <a:pt x="4877" y="1390"/>
                    <a:pt x="4877" y="1390"/>
                  </a:cubicBezTo>
                  <a:cubicBezTo>
                    <a:pt x="4877" y="1822"/>
                    <a:pt x="4532" y="2172"/>
                    <a:pt x="4100" y="2172"/>
                  </a:cubicBezTo>
                  <a:cubicBezTo>
                    <a:pt x="3515" y="2172"/>
                    <a:pt x="3515" y="2172"/>
                    <a:pt x="3515" y="2172"/>
                  </a:cubicBezTo>
                  <a:cubicBezTo>
                    <a:pt x="3256" y="2172"/>
                    <a:pt x="3045" y="2384"/>
                    <a:pt x="3045" y="2642"/>
                  </a:cubicBezTo>
                  <a:cubicBezTo>
                    <a:pt x="3045" y="3275"/>
                    <a:pt x="2527" y="3793"/>
                    <a:pt x="1894" y="3793"/>
                  </a:cubicBezTo>
                  <a:cubicBezTo>
                    <a:pt x="0" y="3793"/>
                    <a:pt x="0" y="3793"/>
                    <a:pt x="0" y="3793"/>
                  </a:cubicBezTo>
                  <a:cubicBezTo>
                    <a:pt x="0" y="3487"/>
                    <a:pt x="0" y="3487"/>
                    <a:pt x="0" y="3487"/>
                  </a:cubicBezTo>
                  <a:cubicBezTo>
                    <a:pt x="1894" y="3487"/>
                    <a:pt x="1894" y="3487"/>
                    <a:pt x="1894" y="3487"/>
                  </a:cubicBezTo>
                  <a:cubicBezTo>
                    <a:pt x="2359" y="3487"/>
                    <a:pt x="2738" y="3108"/>
                    <a:pt x="2738" y="2642"/>
                  </a:cubicBezTo>
                  <a:cubicBezTo>
                    <a:pt x="2738" y="2211"/>
                    <a:pt x="3088" y="1861"/>
                    <a:pt x="3515" y="1861"/>
                  </a:cubicBezTo>
                  <a:cubicBezTo>
                    <a:pt x="4100" y="1861"/>
                    <a:pt x="4100" y="1861"/>
                    <a:pt x="4100" y="1861"/>
                  </a:cubicBezTo>
                  <a:cubicBezTo>
                    <a:pt x="4359" y="1861"/>
                    <a:pt x="4570" y="1650"/>
                    <a:pt x="4570" y="1390"/>
                  </a:cubicBezTo>
                  <a:cubicBezTo>
                    <a:pt x="4570" y="1108"/>
                    <a:pt x="4570" y="1108"/>
                    <a:pt x="4570" y="1108"/>
                  </a:cubicBezTo>
                  <a:cubicBezTo>
                    <a:pt x="4570" y="499"/>
                    <a:pt x="5069" y="0"/>
                    <a:pt x="5678" y="0"/>
                  </a:cubicBezTo>
                  <a:cubicBezTo>
                    <a:pt x="6292" y="0"/>
                    <a:pt x="6791" y="499"/>
                    <a:pt x="6791" y="1108"/>
                  </a:cubicBezTo>
                  <a:cubicBezTo>
                    <a:pt x="6791" y="3247"/>
                    <a:pt x="6791" y="3247"/>
                    <a:pt x="6791" y="3247"/>
                  </a:cubicBezTo>
                  <a:cubicBezTo>
                    <a:pt x="6791" y="3659"/>
                    <a:pt x="7127" y="3995"/>
                    <a:pt x="7539" y="3995"/>
                  </a:cubicBezTo>
                  <a:cubicBezTo>
                    <a:pt x="7956" y="3995"/>
                    <a:pt x="8292" y="3659"/>
                    <a:pt x="8292" y="3247"/>
                  </a:cubicBezTo>
                  <a:cubicBezTo>
                    <a:pt x="8292" y="2273"/>
                    <a:pt x="8292" y="2273"/>
                    <a:pt x="8292" y="2273"/>
                  </a:cubicBezTo>
                  <a:cubicBezTo>
                    <a:pt x="8292" y="1846"/>
                    <a:pt x="8642" y="1496"/>
                    <a:pt x="9069" y="1496"/>
                  </a:cubicBezTo>
                  <a:cubicBezTo>
                    <a:pt x="10723" y="1496"/>
                    <a:pt x="10723" y="1496"/>
                    <a:pt x="10723" y="1496"/>
                  </a:cubicBezTo>
                  <a:cubicBezTo>
                    <a:pt x="10723" y="1803"/>
                    <a:pt x="10723" y="1803"/>
                    <a:pt x="10723" y="1803"/>
                  </a:cubicBezTo>
                  <a:cubicBezTo>
                    <a:pt x="9069" y="1803"/>
                    <a:pt x="9069" y="1803"/>
                    <a:pt x="9069" y="1803"/>
                  </a:cubicBezTo>
                  <a:cubicBezTo>
                    <a:pt x="8810" y="1803"/>
                    <a:pt x="8599" y="2014"/>
                    <a:pt x="8599" y="2273"/>
                  </a:cubicBezTo>
                  <a:cubicBezTo>
                    <a:pt x="8599" y="3247"/>
                    <a:pt x="8599" y="3247"/>
                    <a:pt x="8599" y="3247"/>
                  </a:cubicBezTo>
                  <a:cubicBezTo>
                    <a:pt x="8599" y="3827"/>
                    <a:pt x="8124" y="4307"/>
                    <a:pt x="7539" y="430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7" name="Google Shape;127;p4"/>
          <p:cNvGrpSpPr/>
          <p:nvPr/>
        </p:nvGrpSpPr>
        <p:grpSpPr>
          <a:xfrm>
            <a:off x="-550388" y="4323206"/>
            <a:ext cx="9656629" cy="1098899"/>
            <a:chOff x="-550388" y="4323206"/>
            <a:chExt cx="9656629" cy="1098899"/>
          </a:xfrm>
        </p:grpSpPr>
        <p:grpSp>
          <p:nvGrpSpPr>
            <p:cNvPr id="128" name="Google Shape;128;p4"/>
            <p:cNvGrpSpPr/>
            <p:nvPr/>
          </p:nvGrpSpPr>
          <p:grpSpPr>
            <a:xfrm>
              <a:off x="-550388" y="4323206"/>
              <a:ext cx="1194216" cy="1098899"/>
              <a:chOff x="8057487" y="4254331"/>
              <a:chExt cx="1194216" cy="1098899"/>
            </a:xfrm>
          </p:grpSpPr>
          <p:grpSp>
            <p:nvGrpSpPr>
              <p:cNvPr id="129" name="Google Shape;129;p4"/>
              <p:cNvGrpSpPr/>
              <p:nvPr/>
            </p:nvGrpSpPr>
            <p:grpSpPr>
              <a:xfrm>
                <a:off x="8819862" y="4254331"/>
                <a:ext cx="431841" cy="629087"/>
                <a:chOff x="5952000" y="654075"/>
                <a:chExt cx="659400" cy="960585"/>
              </a:xfrm>
            </p:grpSpPr>
            <p:sp>
              <p:nvSpPr>
                <p:cNvPr id="130" name="Google Shape;130;p4"/>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131" name="Google Shape;131;p4"/>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132" name="Google Shape;132;p4"/>
              <p:cNvGrpSpPr/>
              <p:nvPr/>
            </p:nvGrpSpPr>
            <p:grpSpPr>
              <a:xfrm>
                <a:off x="8448287" y="4283943"/>
                <a:ext cx="431841" cy="629087"/>
                <a:chOff x="5952000" y="654075"/>
                <a:chExt cx="659400" cy="960585"/>
              </a:xfrm>
            </p:grpSpPr>
            <p:sp>
              <p:nvSpPr>
                <p:cNvPr id="133" name="Google Shape;133;p4"/>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134" name="Google Shape;134;p4"/>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135" name="Google Shape;135;p4"/>
              <p:cNvGrpSpPr/>
              <p:nvPr/>
            </p:nvGrpSpPr>
            <p:grpSpPr>
              <a:xfrm>
                <a:off x="8057487" y="4430368"/>
                <a:ext cx="431841" cy="629087"/>
                <a:chOff x="5952000" y="654075"/>
                <a:chExt cx="659400" cy="960585"/>
              </a:xfrm>
            </p:grpSpPr>
            <p:sp>
              <p:nvSpPr>
                <p:cNvPr id="136" name="Google Shape;136;p4"/>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137" name="Google Shape;137;p4"/>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138" name="Google Shape;138;p4"/>
              <p:cNvGrpSpPr/>
              <p:nvPr/>
            </p:nvGrpSpPr>
            <p:grpSpPr>
              <a:xfrm>
                <a:off x="8654762" y="4724143"/>
                <a:ext cx="431841" cy="629087"/>
                <a:chOff x="5952000" y="654075"/>
                <a:chExt cx="659400" cy="960585"/>
              </a:xfrm>
            </p:grpSpPr>
            <p:sp>
              <p:nvSpPr>
                <p:cNvPr id="139" name="Google Shape;139;p4"/>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140" name="Google Shape;140;p4"/>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grpSp>
          <p:nvGrpSpPr>
            <p:cNvPr id="141" name="Google Shape;141;p4"/>
            <p:cNvGrpSpPr/>
            <p:nvPr/>
          </p:nvGrpSpPr>
          <p:grpSpPr>
            <a:xfrm>
              <a:off x="8674399" y="4514418"/>
              <a:ext cx="431841" cy="629087"/>
              <a:chOff x="5952000" y="654075"/>
              <a:chExt cx="659400" cy="960585"/>
            </a:xfrm>
          </p:grpSpPr>
          <p:sp>
            <p:nvSpPr>
              <p:cNvPr id="142" name="Google Shape;142;p4"/>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143" name="Google Shape;143;p4"/>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grpSp>
        <p:nvGrpSpPr>
          <p:cNvPr id="144" name="Google Shape;144;p4"/>
          <p:cNvGrpSpPr/>
          <p:nvPr/>
        </p:nvGrpSpPr>
        <p:grpSpPr>
          <a:xfrm>
            <a:off x="774148" y="-1371566"/>
            <a:ext cx="9862411" cy="1943073"/>
            <a:chOff x="774148" y="-1371566"/>
            <a:chExt cx="9862411" cy="1943073"/>
          </a:xfrm>
        </p:grpSpPr>
        <p:grpSp>
          <p:nvGrpSpPr>
            <p:cNvPr id="145" name="Google Shape;145;p4"/>
            <p:cNvGrpSpPr/>
            <p:nvPr/>
          </p:nvGrpSpPr>
          <p:grpSpPr>
            <a:xfrm>
              <a:off x="774148" y="-1371566"/>
              <a:ext cx="4411674" cy="1770973"/>
              <a:chOff x="232223" y="3277734"/>
              <a:chExt cx="4411674" cy="1770973"/>
            </a:xfrm>
          </p:grpSpPr>
          <p:grpSp>
            <p:nvGrpSpPr>
              <p:cNvPr id="146" name="Google Shape;146;p4"/>
              <p:cNvGrpSpPr/>
              <p:nvPr/>
            </p:nvGrpSpPr>
            <p:grpSpPr>
              <a:xfrm>
                <a:off x="1405197" y="4960710"/>
                <a:ext cx="101899" cy="78740"/>
                <a:chOff x="-900303" y="4211560"/>
                <a:chExt cx="101899" cy="78740"/>
              </a:xfrm>
            </p:grpSpPr>
            <p:sp>
              <p:nvSpPr>
                <p:cNvPr id="147" name="Google Shape;147;p4"/>
                <p:cNvSpPr/>
                <p:nvPr/>
              </p:nvSpPr>
              <p:spPr>
                <a:xfrm>
                  <a:off x="-853985" y="4211560"/>
                  <a:ext cx="18527" cy="74109"/>
                </a:xfrm>
                <a:custGeom>
                  <a:avLst/>
                  <a:gdLst/>
                  <a:ahLst/>
                  <a:cxnLst/>
                  <a:rect l="l" t="t" r="r" b="b"/>
                  <a:pathLst>
                    <a:path w="4" h="16" extrusionOk="0">
                      <a:moveTo>
                        <a:pt x="0" y="2"/>
                      </a:moveTo>
                      <a:cubicBezTo>
                        <a:pt x="1" y="14"/>
                        <a:pt x="1" y="14"/>
                        <a:pt x="1" y="14"/>
                      </a:cubicBezTo>
                      <a:cubicBezTo>
                        <a:pt x="1" y="15"/>
                        <a:pt x="2" y="16"/>
                        <a:pt x="3" y="15"/>
                      </a:cubicBezTo>
                      <a:cubicBezTo>
                        <a:pt x="3" y="15"/>
                        <a:pt x="4" y="15"/>
                        <a:pt x="4" y="14"/>
                      </a:cubicBezTo>
                      <a:cubicBezTo>
                        <a:pt x="3" y="2"/>
                        <a:pt x="3" y="2"/>
                        <a:pt x="3" y="2"/>
                      </a:cubicBezTo>
                      <a:cubicBezTo>
                        <a:pt x="3" y="1"/>
                        <a:pt x="3" y="0"/>
                        <a:pt x="2" y="0"/>
                      </a:cubicBezTo>
                      <a:cubicBezTo>
                        <a:pt x="1" y="1"/>
                        <a:pt x="0" y="1"/>
                        <a:pt x="0" y="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4"/>
                <p:cNvSpPr/>
                <p:nvPr/>
              </p:nvSpPr>
              <p:spPr>
                <a:xfrm>
                  <a:off x="-816930" y="4230087"/>
                  <a:ext cx="18527" cy="50950"/>
                </a:xfrm>
                <a:custGeom>
                  <a:avLst/>
                  <a:gdLst/>
                  <a:ahLst/>
                  <a:cxnLst/>
                  <a:rect l="l" t="t" r="r" b="b"/>
                  <a:pathLst>
                    <a:path w="4" h="11" extrusionOk="0">
                      <a:moveTo>
                        <a:pt x="3" y="10"/>
                      </a:moveTo>
                      <a:cubicBezTo>
                        <a:pt x="4" y="2"/>
                        <a:pt x="4" y="2"/>
                        <a:pt x="4" y="2"/>
                      </a:cubicBezTo>
                      <a:cubicBezTo>
                        <a:pt x="4" y="2"/>
                        <a:pt x="4" y="1"/>
                        <a:pt x="3" y="1"/>
                      </a:cubicBezTo>
                      <a:cubicBezTo>
                        <a:pt x="2" y="0"/>
                        <a:pt x="2" y="1"/>
                        <a:pt x="1" y="2"/>
                      </a:cubicBezTo>
                      <a:cubicBezTo>
                        <a:pt x="0" y="9"/>
                        <a:pt x="0" y="9"/>
                        <a:pt x="0" y="9"/>
                      </a:cubicBezTo>
                      <a:cubicBezTo>
                        <a:pt x="0" y="10"/>
                        <a:pt x="0" y="11"/>
                        <a:pt x="1" y="11"/>
                      </a:cubicBezTo>
                      <a:cubicBezTo>
                        <a:pt x="2" y="11"/>
                        <a:pt x="3" y="10"/>
                        <a:pt x="3" y="1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4"/>
                <p:cNvSpPr/>
                <p:nvPr/>
              </p:nvSpPr>
              <p:spPr>
                <a:xfrm>
                  <a:off x="-900303" y="4234719"/>
                  <a:ext cx="32423" cy="55581"/>
                </a:xfrm>
                <a:custGeom>
                  <a:avLst/>
                  <a:gdLst/>
                  <a:ahLst/>
                  <a:cxnLst/>
                  <a:rect l="l" t="t" r="r" b="b"/>
                  <a:pathLst>
                    <a:path w="7" h="12" extrusionOk="0">
                      <a:moveTo>
                        <a:pt x="0" y="2"/>
                      </a:moveTo>
                      <a:cubicBezTo>
                        <a:pt x="2" y="5"/>
                        <a:pt x="3" y="8"/>
                        <a:pt x="4" y="11"/>
                      </a:cubicBezTo>
                      <a:cubicBezTo>
                        <a:pt x="4" y="12"/>
                        <a:pt x="5" y="12"/>
                        <a:pt x="6" y="12"/>
                      </a:cubicBezTo>
                      <a:cubicBezTo>
                        <a:pt x="6" y="12"/>
                        <a:pt x="7" y="11"/>
                        <a:pt x="6" y="10"/>
                      </a:cubicBezTo>
                      <a:cubicBezTo>
                        <a:pt x="5" y="7"/>
                        <a:pt x="4" y="4"/>
                        <a:pt x="3" y="1"/>
                      </a:cubicBezTo>
                      <a:cubicBezTo>
                        <a:pt x="3" y="0"/>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0" name="Google Shape;150;p4"/>
              <p:cNvGrpSpPr/>
              <p:nvPr/>
            </p:nvGrpSpPr>
            <p:grpSpPr>
              <a:xfrm>
                <a:off x="2411130" y="4915605"/>
                <a:ext cx="50950" cy="69477"/>
                <a:chOff x="-400070" y="4702530"/>
                <a:chExt cx="50950" cy="69477"/>
              </a:xfrm>
            </p:grpSpPr>
            <p:sp>
              <p:nvSpPr>
                <p:cNvPr id="151" name="Google Shape;151;p4"/>
                <p:cNvSpPr/>
                <p:nvPr/>
              </p:nvSpPr>
              <p:spPr>
                <a:xfrm>
                  <a:off x="-400070" y="4711793"/>
                  <a:ext cx="23159" cy="50950"/>
                </a:xfrm>
                <a:custGeom>
                  <a:avLst/>
                  <a:gdLst/>
                  <a:ahLst/>
                  <a:cxnLst/>
                  <a:rect l="l" t="t" r="r" b="b"/>
                  <a:pathLst>
                    <a:path w="4" h="10" extrusionOk="0">
                      <a:moveTo>
                        <a:pt x="0" y="1"/>
                      </a:moveTo>
                      <a:cubicBezTo>
                        <a:pt x="0" y="4"/>
                        <a:pt x="0" y="6"/>
                        <a:pt x="1" y="9"/>
                      </a:cubicBezTo>
                      <a:cubicBezTo>
                        <a:pt x="1" y="10"/>
                        <a:pt x="2" y="10"/>
                        <a:pt x="2" y="10"/>
                      </a:cubicBezTo>
                      <a:cubicBezTo>
                        <a:pt x="3" y="10"/>
                        <a:pt x="4" y="9"/>
                        <a:pt x="3" y="8"/>
                      </a:cubicBezTo>
                      <a:cubicBezTo>
                        <a:pt x="3" y="6"/>
                        <a:pt x="3" y="3"/>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4"/>
                <p:cNvSpPr/>
                <p:nvPr/>
              </p:nvSpPr>
              <p:spPr>
                <a:xfrm>
                  <a:off x="-358383" y="4702530"/>
                  <a:ext cx="9264" cy="69477"/>
                </a:xfrm>
                <a:custGeom>
                  <a:avLst/>
                  <a:gdLst/>
                  <a:ahLst/>
                  <a:cxnLst/>
                  <a:rect l="l" t="t" r="r" b="b"/>
                  <a:pathLst>
                    <a:path w="2" h="14" extrusionOk="0">
                      <a:moveTo>
                        <a:pt x="0" y="2"/>
                      </a:moveTo>
                      <a:cubicBezTo>
                        <a:pt x="0" y="5"/>
                        <a:pt x="0" y="9"/>
                        <a:pt x="0" y="12"/>
                      </a:cubicBezTo>
                      <a:cubicBezTo>
                        <a:pt x="0" y="13"/>
                        <a:pt x="0" y="14"/>
                        <a:pt x="1" y="14"/>
                      </a:cubicBezTo>
                      <a:cubicBezTo>
                        <a:pt x="2" y="14"/>
                        <a:pt x="2" y="13"/>
                        <a:pt x="2" y="12"/>
                      </a:cubicBezTo>
                      <a:cubicBezTo>
                        <a:pt x="2" y="9"/>
                        <a:pt x="2" y="5"/>
                        <a:pt x="2" y="2"/>
                      </a:cubicBezTo>
                      <a:cubicBezTo>
                        <a:pt x="2"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3" name="Google Shape;153;p4"/>
              <p:cNvGrpSpPr/>
              <p:nvPr/>
            </p:nvGrpSpPr>
            <p:grpSpPr>
              <a:xfrm>
                <a:off x="348014" y="3967768"/>
                <a:ext cx="115795" cy="69477"/>
                <a:chOff x="-1400536" y="4600630"/>
                <a:chExt cx="115795" cy="69477"/>
              </a:xfrm>
            </p:grpSpPr>
            <p:sp>
              <p:nvSpPr>
                <p:cNvPr id="154" name="Google Shape;154;p4"/>
                <p:cNvSpPr/>
                <p:nvPr/>
              </p:nvSpPr>
              <p:spPr>
                <a:xfrm>
                  <a:off x="-1354218" y="4600630"/>
                  <a:ext cx="13895" cy="64845"/>
                </a:xfrm>
                <a:custGeom>
                  <a:avLst/>
                  <a:gdLst/>
                  <a:ahLst/>
                  <a:cxnLst/>
                  <a:rect l="l" t="t" r="r" b="b"/>
                  <a:pathLst>
                    <a:path w="3" h="14" extrusionOk="0">
                      <a:moveTo>
                        <a:pt x="0" y="1"/>
                      </a:moveTo>
                      <a:cubicBezTo>
                        <a:pt x="0" y="5"/>
                        <a:pt x="0" y="8"/>
                        <a:pt x="0" y="12"/>
                      </a:cubicBezTo>
                      <a:cubicBezTo>
                        <a:pt x="0" y="13"/>
                        <a:pt x="0" y="14"/>
                        <a:pt x="1" y="14"/>
                      </a:cubicBezTo>
                      <a:cubicBezTo>
                        <a:pt x="2" y="14"/>
                        <a:pt x="3" y="13"/>
                        <a:pt x="3" y="12"/>
                      </a:cubicBezTo>
                      <a:cubicBezTo>
                        <a:pt x="3" y="8"/>
                        <a:pt x="3" y="5"/>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4"/>
                <p:cNvSpPr/>
                <p:nvPr/>
              </p:nvSpPr>
              <p:spPr>
                <a:xfrm>
                  <a:off x="-1312532" y="4609894"/>
                  <a:ext cx="27791" cy="55581"/>
                </a:xfrm>
                <a:custGeom>
                  <a:avLst/>
                  <a:gdLst/>
                  <a:ahLst/>
                  <a:cxnLst/>
                  <a:rect l="l" t="t" r="r" b="b"/>
                  <a:pathLst>
                    <a:path w="5" h="12" extrusionOk="0">
                      <a:moveTo>
                        <a:pt x="2" y="1"/>
                      </a:moveTo>
                      <a:cubicBezTo>
                        <a:pt x="1" y="4"/>
                        <a:pt x="1" y="7"/>
                        <a:pt x="0" y="10"/>
                      </a:cubicBezTo>
                      <a:cubicBezTo>
                        <a:pt x="0" y="11"/>
                        <a:pt x="0" y="11"/>
                        <a:pt x="1" y="12"/>
                      </a:cubicBezTo>
                      <a:cubicBezTo>
                        <a:pt x="2" y="12"/>
                        <a:pt x="3" y="11"/>
                        <a:pt x="3" y="11"/>
                      </a:cubicBezTo>
                      <a:cubicBezTo>
                        <a:pt x="3" y="8"/>
                        <a:pt x="4" y="5"/>
                        <a:pt x="5" y="2"/>
                      </a:cubicBezTo>
                      <a:cubicBezTo>
                        <a:pt x="5" y="1"/>
                        <a:pt x="4" y="1"/>
                        <a:pt x="4" y="0"/>
                      </a:cubicBezTo>
                      <a:cubicBezTo>
                        <a:pt x="3" y="0"/>
                        <a:pt x="2" y="1"/>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4"/>
                <p:cNvSpPr/>
                <p:nvPr/>
              </p:nvSpPr>
              <p:spPr>
                <a:xfrm>
                  <a:off x="-1400536" y="4623789"/>
                  <a:ext cx="23159" cy="46318"/>
                </a:xfrm>
                <a:custGeom>
                  <a:avLst/>
                  <a:gdLst/>
                  <a:ahLst/>
                  <a:cxnLst/>
                  <a:rect l="l" t="t" r="r" b="b"/>
                  <a:pathLst>
                    <a:path w="5" h="10" extrusionOk="0">
                      <a:moveTo>
                        <a:pt x="0" y="2"/>
                      </a:moveTo>
                      <a:cubicBezTo>
                        <a:pt x="0" y="4"/>
                        <a:pt x="1" y="7"/>
                        <a:pt x="2" y="9"/>
                      </a:cubicBezTo>
                      <a:cubicBezTo>
                        <a:pt x="2" y="10"/>
                        <a:pt x="3" y="10"/>
                        <a:pt x="4" y="10"/>
                      </a:cubicBezTo>
                      <a:cubicBezTo>
                        <a:pt x="4" y="10"/>
                        <a:pt x="5" y="9"/>
                        <a:pt x="5" y="8"/>
                      </a:cubicBezTo>
                      <a:cubicBezTo>
                        <a:pt x="4" y="6"/>
                        <a:pt x="3" y="4"/>
                        <a:pt x="3" y="1"/>
                      </a:cubicBezTo>
                      <a:cubicBezTo>
                        <a:pt x="2" y="0"/>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7" name="Google Shape;157;p4"/>
              <p:cNvGrpSpPr/>
              <p:nvPr/>
            </p:nvGrpSpPr>
            <p:grpSpPr>
              <a:xfrm>
                <a:off x="232223" y="4915588"/>
                <a:ext cx="115795" cy="69477"/>
                <a:chOff x="-1326427" y="5151813"/>
                <a:chExt cx="115795" cy="69477"/>
              </a:xfrm>
            </p:grpSpPr>
            <p:sp>
              <p:nvSpPr>
                <p:cNvPr id="158" name="Google Shape;158;p4"/>
                <p:cNvSpPr/>
                <p:nvPr/>
              </p:nvSpPr>
              <p:spPr>
                <a:xfrm>
                  <a:off x="-1270846" y="5151813"/>
                  <a:ext cx="13895" cy="64845"/>
                </a:xfrm>
                <a:custGeom>
                  <a:avLst/>
                  <a:gdLst/>
                  <a:ahLst/>
                  <a:cxnLst/>
                  <a:rect l="l" t="t" r="r" b="b"/>
                  <a:pathLst>
                    <a:path w="3" h="14" extrusionOk="0">
                      <a:moveTo>
                        <a:pt x="0" y="1"/>
                      </a:moveTo>
                      <a:cubicBezTo>
                        <a:pt x="0" y="5"/>
                        <a:pt x="0" y="9"/>
                        <a:pt x="0" y="13"/>
                      </a:cubicBezTo>
                      <a:cubicBezTo>
                        <a:pt x="0" y="14"/>
                        <a:pt x="1" y="14"/>
                        <a:pt x="2" y="14"/>
                      </a:cubicBezTo>
                      <a:cubicBezTo>
                        <a:pt x="3" y="14"/>
                        <a:pt x="3" y="14"/>
                        <a:pt x="3" y="13"/>
                      </a:cubicBezTo>
                      <a:cubicBezTo>
                        <a:pt x="3" y="9"/>
                        <a:pt x="3" y="5"/>
                        <a:pt x="3" y="1"/>
                      </a:cubicBezTo>
                      <a:cubicBezTo>
                        <a:pt x="3" y="0"/>
                        <a:pt x="3" y="0"/>
                        <a:pt x="2"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4"/>
                <p:cNvSpPr/>
                <p:nvPr/>
              </p:nvSpPr>
              <p:spPr>
                <a:xfrm>
                  <a:off x="-1233791" y="5165708"/>
                  <a:ext cx="23159" cy="55581"/>
                </a:xfrm>
                <a:custGeom>
                  <a:avLst/>
                  <a:gdLst/>
                  <a:ahLst/>
                  <a:cxnLst/>
                  <a:rect l="l" t="t" r="r" b="b"/>
                  <a:pathLst>
                    <a:path w="5" h="12" extrusionOk="0">
                      <a:moveTo>
                        <a:pt x="3" y="11"/>
                      </a:moveTo>
                      <a:cubicBezTo>
                        <a:pt x="3" y="8"/>
                        <a:pt x="4" y="5"/>
                        <a:pt x="5" y="2"/>
                      </a:cubicBezTo>
                      <a:cubicBezTo>
                        <a:pt x="5" y="1"/>
                        <a:pt x="5" y="0"/>
                        <a:pt x="4" y="0"/>
                      </a:cubicBezTo>
                      <a:cubicBezTo>
                        <a:pt x="3" y="0"/>
                        <a:pt x="2" y="0"/>
                        <a:pt x="2" y="1"/>
                      </a:cubicBezTo>
                      <a:cubicBezTo>
                        <a:pt x="1" y="4"/>
                        <a:pt x="1" y="7"/>
                        <a:pt x="0" y="10"/>
                      </a:cubicBezTo>
                      <a:cubicBezTo>
                        <a:pt x="0" y="11"/>
                        <a:pt x="0" y="12"/>
                        <a:pt x="1"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4"/>
                <p:cNvSpPr/>
                <p:nvPr/>
              </p:nvSpPr>
              <p:spPr>
                <a:xfrm>
                  <a:off x="-1326427" y="5161077"/>
                  <a:ext cx="27791" cy="60213"/>
                </a:xfrm>
                <a:custGeom>
                  <a:avLst/>
                  <a:gdLst/>
                  <a:ahLst/>
                  <a:cxnLst/>
                  <a:rect l="l" t="t" r="r" b="b"/>
                  <a:pathLst>
                    <a:path w="6" h="13" extrusionOk="0">
                      <a:moveTo>
                        <a:pt x="1" y="2"/>
                      </a:moveTo>
                      <a:cubicBezTo>
                        <a:pt x="1" y="5"/>
                        <a:pt x="2" y="8"/>
                        <a:pt x="3" y="11"/>
                      </a:cubicBezTo>
                      <a:cubicBezTo>
                        <a:pt x="3" y="12"/>
                        <a:pt x="4" y="13"/>
                        <a:pt x="4" y="12"/>
                      </a:cubicBezTo>
                      <a:cubicBezTo>
                        <a:pt x="5" y="12"/>
                        <a:pt x="6" y="12"/>
                        <a:pt x="5" y="11"/>
                      </a:cubicBezTo>
                      <a:cubicBezTo>
                        <a:pt x="5" y="8"/>
                        <a:pt x="4" y="5"/>
                        <a:pt x="3" y="2"/>
                      </a:cubicBezTo>
                      <a:cubicBezTo>
                        <a:pt x="3" y="1"/>
                        <a:pt x="2" y="0"/>
                        <a:pt x="2" y="0"/>
                      </a:cubicBezTo>
                      <a:cubicBezTo>
                        <a:pt x="1" y="1"/>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1" name="Google Shape;161;p4"/>
              <p:cNvGrpSpPr/>
              <p:nvPr/>
            </p:nvGrpSpPr>
            <p:grpSpPr>
              <a:xfrm>
                <a:off x="2999124" y="4822953"/>
                <a:ext cx="101899" cy="101899"/>
                <a:chOff x="81636" y="4369041"/>
                <a:chExt cx="101899" cy="101899"/>
              </a:xfrm>
            </p:grpSpPr>
            <p:sp>
              <p:nvSpPr>
                <p:cNvPr id="162" name="Google Shape;162;p4"/>
                <p:cNvSpPr/>
                <p:nvPr/>
              </p:nvSpPr>
              <p:spPr>
                <a:xfrm>
                  <a:off x="81636" y="4406095"/>
                  <a:ext cx="32423" cy="60213"/>
                </a:xfrm>
                <a:custGeom>
                  <a:avLst/>
                  <a:gdLst/>
                  <a:ahLst/>
                  <a:cxnLst/>
                  <a:rect l="l" t="t" r="r" b="b"/>
                  <a:pathLst>
                    <a:path w="7" h="12" extrusionOk="0">
                      <a:moveTo>
                        <a:pt x="0" y="2"/>
                      </a:moveTo>
                      <a:cubicBezTo>
                        <a:pt x="2" y="5"/>
                        <a:pt x="3" y="8"/>
                        <a:pt x="4" y="11"/>
                      </a:cubicBezTo>
                      <a:cubicBezTo>
                        <a:pt x="4" y="12"/>
                        <a:pt x="5" y="12"/>
                        <a:pt x="5" y="12"/>
                      </a:cubicBezTo>
                      <a:cubicBezTo>
                        <a:pt x="6" y="12"/>
                        <a:pt x="7" y="11"/>
                        <a:pt x="7" y="10"/>
                      </a:cubicBezTo>
                      <a:cubicBezTo>
                        <a:pt x="6" y="7"/>
                        <a:pt x="5" y="3"/>
                        <a:pt x="3" y="0"/>
                      </a:cubicBezTo>
                      <a:cubicBezTo>
                        <a:pt x="2" y="0"/>
                        <a:pt x="1"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4"/>
                <p:cNvSpPr/>
                <p:nvPr/>
              </p:nvSpPr>
              <p:spPr>
                <a:xfrm>
                  <a:off x="132586" y="4369041"/>
                  <a:ext cx="18527" cy="101899"/>
                </a:xfrm>
                <a:custGeom>
                  <a:avLst/>
                  <a:gdLst/>
                  <a:ahLst/>
                  <a:cxnLst/>
                  <a:rect l="l" t="t" r="r" b="b"/>
                  <a:pathLst>
                    <a:path w="4" h="21" extrusionOk="0">
                      <a:moveTo>
                        <a:pt x="0" y="2"/>
                      </a:moveTo>
                      <a:cubicBezTo>
                        <a:pt x="1" y="8"/>
                        <a:pt x="1" y="14"/>
                        <a:pt x="1" y="20"/>
                      </a:cubicBezTo>
                      <a:cubicBezTo>
                        <a:pt x="1" y="20"/>
                        <a:pt x="2" y="21"/>
                        <a:pt x="3" y="21"/>
                      </a:cubicBezTo>
                      <a:cubicBezTo>
                        <a:pt x="4" y="21"/>
                        <a:pt x="4" y="20"/>
                        <a:pt x="4" y="19"/>
                      </a:cubicBezTo>
                      <a:cubicBezTo>
                        <a:pt x="4" y="14"/>
                        <a:pt x="3" y="8"/>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4"/>
                <p:cNvSpPr/>
                <p:nvPr/>
              </p:nvSpPr>
              <p:spPr>
                <a:xfrm>
                  <a:off x="169640" y="4415359"/>
                  <a:ext cx="13895" cy="50950"/>
                </a:xfrm>
                <a:custGeom>
                  <a:avLst/>
                  <a:gdLst/>
                  <a:ahLst/>
                  <a:cxnLst/>
                  <a:rect l="l" t="t" r="r" b="b"/>
                  <a:pathLst>
                    <a:path w="3" h="10" extrusionOk="0">
                      <a:moveTo>
                        <a:pt x="0" y="1"/>
                      </a:moveTo>
                      <a:cubicBezTo>
                        <a:pt x="0" y="4"/>
                        <a:pt x="0" y="6"/>
                        <a:pt x="0" y="9"/>
                      </a:cubicBezTo>
                      <a:cubicBezTo>
                        <a:pt x="0" y="9"/>
                        <a:pt x="1" y="10"/>
                        <a:pt x="1" y="10"/>
                      </a:cubicBezTo>
                      <a:cubicBezTo>
                        <a:pt x="2" y="10"/>
                        <a:pt x="3" y="9"/>
                        <a:pt x="3" y="9"/>
                      </a:cubicBezTo>
                      <a:cubicBezTo>
                        <a:pt x="3" y="6"/>
                        <a:pt x="3" y="4"/>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5" name="Google Shape;165;p4"/>
              <p:cNvGrpSpPr/>
              <p:nvPr/>
            </p:nvGrpSpPr>
            <p:grpSpPr>
              <a:xfrm>
                <a:off x="3768249" y="4951440"/>
                <a:ext cx="55581" cy="97268"/>
                <a:chOff x="294699" y="4572840"/>
                <a:chExt cx="55581" cy="97268"/>
              </a:xfrm>
            </p:grpSpPr>
            <p:sp>
              <p:nvSpPr>
                <p:cNvPr id="166" name="Google Shape;166;p4"/>
                <p:cNvSpPr/>
                <p:nvPr/>
              </p:nvSpPr>
              <p:spPr>
                <a:xfrm>
                  <a:off x="294699" y="4614526"/>
                  <a:ext cx="18527" cy="55581"/>
                </a:xfrm>
                <a:custGeom>
                  <a:avLst/>
                  <a:gdLst/>
                  <a:ahLst/>
                  <a:cxnLst/>
                  <a:rect l="l" t="t" r="r" b="b"/>
                  <a:pathLst>
                    <a:path w="4" h="12" extrusionOk="0">
                      <a:moveTo>
                        <a:pt x="0" y="2"/>
                      </a:moveTo>
                      <a:cubicBezTo>
                        <a:pt x="1" y="5"/>
                        <a:pt x="1" y="8"/>
                        <a:pt x="1" y="11"/>
                      </a:cubicBezTo>
                      <a:cubicBezTo>
                        <a:pt x="1" y="12"/>
                        <a:pt x="2" y="12"/>
                        <a:pt x="3" y="12"/>
                      </a:cubicBezTo>
                      <a:cubicBezTo>
                        <a:pt x="4" y="12"/>
                        <a:pt x="4" y="12"/>
                        <a:pt x="4" y="11"/>
                      </a:cubicBezTo>
                      <a:cubicBezTo>
                        <a:pt x="4" y="8"/>
                        <a:pt x="3" y="4"/>
                        <a:pt x="3" y="1"/>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4"/>
                <p:cNvSpPr/>
                <p:nvPr/>
              </p:nvSpPr>
              <p:spPr>
                <a:xfrm>
                  <a:off x="331753" y="4572840"/>
                  <a:ext cx="18527" cy="92636"/>
                </a:xfrm>
                <a:custGeom>
                  <a:avLst/>
                  <a:gdLst/>
                  <a:ahLst/>
                  <a:cxnLst/>
                  <a:rect l="l" t="t" r="r" b="b"/>
                  <a:pathLst>
                    <a:path w="4" h="19" extrusionOk="0">
                      <a:moveTo>
                        <a:pt x="0" y="1"/>
                      </a:moveTo>
                      <a:cubicBezTo>
                        <a:pt x="0" y="6"/>
                        <a:pt x="0" y="12"/>
                        <a:pt x="1" y="17"/>
                      </a:cubicBezTo>
                      <a:cubicBezTo>
                        <a:pt x="1" y="18"/>
                        <a:pt x="2" y="19"/>
                        <a:pt x="2" y="18"/>
                      </a:cubicBezTo>
                      <a:cubicBezTo>
                        <a:pt x="3" y="18"/>
                        <a:pt x="4" y="18"/>
                        <a:pt x="4" y="17"/>
                      </a:cubicBezTo>
                      <a:cubicBezTo>
                        <a:pt x="3" y="12"/>
                        <a:pt x="3" y="6"/>
                        <a:pt x="2" y="1"/>
                      </a:cubicBezTo>
                      <a:cubicBezTo>
                        <a:pt x="2"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8" name="Google Shape;168;p4"/>
              <p:cNvGrpSpPr/>
              <p:nvPr/>
            </p:nvGrpSpPr>
            <p:grpSpPr>
              <a:xfrm>
                <a:off x="770704" y="4764052"/>
                <a:ext cx="106531" cy="111163"/>
                <a:chOff x="-571446" y="5434352"/>
                <a:chExt cx="106531" cy="111163"/>
              </a:xfrm>
            </p:grpSpPr>
            <p:sp>
              <p:nvSpPr>
                <p:cNvPr id="169" name="Google Shape;169;p4"/>
                <p:cNvSpPr/>
                <p:nvPr/>
              </p:nvSpPr>
              <p:spPr>
                <a:xfrm>
                  <a:off x="-571446" y="5476038"/>
                  <a:ext cx="23159" cy="64845"/>
                </a:xfrm>
                <a:custGeom>
                  <a:avLst/>
                  <a:gdLst/>
                  <a:ahLst/>
                  <a:cxnLst/>
                  <a:rect l="l" t="t" r="r" b="b"/>
                  <a:pathLst>
                    <a:path w="5" h="13" extrusionOk="0">
                      <a:moveTo>
                        <a:pt x="0" y="2"/>
                      </a:moveTo>
                      <a:cubicBezTo>
                        <a:pt x="1" y="5"/>
                        <a:pt x="1" y="8"/>
                        <a:pt x="2" y="12"/>
                      </a:cubicBezTo>
                      <a:cubicBezTo>
                        <a:pt x="2" y="12"/>
                        <a:pt x="3" y="13"/>
                        <a:pt x="4" y="13"/>
                      </a:cubicBezTo>
                      <a:cubicBezTo>
                        <a:pt x="5" y="13"/>
                        <a:pt x="5" y="12"/>
                        <a:pt x="5" y="11"/>
                      </a:cubicBezTo>
                      <a:cubicBezTo>
                        <a:pt x="4" y="8"/>
                        <a:pt x="4" y="5"/>
                        <a:pt x="3" y="2"/>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4"/>
                <p:cNvSpPr/>
                <p:nvPr/>
              </p:nvSpPr>
              <p:spPr>
                <a:xfrm>
                  <a:off x="-529760" y="5434352"/>
                  <a:ext cx="23159" cy="111163"/>
                </a:xfrm>
                <a:custGeom>
                  <a:avLst/>
                  <a:gdLst/>
                  <a:ahLst/>
                  <a:cxnLst/>
                  <a:rect l="l" t="t" r="r" b="b"/>
                  <a:pathLst>
                    <a:path w="4" h="23" extrusionOk="0">
                      <a:moveTo>
                        <a:pt x="0" y="2"/>
                      </a:moveTo>
                      <a:cubicBezTo>
                        <a:pt x="1" y="8"/>
                        <a:pt x="1" y="15"/>
                        <a:pt x="1" y="21"/>
                      </a:cubicBezTo>
                      <a:cubicBezTo>
                        <a:pt x="1" y="22"/>
                        <a:pt x="2" y="23"/>
                        <a:pt x="3" y="23"/>
                      </a:cubicBezTo>
                      <a:cubicBezTo>
                        <a:pt x="4" y="23"/>
                        <a:pt x="4" y="22"/>
                        <a:pt x="4" y="21"/>
                      </a:cubicBezTo>
                      <a:cubicBezTo>
                        <a:pt x="4" y="15"/>
                        <a:pt x="4" y="8"/>
                        <a:pt x="3" y="1"/>
                      </a:cubicBezTo>
                      <a:cubicBezTo>
                        <a:pt x="3" y="1"/>
                        <a:pt x="2"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4"/>
                <p:cNvSpPr/>
                <p:nvPr/>
              </p:nvSpPr>
              <p:spPr>
                <a:xfrm>
                  <a:off x="-478810" y="5476038"/>
                  <a:ext cx="13895" cy="64845"/>
                </a:xfrm>
                <a:custGeom>
                  <a:avLst/>
                  <a:gdLst/>
                  <a:ahLst/>
                  <a:cxnLst/>
                  <a:rect l="l" t="t" r="r" b="b"/>
                  <a:pathLst>
                    <a:path w="3" h="13" extrusionOk="0">
                      <a:moveTo>
                        <a:pt x="0" y="2"/>
                      </a:moveTo>
                      <a:cubicBezTo>
                        <a:pt x="0" y="5"/>
                        <a:pt x="0" y="8"/>
                        <a:pt x="0" y="11"/>
                      </a:cubicBezTo>
                      <a:cubicBezTo>
                        <a:pt x="0" y="12"/>
                        <a:pt x="1" y="13"/>
                        <a:pt x="1" y="13"/>
                      </a:cubicBezTo>
                      <a:cubicBezTo>
                        <a:pt x="2" y="13"/>
                        <a:pt x="3" y="12"/>
                        <a:pt x="3" y="11"/>
                      </a:cubicBezTo>
                      <a:cubicBezTo>
                        <a:pt x="3" y="8"/>
                        <a:pt x="3" y="5"/>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2" name="Google Shape;172;p4"/>
              <p:cNvGrpSpPr/>
              <p:nvPr/>
            </p:nvGrpSpPr>
            <p:grpSpPr>
              <a:xfrm>
                <a:off x="1709756" y="4605271"/>
                <a:ext cx="60213" cy="83372"/>
                <a:chOff x="-877144" y="4790534"/>
                <a:chExt cx="60213" cy="83372"/>
              </a:xfrm>
            </p:grpSpPr>
            <p:sp>
              <p:nvSpPr>
                <p:cNvPr id="173" name="Google Shape;173;p4"/>
                <p:cNvSpPr/>
                <p:nvPr/>
              </p:nvSpPr>
              <p:spPr>
                <a:xfrm>
                  <a:off x="-877144" y="4818324"/>
                  <a:ext cx="13895" cy="55581"/>
                </a:xfrm>
                <a:custGeom>
                  <a:avLst/>
                  <a:gdLst/>
                  <a:ahLst/>
                  <a:cxnLst/>
                  <a:rect l="l" t="t" r="r" b="b"/>
                  <a:pathLst>
                    <a:path w="3" h="11" extrusionOk="0">
                      <a:moveTo>
                        <a:pt x="3" y="10"/>
                      </a:moveTo>
                      <a:cubicBezTo>
                        <a:pt x="3" y="7"/>
                        <a:pt x="3" y="4"/>
                        <a:pt x="3" y="2"/>
                      </a:cubicBezTo>
                      <a:cubicBezTo>
                        <a:pt x="3" y="1"/>
                        <a:pt x="2" y="0"/>
                        <a:pt x="2" y="0"/>
                      </a:cubicBezTo>
                      <a:cubicBezTo>
                        <a:pt x="1" y="0"/>
                        <a:pt x="0" y="1"/>
                        <a:pt x="0" y="2"/>
                      </a:cubicBezTo>
                      <a:cubicBezTo>
                        <a:pt x="0" y="4"/>
                        <a:pt x="0" y="7"/>
                        <a:pt x="0" y="10"/>
                      </a:cubicBezTo>
                      <a:cubicBezTo>
                        <a:pt x="0" y="11"/>
                        <a:pt x="1" y="11"/>
                        <a:pt x="2"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4"/>
                <p:cNvSpPr/>
                <p:nvPr/>
              </p:nvSpPr>
              <p:spPr>
                <a:xfrm>
                  <a:off x="-835458" y="4790534"/>
                  <a:ext cx="18527" cy="74109"/>
                </a:xfrm>
                <a:custGeom>
                  <a:avLst/>
                  <a:gdLst/>
                  <a:ahLst/>
                  <a:cxnLst/>
                  <a:rect l="l" t="t" r="r" b="b"/>
                  <a:pathLst>
                    <a:path w="4" h="15" extrusionOk="0">
                      <a:moveTo>
                        <a:pt x="0" y="2"/>
                      </a:moveTo>
                      <a:cubicBezTo>
                        <a:pt x="0" y="2"/>
                        <a:pt x="0" y="3"/>
                        <a:pt x="0" y="4"/>
                      </a:cubicBezTo>
                      <a:cubicBezTo>
                        <a:pt x="0" y="7"/>
                        <a:pt x="0" y="10"/>
                        <a:pt x="1" y="13"/>
                      </a:cubicBezTo>
                      <a:cubicBezTo>
                        <a:pt x="1" y="14"/>
                        <a:pt x="2" y="15"/>
                        <a:pt x="3" y="15"/>
                      </a:cubicBezTo>
                      <a:cubicBezTo>
                        <a:pt x="3" y="14"/>
                        <a:pt x="4" y="14"/>
                        <a:pt x="4" y="13"/>
                      </a:cubicBezTo>
                      <a:cubicBezTo>
                        <a:pt x="3" y="10"/>
                        <a:pt x="2" y="7"/>
                        <a:pt x="2" y="4"/>
                      </a:cubicBezTo>
                      <a:cubicBezTo>
                        <a:pt x="2" y="3"/>
                        <a:pt x="3" y="3"/>
                        <a:pt x="3" y="2"/>
                      </a:cubicBezTo>
                      <a:cubicBezTo>
                        <a:pt x="3"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5" name="Google Shape;175;p4"/>
              <p:cNvGrpSpPr/>
              <p:nvPr/>
            </p:nvGrpSpPr>
            <p:grpSpPr>
              <a:xfrm>
                <a:off x="4060924" y="4609898"/>
                <a:ext cx="115795" cy="74109"/>
                <a:chOff x="618924" y="4160610"/>
                <a:chExt cx="115795" cy="74109"/>
              </a:xfrm>
            </p:grpSpPr>
            <p:sp>
              <p:nvSpPr>
                <p:cNvPr id="176" name="Google Shape;176;p4"/>
                <p:cNvSpPr/>
                <p:nvPr/>
              </p:nvSpPr>
              <p:spPr>
                <a:xfrm>
                  <a:off x="674505" y="4160610"/>
                  <a:ext cx="13895" cy="69477"/>
                </a:xfrm>
                <a:custGeom>
                  <a:avLst/>
                  <a:gdLst/>
                  <a:ahLst/>
                  <a:cxnLst/>
                  <a:rect l="l" t="t" r="r" b="b"/>
                  <a:pathLst>
                    <a:path w="3" h="14" extrusionOk="0">
                      <a:moveTo>
                        <a:pt x="0" y="1"/>
                      </a:moveTo>
                      <a:cubicBezTo>
                        <a:pt x="0" y="5"/>
                        <a:pt x="0" y="9"/>
                        <a:pt x="0" y="13"/>
                      </a:cubicBezTo>
                      <a:cubicBezTo>
                        <a:pt x="0" y="14"/>
                        <a:pt x="1" y="14"/>
                        <a:pt x="1" y="14"/>
                      </a:cubicBezTo>
                      <a:cubicBezTo>
                        <a:pt x="2" y="14"/>
                        <a:pt x="3" y="14"/>
                        <a:pt x="3" y="13"/>
                      </a:cubicBezTo>
                      <a:cubicBezTo>
                        <a:pt x="3" y="9"/>
                        <a:pt x="3" y="5"/>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4"/>
                <p:cNvSpPr/>
                <p:nvPr/>
              </p:nvSpPr>
              <p:spPr>
                <a:xfrm>
                  <a:off x="706928" y="4174506"/>
                  <a:ext cx="27791" cy="60213"/>
                </a:xfrm>
                <a:custGeom>
                  <a:avLst/>
                  <a:gdLst/>
                  <a:ahLst/>
                  <a:cxnLst/>
                  <a:rect l="l" t="t" r="r" b="b"/>
                  <a:pathLst>
                    <a:path w="6" h="12" extrusionOk="0">
                      <a:moveTo>
                        <a:pt x="3" y="11"/>
                      </a:moveTo>
                      <a:cubicBezTo>
                        <a:pt x="4" y="8"/>
                        <a:pt x="5" y="5"/>
                        <a:pt x="6" y="2"/>
                      </a:cubicBezTo>
                      <a:cubicBezTo>
                        <a:pt x="6" y="1"/>
                        <a:pt x="5" y="0"/>
                        <a:pt x="4" y="0"/>
                      </a:cubicBezTo>
                      <a:cubicBezTo>
                        <a:pt x="4" y="0"/>
                        <a:pt x="3" y="0"/>
                        <a:pt x="3" y="1"/>
                      </a:cubicBezTo>
                      <a:cubicBezTo>
                        <a:pt x="2" y="4"/>
                        <a:pt x="1" y="7"/>
                        <a:pt x="1" y="10"/>
                      </a:cubicBezTo>
                      <a:cubicBezTo>
                        <a:pt x="0" y="11"/>
                        <a:pt x="1" y="12"/>
                        <a:pt x="2"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4"/>
                <p:cNvSpPr/>
                <p:nvPr/>
              </p:nvSpPr>
              <p:spPr>
                <a:xfrm>
                  <a:off x="618924" y="4169874"/>
                  <a:ext cx="27791" cy="64845"/>
                </a:xfrm>
                <a:custGeom>
                  <a:avLst/>
                  <a:gdLst/>
                  <a:ahLst/>
                  <a:cxnLst/>
                  <a:rect l="l" t="t" r="r" b="b"/>
                  <a:pathLst>
                    <a:path w="5" h="13" extrusionOk="0">
                      <a:moveTo>
                        <a:pt x="0" y="2"/>
                      </a:moveTo>
                      <a:cubicBezTo>
                        <a:pt x="1" y="5"/>
                        <a:pt x="2" y="8"/>
                        <a:pt x="2" y="11"/>
                      </a:cubicBezTo>
                      <a:cubicBezTo>
                        <a:pt x="2" y="12"/>
                        <a:pt x="3" y="13"/>
                        <a:pt x="4" y="12"/>
                      </a:cubicBezTo>
                      <a:cubicBezTo>
                        <a:pt x="5" y="12"/>
                        <a:pt x="5" y="11"/>
                        <a:pt x="5" y="11"/>
                      </a:cubicBezTo>
                      <a:cubicBezTo>
                        <a:pt x="4" y="8"/>
                        <a:pt x="4" y="5"/>
                        <a:pt x="3" y="1"/>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9" name="Google Shape;179;p4"/>
              <p:cNvGrpSpPr/>
              <p:nvPr/>
            </p:nvGrpSpPr>
            <p:grpSpPr>
              <a:xfrm>
                <a:off x="4588315" y="4695580"/>
                <a:ext cx="55581" cy="83372"/>
                <a:chOff x="1568440" y="4924855"/>
                <a:chExt cx="55581" cy="83372"/>
              </a:xfrm>
            </p:grpSpPr>
            <p:sp>
              <p:nvSpPr>
                <p:cNvPr id="180" name="Google Shape;180;p4"/>
                <p:cNvSpPr/>
                <p:nvPr/>
              </p:nvSpPr>
              <p:spPr>
                <a:xfrm>
                  <a:off x="1568440" y="4952646"/>
                  <a:ext cx="13895" cy="55581"/>
                </a:xfrm>
                <a:custGeom>
                  <a:avLst/>
                  <a:gdLst/>
                  <a:ahLst/>
                  <a:cxnLst/>
                  <a:rect l="l" t="t" r="r" b="b"/>
                  <a:pathLst>
                    <a:path w="3" h="11" extrusionOk="0">
                      <a:moveTo>
                        <a:pt x="3" y="10"/>
                      </a:moveTo>
                      <a:cubicBezTo>
                        <a:pt x="3" y="7"/>
                        <a:pt x="3" y="4"/>
                        <a:pt x="3" y="1"/>
                      </a:cubicBezTo>
                      <a:cubicBezTo>
                        <a:pt x="3" y="1"/>
                        <a:pt x="2" y="0"/>
                        <a:pt x="1" y="0"/>
                      </a:cubicBezTo>
                      <a:cubicBezTo>
                        <a:pt x="0" y="0"/>
                        <a:pt x="0" y="1"/>
                        <a:pt x="0" y="1"/>
                      </a:cubicBezTo>
                      <a:cubicBezTo>
                        <a:pt x="0" y="4"/>
                        <a:pt x="0" y="7"/>
                        <a:pt x="0" y="10"/>
                      </a:cubicBezTo>
                      <a:cubicBezTo>
                        <a:pt x="0" y="11"/>
                        <a:pt x="0" y="11"/>
                        <a:pt x="1"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4"/>
                <p:cNvSpPr/>
                <p:nvPr/>
              </p:nvSpPr>
              <p:spPr>
                <a:xfrm>
                  <a:off x="1605495" y="4924855"/>
                  <a:ext cx="18527" cy="74109"/>
                </a:xfrm>
                <a:custGeom>
                  <a:avLst/>
                  <a:gdLst/>
                  <a:ahLst/>
                  <a:cxnLst/>
                  <a:rect l="l" t="t" r="r" b="b"/>
                  <a:pathLst>
                    <a:path w="4" h="15" extrusionOk="0">
                      <a:moveTo>
                        <a:pt x="0" y="2"/>
                      </a:moveTo>
                      <a:cubicBezTo>
                        <a:pt x="0" y="2"/>
                        <a:pt x="0" y="3"/>
                        <a:pt x="0" y="4"/>
                      </a:cubicBezTo>
                      <a:cubicBezTo>
                        <a:pt x="0" y="7"/>
                        <a:pt x="1" y="10"/>
                        <a:pt x="1" y="13"/>
                      </a:cubicBezTo>
                      <a:cubicBezTo>
                        <a:pt x="2" y="14"/>
                        <a:pt x="2" y="15"/>
                        <a:pt x="3" y="14"/>
                      </a:cubicBezTo>
                      <a:cubicBezTo>
                        <a:pt x="4" y="14"/>
                        <a:pt x="4" y="13"/>
                        <a:pt x="4" y="13"/>
                      </a:cubicBezTo>
                      <a:cubicBezTo>
                        <a:pt x="3" y="10"/>
                        <a:pt x="3" y="7"/>
                        <a:pt x="3" y="4"/>
                      </a:cubicBezTo>
                      <a:cubicBezTo>
                        <a:pt x="3" y="3"/>
                        <a:pt x="3" y="2"/>
                        <a:pt x="3" y="2"/>
                      </a:cubicBezTo>
                      <a:cubicBezTo>
                        <a:pt x="3" y="1"/>
                        <a:pt x="3"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2" name="Google Shape;182;p4"/>
              <p:cNvGrpSpPr/>
              <p:nvPr/>
            </p:nvGrpSpPr>
            <p:grpSpPr>
              <a:xfrm>
                <a:off x="232235" y="3277734"/>
                <a:ext cx="69477" cy="106531"/>
                <a:chOff x="-1437590" y="4151347"/>
                <a:chExt cx="69477" cy="106531"/>
              </a:xfrm>
            </p:grpSpPr>
            <p:sp>
              <p:nvSpPr>
                <p:cNvPr id="183" name="Google Shape;183;p4"/>
                <p:cNvSpPr/>
                <p:nvPr/>
              </p:nvSpPr>
              <p:spPr>
                <a:xfrm>
                  <a:off x="-1437590" y="4183769"/>
                  <a:ext cx="32423" cy="74109"/>
                </a:xfrm>
                <a:custGeom>
                  <a:avLst/>
                  <a:gdLst/>
                  <a:ahLst/>
                  <a:cxnLst/>
                  <a:rect l="l" t="t" r="r" b="b"/>
                  <a:pathLst>
                    <a:path w="6" h="15" extrusionOk="0">
                      <a:moveTo>
                        <a:pt x="1" y="2"/>
                      </a:moveTo>
                      <a:cubicBezTo>
                        <a:pt x="1" y="6"/>
                        <a:pt x="2" y="10"/>
                        <a:pt x="3" y="13"/>
                      </a:cubicBezTo>
                      <a:cubicBezTo>
                        <a:pt x="3" y="14"/>
                        <a:pt x="4" y="15"/>
                        <a:pt x="5" y="14"/>
                      </a:cubicBezTo>
                      <a:cubicBezTo>
                        <a:pt x="6" y="14"/>
                        <a:pt x="6" y="14"/>
                        <a:pt x="6" y="13"/>
                      </a:cubicBezTo>
                      <a:cubicBezTo>
                        <a:pt x="5" y="9"/>
                        <a:pt x="4" y="5"/>
                        <a:pt x="3" y="1"/>
                      </a:cubicBezTo>
                      <a:cubicBezTo>
                        <a:pt x="3" y="1"/>
                        <a:pt x="2" y="0"/>
                        <a:pt x="2" y="0"/>
                      </a:cubicBezTo>
                      <a:cubicBezTo>
                        <a:pt x="1" y="0"/>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4"/>
                <p:cNvSpPr/>
                <p:nvPr/>
              </p:nvSpPr>
              <p:spPr>
                <a:xfrm>
                  <a:off x="-1382008" y="4151347"/>
                  <a:ext cx="13895" cy="97268"/>
                </a:xfrm>
                <a:custGeom>
                  <a:avLst/>
                  <a:gdLst/>
                  <a:ahLst/>
                  <a:cxnLst/>
                  <a:rect l="l" t="t" r="r" b="b"/>
                  <a:pathLst>
                    <a:path w="3" h="20" extrusionOk="0">
                      <a:moveTo>
                        <a:pt x="0" y="1"/>
                      </a:moveTo>
                      <a:cubicBezTo>
                        <a:pt x="0" y="3"/>
                        <a:pt x="0" y="6"/>
                        <a:pt x="0" y="8"/>
                      </a:cubicBezTo>
                      <a:cubicBezTo>
                        <a:pt x="0" y="11"/>
                        <a:pt x="0" y="15"/>
                        <a:pt x="0" y="18"/>
                      </a:cubicBezTo>
                      <a:cubicBezTo>
                        <a:pt x="0" y="19"/>
                        <a:pt x="1" y="20"/>
                        <a:pt x="2" y="20"/>
                      </a:cubicBezTo>
                      <a:cubicBezTo>
                        <a:pt x="3" y="19"/>
                        <a:pt x="3" y="19"/>
                        <a:pt x="3" y="18"/>
                      </a:cubicBezTo>
                      <a:cubicBezTo>
                        <a:pt x="3" y="15"/>
                        <a:pt x="2" y="11"/>
                        <a:pt x="2" y="8"/>
                      </a:cubicBezTo>
                      <a:cubicBezTo>
                        <a:pt x="2" y="6"/>
                        <a:pt x="3" y="3"/>
                        <a:pt x="3" y="1"/>
                      </a:cubicBezTo>
                      <a:cubicBezTo>
                        <a:pt x="3" y="1"/>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85" name="Google Shape;185;p4"/>
            <p:cNvGrpSpPr/>
            <p:nvPr/>
          </p:nvGrpSpPr>
          <p:grpSpPr>
            <a:xfrm>
              <a:off x="6224885" y="-1199466"/>
              <a:ext cx="4411674" cy="1770973"/>
              <a:chOff x="232223" y="3277734"/>
              <a:chExt cx="4411674" cy="1770973"/>
            </a:xfrm>
          </p:grpSpPr>
          <p:grpSp>
            <p:nvGrpSpPr>
              <p:cNvPr id="186" name="Google Shape;186;p4"/>
              <p:cNvGrpSpPr/>
              <p:nvPr/>
            </p:nvGrpSpPr>
            <p:grpSpPr>
              <a:xfrm>
                <a:off x="1405197" y="4960710"/>
                <a:ext cx="101899" cy="78740"/>
                <a:chOff x="-900303" y="4211560"/>
                <a:chExt cx="101899" cy="78740"/>
              </a:xfrm>
            </p:grpSpPr>
            <p:sp>
              <p:nvSpPr>
                <p:cNvPr id="187" name="Google Shape;187;p4"/>
                <p:cNvSpPr/>
                <p:nvPr/>
              </p:nvSpPr>
              <p:spPr>
                <a:xfrm>
                  <a:off x="-853985" y="4211560"/>
                  <a:ext cx="18527" cy="74109"/>
                </a:xfrm>
                <a:custGeom>
                  <a:avLst/>
                  <a:gdLst/>
                  <a:ahLst/>
                  <a:cxnLst/>
                  <a:rect l="l" t="t" r="r" b="b"/>
                  <a:pathLst>
                    <a:path w="4" h="16" extrusionOk="0">
                      <a:moveTo>
                        <a:pt x="0" y="2"/>
                      </a:moveTo>
                      <a:cubicBezTo>
                        <a:pt x="1" y="14"/>
                        <a:pt x="1" y="14"/>
                        <a:pt x="1" y="14"/>
                      </a:cubicBezTo>
                      <a:cubicBezTo>
                        <a:pt x="1" y="15"/>
                        <a:pt x="2" y="16"/>
                        <a:pt x="3" y="15"/>
                      </a:cubicBezTo>
                      <a:cubicBezTo>
                        <a:pt x="3" y="15"/>
                        <a:pt x="4" y="15"/>
                        <a:pt x="4" y="14"/>
                      </a:cubicBezTo>
                      <a:cubicBezTo>
                        <a:pt x="3" y="2"/>
                        <a:pt x="3" y="2"/>
                        <a:pt x="3" y="2"/>
                      </a:cubicBezTo>
                      <a:cubicBezTo>
                        <a:pt x="3" y="1"/>
                        <a:pt x="3" y="0"/>
                        <a:pt x="2" y="0"/>
                      </a:cubicBezTo>
                      <a:cubicBezTo>
                        <a:pt x="1" y="1"/>
                        <a:pt x="0" y="1"/>
                        <a:pt x="0" y="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4"/>
                <p:cNvSpPr/>
                <p:nvPr/>
              </p:nvSpPr>
              <p:spPr>
                <a:xfrm>
                  <a:off x="-816930" y="4230087"/>
                  <a:ext cx="18527" cy="50950"/>
                </a:xfrm>
                <a:custGeom>
                  <a:avLst/>
                  <a:gdLst/>
                  <a:ahLst/>
                  <a:cxnLst/>
                  <a:rect l="l" t="t" r="r" b="b"/>
                  <a:pathLst>
                    <a:path w="4" h="11" extrusionOk="0">
                      <a:moveTo>
                        <a:pt x="3" y="10"/>
                      </a:moveTo>
                      <a:cubicBezTo>
                        <a:pt x="4" y="2"/>
                        <a:pt x="4" y="2"/>
                        <a:pt x="4" y="2"/>
                      </a:cubicBezTo>
                      <a:cubicBezTo>
                        <a:pt x="4" y="2"/>
                        <a:pt x="4" y="1"/>
                        <a:pt x="3" y="1"/>
                      </a:cubicBezTo>
                      <a:cubicBezTo>
                        <a:pt x="2" y="0"/>
                        <a:pt x="2" y="1"/>
                        <a:pt x="1" y="2"/>
                      </a:cubicBezTo>
                      <a:cubicBezTo>
                        <a:pt x="0" y="9"/>
                        <a:pt x="0" y="9"/>
                        <a:pt x="0" y="9"/>
                      </a:cubicBezTo>
                      <a:cubicBezTo>
                        <a:pt x="0" y="10"/>
                        <a:pt x="0" y="11"/>
                        <a:pt x="1" y="11"/>
                      </a:cubicBezTo>
                      <a:cubicBezTo>
                        <a:pt x="2" y="11"/>
                        <a:pt x="3" y="10"/>
                        <a:pt x="3" y="1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4"/>
                <p:cNvSpPr/>
                <p:nvPr/>
              </p:nvSpPr>
              <p:spPr>
                <a:xfrm>
                  <a:off x="-900303" y="4234719"/>
                  <a:ext cx="32423" cy="55581"/>
                </a:xfrm>
                <a:custGeom>
                  <a:avLst/>
                  <a:gdLst/>
                  <a:ahLst/>
                  <a:cxnLst/>
                  <a:rect l="l" t="t" r="r" b="b"/>
                  <a:pathLst>
                    <a:path w="7" h="12" extrusionOk="0">
                      <a:moveTo>
                        <a:pt x="0" y="2"/>
                      </a:moveTo>
                      <a:cubicBezTo>
                        <a:pt x="2" y="5"/>
                        <a:pt x="3" y="8"/>
                        <a:pt x="4" y="11"/>
                      </a:cubicBezTo>
                      <a:cubicBezTo>
                        <a:pt x="4" y="12"/>
                        <a:pt x="5" y="12"/>
                        <a:pt x="6" y="12"/>
                      </a:cubicBezTo>
                      <a:cubicBezTo>
                        <a:pt x="6" y="12"/>
                        <a:pt x="7" y="11"/>
                        <a:pt x="6" y="10"/>
                      </a:cubicBezTo>
                      <a:cubicBezTo>
                        <a:pt x="5" y="7"/>
                        <a:pt x="4" y="4"/>
                        <a:pt x="3" y="1"/>
                      </a:cubicBezTo>
                      <a:cubicBezTo>
                        <a:pt x="3" y="0"/>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0" name="Google Shape;190;p4"/>
              <p:cNvGrpSpPr/>
              <p:nvPr/>
            </p:nvGrpSpPr>
            <p:grpSpPr>
              <a:xfrm>
                <a:off x="2411130" y="4915605"/>
                <a:ext cx="50950" cy="69477"/>
                <a:chOff x="-400070" y="4702530"/>
                <a:chExt cx="50950" cy="69477"/>
              </a:xfrm>
            </p:grpSpPr>
            <p:sp>
              <p:nvSpPr>
                <p:cNvPr id="191" name="Google Shape;191;p4"/>
                <p:cNvSpPr/>
                <p:nvPr/>
              </p:nvSpPr>
              <p:spPr>
                <a:xfrm>
                  <a:off x="-400070" y="4711793"/>
                  <a:ext cx="23159" cy="50950"/>
                </a:xfrm>
                <a:custGeom>
                  <a:avLst/>
                  <a:gdLst/>
                  <a:ahLst/>
                  <a:cxnLst/>
                  <a:rect l="l" t="t" r="r" b="b"/>
                  <a:pathLst>
                    <a:path w="4" h="10" extrusionOk="0">
                      <a:moveTo>
                        <a:pt x="0" y="1"/>
                      </a:moveTo>
                      <a:cubicBezTo>
                        <a:pt x="0" y="4"/>
                        <a:pt x="0" y="6"/>
                        <a:pt x="1" y="9"/>
                      </a:cubicBezTo>
                      <a:cubicBezTo>
                        <a:pt x="1" y="10"/>
                        <a:pt x="2" y="10"/>
                        <a:pt x="2" y="10"/>
                      </a:cubicBezTo>
                      <a:cubicBezTo>
                        <a:pt x="3" y="10"/>
                        <a:pt x="4" y="9"/>
                        <a:pt x="3" y="8"/>
                      </a:cubicBezTo>
                      <a:cubicBezTo>
                        <a:pt x="3" y="6"/>
                        <a:pt x="3" y="3"/>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4"/>
                <p:cNvSpPr/>
                <p:nvPr/>
              </p:nvSpPr>
              <p:spPr>
                <a:xfrm>
                  <a:off x="-358383" y="4702530"/>
                  <a:ext cx="9264" cy="69477"/>
                </a:xfrm>
                <a:custGeom>
                  <a:avLst/>
                  <a:gdLst/>
                  <a:ahLst/>
                  <a:cxnLst/>
                  <a:rect l="l" t="t" r="r" b="b"/>
                  <a:pathLst>
                    <a:path w="2" h="14" extrusionOk="0">
                      <a:moveTo>
                        <a:pt x="0" y="2"/>
                      </a:moveTo>
                      <a:cubicBezTo>
                        <a:pt x="0" y="5"/>
                        <a:pt x="0" y="9"/>
                        <a:pt x="0" y="12"/>
                      </a:cubicBezTo>
                      <a:cubicBezTo>
                        <a:pt x="0" y="13"/>
                        <a:pt x="0" y="14"/>
                        <a:pt x="1" y="14"/>
                      </a:cubicBezTo>
                      <a:cubicBezTo>
                        <a:pt x="2" y="14"/>
                        <a:pt x="2" y="13"/>
                        <a:pt x="2" y="12"/>
                      </a:cubicBezTo>
                      <a:cubicBezTo>
                        <a:pt x="2" y="9"/>
                        <a:pt x="2" y="5"/>
                        <a:pt x="2" y="2"/>
                      </a:cubicBezTo>
                      <a:cubicBezTo>
                        <a:pt x="2"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3" name="Google Shape;193;p4"/>
              <p:cNvGrpSpPr/>
              <p:nvPr/>
            </p:nvGrpSpPr>
            <p:grpSpPr>
              <a:xfrm>
                <a:off x="348014" y="3967768"/>
                <a:ext cx="115795" cy="69477"/>
                <a:chOff x="-1400536" y="4600630"/>
                <a:chExt cx="115795" cy="69477"/>
              </a:xfrm>
            </p:grpSpPr>
            <p:sp>
              <p:nvSpPr>
                <p:cNvPr id="194" name="Google Shape;194;p4"/>
                <p:cNvSpPr/>
                <p:nvPr/>
              </p:nvSpPr>
              <p:spPr>
                <a:xfrm>
                  <a:off x="-1354218" y="4600630"/>
                  <a:ext cx="13895" cy="64845"/>
                </a:xfrm>
                <a:custGeom>
                  <a:avLst/>
                  <a:gdLst/>
                  <a:ahLst/>
                  <a:cxnLst/>
                  <a:rect l="l" t="t" r="r" b="b"/>
                  <a:pathLst>
                    <a:path w="3" h="14" extrusionOk="0">
                      <a:moveTo>
                        <a:pt x="0" y="1"/>
                      </a:moveTo>
                      <a:cubicBezTo>
                        <a:pt x="0" y="5"/>
                        <a:pt x="0" y="8"/>
                        <a:pt x="0" y="12"/>
                      </a:cubicBezTo>
                      <a:cubicBezTo>
                        <a:pt x="0" y="13"/>
                        <a:pt x="0" y="14"/>
                        <a:pt x="1" y="14"/>
                      </a:cubicBezTo>
                      <a:cubicBezTo>
                        <a:pt x="2" y="14"/>
                        <a:pt x="3" y="13"/>
                        <a:pt x="3" y="12"/>
                      </a:cubicBezTo>
                      <a:cubicBezTo>
                        <a:pt x="3" y="8"/>
                        <a:pt x="3" y="5"/>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4"/>
                <p:cNvSpPr/>
                <p:nvPr/>
              </p:nvSpPr>
              <p:spPr>
                <a:xfrm>
                  <a:off x="-1312532" y="4609894"/>
                  <a:ext cx="27791" cy="55581"/>
                </a:xfrm>
                <a:custGeom>
                  <a:avLst/>
                  <a:gdLst/>
                  <a:ahLst/>
                  <a:cxnLst/>
                  <a:rect l="l" t="t" r="r" b="b"/>
                  <a:pathLst>
                    <a:path w="5" h="12" extrusionOk="0">
                      <a:moveTo>
                        <a:pt x="2" y="1"/>
                      </a:moveTo>
                      <a:cubicBezTo>
                        <a:pt x="1" y="4"/>
                        <a:pt x="1" y="7"/>
                        <a:pt x="0" y="10"/>
                      </a:cubicBezTo>
                      <a:cubicBezTo>
                        <a:pt x="0" y="11"/>
                        <a:pt x="0" y="11"/>
                        <a:pt x="1" y="12"/>
                      </a:cubicBezTo>
                      <a:cubicBezTo>
                        <a:pt x="2" y="12"/>
                        <a:pt x="3" y="11"/>
                        <a:pt x="3" y="11"/>
                      </a:cubicBezTo>
                      <a:cubicBezTo>
                        <a:pt x="3" y="8"/>
                        <a:pt x="4" y="5"/>
                        <a:pt x="5" y="2"/>
                      </a:cubicBezTo>
                      <a:cubicBezTo>
                        <a:pt x="5" y="1"/>
                        <a:pt x="4" y="1"/>
                        <a:pt x="4" y="0"/>
                      </a:cubicBezTo>
                      <a:cubicBezTo>
                        <a:pt x="3" y="0"/>
                        <a:pt x="2" y="1"/>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4"/>
                <p:cNvSpPr/>
                <p:nvPr/>
              </p:nvSpPr>
              <p:spPr>
                <a:xfrm>
                  <a:off x="-1400536" y="4623789"/>
                  <a:ext cx="23159" cy="46318"/>
                </a:xfrm>
                <a:custGeom>
                  <a:avLst/>
                  <a:gdLst/>
                  <a:ahLst/>
                  <a:cxnLst/>
                  <a:rect l="l" t="t" r="r" b="b"/>
                  <a:pathLst>
                    <a:path w="5" h="10" extrusionOk="0">
                      <a:moveTo>
                        <a:pt x="0" y="2"/>
                      </a:moveTo>
                      <a:cubicBezTo>
                        <a:pt x="0" y="4"/>
                        <a:pt x="1" y="7"/>
                        <a:pt x="2" y="9"/>
                      </a:cubicBezTo>
                      <a:cubicBezTo>
                        <a:pt x="2" y="10"/>
                        <a:pt x="3" y="10"/>
                        <a:pt x="4" y="10"/>
                      </a:cubicBezTo>
                      <a:cubicBezTo>
                        <a:pt x="4" y="10"/>
                        <a:pt x="5" y="9"/>
                        <a:pt x="5" y="8"/>
                      </a:cubicBezTo>
                      <a:cubicBezTo>
                        <a:pt x="4" y="6"/>
                        <a:pt x="3" y="4"/>
                        <a:pt x="3" y="1"/>
                      </a:cubicBezTo>
                      <a:cubicBezTo>
                        <a:pt x="2" y="0"/>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7" name="Google Shape;197;p4"/>
              <p:cNvGrpSpPr/>
              <p:nvPr/>
            </p:nvGrpSpPr>
            <p:grpSpPr>
              <a:xfrm>
                <a:off x="232223" y="4915588"/>
                <a:ext cx="115795" cy="69477"/>
                <a:chOff x="-1326427" y="5151813"/>
                <a:chExt cx="115795" cy="69477"/>
              </a:xfrm>
            </p:grpSpPr>
            <p:sp>
              <p:nvSpPr>
                <p:cNvPr id="198" name="Google Shape;198;p4"/>
                <p:cNvSpPr/>
                <p:nvPr/>
              </p:nvSpPr>
              <p:spPr>
                <a:xfrm>
                  <a:off x="-1270846" y="5151813"/>
                  <a:ext cx="13895" cy="64845"/>
                </a:xfrm>
                <a:custGeom>
                  <a:avLst/>
                  <a:gdLst/>
                  <a:ahLst/>
                  <a:cxnLst/>
                  <a:rect l="l" t="t" r="r" b="b"/>
                  <a:pathLst>
                    <a:path w="3" h="14" extrusionOk="0">
                      <a:moveTo>
                        <a:pt x="0" y="1"/>
                      </a:moveTo>
                      <a:cubicBezTo>
                        <a:pt x="0" y="5"/>
                        <a:pt x="0" y="9"/>
                        <a:pt x="0" y="13"/>
                      </a:cubicBezTo>
                      <a:cubicBezTo>
                        <a:pt x="0" y="14"/>
                        <a:pt x="1" y="14"/>
                        <a:pt x="2" y="14"/>
                      </a:cubicBezTo>
                      <a:cubicBezTo>
                        <a:pt x="3" y="14"/>
                        <a:pt x="3" y="14"/>
                        <a:pt x="3" y="13"/>
                      </a:cubicBezTo>
                      <a:cubicBezTo>
                        <a:pt x="3" y="9"/>
                        <a:pt x="3" y="5"/>
                        <a:pt x="3" y="1"/>
                      </a:cubicBezTo>
                      <a:cubicBezTo>
                        <a:pt x="3" y="0"/>
                        <a:pt x="3" y="0"/>
                        <a:pt x="2"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4"/>
                <p:cNvSpPr/>
                <p:nvPr/>
              </p:nvSpPr>
              <p:spPr>
                <a:xfrm>
                  <a:off x="-1233791" y="5165708"/>
                  <a:ext cx="23159" cy="55581"/>
                </a:xfrm>
                <a:custGeom>
                  <a:avLst/>
                  <a:gdLst/>
                  <a:ahLst/>
                  <a:cxnLst/>
                  <a:rect l="l" t="t" r="r" b="b"/>
                  <a:pathLst>
                    <a:path w="5" h="12" extrusionOk="0">
                      <a:moveTo>
                        <a:pt x="3" y="11"/>
                      </a:moveTo>
                      <a:cubicBezTo>
                        <a:pt x="3" y="8"/>
                        <a:pt x="4" y="5"/>
                        <a:pt x="5" y="2"/>
                      </a:cubicBezTo>
                      <a:cubicBezTo>
                        <a:pt x="5" y="1"/>
                        <a:pt x="5" y="0"/>
                        <a:pt x="4" y="0"/>
                      </a:cubicBezTo>
                      <a:cubicBezTo>
                        <a:pt x="3" y="0"/>
                        <a:pt x="2" y="0"/>
                        <a:pt x="2" y="1"/>
                      </a:cubicBezTo>
                      <a:cubicBezTo>
                        <a:pt x="1" y="4"/>
                        <a:pt x="1" y="7"/>
                        <a:pt x="0" y="10"/>
                      </a:cubicBezTo>
                      <a:cubicBezTo>
                        <a:pt x="0" y="11"/>
                        <a:pt x="0" y="12"/>
                        <a:pt x="1"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4"/>
                <p:cNvSpPr/>
                <p:nvPr/>
              </p:nvSpPr>
              <p:spPr>
                <a:xfrm>
                  <a:off x="-1326427" y="5161077"/>
                  <a:ext cx="27791" cy="60213"/>
                </a:xfrm>
                <a:custGeom>
                  <a:avLst/>
                  <a:gdLst/>
                  <a:ahLst/>
                  <a:cxnLst/>
                  <a:rect l="l" t="t" r="r" b="b"/>
                  <a:pathLst>
                    <a:path w="6" h="13" extrusionOk="0">
                      <a:moveTo>
                        <a:pt x="1" y="2"/>
                      </a:moveTo>
                      <a:cubicBezTo>
                        <a:pt x="1" y="5"/>
                        <a:pt x="2" y="8"/>
                        <a:pt x="3" y="11"/>
                      </a:cubicBezTo>
                      <a:cubicBezTo>
                        <a:pt x="3" y="12"/>
                        <a:pt x="4" y="13"/>
                        <a:pt x="4" y="12"/>
                      </a:cubicBezTo>
                      <a:cubicBezTo>
                        <a:pt x="5" y="12"/>
                        <a:pt x="6" y="12"/>
                        <a:pt x="5" y="11"/>
                      </a:cubicBezTo>
                      <a:cubicBezTo>
                        <a:pt x="5" y="8"/>
                        <a:pt x="4" y="5"/>
                        <a:pt x="3" y="2"/>
                      </a:cubicBezTo>
                      <a:cubicBezTo>
                        <a:pt x="3" y="1"/>
                        <a:pt x="2" y="0"/>
                        <a:pt x="2" y="0"/>
                      </a:cubicBezTo>
                      <a:cubicBezTo>
                        <a:pt x="1" y="1"/>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1" name="Google Shape;201;p4"/>
              <p:cNvGrpSpPr/>
              <p:nvPr/>
            </p:nvGrpSpPr>
            <p:grpSpPr>
              <a:xfrm>
                <a:off x="2999124" y="4822953"/>
                <a:ext cx="101899" cy="101899"/>
                <a:chOff x="81636" y="4369041"/>
                <a:chExt cx="101899" cy="101899"/>
              </a:xfrm>
            </p:grpSpPr>
            <p:sp>
              <p:nvSpPr>
                <p:cNvPr id="202" name="Google Shape;202;p4"/>
                <p:cNvSpPr/>
                <p:nvPr/>
              </p:nvSpPr>
              <p:spPr>
                <a:xfrm>
                  <a:off x="81636" y="4406095"/>
                  <a:ext cx="32423" cy="60213"/>
                </a:xfrm>
                <a:custGeom>
                  <a:avLst/>
                  <a:gdLst/>
                  <a:ahLst/>
                  <a:cxnLst/>
                  <a:rect l="l" t="t" r="r" b="b"/>
                  <a:pathLst>
                    <a:path w="7" h="12" extrusionOk="0">
                      <a:moveTo>
                        <a:pt x="0" y="2"/>
                      </a:moveTo>
                      <a:cubicBezTo>
                        <a:pt x="2" y="5"/>
                        <a:pt x="3" y="8"/>
                        <a:pt x="4" y="11"/>
                      </a:cubicBezTo>
                      <a:cubicBezTo>
                        <a:pt x="4" y="12"/>
                        <a:pt x="5" y="12"/>
                        <a:pt x="5" y="12"/>
                      </a:cubicBezTo>
                      <a:cubicBezTo>
                        <a:pt x="6" y="12"/>
                        <a:pt x="7" y="11"/>
                        <a:pt x="7" y="10"/>
                      </a:cubicBezTo>
                      <a:cubicBezTo>
                        <a:pt x="6" y="7"/>
                        <a:pt x="5" y="3"/>
                        <a:pt x="3" y="0"/>
                      </a:cubicBezTo>
                      <a:cubicBezTo>
                        <a:pt x="2" y="0"/>
                        <a:pt x="1"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4"/>
                <p:cNvSpPr/>
                <p:nvPr/>
              </p:nvSpPr>
              <p:spPr>
                <a:xfrm>
                  <a:off x="132586" y="4369041"/>
                  <a:ext cx="18527" cy="101899"/>
                </a:xfrm>
                <a:custGeom>
                  <a:avLst/>
                  <a:gdLst/>
                  <a:ahLst/>
                  <a:cxnLst/>
                  <a:rect l="l" t="t" r="r" b="b"/>
                  <a:pathLst>
                    <a:path w="4" h="21" extrusionOk="0">
                      <a:moveTo>
                        <a:pt x="0" y="2"/>
                      </a:moveTo>
                      <a:cubicBezTo>
                        <a:pt x="1" y="8"/>
                        <a:pt x="1" y="14"/>
                        <a:pt x="1" y="20"/>
                      </a:cubicBezTo>
                      <a:cubicBezTo>
                        <a:pt x="1" y="20"/>
                        <a:pt x="2" y="21"/>
                        <a:pt x="3" y="21"/>
                      </a:cubicBezTo>
                      <a:cubicBezTo>
                        <a:pt x="4" y="21"/>
                        <a:pt x="4" y="20"/>
                        <a:pt x="4" y="19"/>
                      </a:cubicBezTo>
                      <a:cubicBezTo>
                        <a:pt x="4" y="14"/>
                        <a:pt x="3" y="8"/>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4"/>
                <p:cNvSpPr/>
                <p:nvPr/>
              </p:nvSpPr>
              <p:spPr>
                <a:xfrm>
                  <a:off x="169640" y="4415359"/>
                  <a:ext cx="13895" cy="50950"/>
                </a:xfrm>
                <a:custGeom>
                  <a:avLst/>
                  <a:gdLst/>
                  <a:ahLst/>
                  <a:cxnLst/>
                  <a:rect l="l" t="t" r="r" b="b"/>
                  <a:pathLst>
                    <a:path w="3" h="10" extrusionOk="0">
                      <a:moveTo>
                        <a:pt x="0" y="1"/>
                      </a:moveTo>
                      <a:cubicBezTo>
                        <a:pt x="0" y="4"/>
                        <a:pt x="0" y="6"/>
                        <a:pt x="0" y="9"/>
                      </a:cubicBezTo>
                      <a:cubicBezTo>
                        <a:pt x="0" y="9"/>
                        <a:pt x="1" y="10"/>
                        <a:pt x="1" y="10"/>
                      </a:cubicBezTo>
                      <a:cubicBezTo>
                        <a:pt x="2" y="10"/>
                        <a:pt x="3" y="9"/>
                        <a:pt x="3" y="9"/>
                      </a:cubicBezTo>
                      <a:cubicBezTo>
                        <a:pt x="3" y="6"/>
                        <a:pt x="3" y="4"/>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5" name="Google Shape;205;p4"/>
              <p:cNvGrpSpPr/>
              <p:nvPr/>
            </p:nvGrpSpPr>
            <p:grpSpPr>
              <a:xfrm>
                <a:off x="3768249" y="4951440"/>
                <a:ext cx="55581" cy="97268"/>
                <a:chOff x="294699" y="4572840"/>
                <a:chExt cx="55581" cy="97268"/>
              </a:xfrm>
            </p:grpSpPr>
            <p:sp>
              <p:nvSpPr>
                <p:cNvPr id="206" name="Google Shape;206;p4"/>
                <p:cNvSpPr/>
                <p:nvPr/>
              </p:nvSpPr>
              <p:spPr>
                <a:xfrm>
                  <a:off x="294699" y="4614526"/>
                  <a:ext cx="18527" cy="55581"/>
                </a:xfrm>
                <a:custGeom>
                  <a:avLst/>
                  <a:gdLst/>
                  <a:ahLst/>
                  <a:cxnLst/>
                  <a:rect l="l" t="t" r="r" b="b"/>
                  <a:pathLst>
                    <a:path w="4" h="12" extrusionOk="0">
                      <a:moveTo>
                        <a:pt x="0" y="2"/>
                      </a:moveTo>
                      <a:cubicBezTo>
                        <a:pt x="1" y="5"/>
                        <a:pt x="1" y="8"/>
                        <a:pt x="1" y="11"/>
                      </a:cubicBezTo>
                      <a:cubicBezTo>
                        <a:pt x="1" y="12"/>
                        <a:pt x="2" y="12"/>
                        <a:pt x="3" y="12"/>
                      </a:cubicBezTo>
                      <a:cubicBezTo>
                        <a:pt x="4" y="12"/>
                        <a:pt x="4" y="12"/>
                        <a:pt x="4" y="11"/>
                      </a:cubicBezTo>
                      <a:cubicBezTo>
                        <a:pt x="4" y="8"/>
                        <a:pt x="3" y="4"/>
                        <a:pt x="3" y="1"/>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4"/>
                <p:cNvSpPr/>
                <p:nvPr/>
              </p:nvSpPr>
              <p:spPr>
                <a:xfrm>
                  <a:off x="331753" y="4572840"/>
                  <a:ext cx="18527" cy="92636"/>
                </a:xfrm>
                <a:custGeom>
                  <a:avLst/>
                  <a:gdLst/>
                  <a:ahLst/>
                  <a:cxnLst/>
                  <a:rect l="l" t="t" r="r" b="b"/>
                  <a:pathLst>
                    <a:path w="4" h="19" extrusionOk="0">
                      <a:moveTo>
                        <a:pt x="0" y="1"/>
                      </a:moveTo>
                      <a:cubicBezTo>
                        <a:pt x="0" y="6"/>
                        <a:pt x="0" y="12"/>
                        <a:pt x="1" y="17"/>
                      </a:cubicBezTo>
                      <a:cubicBezTo>
                        <a:pt x="1" y="18"/>
                        <a:pt x="2" y="19"/>
                        <a:pt x="2" y="18"/>
                      </a:cubicBezTo>
                      <a:cubicBezTo>
                        <a:pt x="3" y="18"/>
                        <a:pt x="4" y="18"/>
                        <a:pt x="4" y="17"/>
                      </a:cubicBezTo>
                      <a:cubicBezTo>
                        <a:pt x="3" y="12"/>
                        <a:pt x="3" y="6"/>
                        <a:pt x="2" y="1"/>
                      </a:cubicBezTo>
                      <a:cubicBezTo>
                        <a:pt x="2"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8" name="Google Shape;208;p4"/>
              <p:cNvGrpSpPr/>
              <p:nvPr/>
            </p:nvGrpSpPr>
            <p:grpSpPr>
              <a:xfrm>
                <a:off x="770704" y="4764052"/>
                <a:ext cx="106531" cy="111163"/>
                <a:chOff x="-571446" y="5434352"/>
                <a:chExt cx="106531" cy="111163"/>
              </a:xfrm>
            </p:grpSpPr>
            <p:sp>
              <p:nvSpPr>
                <p:cNvPr id="209" name="Google Shape;209;p4"/>
                <p:cNvSpPr/>
                <p:nvPr/>
              </p:nvSpPr>
              <p:spPr>
                <a:xfrm>
                  <a:off x="-571446" y="5476038"/>
                  <a:ext cx="23159" cy="64845"/>
                </a:xfrm>
                <a:custGeom>
                  <a:avLst/>
                  <a:gdLst/>
                  <a:ahLst/>
                  <a:cxnLst/>
                  <a:rect l="l" t="t" r="r" b="b"/>
                  <a:pathLst>
                    <a:path w="5" h="13" extrusionOk="0">
                      <a:moveTo>
                        <a:pt x="0" y="2"/>
                      </a:moveTo>
                      <a:cubicBezTo>
                        <a:pt x="1" y="5"/>
                        <a:pt x="1" y="8"/>
                        <a:pt x="2" y="12"/>
                      </a:cubicBezTo>
                      <a:cubicBezTo>
                        <a:pt x="2" y="12"/>
                        <a:pt x="3" y="13"/>
                        <a:pt x="4" y="13"/>
                      </a:cubicBezTo>
                      <a:cubicBezTo>
                        <a:pt x="5" y="13"/>
                        <a:pt x="5" y="12"/>
                        <a:pt x="5" y="11"/>
                      </a:cubicBezTo>
                      <a:cubicBezTo>
                        <a:pt x="4" y="8"/>
                        <a:pt x="4" y="5"/>
                        <a:pt x="3" y="2"/>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4"/>
                <p:cNvSpPr/>
                <p:nvPr/>
              </p:nvSpPr>
              <p:spPr>
                <a:xfrm>
                  <a:off x="-529760" y="5434352"/>
                  <a:ext cx="23159" cy="111163"/>
                </a:xfrm>
                <a:custGeom>
                  <a:avLst/>
                  <a:gdLst/>
                  <a:ahLst/>
                  <a:cxnLst/>
                  <a:rect l="l" t="t" r="r" b="b"/>
                  <a:pathLst>
                    <a:path w="4" h="23" extrusionOk="0">
                      <a:moveTo>
                        <a:pt x="0" y="2"/>
                      </a:moveTo>
                      <a:cubicBezTo>
                        <a:pt x="1" y="8"/>
                        <a:pt x="1" y="15"/>
                        <a:pt x="1" y="21"/>
                      </a:cubicBezTo>
                      <a:cubicBezTo>
                        <a:pt x="1" y="22"/>
                        <a:pt x="2" y="23"/>
                        <a:pt x="3" y="23"/>
                      </a:cubicBezTo>
                      <a:cubicBezTo>
                        <a:pt x="4" y="23"/>
                        <a:pt x="4" y="22"/>
                        <a:pt x="4" y="21"/>
                      </a:cubicBezTo>
                      <a:cubicBezTo>
                        <a:pt x="4" y="15"/>
                        <a:pt x="4" y="8"/>
                        <a:pt x="3" y="1"/>
                      </a:cubicBezTo>
                      <a:cubicBezTo>
                        <a:pt x="3" y="1"/>
                        <a:pt x="2"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4"/>
                <p:cNvSpPr/>
                <p:nvPr/>
              </p:nvSpPr>
              <p:spPr>
                <a:xfrm>
                  <a:off x="-478810" y="5476038"/>
                  <a:ext cx="13895" cy="64845"/>
                </a:xfrm>
                <a:custGeom>
                  <a:avLst/>
                  <a:gdLst/>
                  <a:ahLst/>
                  <a:cxnLst/>
                  <a:rect l="l" t="t" r="r" b="b"/>
                  <a:pathLst>
                    <a:path w="3" h="13" extrusionOk="0">
                      <a:moveTo>
                        <a:pt x="0" y="2"/>
                      </a:moveTo>
                      <a:cubicBezTo>
                        <a:pt x="0" y="5"/>
                        <a:pt x="0" y="8"/>
                        <a:pt x="0" y="11"/>
                      </a:cubicBezTo>
                      <a:cubicBezTo>
                        <a:pt x="0" y="12"/>
                        <a:pt x="1" y="13"/>
                        <a:pt x="1" y="13"/>
                      </a:cubicBezTo>
                      <a:cubicBezTo>
                        <a:pt x="2" y="13"/>
                        <a:pt x="3" y="12"/>
                        <a:pt x="3" y="11"/>
                      </a:cubicBezTo>
                      <a:cubicBezTo>
                        <a:pt x="3" y="8"/>
                        <a:pt x="3" y="5"/>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2" name="Google Shape;212;p4"/>
              <p:cNvGrpSpPr/>
              <p:nvPr/>
            </p:nvGrpSpPr>
            <p:grpSpPr>
              <a:xfrm>
                <a:off x="1709756" y="4605271"/>
                <a:ext cx="60213" cy="83372"/>
                <a:chOff x="-877144" y="4790534"/>
                <a:chExt cx="60213" cy="83372"/>
              </a:xfrm>
            </p:grpSpPr>
            <p:sp>
              <p:nvSpPr>
                <p:cNvPr id="213" name="Google Shape;213;p4"/>
                <p:cNvSpPr/>
                <p:nvPr/>
              </p:nvSpPr>
              <p:spPr>
                <a:xfrm>
                  <a:off x="-877144" y="4818324"/>
                  <a:ext cx="13895" cy="55581"/>
                </a:xfrm>
                <a:custGeom>
                  <a:avLst/>
                  <a:gdLst/>
                  <a:ahLst/>
                  <a:cxnLst/>
                  <a:rect l="l" t="t" r="r" b="b"/>
                  <a:pathLst>
                    <a:path w="3" h="11" extrusionOk="0">
                      <a:moveTo>
                        <a:pt x="3" y="10"/>
                      </a:moveTo>
                      <a:cubicBezTo>
                        <a:pt x="3" y="7"/>
                        <a:pt x="3" y="4"/>
                        <a:pt x="3" y="2"/>
                      </a:cubicBezTo>
                      <a:cubicBezTo>
                        <a:pt x="3" y="1"/>
                        <a:pt x="2" y="0"/>
                        <a:pt x="2" y="0"/>
                      </a:cubicBezTo>
                      <a:cubicBezTo>
                        <a:pt x="1" y="0"/>
                        <a:pt x="0" y="1"/>
                        <a:pt x="0" y="2"/>
                      </a:cubicBezTo>
                      <a:cubicBezTo>
                        <a:pt x="0" y="4"/>
                        <a:pt x="0" y="7"/>
                        <a:pt x="0" y="10"/>
                      </a:cubicBezTo>
                      <a:cubicBezTo>
                        <a:pt x="0" y="11"/>
                        <a:pt x="1" y="11"/>
                        <a:pt x="2"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4"/>
                <p:cNvSpPr/>
                <p:nvPr/>
              </p:nvSpPr>
              <p:spPr>
                <a:xfrm>
                  <a:off x="-835458" y="4790534"/>
                  <a:ext cx="18527" cy="74109"/>
                </a:xfrm>
                <a:custGeom>
                  <a:avLst/>
                  <a:gdLst/>
                  <a:ahLst/>
                  <a:cxnLst/>
                  <a:rect l="l" t="t" r="r" b="b"/>
                  <a:pathLst>
                    <a:path w="4" h="15" extrusionOk="0">
                      <a:moveTo>
                        <a:pt x="0" y="2"/>
                      </a:moveTo>
                      <a:cubicBezTo>
                        <a:pt x="0" y="2"/>
                        <a:pt x="0" y="3"/>
                        <a:pt x="0" y="4"/>
                      </a:cubicBezTo>
                      <a:cubicBezTo>
                        <a:pt x="0" y="7"/>
                        <a:pt x="0" y="10"/>
                        <a:pt x="1" y="13"/>
                      </a:cubicBezTo>
                      <a:cubicBezTo>
                        <a:pt x="1" y="14"/>
                        <a:pt x="2" y="15"/>
                        <a:pt x="3" y="15"/>
                      </a:cubicBezTo>
                      <a:cubicBezTo>
                        <a:pt x="3" y="14"/>
                        <a:pt x="4" y="14"/>
                        <a:pt x="4" y="13"/>
                      </a:cubicBezTo>
                      <a:cubicBezTo>
                        <a:pt x="3" y="10"/>
                        <a:pt x="2" y="7"/>
                        <a:pt x="2" y="4"/>
                      </a:cubicBezTo>
                      <a:cubicBezTo>
                        <a:pt x="2" y="3"/>
                        <a:pt x="3" y="3"/>
                        <a:pt x="3" y="2"/>
                      </a:cubicBezTo>
                      <a:cubicBezTo>
                        <a:pt x="3"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5" name="Google Shape;215;p4"/>
              <p:cNvGrpSpPr/>
              <p:nvPr/>
            </p:nvGrpSpPr>
            <p:grpSpPr>
              <a:xfrm>
                <a:off x="4060924" y="4609898"/>
                <a:ext cx="115795" cy="74109"/>
                <a:chOff x="618924" y="4160610"/>
                <a:chExt cx="115795" cy="74109"/>
              </a:xfrm>
            </p:grpSpPr>
            <p:sp>
              <p:nvSpPr>
                <p:cNvPr id="216" name="Google Shape;216;p4"/>
                <p:cNvSpPr/>
                <p:nvPr/>
              </p:nvSpPr>
              <p:spPr>
                <a:xfrm>
                  <a:off x="674505" y="4160610"/>
                  <a:ext cx="13895" cy="69477"/>
                </a:xfrm>
                <a:custGeom>
                  <a:avLst/>
                  <a:gdLst/>
                  <a:ahLst/>
                  <a:cxnLst/>
                  <a:rect l="l" t="t" r="r" b="b"/>
                  <a:pathLst>
                    <a:path w="3" h="14" extrusionOk="0">
                      <a:moveTo>
                        <a:pt x="0" y="1"/>
                      </a:moveTo>
                      <a:cubicBezTo>
                        <a:pt x="0" y="5"/>
                        <a:pt x="0" y="9"/>
                        <a:pt x="0" y="13"/>
                      </a:cubicBezTo>
                      <a:cubicBezTo>
                        <a:pt x="0" y="14"/>
                        <a:pt x="1" y="14"/>
                        <a:pt x="1" y="14"/>
                      </a:cubicBezTo>
                      <a:cubicBezTo>
                        <a:pt x="2" y="14"/>
                        <a:pt x="3" y="14"/>
                        <a:pt x="3" y="13"/>
                      </a:cubicBezTo>
                      <a:cubicBezTo>
                        <a:pt x="3" y="9"/>
                        <a:pt x="3" y="5"/>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4"/>
                <p:cNvSpPr/>
                <p:nvPr/>
              </p:nvSpPr>
              <p:spPr>
                <a:xfrm>
                  <a:off x="706928" y="4174506"/>
                  <a:ext cx="27791" cy="60213"/>
                </a:xfrm>
                <a:custGeom>
                  <a:avLst/>
                  <a:gdLst/>
                  <a:ahLst/>
                  <a:cxnLst/>
                  <a:rect l="l" t="t" r="r" b="b"/>
                  <a:pathLst>
                    <a:path w="6" h="12" extrusionOk="0">
                      <a:moveTo>
                        <a:pt x="3" y="11"/>
                      </a:moveTo>
                      <a:cubicBezTo>
                        <a:pt x="4" y="8"/>
                        <a:pt x="5" y="5"/>
                        <a:pt x="6" y="2"/>
                      </a:cubicBezTo>
                      <a:cubicBezTo>
                        <a:pt x="6" y="1"/>
                        <a:pt x="5" y="0"/>
                        <a:pt x="4" y="0"/>
                      </a:cubicBezTo>
                      <a:cubicBezTo>
                        <a:pt x="4" y="0"/>
                        <a:pt x="3" y="0"/>
                        <a:pt x="3" y="1"/>
                      </a:cubicBezTo>
                      <a:cubicBezTo>
                        <a:pt x="2" y="4"/>
                        <a:pt x="1" y="7"/>
                        <a:pt x="1" y="10"/>
                      </a:cubicBezTo>
                      <a:cubicBezTo>
                        <a:pt x="0" y="11"/>
                        <a:pt x="1" y="12"/>
                        <a:pt x="2"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4"/>
                <p:cNvSpPr/>
                <p:nvPr/>
              </p:nvSpPr>
              <p:spPr>
                <a:xfrm>
                  <a:off x="618924" y="4169874"/>
                  <a:ext cx="27791" cy="64845"/>
                </a:xfrm>
                <a:custGeom>
                  <a:avLst/>
                  <a:gdLst/>
                  <a:ahLst/>
                  <a:cxnLst/>
                  <a:rect l="l" t="t" r="r" b="b"/>
                  <a:pathLst>
                    <a:path w="5" h="13" extrusionOk="0">
                      <a:moveTo>
                        <a:pt x="0" y="2"/>
                      </a:moveTo>
                      <a:cubicBezTo>
                        <a:pt x="1" y="5"/>
                        <a:pt x="2" y="8"/>
                        <a:pt x="2" y="11"/>
                      </a:cubicBezTo>
                      <a:cubicBezTo>
                        <a:pt x="2" y="12"/>
                        <a:pt x="3" y="13"/>
                        <a:pt x="4" y="12"/>
                      </a:cubicBezTo>
                      <a:cubicBezTo>
                        <a:pt x="5" y="12"/>
                        <a:pt x="5" y="11"/>
                        <a:pt x="5" y="11"/>
                      </a:cubicBezTo>
                      <a:cubicBezTo>
                        <a:pt x="4" y="8"/>
                        <a:pt x="4" y="5"/>
                        <a:pt x="3" y="1"/>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9" name="Google Shape;219;p4"/>
              <p:cNvGrpSpPr/>
              <p:nvPr/>
            </p:nvGrpSpPr>
            <p:grpSpPr>
              <a:xfrm>
                <a:off x="4588315" y="4695580"/>
                <a:ext cx="55581" cy="83372"/>
                <a:chOff x="1568440" y="4924855"/>
                <a:chExt cx="55581" cy="83372"/>
              </a:xfrm>
            </p:grpSpPr>
            <p:sp>
              <p:nvSpPr>
                <p:cNvPr id="220" name="Google Shape;220;p4"/>
                <p:cNvSpPr/>
                <p:nvPr/>
              </p:nvSpPr>
              <p:spPr>
                <a:xfrm>
                  <a:off x="1568440" y="4952646"/>
                  <a:ext cx="13895" cy="55581"/>
                </a:xfrm>
                <a:custGeom>
                  <a:avLst/>
                  <a:gdLst/>
                  <a:ahLst/>
                  <a:cxnLst/>
                  <a:rect l="l" t="t" r="r" b="b"/>
                  <a:pathLst>
                    <a:path w="3" h="11" extrusionOk="0">
                      <a:moveTo>
                        <a:pt x="3" y="10"/>
                      </a:moveTo>
                      <a:cubicBezTo>
                        <a:pt x="3" y="7"/>
                        <a:pt x="3" y="4"/>
                        <a:pt x="3" y="1"/>
                      </a:cubicBezTo>
                      <a:cubicBezTo>
                        <a:pt x="3" y="1"/>
                        <a:pt x="2" y="0"/>
                        <a:pt x="1" y="0"/>
                      </a:cubicBezTo>
                      <a:cubicBezTo>
                        <a:pt x="0" y="0"/>
                        <a:pt x="0" y="1"/>
                        <a:pt x="0" y="1"/>
                      </a:cubicBezTo>
                      <a:cubicBezTo>
                        <a:pt x="0" y="4"/>
                        <a:pt x="0" y="7"/>
                        <a:pt x="0" y="10"/>
                      </a:cubicBezTo>
                      <a:cubicBezTo>
                        <a:pt x="0" y="11"/>
                        <a:pt x="0" y="11"/>
                        <a:pt x="1"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4"/>
                <p:cNvSpPr/>
                <p:nvPr/>
              </p:nvSpPr>
              <p:spPr>
                <a:xfrm>
                  <a:off x="1605495" y="4924855"/>
                  <a:ext cx="18527" cy="74109"/>
                </a:xfrm>
                <a:custGeom>
                  <a:avLst/>
                  <a:gdLst/>
                  <a:ahLst/>
                  <a:cxnLst/>
                  <a:rect l="l" t="t" r="r" b="b"/>
                  <a:pathLst>
                    <a:path w="4" h="15" extrusionOk="0">
                      <a:moveTo>
                        <a:pt x="0" y="2"/>
                      </a:moveTo>
                      <a:cubicBezTo>
                        <a:pt x="0" y="2"/>
                        <a:pt x="0" y="3"/>
                        <a:pt x="0" y="4"/>
                      </a:cubicBezTo>
                      <a:cubicBezTo>
                        <a:pt x="0" y="7"/>
                        <a:pt x="1" y="10"/>
                        <a:pt x="1" y="13"/>
                      </a:cubicBezTo>
                      <a:cubicBezTo>
                        <a:pt x="2" y="14"/>
                        <a:pt x="2" y="15"/>
                        <a:pt x="3" y="14"/>
                      </a:cubicBezTo>
                      <a:cubicBezTo>
                        <a:pt x="4" y="14"/>
                        <a:pt x="4" y="13"/>
                        <a:pt x="4" y="13"/>
                      </a:cubicBezTo>
                      <a:cubicBezTo>
                        <a:pt x="3" y="10"/>
                        <a:pt x="3" y="7"/>
                        <a:pt x="3" y="4"/>
                      </a:cubicBezTo>
                      <a:cubicBezTo>
                        <a:pt x="3" y="3"/>
                        <a:pt x="3" y="2"/>
                        <a:pt x="3" y="2"/>
                      </a:cubicBezTo>
                      <a:cubicBezTo>
                        <a:pt x="3" y="1"/>
                        <a:pt x="3"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2" name="Google Shape;222;p4"/>
              <p:cNvGrpSpPr/>
              <p:nvPr/>
            </p:nvGrpSpPr>
            <p:grpSpPr>
              <a:xfrm>
                <a:off x="232235" y="3277734"/>
                <a:ext cx="69477" cy="106531"/>
                <a:chOff x="-1437590" y="4151347"/>
                <a:chExt cx="69477" cy="106531"/>
              </a:xfrm>
            </p:grpSpPr>
            <p:sp>
              <p:nvSpPr>
                <p:cNvPr id="223" name="Google Shape;223;p4"/>
                <p:cNvSpPr/>
                <p:nvPr/>
              </p:nvSpPr>
              <p:spPr>
                <a:xfrm>
                  <a:off x="-1437590" y="4183769"/>
                  <a:ext cx="32423" cy="74109"/>
                </a:xfrm>
                <a:custGeom>
                  <a:avLst/>
                  <a:gdLst/>
                  <a:ahLst/>
                  <a:cxnLst/>
                  <a:rect l="l" t="t" r="r" b="b"/>
                  <a:pathLst>
                    <a:path w="6" h="15" extrusionOk="0">
                      <a:moveTo>
                        <a:pt x="1" y="2"/>
                      </a:moveTo>
                      <a:cubicBezTo>
                        <a:pt x="1" y="6"/>
                        <a:pt x="2" y="10"/>
                        <a:pt x="3" y="13"/>
                      </a:cubicBezTo>
                      <a:cubicBezTo>
                        <a:pt x="3" y="14"/>
                        <a:pt x="4" y="15"/>
                        <a:pt x="5" y="14"/>
                      </a:cubicBezTo>
                      <a:cubicBezTo>
                        <a:pt x="6" y="14"/>
                        <a:pt x="6" y="14"/>
                        <a:pt x="6" y="13"/>
                      </a:cubicBezTo>
                      <a:cubicBezTo>
                        <a:pt x="5" y="9"/>
                        <a:pt x="4" y="5"/>
                        <a:pt x="3" y="1"/>
                      </a:cubicBezTo>
                      <a:cubicBezTo>
                        <a:pt x="3" y="1"/>
                        <a:pt x="2" y="0"/>
                        <a:pt x="2" y="0"/>
                      </a:cubicBezTo>
                      <a:cubicBezTo>
                        <a:pt x="1" y="0"/>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4"/>
                <p:cNvSpPr/>
                <p:nvPr/>
              </p:nvSpPr>
              <p:spPr>
                <a:xfrm>
                  <a:off x="-1382008" y="4151347"/>
                  <a:ext cx="13895" cy="97268"/>
                </a:xfrm>
                <a:custGeom>
                  <a:avLst/>
                  <a:gdLst/>
                  <a:ahLst/>
                  <a:cxnLst/>
                  <a:rect l="l" t="t" r="r" b="b"/>
                  <a:pathLst>
                    <a:path w="3" h="20" extrusionOk="0">
                      <a:moveTo>
                        <a:pt x="0" y="1"/>
                      </a:moveTo>
                      <a:cubicBezTo>
                        <a:pt x="0" y="3"/>
                        <a:pt x="0" y="6"/>
                        <a:pt x="0" y="8"/>
                      </a:cubicBezTo>
                      <a:cubicBezTo>
                        <a:pt x="0" y="11"/>
                        <a:pt x="0" y="15"/>
                        <a:pt x="0" y="18"/>
                      </a:cubicBezTo>
                      <a:cubicBezTo>
                        <a:pt x="0" y="19"/>
                        <a:pt x="1" y="20"/>
                        <a:pt x="2" y="20"/>
                      </a:cubicBezTo>
                      <a:cubicBezTo>
                        <a:pt x="3" y="19"/>
                        <a:pt x="3" y="19"/>
                        <a:pt x="3" y="18"/>
                      </a:cubicBezTo>
                      <a:cubicBezTo>
                        <a:pt x="3" y="15"/>
                        <a:pt x="2" y="11"/>
                        <a:pt x="2" y="8"/>
                      </a:cubicBezTo>
                      <a:cubicBezTo>
                        <a:pt x="2" y="6"/>
                        <a:pt x="3" y="3"/>
                        <a:pt x="3" y="1"/>
                      </a:cubicBezTo>
                      <a:cubicBezTo>
                        <a:pt x="3" y="1"/>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0"/>
        <p:cNvGrpSpPr/>
        <p:nvPr/>
      </p:nvGrpSpPr>
      <p:grpSpPr>
        <a:xfrm>
          <a:off x="0" y="0"/>
          <a:ext cx="0" cy="0"/>
          <a:chOff x="0" y="0"/>
          <a:chExt cx="0" cy="0"/>
        </a:xfrm>
      </p:grpSpPr>
      <p:sp>
        <p:nvSpPr>
          <p:cNvPr id="541" name="Google Shape;541;p10"/>
          <p:cNvSpPr>
            <a:spLocks noGrp="1"/>
          </p:cNvSpPr>
          <p:nvPr>
            <p:ph type="pic" idx="2"/>
          </p:nvPr>
        </p:nvSpPr>
        <p:spPr>
          <a:xfrm>
            <a:off x="0" y="0"/>
            <a:ext cx="9144000" cy="5143500"/>
          </a:xfrm>
          <a:prstGeom prst="rect">
            <a:avLst/>
          </a:prstGeom>
          <a:noFill/>
          <a:ln>
            <a:noFill/>
          </a:ln>
        </p:spPr>
      </p:sp>
      <p:sp>
        <p:nvSpPr>
          <p:cNvPr id="542" name="Google Shape;542;p10"/>
          <p:cNvSpPr txBox="1">
            <a:spLocks noGrp="1"/>
          </p:cNvSpPr>
          <p:nvPr>
            <p:ph type="title"/>
          </p:nvPr>
        </p:nvSpPr>
        <p:spPr>
          <a:xfrm>
            <a:off x="713225" y="3593875"/>
            <a:ext cx="3226800" cy="975000"/>
          </a:xfrm>
          <a:prstGeom prst="rect">
            <a:avLst/>
          </a:prstGeom>
          <a:solidFill>
            <a:schemeClr val="accent2"/>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0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06"/>
        <p:cNvGrpSpPr/>
        <p:nvPr/>
      </p:nvGrpSpPr>
      <p:grpSpPr>
        <a:xfrm>
          <a:off x="0" y="0"/>
          <a:ext cx="0" cy="0"/>
          <a:chOff x="0" y="0"/>
          <a:chExt cx="0" cy="0"/>
        </a:xfrm>
      </p:grpSpPr>
      <p:sp>
        <p:nvSpPr>
          <p:cNvPr id="607" name="Google Shape;60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8" name="Google Shape;608;p13"/>
          <p:cNvSpPr txBox="1">
            <a:spLocks noGrp="1"/>
          </p:cNvSpPr>
          <p:nvPr>
            <p:ph type="subTitle" idx="1"/>
          </p:nvPr>
        </p:nvSpPr>
        <p:spPr>
          <a:xfrm>
            <a:off x="1541325" y="1899425"/>
            <a:ext cx="2595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9" name="Google Shape;609;p13"/>
          <p:cNvSpPr txBox="1">
            <a:spLocks noGrp="1"/>
          </p:cNvSpPr>
          <p:nvPr>
            <p:ph type="subTitle" idx="2"/>
          </p:nvPr>
        </p:nvSpPr>
        <p:spPr>
          <a:xfrm>
            <a:off x="1541325" y="3485150"/>
            <a:ext cx="2595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10" name="Google Shape;610;p13"/>
          <p:cNvSpPr txBox="1">
            <a:spLocks noGrp="1"/>
          </p:cNvSpPr>
          <p:nvPr>
            <p:ph type="subTitle" idx="3"/>
          </p:nvPr>
        </p:nvSpPr>
        <p:spPr>
          <a:xfrm>
            <a:off x="5039075" y="1899425"/>
            <a:ext cx="2595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11" name="Google Shape;611;p13"/>
          <p:cNvSpPr txBox="1">
            <a:spLocks noGrp="1"/>
          </p:cNvSpPr>
          <p:nvPr>
            <p:ph type="subTitle" idx="4"/>
          </p:nvPr>
        </p:nvSpPr>
        <p:spPr>
          <a:xfrm>
            <a:off x="5039075" y="3485150"/>
            <a:ext cx="2595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12" name="Google Shape;612;p13"/>
          <p:cNvSpPr txBox="1">
            <a:spLocks noGrp="1"/>
          </p:cNvSpPr>
          <p:nvPr>
            <p:ph type="title" idx="5" hasCustomPrompt="1"/>
          </p:nvPr>
        </p:nvSpPr>
        <p:spPr>
          <a:xfrm>
            <a:off x="720000" y="1557425"/>
            <a:ext cx="675600" cy="484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3" name="Google Shape;613;p13"/>
          <p:cNvSpPr txBox="1">
            <a:spLocks noGrp="1"/>
          </p:cNvSpPr>
          <p:nvPr>
            <p:ph type="title" idx="6" hasCustomPrompt="1"/>
          </p:nvPr>
        </p:nvSpPr>
        <p:spPr>
          <a:xfrm>
            <a:off x="720000" y="3143125"/>
            <a:ext cx="675600" cy="484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4" name="Google Shape;614;p13"/>
          <p:cNvSpPr txBox="1">
            <a:spLocks noGrp="1"/>
          </p:cNvSpPr>
          <p:nvPr>
            <p:ph type="title" idx="7" hasCustomPrompt="1"/>
          </p:nvPr>
        </p:nvSpPr>
        <p:spPr>
          <a:xfrm>
            <a:off x="4217625" y="1557425"/>
            <a:ext cx="675600" cy="484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5" name="Google Shape;615;p13"/>
          <p:cNvSpPr txBox="1">
            <a:spLocks noGrp="1"/>
          </p:cNvSpPr>
          <p:nvPr>
            <p:ph type="title" idx="8" hasCustomPrompt="1"/>
          </p:nvPr>
        </p:nvSpPr>
        <p:spPr>
          <a:xfrm>
            <a:off x="4217625" y="3143125"/>
            <a:ext cx="675600" cy="484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6" name="Google Shape;616;p13"/>
          <p:cNvSpPr txBox="1">
            <a:spLocks noGrp="1"/>
          </p:cNvSpPr>
          <p:nvPr>
            <p:ph type="subTitle" idx="9"/>
          </p:nvPr>
        </p:nvSpPr>
        <p:spPr>
          <a:xfrm>
            <a:off x="1541325" y="1557425"/>
            <a:ext cx="25953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sap"/>
              <a:buNone/>
              <a:defRPr sz="2000" b="1">
                <a:latin typeface="Asap"/>
                <a:ea typeface="Asap"/>
                <a:cs typeface="Asap"/>
                <a:sym typeface="Asap"/>
              </a:defRPr>
            </a:lvl1pPr>
            <a:lvl2pPr lvl="1" rtl="0">
              <a:lnSpc>
                <a:spcPct val="100000"/>
              </a:lnSpc>
              <a:spcBef>
                <a:spcPts val="0"/>
              </a:spcBef>
              <a:spcAft>
                <a:spcPts val="0"/>
              </a:spcAft>
              <a:buSzPts val="2400"/>
              <a:buFont typeface="Asap"/>
              <a:buNone/>
              <a:defRPr sz="2400" b="1">
                <a:latin typeface="Asap"/>
                <a:ea typeface="Asap"/>
                <a:cs typeface="Asap"/>
                <a:sym typeface="Asap"/>
              </a:defRPr>
            </a:lvl2pPr>
            <a:lvl3pPr lvl="2" rtl="0">
              <a:lnSpc>
                <a:spcPct val="100000"/>
              </a:lnSpc>
              <a:spcBef>
                <a:spcPts val="0"/>
              </a:spcBef>
              <a:spcAft>
                <a:spcPts val="0"/>
              </a:spcAft>
              <a:buSzPts val="2400"/>
              <a:buFont typeface="Asap"/>
              <a:buNone/>
              <a:defRPr sz="2400" b="1">
                <a:latin typeface="Asap"/>
                <a:ea typeface="Asap"/>
                <a:cs typeface="Asap"/>
                <a:sym typeface="Asap"/>
              </a:defRPr>
            </a:lvl3pPr>
            <a:lvl4pPr lvl="3" rtl="0">
              <a:lnSpc>
                <a:spcPct val="100000"/>
              </a:lnSpc>
              <a:spcBef>
                <a:spcPts val="0"/>
              </a:spcBef>
              <a:spcAft>
                <a:spcPts val="0"/>
              </a:spcAft>
              <a:buSzPts val="2400"/>
              <a:buFont typeface="Asap"/>
              <a:buNone/>
              <a:defRPr sz="2400" b="1">
                <a:latin typeface="Asap"/>
                <a:ea typeface="Asap"/>
                <a:cs typeface="Asap"/>
                <a:sym typeface="Asap"/>
              </a:defRPr>
            </a:lvl4pPr>
            <a:lvl5pPr lvl="4" rtl="0">
              <a:lnSpc>
                <a:spcPct val="100000"/>
              </a:lnSpc>
              <a:spcBef>
                <a:spcPts val="0"/>
              </a:spcBef>
              <a:spcAft>
                <a:spcPts val="0"/>
              </a:spcAft>
              <a:buSzPts val="2400"/>
              <a:buFont typeface="Asap"/>
              <a:buNone/>
              <a:defRPr sz="2400" b="1">
                <a:latin typeface="Asap"/>
                <a:ea typeface="Asap"/>
                <a:cs typeface="Asap"/>
                <a:sym typeface="Asap"/>
              </a:defRPr>
            </a:lvl5pPr>
            <a:lvl6pPr lvl="5" rtl="0">
              <a:lnSpc>
                <a:spcPct val="100000"/>
              </a:lnSpc>
              <a:spcBef>
                <a:spcPts val="0"/>
              </a:spcBef>
              <a:spcAft>
                <a:spcPts val="0"/>
              </a:spcAft>
              <a:buSzPts val="2400"/>
              <a:buFont typeface="Asap"/>
              <a:buNone/>
              <a:defRPr sz="2400" b="1">
                <a:latin typeface="Asap"/>
                <a:ea typeface="Asap"/>
                <a:cs typeface="Asap"/>
                <a:sym typeface="Asap"/>
              </a:defRPr>
            </a:lvl6pPr>
            <a:lvl7pPr lvl="6" rtl="0">
              <a:lnSpc>
                <a:spcPct val="100000"/>
              </a:lnSpc>
              <a:spcBef>
                <a:spcPts val="0"/>
              </a:spcBef>
              <a:spcAft>
                <a:spcPts val="0"/>
              </a:spcAft>
              <a:buSzPts val="2400"/>
              <a:buFont typeface="Asap"/>
              <a:buNone/>
              <a:defRPr sz="2400" b="1">
                <a:latin typeface="Asap"/>
                <a:ea typeface="Asap"/>
                <a:cs typeface="Asap"/>
                <a:sym typeface="Asap"/>
              </a:defRPr>
            </a:lvl7pPr>
            <a:lvl8pPr lvl="7" rtl="0">
              <a:lnSpc>
                <a:spcPct val="100000"/>
              </a:lnSpc>
              <a:spcBef>
                <a:spcPts val="0"/>
              </a:spcBef>
              <a:spcAft>
                <a:spcPts val="0"/>
              </a:spcAft>
              <a:buSzPts val="2400"/>
              <a:buFont typeface="Asap"/>
              <a:buNone/>
              <a:defRPr sz="2400" b="1">
                <a:latin typeface="Asap"/>
                <a:ea typeface="Asap"/>
                <a:cs typeface="Asap"/>
                <a:sym typeface="Asap"/>
              </a:defRPr>
            </a:lvl8pPr>
            <a:lvl9pPr lvl="8" rtl="0">
              <a:lnSpc>
                <a:spcPct val="100000"/>
              </a:lnSpc>
              <a:spcBef>
                <a:spcPts val="0"/>
              </a:spcBef>
              <a:spcAft>
                <a:spcPts val="0"/>
              </a:spcAft>
              <a:buSzPts val="2400"/>
              <a:buFont typeface="Asap"/>
              <a:buNone/>
              <a:defRPr sz="2400" b="1">
                <a:latin typeface="Asap"/>
                <a:ea typeface="Asap"/>
                <a:cs typeface="Asap"/>
                <a:sym typeface="Asap"/>
              </a:defRPr>
            </a:lvl9pPr>
          </a:lstStyle>
          <a:p>
            <a:endParaRPr/>
          </a:p>
        </p:txBody>
      </p:sp>
      <p:sp>
        <p:nvSpPr>
          <p:cNvPr id="617" name="Google Shape;617;p13"/>
          <p:cNvSpPr txBox="1">
            <a:spLocks noGrp="1"/>
          </p:cNvSpPr>
          <p:nvPr>
            <p:ph type="subTitle" idx="13"/>
          </p:nvPr>
        </p:nvSpPr>
        <p:spPr>
          <a:xfrm>
            <a:off x="5039075" y="1557425"/>
            <a:ext cx="25953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sap"/>
              <a:buNone/>
              <a:defRPr sz="2000" b="1">
                <a:latin typeface="Asap"/>
                <a:ea typeface="Asap"/>
                <a:cs typeface="Asap"/>
                <a:sym typeface="Asap"/>
              </a:defRPr>
            </a:lvl1pPr>
            <a:lvl2pPr lvl="1" rtl="0">
              <a:lnSpc>
                <a:spcPct val="100000"/>
              </a:lnSpc>
              <a:spcBef>
                <a:spcPts val="0"/>
              </a:spcBef>
              <a:spcAft>
                <a:spcPts val="0"/>
              </a:spcAft>
              <a:buSzPts val="2400"/>
              <a:buFont typeface="Asap"/>
              <a:buNone/>
              <a:defRPr sz="2400" b="1">
                <a:latin typeface="Asap"/>
                <a:ea typeface="Asap"/>
                <a:cs typeface="Asap"/>
                <a:sym typeface="Asap"/>
              </a:defRPr>
            </a:lvl2pPr>
            <a:lvl3pPr lvl="2" rtl="0">
              <a:lnSpc>
                <a:spcPct val="100000"/>
              </a:lnSpc>
              <a:spcBef>
                <a:spcPts val="0"/>
              </a:spcBef>
              <a:spcAft>
                <a:spcPts val="0"/>
              </a:spcAft>
              <a:buSzPts val="2400"/>
              <a:buFont typeface="Asap"/>
              <a:buNone/>
              <a:defRPr sz="2400" b="1">
                <a:latin typeface="Asap"/>
                <a:ea typeface="Asap"/>
                <a:cs typeface="Asap"/>
                <a:sym typeface="Asap"/>
              </a:defRPr>
            </a:lvl3pPr>
            <a:lvl4pPr lvl="3" rtl="0">
              <a:lnSpc>
                <a:spcPct val="100000"/>
              </a:lnSpc>
              <a:spcBef>
                <a:spcPts val="0"/>
              </a:spcBef>
              <a:spcAft>
                <a:spcPts val="0"/>
              </a:spcAft>
              <a:buSzPts val="2400"/>
              <a:buFont typeface="Asap"/>
              <a:buNone/>
              <a:defRPr sz="2400" b="1">
                <a:latin typeface="Asap"/>
                <a:ea typeface="Asap"/>
                <a:cs typeface="Asap"/>
                <a:sym typeface="Asap"/>
              </a:defRPr>
            </a:lvl4pPr>
            <a:lvl5pPr lvl="4" rtl="0">
              <a:lnSpc>
                <a:spcPct val="100000"/>
              </a:lnSpc>
              <a:spcBef>
                <a:spcPts val="0"/>
              </a:spcBef>
              <a:spcAft>
                <a:spcPts val="0"/>
              </a:spcAft>
              <a:buSzPts val="2400"/>
              <a:buFont typeface="Asap"/>
              <a:buNone/>
              <a:defRPr sz="2400" b="1">
                <a:latin typeface="Asap"/>
                <a:ea typeface="Asap"/>
                <a:cs typeface="Asap"/>
                <a:sym typeface="Asap"/>
              </a:defRPr>
            </a:lvl5pPr>
            <a:lvl6pPr lvl="5" rtl="0">
              <a:lnSpc>
                <a:spcPct val="100000"/>
              </a:lnSpc>
              <a:spcBef>
                <a:spcPts val="0"/>
              </a:spcBef>
              <a:spcAft>
                <a:spcPts val="0"/>
              </a:spcAft>
              <a:buSzPts val="2400"/>
              <a:buFont typeface="Asap"/>
              <a:buNone/>
              <a:defRPr sz="2400" b="1">
                <a:latin typeface="Asap"/>
                <a:ea typeface="Asap"/>
                <a:cs typeface="Asap"/>
                <a:sym typeface="Asap"/>
              </a:defRPr>
            </a:lvl6pPr>
            <a:lvl7pPr lvl="6" rtl="0">
              <a:lnSpc>
                <a:spcPct val="100000"/>
              </a:lnSpc>
              <a:spcBef>
                <a:spcPts val="0"/>
              </a:spcBef>
              <a:spcAft>
                <a:spcPts val="0"/>
              </a:spcAft>
              <a:buSzPts val="2400"/>
              <a:buFont typeface="Asap"/>
              <a:buNone/>
              <a:defRPr sz="2400" b="1">
                <a:latin typeface="Asap"/>
                <a:ea typeface="Asap"/>
                <a:cs typeface="Asap"/>
                <a:sym typeface="Asap"/>
              </a:defRPr>
            </a:lvl7pPr>
            <a:lvl8pPr lvl="7" rtl="0">
              <a:lnSpc>
                <a:spcPct val="100000"/>
              </a:lnSpc>
              <a:spcBef>
                <a:spcPts val="0"/>
              </a:spcBef>
              <a:spcAft>
                <a:spcPts val="0"/>
              </a:spcAft>
              <a:buSzPts val="2400"/>
              <a:buFont typeface="Asap"/>
              <a:buNone/>
              <a:defRPr sz="2400" b="1">
                <a:latin typeface="Asap"/>
                <a:ea typeface="Asap"/>
                <a:cs typeface="Asap"/>
                <a:sym typeface="Asap"/>
              </a:defRPr>
            </a:lvl8pPr>
            <a:lvl9pPr lvl="8" rtl="0">
              <a:lnSpc>
                <a:spcPct val="100000"/>
              </a:lnSpc>
              <a:spcBef>
                <a:spcPts val="0"/>
              </a:spcBef>
              <a:spcAft>
                <a:spcPts val="0"/>
              </a:spcAft>
              <a:buSzPts val="2400"/>
              <a:buFont typeface="Asap"/>
              <a:buNone/>
              <a:defRPr sz="2400" b="1">
                <a:latin typeface="Asap"/>
                <a:ea typeface="Asap"/>
                <a:cs typeface="Asap"/>
                <a:sym typeface="Asap"/>
              </a:defRPr>
            </a:lvl9pPr>
          </a:lstStyle>
          <a:p>
            <a:endParaRPr/>
          </a:p>
        </p:txBody>
      </p:sp>
      <p:sp>
        <p:nvSpPr>
          <p:cNvPr id="618" name="Google Shape;618;p13"/>
          <p:cNvSpPr txBox="1">
            <a:spLocks noGrp="1"/>
          </p:cNvSpPr>
          <p:nvPr>
            <p:ph type="subTitle" idx="14"/>
          </p:nvPr>
        </p:nvSpPr>
        <p:spPr>
          <a:xfrm>
            <a:off x="1541325" y="3143125"/>
            <a:ext cx="25953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sap"/>
              <a:buNone/>
              <a:defRPr sz="2000" b="1">
                <a:latin typeface="Asap"/>
                <a:ea typeface="Asap"/>
                <a:cs typeface="Asap"/>
                <a:sym typeface="Asap"/>
              </a:defRPr>
            </a:lvl1pPr>
            <a:lvl2pPr lvl="1" rtl="0">
              <a:lnSpc>
                <a:spcPct val="100000"/>
              </a:lnSpc>
              <a:spcBef>
                <a:spcPts val="0"/>
              </a:spcBef>
              <a:spcAft>
                <a:spcPts val="0"/>
              </a:spcAft>
              <a:buSzPts val="2400"/>
              <a:buFont typeface="Asap"/>
              <a:buNone/>
              <a:defRPr sz="2400" b="1">
                <a:latin typeface="Asap"/>
                <a:ea typeface="Asap"/>
                <a:cs typeface="Asap"/>
                <a:sym typeface="Asap"/>
              </a:defRPr>
            </a:lvl2pPr>
            <a:lvl3pPr lvl="2" rtl="0">
              <a:lnSpc>
                <a:spcPct val="100000"/>
              </a:lnSpc>
              <a:spcBef>
                <a:spcPts val="0"/>
              </a:spcBef>
              <a:spcAft>
                <a:spcPts val="0"/>
              </a:spcAft>
              <a:buSzPts val="2400"/>
              <a:buFont typeface="Asap"/>
              <a:buNone/>
              <a:defRPr sz="2400" b="1">
                <a:latin typeface="Asap"/>
                <a:ea typeface="Asap"/>
                <a:cs typeface="Asap"/>
                <a:sym typeface="Asap"/>
              </a:defRPr>
            </a:lvl3pPr>
            <a:lvl4pPr lvl="3" rtl="0">
              <a:lnSpc>
                <a:spcPct val="100000"/>
              </a:lnSpc>
              <a:spcBef>
                <a:spcPts val="0"/>
              </a:spcBef>
              <a:spcAft>
                <a:spcPts val="0"/>
              </a:spcAft>
              <a:buSzPts val="2400"/>
              <a:buFont typeface="Asap"/>
              <a:buNone/>
              <a:defRPr sz="2400" b="1">
                <a:latin typeface="Asap"/>
                <a:ea typeface="Asap"/>
                <a:cs typeface="Asap"/>
                <a:sym typeface="Asap"/>
              </a:defRPr>
            </a:lvl4pPr>
            <a:lvl5pPr lvl="4" rtl="0">
              <a:lnSpc>
                <a:spcPct val="100000"/>
              </a:lnSpc>
              <a:spcBef>
                <a:spcPts val="0"/>
              </a:spcBef>
              <a:spcAft>
                <a:spcPts val="0"/>
              </a:spcAft>
              <a:buSzPts val="2400"/>
              <a:buFont typeface="Asap"/>
              <a:buNone/>
              <a:defRPr sz="2400" b="1">
                <a:latin typeface="Asap"/>
                <a:ea typeface="Asap"/>
                <a:cs typeface="Asap"/>
                <a:sym typeface="Asap"/>
              </a:defRPr>
            </a:lvl5pPr>
            <a:lvl6pPr lvl="5" rtl="0">
              <a:lnSpc>
                <a:spcPct val="100000"/>
              </a:lnSpc>
              <a:spcBef>
                <a:spcPts val="0"/>
              </a:spcBef>
              <a:spcAft>
                <a:spcPts val="0"/>
              </a:spcAft>
              <a:buSzPts val="2400"/>
              <a:buFont typeface="Asap"/>
              <a:buNone/>
              <a:defRPr sz="2400" b="1">
                <a:latin typeface="Asap"/>
                <a:ea typeface="Asap"/>
                <a:cs typeface="Asap"/>
                <a:sym typeface="Asap"/>
              </a:defRPr>
            </a:lvl6pPr>
            <a:lvl7pPr lvl="6" rtl="0">
              <a:lnSpc>
                <a:spcPct val="100000"/>
              </a:lnSpc>
              <a:spcBef>
                <a:spcPts val="0"/>
              </a:spcBef>
              <a:spcAft>
                <a:spcPts val="0"/>
              </a:spcAft>
              <a:buSzPts val="2400"/>
              <a:buFont typeface="Asap"/>
              <a:buNone/>
              <a:defRPr sz="2400" b="1">
                <a:latin typeface="Asap"/>
                <a:ea typeface="Asap"/>
                <a:cs typeface="Asap"/>
                <a:sym typeface="Asap"/>
              </a:defRPr>
            </a:lvl7pPr>
            <a:lvl8pPr lvl="7" rtl="0">
              <a:lnSpc>
                <a:spcPct val="100000"/>
              </a:lnSpc>
              <a:spcBef>
                <a:spcPts val="0"/>
              </a:spcBef>
              <a:spcAft>
                <a:spcPts val="0"/>
              </a:spcAft>
              <a:buSzPts val="2400"/>
              <a:buFont typeface="Asap"/>
              <a:buNone/>
              <a:defRPr sz="2400" b="1">
                <a:latin typeface="Asap"/>
                <a:ea typeface="Asap"/>
                <a:cs typeface="Asap"/>
                <a:sym typeface="Asap"/>
              </a:defRPr>
            </a:lvl8pPr>
            <a:lvl9pPr lvl="8" rtl="0">
              <a:lnSpc>
                <a:spcPct val="100000"/>
              </a:lnSpc>
              <a:spcBef>
                <a:spcPts val="0"/>
              </a:spcBef>
              <a:spcAft>
                <a:spcPts val="0"/>
              </a:spcAft>
              <a:buSzPts val="2400"/>
              <a:buFont typeface="Asap"/>
              <a:buNone/>
              <a:defRPr sz="2400" b="1">
                <a:latin typeface="Asap"/>
                <a:ea typeface="Asap"/>
                <a:cs typeface="Asap"/>
                <a:sym typeface="Asap"/>
              </a:defRPr>
            </a:lvl9pPr>
          </a:lstStyle>
          <a:p>
            <a:endParaRPr/>
          </a:p>
        </p:txBody>
      </p:sp>
      <p:sp>
        <p:nvSpPr>
          <p:cNvPr id="619" name="Google Shape;619;p13"/>
          <p:cNvSpPr txBox="1">
            <a:spLocks noGrp="1"/>
          </p:cNvSpPr>
          <p:nvPr>
            <p:ph type="subTitle" idx="15"/>
          </p:nvPr>
        </p:nvSpPr>
        <p:spPr>
          <a:xfrm>
            <a:off x="5039075" y="3143125"/>
            <a:ext cx="25953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sap"/>
              <a:buNone/>
              <a:defRPr sz="2000" b="1">
                <a:latin typeface="Asap"/>
                <a:ea typeface="Asap"/>
                <a:cs typeface="Asap"/>
                <a:sym typeface="Asap"/>
              </a:defRPr>
            </a:lvl1pPr>
            <a:lvl2pPr lvl="1" rtl="0">
              <a:lnSpc>
                <a:spcPct val="100000"/>
              </a:lnSpc>
              <a:spcBef>
                <a:spcPts val="0"/>
              </a:spcBef>
              <a:spcAft>
                <a:spcPts val="0"/>
              </a:spcAft>
              <a:buSzPts val="2400"/>
              <a:buFont typeface="Asap"/>
              <a:buNone/>
              <a:defRPr sz="2400" b="1">
                <a:latin typeface="Asap"/>
                <a:ea typeface="Asap"/>
                <a:cs typeface="Asap"/>
                <a:sym typeface="Asap"/>
              </a:defRPr>
            </a:lvl2pPr>
            <a:lvl3pPr lvl="2" rtl="0">
              <a:lnSpc>
                <a:spcPct val="100000"/>
              </a:lnSpc>
              <a:spcBef>
                <a:spcPts val="0"/>
              </a:spcBef>
              <a:spcAft>
                <a:spcPts val="0"/>
              </a:spcAft>
              <a:buSzPts val="2400"/>
              <a:buFont typeface="Asap"/>
              <a:buNone/>
              <a:defRPr sz="2400" b="1">
                <a:latin typeface="Asap"/>
                <a:ea typeface="Asap"/>
                <a:cs typeface="Asap"/>
                <a:sym typeface="Asap"/>
              </a:defRPr>
            </a:lvl3pPr>
            <a:lvl4pPr lvl="3" rtl="0">
              <a:lnSpc>
                <a:spcPct val="100000"/>
              </a:lnSpc>
              <a:spcBef>
                <a:spcPts val="0"/>
              </a:spcBef>
              <a:spcAft>
                <a:spcPts val="0"/>
              </a:spcAft>
              <a:buSzPts val="2400"/>
              <a:buFont typeface="Asap"/>
              <a:buNone/>
              <a:defRPr sz="2400" b="1">
                <a:latin typeface="Asap"/>
                <a:ea typeface="Asap"/>
                <a:cs typeface="Asap"/>
                <a:sym typeface="Asap"/>
              </a:defRPr>
            </a:lvl4pPr>
            <a:lvl5pPr lvl="4" rtl="0">
              <a:lnSpc>
                <a:spcPct val="100000"/>
              </a:lnSpc>
              <a:spcBef>
                <a:spcPts val="0"/>
              </a:spcBef>
              <a:spcAft>
                <a:spcPts val="0"/>
              </a:spcAft>
              <a:buSzPts val="2400"/>
              <a:buFont typeface="Asap"/>
              <a:buNone/>
              <a:defRPr sz="2400" b="1">
                <a:latin typeface="Asap"/>
                <a:ea typeface="Asap"/>
                <a:cs typeface="Asap"/>
                <a:sym typeface="Asap"/>
              </a:defRPr>
            </a:lvl5pPr>
            <a:lvl6pPr lvl="5" rtl="0">
              <a:lnSpc>
                <a:spcPct val="100000"/>
              </a:lnSpc>
              <a:spcBef>
                <a:spcPts val="0"/>
              </a:spcBef>
              <a:spcAft>
                <a:spcPts val="0"/>
              </a:spcAft>
              <a:buSzPts val="2400"/>
              <a:buFont typeface="Asap"/>
              <a:buNone/>
              <a:defRPr sz="2400" b="1">
                <a:latin typeface="Asap"/>
                <a:ea typeface="Asap"/>
                <a:cs typeface="Asap"/>
                <a:sym typeface="Asap"/>
              </a:defRPr>
            </a:lvl6pPr>
            <a:lvl7pPr lvl="6" rtl="0">
              <a:lnSpc>
                <a:spcPct val="100000"/>
              </a:lnSpc>
              <a:spcBef>
                <a:spcPts val="0"/>
              </a:spcBef>
              <a:spcAft>
                <a:spcPts val="0"/>
              </a:spcAft>
              <a:buSzPts val="2400"/>
              <a:buFont typeface="Asap"/>
              <a:buNone/>
              <a:defRPr sz="2400" b="1">
                <a:latin typeface="Asap"/>
                <a:ea typeface="Asap"/>
                <a:cs typeface="Asap"/>
                <a:sym typeface="Asap"/>
              </a:defRPr>
            </a:lvl7pPr>
            <a:lvl8pPr lvl="7" rtl="0">
              <a:lnSpc>
                <a:spcPct val="100000"/>
              </a:lnSpc>
              <a:spcBef>
                <a:spcPts val="0"/>
              </a:spcBef>
              <a:spcAft>
                <a:spcPts val="0"/>
              </a:spcAft>
              <a:buSzPts val="2400"/>
              <a:buFont typeface="Asap"/>
              <a:buNone/>
              <a:defRPr sz="2400" b="1">
                <a:latin typeface="Asap"/>
                <a:ea typeface="Asap"/>
                <a:cs typeface="Asap"/>
                <a:sym typeface="Asap"/>
              </a:defRPr>
            </a:lvl8pPr>
            <a:lvl9pPr lvl="8" rtl="0">
              <a:lnSpc>
                <a:spcPct val="100000"/>
              </a:lnSpc>
              <a:spcBef>
                <a:spcPts val="0"/>
              </a:spcBef>
              <a:spcAft>
                <a:spcPts val="0"/>
              </a:spcAft>
              <a:buSzPts val="2400"/>
              <a:buFont typeface="Asap"/>
              <a:buNone/>
              <a:defRPr sz="2400" b="1">
                <a:latin typeface="Asap"/>
                <a:ea typeface="Asap"/>
                <a:cs typeface="Asap"/>
                <a:sym typeface="Asap"/>
              </a:defRPr>
            </a:lvl9pPr>
          </a:lstStyle>
          <a:p>
            <a:endParaRPr/>
          </a:p>
        </p:txBody>
      </p:sp>
      <p:grpSp>
        <p:nvGrpSpPr>
          <p:cNvPr id="620" name="Google Shape;620;p13"/>
          <p:cNvGrpSpPr/>
          <p:nvPr/>
        </p:nvGrpSpPr>
        <p:grpSpPr>
          <a:xfrm>
            <a:off x="8789602" y="1234293"/>
            <a:ext cx="231591" cy="3390160"/>
            <a:chOff x="8789602" y="1234293"/>
            <a:chExt cx="231591" cy="3390160"/>
          </a:xfrm>
        </p:grpSpPr>
        <p:grpSp>
          <p:nvGrpSpPr>
            <p:cNvPr id="621" name="Google Shape;621;p13"/>
            <p:cNvGrpSpPr/>
            <p:nvPr/>
          </p:nvGrpSpPr>
          <p:grpSpPr>
            <a:xfrm>
              <a:off x="8789602" y="1234293"/>
              <a:ext cx="115795" cy="69477"/>
              <a:chOff x="-1400536" y="4600630"/>
              <a:chExt cx="115795" cy="69477"/>
            </a:xfrm>
          </p:grpSpPr>
          <p:sp>
            <p:nvSpPr>
              <p:cNvPr id="622" name="Google Shape;622;p13"/>
              <p:cNvSpPr/>
              <p:nvPr/>
            </p:nvSpPr>
            <p:spPr>
              <a:xfrm>
                <a:off x="-1354218" y="4600630"/>
                <a:ext cx="13895" cy="64845"/>
              </a:xfrm>
              <a:custGeom>
                <a:avLst/>
                <a:gdLst/>
                <a:ahLst/>
                <a:cxnLst/>
                <a:rect l="l" t="t" r="r" b="b"/>
                <a:pathLst>
                  <a:path w="3" h="14" extrusionOk="0">
                    <a:moveTo>
                      <a:pt x="0" y="1"/>
                    </a:moveTo>
                    <a:cubicBezTo>
                      <a:pt x="0" y="5"/>
                      <a:pt x="0" y="8"/>
                      <a:pt x="0" y="12"/>
                    </a:cubicBezTo>
                    <a:cubicBezTo>
                      <a:pt x="0" y="13"/>
                      <a:pt x="0" y="14"/>
                      <a:pt x="1" y="14"/>
                    </a:cubicBezTo>
                    <a:cubicBezTo>
                      <a:pt x="2" y="14"/>
                      <a:pt x="3" y="13"/>
                      <a:pt x="3" y="12"/>
                    </a:cubicBezTo>
                    <a:cubicBezTo>
                      <a:pt x="3" y="8"/>
                      <a:pt x="3" y="5"/>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13"/>
              <p:cNvSpPr/>
              <p:nvPr/>
            </p:nvSpPr>
            <p:spPr>
              <a:xfrm>
                <a:off x="-1312532" y="4609894"/>
                <a:ext cx="27791" cy="55581"/>
              </a:xfrm>
              <a:custGeom>
                <a:avLst/>
                <a:gdLst/>
                <a:ahLst/>
                <a:cxnLst/>
                <a:rect l="l" t="t" r="r" b="b"/>
                <a:pathLst>
                  <a:path w="5" h="12" extrusionOk="0">
                    <a:moveTo>
                      <a:pt x="2" y="1"/>
                    </a:moveTo>
                    <a:cubicBezTo>
                      <a:pt x="1" y="4"/>
                      <a:pt x="1" y="7"/>
                      <a:pt x="0" y="10"/>
                    </a:cubicBezTo>
                    <a:cubicBezTo>
                      <a:pt x="0" y="11"/>
                      <a:pt x="0" y="11"/>
                      <a:pt x="1" y="12"/>
                    </a:cubicBezTo>
                    <a:cubicBezTo>
                      <a:pt x="2" y="12"/>
                      <a:pt x="3" y="11"/>
                      <a:pt x="3" y="11"/>
                    </a:cubicBezTo>
                    <a:cubicBezTo>
                      <a:pt x="3" y="8"/>
                      <a:pt x="4" y="5"/>
                      <a:pt x="5" y="2"/>
                    </a:cubicBezTo>
                    <a:cubicBezTo>
                      <a:pt x="5" y="1"/>
                      <a:pt x="4" y="1"/>
                      <a:pt x="4" y="0"/>
                    </a:cubicBezTo>
                    <a:cubicBezTo>
                      <a:pt x="3" y="0"/>
                      <a:pt x="2" y="1"/>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13"/>
              <p:cNvSpPr/>
              <p:nvPr/>
            </p:nvSpPr>
            <p:spPr>
              <a:xfrm>
                <a:off x="-1400536" y="4623789"/>
                <a:ext cx="23159" cy="46318"/>
              </a:xfrm>
              <a:custGeom>
                <a:avLst/>
                <a:gdLst/>
                <a:ahLst/>
                <a:cxnLst/>
                <a:rect l="l" t="t" r="r" b="b"/>
                <a:pathLst>
                  <a:path w="5" h="10" extrusionOk="0">
                    <a:moveTo>
                      <a:pt x="0" y="2"/>
                    </a:moveTo>
                    <a:cubicBezTo>
                      <a:pt x="0" y="4"/>
                      <a:pt x="1" y="7"/>
                      <a:pt x="2" y="9"/>
                    </a:cubicBezTo>
                    <a:cubicBezTo>
                      <a:pt x="2" y="10"/>
                      <a:pt x="3" y="10"/>
                      <a:pt x="4" y="10"/>
                    </a:cubicBezTo>
                    <a:cubicBezTo>
                      <a:pt x="4" y="10"/>
                      <a:pt x="5" y="9"/>
                      <a:pt x="5" y="8"/>
                    </a:cubicBezTo>
                    <a:cubicBezTo>
                      <a:pt x="4" y="6"/>
                      <a:pt x="3" y="4"/>
                      <a:pt x="3" y="1"/>
                    </a:cubicBezTo>
                    <a:cubicBezTo>
                      <a:pt x="2" y="0"/>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5" name="Google Shape;625;p13"/>
            <p:cNvGrpSpPr/>
            <p:nvPr/>
          </p:nvGrpSpPr>
          <p:grpSpPr>
            <a:xfrm>
              <a:off x="8905398" y="1646026"/>
              <a:ext cx="115795" cy="69477"/>
              <a:chOff x="-1326427" y="5151813"/>
              <a:chExt cx="115795" cy="69477"/>
            </a:xfrm>
          </p:grpSpPr>
          <p:sp>
            <p:nvSpPr>
              <p:cNvPr id="626" name="Google Shape;626;p13"/>
              <p:cNvSpPr/>
              <p:nvPr/>
            </p:nvSpPr>
            <p:spPr>
              <a:xfrm>
                <a:off x="-1270846" y="5151813"/>
                <a:ext cx="13895" cy="64845"/>
              </a:xfrm>
              <a:custGeom>
                <a:avLst/>
                <a:gdLst/>
                <a:ahLst/>
                <a:cxnLst/>
                <a:rect l="l" t="t" r="r" b="b"/>
                <a:pathLst>
                  <a:path w="3" h="14" extrusionOk="0">
                    <a:moveTo>
                      <a:pt x="0" y="1"/>
                    </a:moveTo>
                    <a:cubicBezTo>
                      <a:pt x="0" y="5"/>
                      <a:pt x="0" y="9"/>
                      <a:pt x="0" y="13"/>
                    </a:cubicBezTo>
                    <a:cubicBezTo>
                      <a:pt x="0" y="14"/>
                      <a:pt x="1" y="14"/>
                      <a:pt x="2" y="14"/>
                    </a:cubicBezTo>
                    <a:cubicBezTo>
                      <a:pt x="3" y="14"/>
                      <a:pt x="3" y="14"/>
                      <a:pt x="3" y="13"/>
                    </a:cubicBezTo>
                    <a:cubicBezTo>
                      <a:pt x="3" y="9"/>
                      <a:pt x="3" y="5"/>
                      <a:pt x="3" y="1"/>
                    </a:cubicBezTo>
                    <a:cubicBezTo>
                      <a:pt x="3" y="0"/>
                      <a:pt x="3" y="0"/>
                      <a:pt x="2"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13"/>
              <p:cNvSpPr/>
              <p:nvPr/>
            </p:nvSpPr>
            <p:spPr>
              <a:xfrm>
                <a:off x="-1233791" y="5165708"/>
                <a:ext cx="23159" cy="55581"/>
              </a:xfrm>
              <a:custGeom>
                <a:avLst/>
                <a:gdLst/>
                <a:ahLst/>
                <a:cxnLst/>
                <a:rect l="l" t="t" r="r" b="b"/>
                <a:pathLst>
                  <a:path w="5" h="12" extrusionOk="0">
                    <a:moveTo>
                      <a:pt x="3" y="11"/>
                    </a:moveTo>
                    <a:cubicBezTo>
                      <a:pt x="3" y="8"/>
                      <a:pt x="4" y="5"/>
                      <a:pt x="5" y="2"/>
                    </a:cubicBezTo>
                    <a:cubicBezTo>
                      <a:pt x="5" y="1"/>
                      <a:pt x="5" y="0"/>
                      <a:pt x="4" y="0"/>
                    </a:cubicBezTo>
                    <a:cubicBezTo>
                      <a:pt x="3" y="0"/>
                      <a:pt x="2" y="0"/>
                      <a:pt x="2" y="1"/>
                    </a:cubicBezTo>
                    <a:cubicBezTo>
                      <a:pt x="1" y="4"/>
                      <a:pt x="1" y="7"/>
                      <a:pt x="0" y="10"/>
                    </a:cubicBezTo>
                    <a:cubicBezTo>
                      <a:pt x="0" y="11"/>
                      <a:pt x="0" y="12"/>
                      <a:pt x="1"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13"/>
              <p:cNvSpPr/>
              <p:nvPr/>
            </p:nvSpPr>
            <p:spPr>
              <a:xfrm>
                <a:off x="-1326427" y="5161077"/>
                <a:ext cx="27791" cy="60213"/>
              </a:xfrm>
              <a:custGeom>
                <a:avLst/>
                <a:gdLst/>
                <a:ahLst/>
                <a:cxnLst/>
                <a:rect l="l" t="t" r="r" b="b"/>
                <a:pathLst>
                  <a:path w="6" h="13" extrusionOk="0">
                    <a:moveTo>
                      <a:pt x="1" y="2"/>
                    </a:moveTo>
                    <a:cubicBezTo>
                      <a:pt x="1" y="5"/>
                      <a:pt x="2" y="8"/>
                      <a:pt x="3" y="11"/>
                    </a:cubicBezTo>
                    <a:cubicBezTo>
                      <a:pt x="3" y="12"/>
                      <a:pt x="4" y="13"/>
                      <a:pt x="4" y="12"/>
                    </a:cubicBezTo>
                    <a:cubicBezTo>
                      <a:pt x="5" y="12"/>
                      <a:pt x="6" y="12"/>
                      <a:pt x="5" y="11"/>
                    </a:cubicBezTo>
                    <a:cubicBezTo>
                      <a:pt x="5" y="8"/>
                      <a:pt x="4" y="5"/>
                      <a:pt x="3" y="2"/>
                    </a:cubicBezTo>
                    <a:cubicBezTo>
                      <a:pt x="3" y="1"/>
                      <a:pt x="2" y="0"/>
                      <a:pt x="2" y="0"/>
                    </a:cubicBezTo>
                    <a:cubicBezTo>
                      <a:pt x="1" y="1"/>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9" name="Google Shape;629;p13"/>
            <p:cNvGrpSpPr/>
            <p:nvPr/>
          </p:nvGrpSpPr>
          <p:grpSpPr>
            <a:xfrm>
              <a:off x="8794242" y="4513290"/>
              <a:ext cx="106531" cy="111163"/>
              <a:chOff x="-571446" y="5434352"/>
              <a:chExt cx="106531" cy="111163"/>
            </a:xfrm>
          </p:grpSpPr>
          <p:sp>
            <p:nvSpPr>
              <p:cNvPr id="630" name="Google Shape;630;p13"/>
              <p:cNvSpPr/>
              <p:nvPr/>
            </p:nvSpPr>
            <p:spPr>
              <a:xfrm>
                <a:off x="-571446" y="5476038"/>
                <a:ext cx="23159" cy="64845"/>
              </a:xfrm>
              <a:custGeom>
                <a:avLst/>
                <a:gdLst/>
                <a:ahLst/>
                <a:cxnLst/>
                <a:rect l="l" t="t" r="r" b="b"/>
                <a:pathLst>
                  <a:path w="5" h="13" extrusionOk="0">
                    <a:moveTo>
                      <a:pt x="0" y="2"/>
                    </a:moveTo>
                    <a:cubicBezTo>
                      <a:pt x="1" y="5"/>
                      <a:pt x="1" y="8"/>
                      <a:pt x="2" y="12"/>
                    </a:cubicBezTo>
                    <a:cubicBezTo>
                      <a:pt x="2" y="12"/>
                      <a:pt x="3" y="13"/>
                      <a:pt x="4" y="13"/>
                    </a:cubicBezTo>
                    <a:cubicBezTo>
                      <a:pt x="5" y="13"/>
                      <a:pt x="5" y="12"/>
                      <a:pt x="5" y="11"/>
                    </a:cubicBezTo>
                    <a:cubicBezTo>
                      <a:pt x="4" y="8"/>
                      <a:pt x="4" y="5"/>
                      <a:pt x="3" y="2"/>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13"/>
              <p:cNvSpPr/>
              <p:nvPr/>
            </p:nvSpPr>
            <p:spPr>
              <a:xfrm>
                <a:off x="-529760" y="5434352"/>
                <a:ext cx="23159" cy="111163"/>
              </a:xfrm>
              <a:custGeom>
                <a:avLst/>
                <a:gdLst/>
                <a:ahLst/>
                <a:cxnLst/>
                <a:rect l="l" t="t" r="r" b="b"/>
                <a:pathLst>
                  <a:path w="4" h="23" extrusionOk="0">
                    <a:moveTo>
                      <a:pt x="0" y="2"/>
                    </a:moveTo>
                    <a:cubicBezTo>
                      <a:pt x="1" y="8"/>
                      <a:pt x="1" y="15"/>
                      <a:pt x="1" y="21"/>
                    </a:cubicBezTo>
                    <a:cubicBezTo>
                      <a:pt x="1" y="22"/>
                      <a:pt x="2" y="23"/>
                      <a:pt x="3" y="23"/>
                    </a:cubicBezTo>
                    <a:cubicBezTo>
                      <a:pt x="4" y="23"/>
                      <a:pt x="4" y="22"/>
                      <a:pt x="4" y="21"/>
                    </a:cubicBezTo>
                    <a:cubicBezTo>
                      <a:pt x="4" y="15"/>
                      <a:pt x="4" y="8"/>
                      <a:pt x="3" y="1"/>
                    </a:cubicBezTo>
                    <a:cubicBezTo>
                      <a:pt x="3" y="1"/>
                      <a:pt x="2"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13"/>
              <p:cNvSpPr/>
              <p:nvPr/>
            </p:nvSpPr>
            <p:spPr>
              <a:xfrm>
                <a:off x="-478810" y="5476038"/>
                <a:ext cx="13895" cy="64845"/>
              </a:xfrm>
              <a:custGeom>
                <a:avLst/>
                <a:gdLst/>
                <a:ahLst/>
                <a:cxnLst/>
                <a:rect l="l" t="t" r="r" b="b"/>
                <a:pathLst>
                  <a:path w="3" h="13" extrusionOk="0">
                    <a:moveTo>
                      <a:pt x="0" y="2"/>
                    </a:moveTo>
                    <a:cubicBezTo>
                      <a:pt x="0" y="5"/>
                      <a:pt x="0" y="8"/>
                      <a:pt x="0" y="11"/>
                    </a:cubicBezTo>
                    <a:cubicBezTo>
                      <a:pt x="0" y="12"/>
                      <a:pt x="1" y="13"/>
                      <a:pt x="1" y="13"/>
                    </a:cubicBezTo>
                    <a:cubicBezTo>
                      <a:pt x="2" y="13"/>
                      <a:pt x="3" y="12"/>
                      <a:pt x="3" y="11"/>
                    </a:cubicBezTo>
                    <a:cubicBezTo>
                      <a:pt x="3" y="8"/>
                      <a:pt x="3" y="5"/>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33" name="Google Shape;633;p13"/>
          <p:cNvGrpSpPr/>
          <p:nvPr/>
        </p:nvGrpSpPr>
        <p:grpSpPr>
          <a:xfrm>
            <a:off x="7128687" y="-527394"/>
            <a:ext cx="2015308" cy="5725362"/>
            <a:chOff x="7128687" y="-527394"/>
            <a:chExt cx="2015308" cy="5725362"/>
          </a:xfrm>
        </p:grpSpPr>
        <p:grpSp>
          <p:nvGrpSpPr>
            <p:cNvPr id="634" name="Google Shape;634;p13"/>
            <p:cNvGrpSpPr/>
            <p:nvPr/>
          </p:nvGrpSpPr>
          <p:grpSpPr>
            <a:xfrm>
              <a:off x="8225607" y="1808690"/>
              <a:ext cx="918387" cy="1060326"/>
              <a:chOff x="10035198" y="3581450"/>
              <a:chExt cx="3236037" cy="3736175"/>
            </a:xfrm>
          </p:grpSpPr>
          <p:grpSp>
            <p:nvGrpSpPr>
              <p:cNvPr id="635" name="Google Shape;635;p13"/>
              <p:cNvGrpSpPr/>
              <p:nvPr/>
            </p:nvGrpSpPr>
            <p:grpSpPr>
              <a:xfrm>
                <a:off x="11141835" y="4243640"/>
                <a:ext cx="2129400" cy="3073977"/>
                <a:chOff x="11141835" y="4243640"/>
                <a:chExt cx="2129400" cy="3073977"/>
              </a:xfrm>
            </p:grpSpPr>
            <p:sp>
              <p:nvSpPr>
                <p:cNvPr id="636" name="Google Shape;636;p13"/>
                <p:cNvSpPr/>
                <p:nvPr/>
              </p:nvSpPr>
              <p:spPr>
                <a:xfrm>
                  <a:off x="12075993" y="5851817"/>
                  <a:ext cx="200700" cy="14658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13"/>
                <p:cNvSpPr/>
                <p:nvPr/>
              </p:nvSpPr>
              <p:spPr>
                <a:xfrm>
                  <a:off x="11141835" y="4243640"/>
                  <a:ext cx="2129400" cy="21159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8" name="Google Shape;638;p13"/>
              <p:cNvGrpSpPr/>
              <p:nvPr/>
            </p:nvGrpSpPr>
            <p:grpSpPr>
              <a:xfrm>
                <a:off x="10035198" y="3581450"/>
                <a:ext cx="2496000" cy="3736175"/>
                <a:chOff x="10035198" y="3581450"/>
                <a:chExt cx="2496000" cy="3736175"/>
              </a:xfrm>
            </p:grpSpPr>
            <p:sp>
              <p:nvSpPr>
                <p:cNvPr id="639" name="Google Shape;639;p13"/>
                <p:cNvSpPr/>
                <p:nvPr/>
              </p:nvSpPr>
              <p:spPr>
                <a:xfrm>
                  <a:off x="11141835" y="5272404"/>
                  <a:ext cx="0" cy="47299"/>
                </a:xfrm>
                <a:custGeom>
                  <a:avLst/>
                  <a:gdLst/>
                  <a:ahLst/>
                  <a:cxnLst/>
                  <a:rect l="l" t="t" r="r" b="b"/>
                  <a:pathLst>
                    <a:path w="120000" h="4" extrusionOk="0">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DC7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13"/>
                <p:cNvSpPr/>
                <p:nvPr/>
              </p:nvSpPr>
              <p:spPr>
                <a:xfrm>
                  <a:off x="11169223" y="5851825"/>
                  <a:ext cx="251700" cy="14658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13"/>
                <p:cNvSpPr/>
                <p:nvPr/>
              </p:nvSpPr>
              <p:spPr>
                <a:xfrm>
                  <a:off x="10035198" y="3581450"/>
                  <a:ext cx="2496000" cy="24822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42" name="Google Shape;642;p13"/>
            <p:cNvGrpSpPr/>
            <p:nvPr/>
          </p:nvGrpSpPr>
          <p:grpSpPr>
            <a:xfrm>
              <a:off x="7128687" y="-527394"/>
              <a:ext cx="1194216" cy="1098899"/>
              <a:chOff x="8057487" y="4254331"/>
              <a:chExt cx="1194216" cy="1098899"/>
            </a:xfrm>
          </p:grpSpPr>
          <p:grpSp>
            <p:nvGrpSpPr>
              <p:cNvPr id="643" name="Google Shape;643;p13"/>
              <p:cNvGrpSpPr/>
              <p:nvPr/>
            </p:nvGrpSpPr>
            <p:grpSpPr>
              <a:xfrm>
                <a:off x="8057487" y="4430368"/>
                <a:ext cx="431841" cy="629087"/>
                <a:chOff x="5952000" y="654075"/>
                <a:chExt cx="659400" cy="960585"/>
              </a:xfrm>
            </p:grpSpPr>
            <p:sp>
              <p:nvSpPr>
                <p:cNvPr id="644" name="Google Shape;644;p13"/>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645" name="Google Shape;645;p13"/>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646" name="Google Shape;646;p13"/>
              <p:cNvGrpSpPr/>
              <p:nvPr/>
            </p:nvGrpSpPr>
            <p:grpSpPr>
              <a:xfrm>
                <a:off x="8448287" y="4283943"/>
                <a:ext cx="431841" cy="629087"/>
                <a:chOff x="5952000" y="654075"/>
                <a:chExt cx="659400" cy="960585"/>
              </a:xfrm>
            </p:grpSpPr>
            <p:sp>
              <p:nvSpPr>
                <p:cNvPr id="647" name="Google Shape;647;p13"/>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648" name="Google Shape;648;p13"/>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649" name="Google Shape;649;p13"/>
              <p:cNvGrpSpPr/>
              <p:nvPr/>
            </p:nvGrpSpPr>
            <p:grpSpPr>
              <a:xfrm>
                <a:off x="8819862" y="4254331"/>
                <a:ext cx="431841" cy="629087"/>
                <a:chOff x="5952000" y="654075"/>
                <a:chExt cx="659400" cy="960585"/>
              </a:xfrm>
            </p:grpSpPr>
            <p:sp>
              <p:nvSpPr>
                <p:cNvPr id="650" name="Google Shape;650;p13"/>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651" name="Google Shape;651;p13"/>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652" name="Google Shape;652;p13"/>
              <p:cNvGrpSpPr/>
              <p:nvPr/>
            </p:nvGrpSpPr>
            <p:grpSpPr>
              <a:xfrm>
                <a:off x="8654762" y="4724143"/>
                <a:ext cx="431841" cy="629087"/>
                <a:chOff x="5952000" y="654075"/>
                <a:chExt cx="659400" cy="960585"/>
              </a:xfrm>
            </p:grpSpPr>
            <p:sp>
              <p:nvSpPr>
                <p:cNvPr id="653" name="Google Shape;653;p13"/>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654" name="Google Shape;654;p13"/>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grpSp>
          <p:nvGrpSpPr>
            <p:cNvPr id="655" name="Google Shape;655;p13"/>
            <p:cNvGrpSpPr/>
            <p:nvPr/>
          </p:nvGrpSpPr>
          <p:grpSpPr>
            <a:xfrm>
              <a:off x="8214799" y="4568881"/>
              <a:ext cx="431841" cy="629087"/>
              <a:chOff x="5952000" y="654075"/>
              <a:chExt cx="659400" cy="960585"/>
            </a:xfrm>
          </p:grpSpPr>
          <p:sp>
            <p:nvSpPr>
              <p:cNvPr id="656" name="Google Shape;656;p13"/>
              <p:cNvSpPr/>
              <p:nvPr/>
            </p:nvSpPr>
            <p:spPr>
              <a:xfrm>
                <a:off x="5952000" y="654075"/>
                <a:ext cx="659400" cy="805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657" name="Google Shape;657;p13"/>
              <p:cNvSpPr/>
              <p:nvPr/>
            </p:nvSpPr>
            <p:spPr>
              <a:xfrm>
                <a:off x="6247132" y="1459260"/>
                <a:ext cx="70800" cy="155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grpSp>
        <p:nvGrpSpPr>
          <p:cNvPr id="658" name="Google Shape;658;p13"/>
          <p:cNvGrpSpPr/>
          <p:nvPr/>
        </p:nvGrpSpPr>
        <p:grpSpPr>
          <a:xfrm>
            <a:off x="8424000" y="-3604469"/>
            <a:ext cx="3799267" cy="11019286"/>
            <a:chOff x="8424000" y="-3604469"/>
            <a:chExt cx="3799267" cy="11019286"/>
          </a:xfrm>
        </p:grpSpPr>
        <p:sp>
          <p:nvSpPr>
            <p:cNvPr id="659" name="Google Shape;659;p13"/>
            <p:cNvSpPr/>
            <p:nvPr/>
          </p:nvSpPr>
          <p:spPr>
            <a:xfrm rot="-5400000">
              <a:off x="7960237" y="-3140706"/>
              <a:ext cx="4726794" cy="3799267"/>
            </a:xfrm>
            <a:custGeom>
              <a:avLst/>
              <a:gdLst/>
              <a:ahLst/>
              <a:cxnLst/>
              <a:rect l="l" t="t" r="r" b="b"/>
              <a:pathLst>
                <a:path w="8240" h="6623" extrusionOk="0">
                  <a:moveTo>
                    <a:pt x="308" y="6623"/>
                  </a:moveTo>
                  <a:lnTo>
                    <a:pt x="308" y="6623"/>
                  </a:lnTo>
                  <a:cubicBezTo>
                    <a:pt x="308" y="782"/>
                    <a:pt x="308" y="782"/>
                    <a:pt x="308" y="782"/>
                  </a:cubicBezTo>
                  <a:cubicBezTo>
                    <a:pt x="308" y="523"/>
                    <a:pt x="518" y="312"/>
                    <a:pt x="778" y="312"/>
                  </a:cubicBezTo>
                  <a:cubicBezTo>
                    <a:pt x="8240" y="312"/>
                    <a:pt x="8240" y="312"/>
                    <a:pt x="8240" y="312"/>
                  </a:cubicBezTo>
                  <a:cubicBezTo>
                    <a:pt x="8240" y="0"/>
                    <a:pt x="8240" y="0"/>
                    <a:pt x="8240" y="0"/>
                  </a:cubicBezTo>
                  <a:cubicBezTo>
                    <a:pt x="778" y="0"/>
                    <a:pt x="778" y="0"/>
                    <a:pt x="778" y="0"/>
                  </a:cubicBezTo>
                  <a:cubicBezTo>
                    <a:pt x="351" y="0"/>
                    <a:pt x="0" y="351"/>
                    <a:pt x="0" y="782"/>
                  </a:cubicBezTo>
                  <a:cubicBezTo>
                    <a:pt x="0" y="6623"/>
                    <a:pt x="0" y="6623"/>
                    <a:pt x="0" y="6623"/>
                  </a:cubicBezTo>
                  <a:lnTo>
                    <a:pt x="308" y="6623"/>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0" name="Google Shape;660;p13"/>
            <p:cNvSpPr/>
            <p:nvPr/>
          </p:nvSpPr>
          <p:spPr>
            <a:xfrm flipH="1">
              <a:off x="8734425" y="3052862"/>
              <a:ext cx="675599" cy="4361956"/>
            </a:xfrm>
            <a:custGeom>
              <a:avLst/>
              <a:gdLst/>
              <a:ahLst/>
              <a:cxnLst/>
              <a:rect l="l" t="t" r="r" b="b"/>
              <a:pathLst>
                <a:path w="1113" h="7186" extrusionOk="0">
                  <a:moveTo>
                    <a:pt x="1113" y="7155"/>
                  </a:moveTo>
                  <a:lnTo>
                    <a:pt x="1113" y="7155"/>
                  </a:lnTo>
                  <a:cubicBezTo>
                    <a:pt x="1113" y="1108"/>
                    <a:pt x="1113" y="1108"/>
                    <a:pt x="1113" y="1108"/>
                  </a:cubicBezTo>
                  <a:cubicBezTo>
                    <a:pt x="1113" y="499"/>
                    <a:pt x="614" y="0"/>
                    <a:pt x="0" y="0"/>
                  </a:cubicBezTo>
                  <a:cubicBezTo>
                    <a:pt x="0" y="307"/>
                    <a:pt x="0" y="307"/>
                    <a:pt x="0" y="307"/>
                  </a:cubicBezTo>
                  <a:cubicBezTo>
                    <a:pt x="442" y="307"/>
                    <a:pt x="801" y="667"/>
                    <a:pt x="801" y="1108"/>
                  </a:cubicBezTo>
                  <a:cubicBezTo>
                    <a:pt x="801" y="7155"/>
                    <a:pt x="801" y="7155"/>
                    <a:pt x="801" y="7155"/>
                  </a:cubicBezTo>
                  <a:cubicBezTo>
                    <a:pt x="801" y="7193"/>
                    <a:pt x="1113" y="7198"/>
                    <a:pt x="1113" y="715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94"/>
        <p:cNvGrpSpPr/>
        <p:nvPr/>
      </p:nvGrpSpPr>
      <p:grpSpPr>
        <a:xfrm>
          <a:off x="0" y="0"/>
          <a:ext cx="0" cy="0"/>
          <a:chOff x="0" y="0"/>
          <a:chExt cx="0" cy="0"/>
        </a:xfrm>
      </p:grpSpPr>
      <p:sp>
        <p:nvSpPr>
          <p:cNvPr id="1995" name="Google Shape;1995;p30"/>
          <p:cNvSpPr/>
          <p:nvPr/>
        </p:nvSpPr>
        <p:spPr>
          <a:xfrm rot="5400000">
            <a:off x="1521725" y="2836818"/>
            <a:ext cx="900525" cy="4364618"/>
          </a:xfrm>
          <a:custGeom>
            <a:avLst/>
            <a:gdLst/>
            <a:ahLst/>
            <a:cxnLst/>
            <a:rect l="l" t="t" r="r" b="b"/>
            <a:pathLst>
              <a:path w="1501" h="7275" extrusionOk="0">
                <a:moveTo>
                  <a:pt x="1501" y="7275"/>
                </a:moveTo>
                <a:lnTo>
                  <a:pt x="1501" y="7275"/>
                </a:lnTo>
                <a:cubicBezTo>
                  <a:pt x="1501" y="1108"/>
                  <a:pt x="1501" y="1108"/>
                  <a:pt x="1501" y="1108"/>
                </a:cubicBezTo>
                <a:cubicBezTo>
                  <a:pt x="1501" y="316"/>
                  <a:pt x="1410" y="0"/>
                  <a:pt x="743" y="0"/>
                </a:cubicBezTo>
                <a:cubicBezTo>
                  <a:pt x="43" y="0"/>
                  <a:pt x="0" y="384"/>
                  <a:pt x="0" y="1108"/>
                </a:cubicBezTo>
                <a:cubicBezTo>
                  <a:pt x="0" y="7270"/>
                  <a:pt x="0" y="7270"/>
                  <a:pt x="0" y="7270"/>
                </a:cubicBezTo>
                <a:cubicBezTo>
                  <a:pt x="307" y="7270"/>
                  <a:pt x="307" y="7270"/>
                  <a:pt x="307" y="7270"/>
                </a:cubicBezTo>
                <a:cubicBezTo>
                  <a:pt x="307" y="1108"/>
                  <a:pt x="307" y="1108"/>
                  <a:pt x="307" y="1108"/>
                </a:cubicBezTo>
                <a:cubicBezTo>
                  <a:pt x="307" y="666"/>
                  <a:pt x="316" y="307"/>
                  <a:pt x="758" y="307"/>
                </a:cubicBezTo>
                <a:cubicBezTo>
                  <a:pt x="1204" y="307"/>
                  <a:pt x="1194" y="666"/>
                  <a:pt x="1194" y="1108"/>
                </a:cubicBezTo>
                <a:cubicBezTo>
                  <a:pt x="1194" y="7275"/>
                  <a:pt x="1194" y="7275"/>
                  <a:pt x="1194" y="7275"/>
                </a:cubicBezTo>
                <a:lnTo>
                  <a:pt x="1501" y="7275"/>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996" name="Google Shape;1996;p30"/>
          <p:cNvGrpSpPr/>
          <p:nvPr/>
        </p:nvGrpSpPr>
        <p:grpSpPr>
          <a:xfrm>
            <a:off x="232223" y="3277734"/>
            <a:ext cx="4411674" cy="1770973"/>
            <a:chOff x="232223" y="3277734"/>
            <a:chExt cx="4411674" cy="1770973"/>
          </a:xfrm>
        </p:grpSpPr>
        <p:grpSp>
          <p:nvGrpSpPr>
            <p:cNvPr id="1997" name="Google Shape;1997;p30"/>
            <p:cNvGrpSpPr/>
            <p:nvPr/>
          </p:nvGrpSpPr>
          <p:grpSpPr>
            <a:xfrm>
              <a:off x="1405197" y="4960710"/>
              <a:ext cx="101899" cy="78740"/>
              <a:chOff x="-900303" y="4211560"/>
              <a:chExt cx="101899" cy="78740"/>
            </a:xfrm>
          </p:grpSpPr>
          <p:sp>
            <p:nvSpPr>
              <p:cNvPr id="1998" name="Google Shape;1998;p30"/>
              <p:cNvSpPr/>
              <p:nvPr/>
            </p:nvSpPr>
            <p:spPr>
              <a:xfrm>
                <a:off x="-853985" y="4211560"/>
                <a:ext cx="18527" cy="74109"/>
              </a:xfrm>
              <a:custGeom>
                <a:avLst/>
                <a:gdLst/>
                <a:ahLst/>
                <a:cxnLst/>
                <a:rect l="l" t="t" r="r" b="b"/>
                <a:pathLst>
                  <a:path w="4" h="16" extrusionOk="0">
                    <a:moveTo>
                      <a:pt x="0" y="2"/>
                    </a:moveTo>
                    <a:cubicBezTo>
                      <a:pt x="1" y="14"/>
                      <a:pt x="1" y="14"/>
                      <a:pt x="1" y="14"/>
                    </a:cubicBezTo>
                    <a:cubicBezTo>
                      <a:pt x="1" y="15"/>
                      <a:pt x="2" y="16"/>
                      <a:pt x="3" y="15"/>
                    </a:cubicBezTo>
                    <a:cubicBezTo>
                      <a:pt x="3" y="15"/>
                      <a:pt x="4" y="15"/>
                      <a:pt x="4" y="14"/>
                    </a:cubicBezTo>
                    <a:cubicBezTo>
                      <a:pt x="3" y="2"/>
                      <a:pt x="3" y="2"/>
                      <a:pt x="3" y="2"/>
                    </a:cubicBezTo>
                    <a:cubicBezTo>
                      <a:pt x="3" y="1"/>
                      <a:pt x="3" y="0"/>
                      <a:pt x="2" y="0"/>
                    </a:cubicBezTo>
                    <a:cubicBezTo>
                      <a:pt x="1" y="1"/>
                      <a:pt x="0" y="1"/>
                      <a:pt x="0" y="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9" name="Google Shape;1999;p30"/>
              <p:cNvSpPr/>
              <p:nvPr/>
            </p:nvSpPr>
            <p:spPr>
              <a:xfrm>
                <a:off x="-816930" y="4230087"/>
                <a:ext cx="18527" cy="50950"/>
              </a:xfrm>
              <a:custGeom>
                <a:avLst/>
                <a:gdLst/>
                <a:ahLst/>
                <a:cxnLst/>
                <a:rect l="l" t="t" r="r" b="b"/>
                <a:pathLst>
                  <a:path w="4" h="11" extrusionOk="0">
                    <a:moveTo>
                      <a:pt x="3" y="10"/>
                    </a:moveTo>
                    <a:cubicBezTo>
                      <a:pt x="4" y="2"/>
                      <a:pt x="4" y="2"/>
                      <a:pt x="4" y="2"/>
                    </a:cubicBezTo>
                    <a:cubicBezTo>
                      <a:pt x="4" y="2"/>
                      <a:pt x="4" y="1"/>
                      <a:pt x="3" y="1"/>
                    </a:cubicBezTo>
                    <a:cubicBezTo>
                      <a:pt x="2" y="0"/>
                      <a:pt x="2" y="1"/>
                      <a:pt x="1" y="2"/>
                    </a:cubicBezTo>
                    <a:cubicBezTo>
                      <a:pt x="0" y="9"/>
                      <a:pt x="0" y="9"/>
                      <a:pt x="0" y="9"/>
                    </a:cubicBezTo>
                    <a:cubicBezTo>
                      <a:pt x="0" y="10"/>
                      <a:pt x="0" y="11"/>
                      <a:pt x="1" y="11"/>
                    </a:cubicBezTo>
                    <a:cubicBezTo>
                      <a:pt x="2" y="11"/>
                      <a:pt x="3" y="10"/>
                      <a:pt x="3" y="1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0" name="Google Shape;2000;p30"/>
              <p:cNvSpPr/>
              <p:nvPr/>
            </p:nvSpPr>
            <p:spPr>
              <a:xfrm>
                <a:off x="-900303" y="4234719"/>
                <a:ext cx="32423" cy="55581"/>
              </a:xfrm>
              <a:custGeom>
                <a:avLst/>
                <a:gdLst/>
                <a:ahLst/>
                <a:cxnLst/>
                <a:rect l="l" t="t" r="r" b="b"/>
                <a:pathLst>
                  <a:path w="7" h="12" extrusionOk="0">
                    <a:moveTo>
                      <a:pt x="0" y="2"/>
                    </a:moveTo>
                    <a:cubicBezTo>
                      <a:pt x="2" y="5"/>
                      <a:pt x="3" y="8"/>
                      <a:pt x="4" y="11"/>
                    </a:cubicBezTo>
                    <a:cubicBezTo>
                      <a:pt x="4" y="12"/>
                      <a:pt x="5" y="12"/>
                      <a:pt x="6" y="12"/>
                    </a:cubicBezTo>
                    <a:cubicBezTo>
                      <a:pt x="6" y="12"/>
                      <a:pt x="7" y="11"/>
                      <a:pt x="6" y="10"/>
                    </a:cubicBezTo>
                    <a:cubicBezTo>
                      <a:pt x="5" y="7"/>
                      <a:pt x="4" y="4"/>
                      <a:pt x="3" y="1"/>
                    </a:cubicBezTo>
                    <a:cubicBezTo>
                      <a:pt x="3" y="0"/>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01" name="Google Shape;2001;p30"/>
            <p:cNvGrpSpPr/>
            <p:nvPr/>
          </p:nvGrpSpPr>
          <p:grpSpPr>
            <a:xfrm>
              <a:off x="2411130" y="4915605"/>
              <a:ext cx="50950" cy="69477"/>
              <a:chOff x="-400070" y="4702530"/>
              <a:chExt cx="50950" cy="69477"/>
            </a:xfrm>
          </p:grpSpPr>
          <p:sp>
            <p:nvSpPr>
              <p:cNvPr id="2002" name="Google Shape;2002;p30"/>
              <p:cNvSpPr/>
              <p:nvPr/>
            </p:nvSpPr>
            <p:spPr>
              <a:xfrm>
                <a:off x="-400070" y="4711793"/>
                <a:ext cx="23159" cy="50950"/>
              </a:xfrm>
              <a:custGeom>
                <a:avLst/>
                <a:gdLst/>
                <a:ahLst/>
                <a:cxnLst/>
                <a:rect l="l" t="t" r="r" b="b"/>
                <a:pathLst>
                  <a:path w="4" h="10" extrusionOk="0">
                    <a:moveTo>
                      <a:pt x="0" y="1"/>
                    </a:moveTo>
                    <a:cubicBezTo>
                      <a:pt x="0" y="4"/>
                      <a:pt x="0" y="6"/>
                      <a:pt x="1" y="9"/>
                    </a:cubicBezTo>
                    <a:cubicBezTo>
                      <a:pt x="1" y="10"/>
                      <a:pt x="2" y="10"/>
                      <a:pt x="2" y="10"/>
                    </a:cubicBezTo>
                    <a:cubicBezTo>
                      <a:pt x="3" y="10"/>
                      <a:pt x="4" y="9"/>
                      <a:pt x="3" y="8"/>
                    </a:cubicBezTo>
                    <a:cubicBezTo>
                      <a:pt x="3" y="6"/>
                      <a:pt x="3" y="3"/>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3" name="Google Shape;2003;p30"/>
              <p:cNvSpPr/>
              <p:nvPr/>
            </p:nvSpPr>
            <p:spPr>
              <a:xfrm>
                <a:off x="-358383" y="4702530"/>
                <a:ext cx="9264" cy="69477"/>
              </a:xfrm>
              <a:custGeom>
                <a:avLst/>
                <a:gdLst/>
                <a:ahLst/>
                <a:cxnLst/>
                <a:rect l="l" t="t" r="r" b="b"/>
                <a:pathLst>
                  <a:path w="2" h="14" extrusionOk="0">
                    <a:moveTo>
                      <a:pt x="0" y="2"/>
                    </a:moveTo>
                    <a:cubicBezTo>
                      <a:pt x="0" y="5"/>
                      <a:pt x="0" y="9"/>
                      <a:pt x="0" y="12"/>
                    </a:cubicBezTo>
                    <a:cubicBezTo>
                      <a:pt x="0" y="13"/>
                      <a:pt x="0" y="14"/>
                      <a:pt x="1" y="14"/>
                    </a:cubicBezTo>
                    <a:cubicBezTo>
                      <a:pt x="2" y="14"/>
                      <a:pt x="2" y="13"/>
                      <a:pt x="2" y="12"/>
                    </a:cubicBezTo>
                    <a:cubicBezTo>
                      <a:pt x="2" y="9"/>
                      <a:pt x="2" y="5"/>
                      <a:pt x="2" y="2"/>
                    </a:cubicBezTo>
                    <a:cubicBezTo>
                      <a:pt x="2"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04" name="Google Shape;2004;p30"/>
            <p:cNvGrpSpPr/>
            <p:nvPr/>
          </p:nvGrpSpPr>
          <p:grpSpPr>
            <a:xfrm>
              <a:off x="348014" y="3967768"/>
              <a:ext cx="115795" cy="69477"/>
              <a:chOff x="-1400536" y="4600630"/>
              <a:chExt cx="115795" cy="69477"/>
            </a:xfrm>
          </p:grpSpPr>
          <p:sp>
            <p:nvSpPr>
              <p:cNvPr id="2005" name="Google Shape;2005;p30"/>
              <p:cNvSpPr/>
              <p:nvPr/>
            </p:nvSpPr>
            <p:spPr>
              <a:xfrm>
                <a:off x="-1354218" y="4600630"/>
                <a:ext cx="13895" cy="64845"/>
              </a:xfrm>
              <a:custGeom>
                <a:avLst/>
                <a:gdLst/>
                <a:ahLst/>
                <a:cxnLst/>
                <a:rect l="l" t="t" r="r" b="b"/>
                <a:pathLst>
                  <a:path w="3" h="14" extrusionOk="0">
                    <a:moveTo>
                      <a:pt x="0" y="1"/>
                    </a:moveTo>
                    <a:cubicBezTo>
                      <a:pt x="0" y="5"/>
                      <a:pt x="0" y="8"/>
                      <a:pt x="0" y="12"/>
                    </a:cubicBezTo>
                    <a:cubicBezTo>
                      <a:pt x="0" y="13"/>
                      <a:pt x="0" y="14"/>
                      <a:pt x="1" y="14"/>
                    </a:cubicBezTo>
                    <a:cubicBezTo>
                      <a:pt x="2" y="14"/>
                      <a:pt x="3" y="13"/>
                      <a:pt x="3" y="12"/>
                    </a:cubicBezTo>
                    <a:cubicBezTo>
                      <a:pt x="3" y="8"/>
                      <a:pt x="3" y="5"/>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6" name="Google Shape;2006;p30"/>
              <p:cNvSpPr/>
              <p:nvPr/>
            </p:nvSpPr>
            <p:spPr>
              <a:xfrm>
                <a:off x="-1312532" y="4609894"/>
                <a:ext cx="27791" cy="55581"/>
              </a:xfrm>
              <a:custGeom>
                <a:avLst/>
                <a:gdLst/>
                <a:ahLst/>
                <a:cxnLst/>
                <a:rect l="l" t="t" r="r" b="b"/>
                <a:pathLst>
                  <a:path w="5" h="12" extrusionOk="0">
                    <a:moveTo>
                      <a:pt x="2" y="1"/>
                    </a:moveTo>
                    <a:cubicBezTo>
                      <a:pt x="1" y="4"/>
                      <a:pt x="1" y="7"/>
                      <a:pt x="0" y="10"/>
                    </a:cubicBezTo>
                    <a:cubicBezTo>
                      <a:pt x="0" y="11"/>
                      <a:pt x="0" y="11"/>
                      <a:pt x="1" y="12"/>
                    </a:cubicBezTo>
                    <a:cubicBezTo>
                      <a:pt x="2" y="12"/>
                      <a:pt x="3" y="11"/>
                      <a:pt x="3" y="11"/>
                    </a:cubicBezTo>
                    <a:cubicBezTo>
                      <a:pt x="3" y="8"/>
                      <a:pt x="4" y="5"/>
                      <a:pt x="5" y="2"/>
                    </a:cubicBezTo>
                    <a:cubicBezTo>
                      <a:pt x="5" y="1"/>
                      <a:pt x="4" y="1"/>
                      <a:pt x="4" y="0"/>
                    </a:cubicBezTo>
                    <a:cubicBezTo>
                      <a:pt x="3" y="0"/>
                      <a:pt x="2" y="1"/>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7" name="Google Shape;2007;p30"/>
              <p:cNvSpPr/>
              <p:nvPr/>
            </p:nvSpPr>
            <p:spPr>
              <a:xfrm>
                <a:off x="-1400536" y="4623789"/>
                <a:ext cx="23159" cy="46318"/>
              </a:xfrm>
              <a:custGeom>
                <a:avLst/>
                <a:gdLst/>
                <a:ahLst/>
                <a:cxnLst/>
                <a:rect l="l" t="t" r="r" b="b"/>
                <a:pathLst>
                  <a:path w="5" h="10" extrusionOk="0">
                    <a:moveTo>
                      <a:pt x="0" y="2"/>
                    </a:moveTo>
                    <a:cubicBezTo>
                      <a:pt x="0" y="4"/>
                      <a:pt x="1" y="7"/>
                      <a:pt x="2" y="9"/>
                    </a:cubicBezTo>
                    <a:cubicBezTo>
                      <a:pt x="2" y="10"/>
                      <a:pt x="3" y="10"/>
                      <a:pt x="4" y="10"/>
                    </a:cubicBezTo>
                    <a:cubicBezTo>
                      <a:pt x="4" y="10"/>
                      <a:pt x="5" y="9"/>
                      <a:pt x="5" y="8"/>
                    </a:cubicBezTo>
                    <a:cubicBezTo>
                      <a:pt x="4" y="6"/>
                      <a:pt x="3" y="4"/>
                      <a:pt x="3" y="1"/>
                    </a:cubicBezTo>
                    <a:cubicBezTo>
                      <a:pt x="2" y="0"/>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08" name="Google Shape;2008;p30"/>
            <p:cNvGrpSpPr/>
            <p:nvPr/>
          </p:nvGrpSpPr>
          <p:grpSpPr>
            <a:xfrm>
              <a:off x="232223" y="4915588"/>
              <a:ext cx="115795" cy="69477"/>
              <a:chOff x="-1326427" y="5151813"/>
              <a:chExt cx="115795" cy="69477"/>
            </a:xfrm>
          </p:grpSpPr>
          <p:sp>
            <p:nvSpPr>
              <p:cNvPr id="2009" name="Google Shape;2009;p30"/>
              <p:cNvSpPr/>
              <p:nvPr/>
            </p:nvSpPr>
            <p:spPr>
              <a:xfrm>
                <a:off x="-1270846" y="5151813"/>
                <a:ext cx="13895" cy="64845"/>
              </a:xfrm>
              <a:custGeom>
                <a:avLst/>
                <a:gdLst/>
                <a:ahLst/>
                <a:cxnLst/>
                <a:rect l="l" t="t" r="r" b="b"/>
                <a:pathLst>
                  <a:path w="3" h="14" extrusionOk="0">
                    <a:moveTo>
                      <a:pt x="0" y="1"/>
                    </a:moveTo>
                    <a:cubicBezTo>
                      <a:pt x="0" y="5"/>
                      <a:pt x="0" y="9"/>
                      <a:pt x="0" y="13"/>
                    </a:cubicBezTo>
                    <a:cubicBezTo>
                      <a:pt x="0" y="14"/>
                      <a:pt x="1" y="14"/>
                      <a:pt x="2" y="14"/>
                    </a:cubicBezTo>
                    <a:cubicBezTo>
                      <a:pt x="3" y="14"/>
                      <a:pt x="3" y="14"/>
                      <a:pt x="3" y="13"/>
                    </a:cubicBezTo>
                    <a:cubicBezTo>
                      <a:pt x="3" y="9"/>
                      <a:pt x="3" y="5"/>
                      <a:pt x="3" y="1"/>
                    </a:cubicBezTo>
                    <a:cubicBezTo>
                      <a:pt x="3" y="0"/>
                      <a:pt x="3" y="0"/>
                      <a:pt x="2"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0" name="Google Shape;2010;p30"/>
              <p:cNvSpPr/>
              <p:nvPr/>
            </p:nvSpPr>
            <p:spPr>
              <a:xfrm>
                <a:off x="-1233791" y="5165708"/>
                <a:ext cx="23159" cy="55581"/>
              </a:xfrm>
              <a:custGeom>
                <a:avLst/>
                <a:gdLst/>
                <a:ahLst/>
                <a:cxnLst/>
                <a:rect l="l" t="t" r="r" b="b"/>
                <a:pathLst>
                  <a:path w="5" h="12" extrusionOk="0">
                    <a:moveTo>
                      <a:pt x="3" y="11"/>
                    </a:moveTo>
                    <a:cubicBezTo>
                      <a:pt x="3" y="8"/>
                      <a:pt x="4" y="5"/>
                      <a:pt x="5" y="2"/>
                    </a:cubicBezTo>
                    <a:cubicBezTo>
                      <a:pt x="5" y="1"/>
                      <a:pt x="5" y="0"/>
                      <a:pt x="4" y="0"/>
                    </a:cubicBezTo>
                    <a:cubicBezTo>
                      <a:pt x="3" y="0"/>
                      <a:pt x="2" y="0"/>
                      <a:pt x="2" y="1"/>
                    </a:cubicBezTo>
                    <a:cubicBezTo>
                      <a:pt x="1" y="4"/>
                      <a:pt x="1" y="7"/>
                      <a:pt x="0" y="10"/>
                    </a:cubicBezTo>
                    <a:cubicBezTo>
                      <a:pt x="0" y="11"/>
                      <a:pt x="0" y="12"/>
                      <a:pt x="1"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1" name="Google Shape;2011;p30"/>
              <p:cNvSpPr/>
              <p:nvPr/>
            </p:nvSpPr>
            <p:spPr>
              <a:xfrm>
                <a:off x="-1326427" y="5161077"/>
                <a:ext cx="27791" cy="60213"/>
              </a:xfrm>
              <a:custGeom>
                <a:avLst/>
                <a:gdLst/>
                <a:ahLst/>
                <a:cxnLst/>
                <a:rect l="l" t="t" r="r" b="b"/>
                <a:pathLst>
                  <a:path w="6" h="13" extrusionOk="0">
                    <a:moveTo>
                      <a:pt x="1" y="2"/>
                    </a:moveTo>
                    <a:cubicBezTo>
                      <a:pt x="1" y="5"/>
                      <a:pt x="2" y="8"/>
                      <a:pt x="3" y="11"/>
                    </a:cubicBezTo>
                    <a:cubicBezTo>
                      <a:pt x="3" y="12"/>
                      <a:pt x="4" y="13"/>
                      <a:pt x="4" y="12"/>
                    </a:cubicBezTo>
                    <a:cubicBezTo>
                      <a:pt x="5" y="12"/>
                      <a:pt x="6" y="12"/>
                      <a:pt x="5" y="11"/>
                    </a:cubicBezTo>
                    <a:cubicBezTo>
                      <a:pt x="5" y="8"/>
                      <a:pt x="4" y="5"/>
                      <a:pt x="3" y="2"/>
                    </a:cubicBezTo>
                    <a:cubicBezTo>
                      <a:pt x="3" y="1"/>
                      <a:pt x="2" y="0"/>
                      <a:pt x="2" y="0"/>
                    </a:cubicBezTo>
                    <a:cubicBezTo>
                      <a:pt x="1" y="1"/>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12" name="Google Shape;2012;p30"/>
            <p:cNvGrpSpPr/>
            <p:nvPr/>
          </p:nvGrpSpPr>
          <p:grpSpPr>
            <a:xfrm>
              <a:off x="2999124" y="4822953"/>
              <a:ext cx="101899" cy="101899"/>
              <a:chOff x="81636" y="4369041"/>
              <a:chExt cx="101899" cy="101899"/>
            </a:xfrm>
          </p:grpSpPr>
          <p:sp>
            <p:nvSpPr>
              <p:cNvPr id="2013" name="Google Shape;2013;p30"/>
              <p:cNvSpPr/>
              <p:nvPr/>
            </p:nvSpPr>
            <p:spPr>
              <a:xfrm>
                <a:off x="81636" y="4406095"/>
                <a:ext cx="32423" cy="60213"/>
              </a:xfrm>
              <a:custGeom>
                <a:avLst/>
                <a:gdLst/>
                <a:ahLst/>
                <a:cxnLst/>
                <a:rect l="l" t="t" r="r" b="b"/>
                <a:pathLst>
                  <a:path w="7" h="12" extrusionOk="0">
                    <a:moveTo>
                      <a:pt x="0" y="2"/>
                    </a:moveTo>
                    <a:cubicBezTo>
                      <a:pt x="2" y="5"/>
                      <a:pt x="3" y="8"/>
                      <a:pt x="4" y="11"/>
                    </a:cubicBezTo>
                    <a:cubicBezTo>
                      <a:pt x="4" y="12"/>
                      <a:pt x="5" y="12"/>
                      <a:pt x="5" y="12"/>
                    </a:cubicBezTo>
                    <a:cubicBezTo>
                      <a:pt x="6" y="12"/>
                      <a:pt x="7" y="11"/>
                      <a:pt x="7" y="10"/>
                    </a:cubicBezTo>
                    <a:cubicBezTo>
                      <a:pt x="6" y="7"/>
                      <a:pt x="5" y="3"/>
                      <a:pt x="3" y="0"/>
                    </a:cubicBezTo>
                    <a:cubicBezTo>
                      <a:pt x="2" y="0"/>
                      <a:pt x="1"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4" name="Google Shape;2014;p30"/>
              <p:cNvSpPr/>
              <p:nvPr/>
            </p:nvSpPr>
            <p:spPr>
              <a:xfrm>
                <a:off x="132586" y="4369041"/>
                <a:ext cx="18527" cy="101899"/>
              </a:xfrm>
              <a:custGeom>
                <a:avLst/>
                <a:gdLst/>
                <a:ahLst/>
                <a:cxnLst/>
                <a:rect l="l" t="t" r="r" b="b"/>
                <a:pathLst>
                  <a:path w="4" h="21" extrusionOk="0">
                    <a:moveTo>
                      <a:pt x="0" y="2"/>
                    </a:moveTo>
                    <a:cubicBezTo>
                      <a:pt x="1" y="8"/>
                      <a:pt x="1" y="14"/>
                      <a:pt x="1" y="20"/>
                    </a:cubicBezTo>
                    <a:cubicBezTo>
                      <a:pt x="1" y="20"/>
                      <a:pt x="2" y="21"/>
                      <a:pt x="3" y="21"/>
                    </a:cubicBezTo>
                    <a:cubicBezTo>
                      <a:pt x="4" y="21"/>
                      <a:pt x="4" y="20"/>
                      <a:pt x="4" y="19"/>
                    </a:cubicBezTo>
                    <a:cubicBezTo>
                      <a:pt x="4" y="14"/>
                      <a:pt x="3" y="8"/>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5" name="Google Shape;2015;p30"/>
              <p:cNvSpPr/>
              <p:nvPr/>
            </p:nvSpPr>
            <p:spPr>
              <a:xfrm>
                <a:off x="169640" y="4415359"/>
                <a:ext cx="13895" cy="50950"/>
              </a:xfrm>
              <a:custGeom>
                <a:avLst/>
                <a:gdLst/>
                <a:ahLst/>
                <a:cxnLst/>
                <a:rect l="l" t="t" r="r" b="b"/>
                <a:pathLst>
                  <a:path w="3" h="10" extrusionOk="0">
                    <a:moveTo>
                      <a:pt x="0" y="1"/>
                    </a:moveTo>
                    <a:cubicBezTo>
                      <a:pt x="0" y="4"/>
                      <a:pt x="0" y="6"/>
                      <a:pt x="0" y="9"/>
                    </a:cubicBezTo>
                    <a:cubicBezTo>
                      <a:pt x="0" y="9"/>
                      <a:pt x="1" y="10"/>
                      <a:pt x="1" y="10"/>
                    </a:cubicBezTo>
                    <a:cubicBezTo>
                      <a:pt x="2" y="10"/>
                      <a:pt x="3" y="9"/>
                      <a:pt x="3" y="9"/>
                    </a:cubicBezTo>
                    <a:cubicBezTo>
                      <a:pt x="3" y="6"/>
                      <a:pt x="3" y="4"/>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16" name="Google Shape;2016;p30"/>
            <p:cNvGrpSpPr/>
            <p:nvPr/>
          </p:nvGrpSpPr>
          <p:grpSpPr>
            <a:xfrm>
              <a:off x="3768249" y="4951440"/>
              <a:ext cx="55581" cy="97268"/>
              <a:chOff x="294699" y="4572840"/>
              <a:chExt cx="55581" cy="97268"/>
            </a:xfrm>
          </p:grpSpPr>
          <p:sp>
            <p:nvSpPr>
              <p:cNvPr id="2017" name="Google Shape;2017;p30"/>
              <p:cNvSpPr/>
              <p:nvPr/>
            </p:nvSpPr>
            <p:spPr>
              <a:xfrm>
                <a:off x="294699" y="4614526"/>
                <a:ext cx="18527" cy="55581"/>
              </a:xfrm>
              <a:custGeom>
                <a:avLst/>
                <a:gdLst/>
                <a:ahLst/>
                <a:cxnLst/>
                <a:rect l="l" t="t" r="r" b="b"/>
                <a:pathLst>
                  <a:path w="4" h="12" extrusionOk="0">
                    <a:moveTo>
                      <a:pt x="0" y="2"/>
                    </a:moveTo>
                    <a:cubicBezTo>
                      <a:pt x="1" y="5"/>
                      <a:pt x="1" y="8"/>
                      <a:pt x="1" y="11"/>
                    </a:cubicBezTo>
                    <a:cubicBezTo>
                      <a:pt x="1" y="12"/>
                      <a:pt x="2" y="12"/>
                      <a:pt x="3" y="12"/>
                    </a:cubicBezTo>
                    <a:cubicBezTo>
                      <a:pt x="4" y="12"/>
                      <a:pt x="4" y="12"/>
                      <a:pt x="4" y="11"/>
                    </a:cubicBezTo>
                    <a:cubicBezTo>
                      <a:pt x="4" y="8"/>
                      <a:pt x="3" y="4"/>
                      <a:pt x="3" y="1"/>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8" name="Google Shape;2018;p30"/>
              <p:cNvSpPr/>
              <p:nvPr/>
            </p:nvSpPr>
            <p:spPr>
              <a:xfrm>
                <a:off x="331753" y="4572840"/>
                <a:ext cx="18527" cy="92636"/>
              </a:xfrm>
              <a:custGeom>
                <a:avLst/>
                <a:gdLst/>
                <a:ahLst/>
                <a:cxnLst/>
                <a:rect l="l" t="t" r="r" b="b"/>
                <a:pathLst>
                  <a:path w="4" h="19" extrusionOk="0">
                    <a:moveTo>
                      <a:pt x="0" y="1"/>
                    </a:moveTo>
                    <a:cubicBezTo>
                      <a:pt x="0" y="6"/>
                      <a:pt x="0" y="12"/>
                      <a:pt x="1" y="17"/>
                    </a:cubicBezTo>
                    <a:cubicBezTo>
                      <a:pt x="1" y="18"/>
                      <a:pt x="2" y="19"/>
                      <a:pt x="2" y="18"/>
                    </a:cubicBezTo>
                    <a:cubicBezTo>
                      <a:pt x="3" y="18"/>
                      <a:pt x="4" y="18"/>
                      <a:pt x="4" y="17"/>
                    </a:cubicBezTo>
                    <a:cubicBezTo>
                      <a:pt x="3" y="12"/>
                      <a:pt x="3" y="6"/>
                      <a:pt x="2" y="1"/>
                    </a:cubicBezTo>
                    <a:cubicBezTo>
                      <a:pt x="2"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19" name="Google Shape;2019;p30"/>
            <p:cNvGrpSpPr/>
            <p:nvPr/>
          </p:nvGrpSpPr>
          <p:grpSpPr>
            <a:xfrm>
              <a:off x="770704" y="4764052"/>
              <a:ext cx="106531" cy="111163"/>
              <a:chOff x="-571446" y="5434352"/>
              <a:chExt cx="106531" cy="111163"/>
            </a:xfrm>
          </p:grpSpPr>
          <p:sp>
            <p:nvSpPr>
              <p:cNvPr id="2020" name="Google Shape;2020;p30"/>
              <p:cNvSpPr/>
              <p:nvPr/>
            </p:nvSpPr>
            <p:spPr>
              <a:xfrm>
                <a:off x="-571446" y="5476038"/>
                <a:ext cx="23159" cy="64845"/>
              </a:xfrm>
              <a:custGeom>
                <a:avLst/>
                <a:gdLst/>
                <a:ahLst/>
                <a:cxnLst/>
                <a:rect l="l" t="t" r="r" b="b"/>
                <a:pathLst>
                  <a:path w="5" h="13" extrusionOk="0">
                    <a:moveTo>
                      <a:pt x="0" y="2"/>
                    </a:moveTo>
                    <a:cubicBezTo>
                      <a:pt x="1" y="5"/>
                      <a:pt x="1" y="8"/>
                      <a:pt x="2" y="12"/>
                    </a:cubicBezTo>
                    <a:cubicBezTo>
                      <a:pt x="2" y="12"/>
                      <a:pt x="3" y="13"/>
                      <a:pt x="4" y="13"/>
                    </a:cubicBezTo>
                    <a:cubicBezTo>
                      <a:pt x="5" y="13"/>
                      <a:pt x="5" y="12"/>
                      <a:pt x="5" y="11"/>
                    </a:cubicBezTo>
                    <a:cubicBezTo>
                      <a:pt x="4" y="8"/>
                      <a:pt x="4" y="5"/>
                      <a:pt x="3" y="2"/>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1" name="Google Shape;2021;p30"/>
              <p:cNvSpPr/>
              <p:nvPr/>
            </p:nvSpPr>
            <p:spPr>
              <a:xfrm>
                <a:off x="-529760" y="5434352"/>
                <a:ext cx="23159" cy="111163"/>
              </a:xfrm>
              <a:custGeom>
                <a:avLst/>
                <a:gdLst/>
                <a:ahLst/>
                <a:cxnLst/>
                <a:rect l="l" t="t" r="r" b="b"/>
                <a:pathLst>
                  <a:path w="4" h="23" extrusionOk="0">
                    <a:moveTo>
                      <a:pt x="0" y="2"/>
                    </a:moveTo>
                    <a:cubicBezTo>
                      <a:pt x="1" y="8"/>
                      <a:pt x="1" y="15"/>
                      <a:pt x="1" y="21"/>
                    </a:cubicBezTo>
                    <a:cubicBezTo>
                      <a:pt x="1" y="22"/>
                      <a:pt x="2" y="23"/>
                      <a:pt x="3" y="23"/>
                    </a:cubicBezTo>
                    <a:cubicBezTo>
                      <a:pt x="4" y="23"/>
                      <a:pt x="4" y="22"/>
                      <a:pt x="4" y="21"/>
                    </a:cubicBezTo>
                    <a:cubicBezTo>
                      <a:pt x="4" y="15"/>
                      <a:pt x="4" y="8"/>
                      <a:pt x="3" y="1"/>
                    </a:cubicBezTo>
                    <a:cubicBezTo>
                      <a:pt x="3" y="1"/>
                      <a:pt x="2"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2" name="Google Shape;2022;p30"/>
              <p:cNvSpPr/>
              <p:nvPr/>
            </p:nvSpPr>
            <p:spPr>
              <a:xfrm>
                <a:off x="-478810" y="5476038"/>
                <a:ext cx="13895" cy="64845"/>
              </a:xfrm>
              <a:custGeom>
                <a:avLst/>
                <a:gdLst/>
                <a:ahLst/>
                <a:cxnLst/>
                <a:rect l="l" t="t" r="r" b="b"/>
                <a:pathLst>
                  <a:path w="3" h="13" extrusionOk="0">
                    <a:moveTo>
                      <a:pt x="0" y="2"/>
                    </a:moveTo>
                    <a:cubicBezTo>
                      <a:pt x="0" y="5"/>
                      <a:pt x="0" y="8"/>
                      <a:pt x="0" y="11"/>
                    </a:cubicBezTo>
                    <a:cubicBezTo>
                      <a:pt x="0" y="12"/>
                      <a:pt x="1" y="13"/>
                      <a:pt x="1" y="13"/>
                    </a:cubicBezTo>
                    <a:cubicBezTo>
                      <a:pt x="2" y="13"/>
                      <a:pt x="3" y="12"/>
                      <a:pt x="3" y="11"/>
                    </a:cubicBezTo>
                    <a:cubicBezTo>
                      <a:pt x="3" y="8"/>
                      <a:pt x="3" y="5"/>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23" name="Google Shape;2023;p30"/>
            <p:cNvGrpSpPr/>
            <p:nvPr/>
          </p:nvGrpSpPr>
          <p:grpSpPr>
            <a:xfrm>
              <a:off x="1709756" y="4605271"/>
              <a:ext cx="60213" cy="83372"/>
              <a:chOff x="-877144" y="4790534"/>
              <a:chExt cx="60213" cy="83372"/>
            </a:xfrm>
          </p:grpSpPr>
          <p:sp>
            <p:nvSpPr>
              <p:cNvPr id="2024" name="Google Shape;2024;p30"/>
              <p:cNvSpPr/>
              <p:nvPr/>
            </p:nvSpPr>
            <p:spPr>
              <a:xfrm>
                <a:off x="-877144" y="4818324"/>
                <a:ext cx="13895" cy="55581"/>
              </a:xfrm>
              <a:custGeom>
                <a:avLst/>
                <a:gdLst/>
                <a:ahLst/>
                <a:cxnLst/>
                <a:rect l="l" t="t" r="r" b="b"/>
                <a:pathLst>
                  <a:path w="3" h="11" extrusionOk="0">
                    <a:moveTo>
                      <a:pt x="3" y="10"/>
                    </a:moveTo>
                    <a:cubicBezTo>
                      <a:pt x="3" y="7"/>
                      <a:pt x="3" y="4"/>
                      <a:pt x="3" y="2"/>
                    </a:cubicBezTo>
                    <a:cubicBezTo>
                      <a:pt x="3" y="1"/>
                      <a:pt x="2" y="0"/>
                      <a:pt x="2" y="0"/>
                    </a:cubicBezTo>
                    <a:cubicBezTo>
                      <a:pt x="1" y="0"/>
                      <a:pt x="0" y="1"/>
                      <a:pt x="0" y="2"/>
                    </a:cubicBezTo>
                    <a:cubicBezTo>
                      <a:pt x="0" y="4"/>
                      <a:pt x="0" y="7"/>
                      <a:pt x="0" y="10"/>
                    </a:cubicBezTo>
                    <a:cubicBezTo>
                      <a:pt x="0" y="11"/>
                      <a:pt x="1" y="11"/>
                      <a:pt x="2"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5" name="Google Shape;2025;p30"/>
              <p:cNvSpPr/>
              <p:nvPr/>
            </p:nvSpPr>
            <p:spPr>
              <a:xfrm>
                <a:off x="-835458" y="4790534"/>
                <a:ext cx="18527" cy="74109"/>
              </a:xfrm>
              <a:custGeom>
                <a:avLst/>
                <a:gdLst/>
                <a:ahLst/>
                <a:cxnLst/>
                <a:rect l="l" t="t" r="r" b="b"/>
                <a:pathLst>
                  <a:path w="4" h="15" extrusionOk="0">
                    <a:moveTo>
                      <a:pt x="0" y="2"/>
                    </a:moveTo>
                    <a:cubicBezTo>
                      <a:pt x="0" y="2"/>
                      <a:pt x="0" y="3"/>
                      <a:pt x="0" y="4"/>
                    </a:cubicBezTo>
                    <a:cubicBezTo>
                      <a:pt x="0" y="7"/>
                      <a:pt x="0" y="10"/>
                      <a:pt x="1" y="13"/>
                    </a:cubicBezTo>
                    <a:cubicBezTo>
                      <a:pt x="1" y="14"/>
                      <a:pt x="2" y="15"/>
                      <a:pt x="3" y="15"/>
                    </a:cubicBezTo>
                    <a:cubicBezTo>
                      <a:pt x="3" y="14"/>
                      <a:pt x="4" y="14"/>
                      <a:pt x="4" y="13"/>
                    </a:cubicBezTo>
                    <a:cubicBezTo>
                      <a:pt x="3" y="10"/>
                      <a:pt x="2" y="7"/>
                      <a:pt x="2" y="4"/>
                    </a:cubicBezTo>
                    <a:cubicBezTo>
                      <a:pt x="2" y="3"/>
                      <a:pt x="3" y="3"/>
                      <a:pt x="3" y="2"/>
                    </a:cubicBezTo>
                    <a:cubicBezTo>
                      <a:pt x="3"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26" name="Google Shape;2026;p30"/>
            <p:cNvGrpSpPr/>
            <p:nvPr/>
          </p:nvGrpSpPr>
          <p:grpSpPr>
            <a:xfrm>
              <a:off x="4060924" y="4609898"/>
              <a:ext cx="115795" cy="74109"/>
              <a:chOff x="618924" y="4160610"/>
              <a:chExt cx="115795" cy="74109"/>
            </a:xfrm>
          </p:grpSpPr>
          <p:sp>
            <p:nvSpPr>
              <p:cNvPr id="2027" name="Google Shape;2027;p30"/>
              <p:cNvSpPr/>
              <p:nvPr/>
            </p:nvSpPr>
            <p:spPr>
              <a:xfrm>
                <a:off x="674505" y="4160610"/>
                <a:ext cx="13895" cy="69477"/>
              </a:xfrm>
              <a:custGeom>
                <a:avLst/>
                <a:gdLst/>
                <a:ahLst/>
                <a:cxnLst/>
                <a:rect l="l" t="t" r="r" b="b"/>
                <a:pathLst>
                  <a:path w="3" h="14" extrusionOk="0">
                    <a:moveTo>
                      <a:pt x="0" y="1"/>
                    </a:moveTo>
                    <a:cubicBezTo>
                      <a:pt x="0" y="5"/>
                      <a:pt x="0" y="9"/>
                      <a:pt x="0" y="13"/>
                    </a:cubicBezTo>
                    <a:cubicBezTo>
                      <a:pt x="0" y="14"/>
                      <a:pt x="1" y="14"/>
                      <a:pt x="1" y="14"/>
                    </a:cubicBezTo>
                    <a:cubicBezTo>
                      <a:pt x="2" y="14"/>
                      <a:pt x="3" y="14"/>
                      <a:pt x="3" y="13"/>
                    </a:cubicBezTo>
                    <a:cubicBezTo>
                      <a:pt x="3" y="9"/>
                      <a:pt x="3" y="5"/>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8" name="Google Shape;2028;p30"/>
              <p:cNvSpPr/>
              <p:nvPr/>
            </p:nvSpPr>
            <p:spPr>
              <a:xfrm>
                <a:off x="706928" y="4174506"/>
                <a:ext cx="27791" cy="60213"/>
              </a:xfrm>
              <a:custGeom>
                <a:avLst/>
                <a:gdLst/>
                <a:ahLst/>
                <a:cxnLst/>
                <a:rect l="l" t="t" r="r" b="b"/>
                <a:pathLst>
                  <a:path w="6" h="12" extrusionOk="0">
                    <a:moveTo>
                      <a:pt x="3" y="11"/>
                    </a:moveTo>
                    <a:cubicBezTo>
                      <a:pt x="4" y="8"/>
                      <a:pt x="5" y="5"/>
                      <a:pt x="6" y="2"/>
                    </a:cubicBezTo>
                    <a:cubicBezTo>
                      <a:pt x="6" y="1"/>
                      <a:pt x="5" y="0"/>
                      <a:pt x="4" y="0"/>
                    </a:cubicBezTo>
                    <a:cubicBezTo>
                      <a:pt x="4" y="0"/>
                      <a:pt x="3" y="0"/>
                      <a:pt x="3" y="1"/>
                    </a:cubicBezTo>
                    <a:cubicBezTo>
                      <a:pt x="2" y="4"/>
                      <a:pt x="1" y="7"/>
                      <a:pt x="1" y="10"/>
                    </a:cubicBezTo>
                    <a:cubicBezTo>
                      <a:pt x="0" y="11"/>
                      <a:pt x="1" y="12"/>
                      <a:pt x="2"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9" name="Google Shape;2029;p30"/>
              <p:cNvSpPr/>
              <p:nvPr/>
            </p:nvSpPr>
            <p:spPr>
              <a:xfrm>
                <a:off x="618924" y="4169874"/>
                <a:ext cx="27791" cy="64845"/>
              </a:xfrm>
              <a:custGeom>
                <a:avLst/>
                <a:gdLst/>
                <a:ahLst/>
                <a:cxnLst/>
                <a:rect l="l" t="t" r="r" b="b"/>
                <a:pathLst>
                  <a:path w="5" h="13" extrusionOk="0">
                    <a:moveTo>
                      <a:pt x="0" y="2"/>
                    </a:moveTo>
                    <a:cubicBezTo>
                      <a:pt x="1" y="5"/>
                      <a:pt x="2" y="8"/>
                      <a:pt x="2" y="11"/>
                    </a:cubicBezTo>
                    <a:cubicBezTo>
                      <a:pt x="2" y="12"/>
                      <a:pt x="3" y="13"/>
                      <a:pt x="4" y="12"/>
                    </a:cubicBezTo>
                    <a:cubicBezTo>
                      <a:pt x="5" y="12"/>
                      <a:pt x="5" y="11"/>
                      <a:pt x="5" y="11"/>
                    </a:cubicBezTo>
                    <a:cubicBezTo>
                      <a:pt x="4" y="8"/>
                      <a:pt x="4" y="5"/>
                      <a:pt x="3" y="1"/>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30" name="Google Shape;2030;p30"/>
            <p:cNvGrpSpPr/>
            <p:nvPr/>
          </p:nvGrpSpPr>
          <p:grpSpPr>
            <a:xfrm>
              <a:off x="4588315" y="4695580"/>
              <a:ext cx="55581" cy="83372"/>
              <a:chOff x="1568440" y="4924855"/>
              <a:chExt cx="55581" cy="83372"/>
            </a:xfrm>
          </p:grpSpPr>
          <p:sp>
            <p:nvSpPr>
              <p:cNvPr id="2031" name="Google Shape;2031;p30"/>
              <p:cNvSpPr/>
              <p:nvPr/>
            </p:nvSpPr>
            <p:spPr>
              <a:xfrm>
                <a:off x="1568440" y="4952646"/>
                <a:ext cx="13895" cy="55581"/>
              </a:xfrm>
              <a:custGeom>
                <a:avLst/>
                <a:gdLst/>
                <a:ahLst/>
                <a:cxnLst/>
                <a:rect l="l" t="t" r="r" b="b"/>
                <a:pathLst>
                  <a:path w="3" h="11" extrusionOk="0">
                    <a:moveTo>
                      <a:pt x="3" y="10"/>
                    </a:moveTo>
                    <a:cubicBezTo>
                      <a:pt x="3" y="7"/>
                      <a:pt x="3" y="4"/>
                      <a:pt x="3" y="1"/>
                    </a:cubicBezTo>
                    <a:cubicBezTo>
                      <a:pt x="3" y="1"/>
                      <a:pt x="2" y="0"/>
                      <a:pt x="1" y="0"/>
                    </a:cubicBezTo>
                    <a:cubicBezTo>
                      <a:pt x="0" y="0"/>
                      <a:pt x="0" y="1"/>
                      <a:pt x="0" y="1"/>
                    </a:cubicBezTo>
                    <a:cubicBezTo>
                      <a:pt x="0" y="4"/>
                      <a:pt x="0" y="7"/>
                      <a:pt x="0" y="10"/>
                    </a:cubicBezTo>
                    <a:cubicBezTo>
                      <a:pt x="0" y="11"/>
                      <a:pt x="0" y="11"/>
                      <a:pt x="1"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2" name="Google Shape;2032;p30"/>
              <p:cNvSpPr/>
              <p:nvPr/>
            </p:nvSpPr>
            <p:spPr>
              <a:xfrm>
                <a:off x="1605495" y="4924855"/>
                <a:ext cx="18527" cy="74109"/>
              </a:xfrm>
              <a:custGeom>
                <a:avLst/>
                <a:gdLst/>
                <a:ahLst/>
                <a:cxnLst/>
                <a:rect l="l" t="t" r="r" b="b"/>
                <a:pathLst>
                  <a:path w="4" h="15" extrusionOk="0">
                    <a:moveTo>
                      <a:pt x="0" y="2"/>
                    </a:moveTo>
                    <a:cubicBezTo>
                      <a:pt x="0" y="2"/>
                      <a:pt x="0" y="3"/>
                      <a:pt x="0" y="4"/>
                    </a:cubicBezTo>
                    <a:cubicBezTo>
                      <a:pt x="0" y="7"/>
                      <a:pt x="1" y="10"/>
                      <a:pt x="1" y="13"/>
                    </a:cubicBezTo>
                    <a:cubicBezTo>
                      <a:pt x="2" y="14"/>
                      <a:pt x="2" y="15"/>
                      <a:pt x="3" y="14"/>
                    </a:cubicBezTo>
                    <a:cubicBezTo>
                      <a:pt x="4" y="14"/>
                      <a:pt x="4" y="13"/>
                      <a:pt x="4" y="13"/>
                    </a:cubicBezTo>
                    <a:cubicBezTo>
                      <a:pt x="3" y="10"/>
                      <a:pt x="3" y="7"/>
                      <a:pt x="3" y="4"/>
                    </a:cubicBezTo>
                    <a:cubicBezTo>
                      <a:pt x="3" y="3"/>
                      <a:pt x="3" y="2"/>
                      <a:pt x="3" y="2"/>
                    </a:cubicBezTo>
                    <a:cubicBezTo>
                      <a:pt x="3" y="1"/>
                      <a:pt x="3"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33" name="Google Shape;2033;p30"/>
            <p:cNvGrpSpPr/>
            <p:nvPr/>
          </p:nvGrpSpPr>
          <p:grpSpPr>
            <a:xfrm>
              <a:off x="232235" y="3277734"/>
              <a:ext cx="69477" cy="106531"/>
              <a:chOff x="-1437590" y="4151347"/>
              <a:chExt cx="69477" cy="106531"/>
            </a:xfrm>
          </p:grpSpPr>
          <p:sp>
            <p:nvSpPr>
              <p:cNvPr id="2034" name="Google Shape;2034;p30"/>
              <p:cNvSpPr/>
              <p:nvPr/>
            </p:nvSpPr>
            <p:spPr>
              <a:xfrm>
                <a:off x="-1437590" y="4183769"/>
                <a:ext cx="32423" cy="74109"/>
              </a:xfrm>
              <a:custGeom>
                <a:avLst/>
                <a:gdLst/>
                <a:ahLst/>
                <a:cxnLst/>
                <a:rect l="l" t="t" r="r" b="b"/>
                <a:pathLst>
                  <a:path w="6" h="15" extrusionOk="0">
                    <a:moveTo>
                      <a:pt x="1" y="2"/>
                    </a:moveTo>
                    <a:cubicBezTo>
                      <a:pt x="1" y="6"/>
                      <a:pt x="2" y="10"/>
                      <a:pt x="3" y="13"/>
                    </a:cubicBezTo>
                    <a:cubicBezTo>
                      <a:pt x="3" y="14"/>
                      <a:pt x="4" y="15"/>
                      <a:pt x="5" y="14"/>
                    </a:cubicBezTo>
                    <a:cubicBezTo>
                      <a:pt x="6" y="14"/>
                      <a:pt x="6" y="14"/>
                      <a:pt x="6" y="13"/>
                    </a:cubicBezTo>
                    <a:cubicBezTo>
                      <a:pt x="5" y="9"/>
                      <a:pt x="4" y="5"/>
                      <a:pt x="3" y="1"/>
                    </a:cubicBezTo>
                    <a:cubicBezTo>
                      <a:pt x="3" y="1"/>
                      <a:pt x="2" y="0"/>
                      <a:pt x="2" y="0"/>
                    </a:cubicBezTo>
                    <a:cubicBezTo>
                      <a:pt x="1" y="0"/>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30"/>
              <p:cNvSpPr/>
              <p:nvPr/>
            </p:nvSpPr>
            <p:spPr>
              <a:xfrm>
                <a:off x="-1382008" y="4151347"/>
                <a:ext cx="13895" cy="97268"/>
              </a:xfrm>
              <a:custGeom>
                <a:avLst/>
                <a:gdLst/>
                <a:ahLst/>
                <a:cxnLst/>
                <a:rect l="l" t="t" r="r" b="b"/>
                <a:pathLst>
                  <a:path w="3" h="20" extrusionOk="0">
                    <a:moveTo>
                      <a:pt x="0" y="1"/>
                    </a:moveTo>
                    <a:cubicBezTo>
                      <a:pt x="0" y="3"/>
                      <a:pt x="0" y="6"/>
                      <a:pt x="0" y="8"/>
                    </a:cubicBezTo>
                    <a:cubicBezTo>
                      <a:pt x="0" y="11"/>
                      <a:pt x="0" y="15"/>
                      <a:pt x="0" y="18"/>
                    </a:cubicBezTo>
                    <a:cubicBezTo>
                      <a:pt x="0" y="19"/>
                      <a:pt x="1" y="20"/>
                      <a:pt x="2" y="20"/>
                    </a:cubicBezTo>
                    <a:cubicBezTo>
                      <a:pt x="3" y="19"/>
                      <a:pt x="3" y="19"/>
                      <a:pt x="3" y="18"/>
                    </a:cubicBezTo>
                    <a:cubicBezTo>
                      <a:pt x="3" y="15"/>
                      <a:pt x="2" y="11"/>
                      <a:pt x="2" y="8"/>
                    </a:cubicBezTo>
                    <a:cubicBezTo>
                      <a:pt x="2" y="6"/>
                      <a:pt x="3" y="3"/>
                      <a:pt x="3" y="1"/>
                    </a:cubicBezTo>
                    <a:cubicBezTo>
                      <a:pt x="3" y="1"/>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036" name="Google Shape;2036;p30"/>
          <p:cNvGrpSpPr/>
          <p:nvPr/>
        </p:nvGrpSpPr>
        <p:grpSpPr>
          <a:xfrm>
            <a:off x="8274292" y="4136933"/>
            <a:ext cx="1499763" cy="1499425"/>
            <a:chOff x="7149762" y="3231951"/>
            <a:chExt cx="1864449" cy="1864029"/>
          </a:xfrm>
        </p:grpSpPr>
        <p:grpSp>
          <p:nvGrpSpPr>
            <p:cNvPr id="2037" name="Google Shape;2037;p30"/>
            <p:cNvGrpSpPr/>
            <p:nvPr/>
          </p:nvGrpSpPr>
          <p:grpSpPr>
            <a:xfrm>
              <a:off x="7149762" y="3522476"/>
              <a:ext cx="782299" cy="960629"/>
              <a:chOff x="1322800" y="5127200"/>
              <a:chExt cx="2361300" cy="2898700"/>
            </a:xfrm>
          </p:grpSpPr>
          <p:sp>
            <p:nvSpPr>
              <p:cNvPr id="2038" name="Google Shape;2038;p30"/>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39" name="Google Shape;2039;p30"/>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40" name="Google Shape;2040;p30"/>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41" name="Google Shape;2041;p30"/>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2042" name="Google Shape;2042;p30"/>
            <p:cNvGrpSpPr/>
            <p:nvPr/>
          </p:nvGrpSpPr>
          <p:grpSpPr>
            <a:xfrm>
              <a:off x="7573087" y="4022901"/>
              <a:ext cx="782299" cy="960629"/>
              <a:chOff x="1322800" y="5127200"/>
              <a:chExt cx="2361300" cy="2898700"/>
            </a:xfrm>
          </p:grpSpPr>
          <p:sp>
            <p:nvSpPr>
              <p:cNvPr id="2043" name="Google Shape;2043;p30"/>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44" name="Google Shape;2044;p30"/>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45" name="Google Shape;2045;p30"/>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46" name="Google Shape;2046;p30"/>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2047" name="Google Shape;2047;p30"/>
            <p:cNvGrpSpPr/>
            <p:nvPr/>
          </p:nvGrpSpPr>
          <p:grpSpPr>
            <a:xfrm>
              <a:off x="8039587" y="3231951"/>
              <a:ext cx="782299" cy="960629"/>
              <a:chOff x="1322800" y="5127200"/>
              <a:chExt cx="2361300" cy="2898700"/>
            </a:xfrm>
          </p:grpSpPr>
          <p:sp>
            <p:nvSpPr>
              <p:cNvPr id="2048" name="Google Shape;2048;p30"/>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49" name="Google Shape;2049;p30"/>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50" name="Google Shape;2050;p30"/>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51" name="Google Shape;2051;p30"/>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2052" name="Google Shape;2052;p30"/>
            <p:cNvGrpSpPr/>
            <p:nvPr/>
          </p:nvGrpSpPr>
          <p:grpSpPr>
            <a:xfrm>
              <a:off x="8231912" y="4135351"/>
              <a:ext cx="782299" cy="960629"/>
              <a:chOff x="1322800" y="5127200"/>
              <a:chExt cx="2361300" cy="2898700"/>
            </a:xfrm>
          </p:grpSpPr>
          <p:sp>
            <p:nvSpPr>
              <p:cNvPr id="2053" name="Google Shape;2053;p30"/>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54" name="Google Shape;2054;p30"/>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55" name="Google Shape;2055;p30"/>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56" name="Google Shape;2056;p30"/>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grpSp>
        <p:nvGrpSpPr>
          <p:cNvPr id="2057" name="Google Shape;2057;p30"/>
          <p:cNvGrpSpPr/>
          <p:nvPr/>
        </p:nvGrpSpPr>
        <p:grpSpPr>
          <a:xfrm>
            <a:off x="4" y="1017716"/>
            <a:ext cx="591926" cy="1983912"/>
            <a:chOff x="121304" y="77391"/>
            <a:chExt cx="591926" cy="1983912"/>
          </a:xfrm>
        </p:grpSpPr>
        <p:grpSp>
          <p:nvGrpSpPr>
            <p:cNvPr id="2058" name="Google Shape;2058;p30"/>
            <p:cNvGrpSpPr/>
            <p:nvPr/>
          </p:nvGrpSpPr>
          <p:grpSpPr>
            <a:xfrm>
              <a:off x="121304" y="798264"/>
              <a:ext cx="591926" cy="542177"/>
              <a:chOff x="4189192" y="4133502"/>
              <a:chExt cx="591926" cy="542177"/>
            </a:xfrm>
          </p:grpSpPr>
          <p:sp>
            <p:nvSpPr>
              <p:cNvPr id="2059" name="Google Shape;2059;p30"/>
              <p:cNvSpPr/>
              <p:nvPr/>
            </p:nvSpPr>
            <p:spPr>
              <a:xfrm>
                <a:off x="4268779" y="4198165"/>
                <a:ext cx="432753" cy="477513"/>
              </a:xfrm>
              <a:custGeom>
                <a:avLst/>
                <a:gdLst/>
                <a:ahLst/>
                <a:cxnLst/>
                <a:rect l="l" t="t" r="r" b="b"/>
                <a:pathLst>
                  <a:path w="87" h="96" extrusionOk="0">
                    <a:moveTo>
                      <a:pt x="87" y="96"/>
                    </a:moveTo>
                    <a:lnTo>
                      <a:pt x="0" y="96"/>
                    </a:lnTo>
                    <a:lnTo>
                      <a:pt x="0" y="55"/>
                    </a:lnTo>
                    <a:lnTo>
                      <a:pt x="43" y="0"/>
                    </a:lnTo>
                    <a:lnTo>
                      <a:pt x="87" y="55"/>
                    </a:lnTo>
                    <a:lnTo>
                      <a:pt x="87" y="9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0" name="Google Shape;2060;p30"/>
              <p:cNvSpPr/>
              <p:nvPr/>
            </p:nvSpPr>
            <p:spPr>
              <a:xfrm>
                <a:off x="4333443" y="4521481"/>
                <a:ext cx="69600" cy="6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1" name="Google Shape;2061;p30"/>
              <p:cNvSpPr/>
              <p:nvPr/>
            </p:nvSpPr>
            <p:spPr>
              <a:xfrm>
                <a:off x="4457797" y="4332466"/>
                <a:ext cx="54900" cy="603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2" name="Google Shape;2062;p30"/>
              <p:cNvSpPr/>
              <p:nvPr/>
            </p:nvSpPr>
            <p:spPr>
              <a:xfrm>
                <a:off x="4189192" y="4133502"/>
                <a:ext cx="591926" cy="363109"/>
              </a:xfrm>
              <a:custGeom>
                <a:avLst/>
                <a:gdLst/>
                <a:ahLst/>
                <a:cxnLst/>
                <a:rect l="l" t="t" r="r" b="b"/>
                <a:pathLst>
                  <a:path w="119" h="73" extrusionOk="0">
                    <a:moveTo>
                      <a:pt x="14" y="73"/>
                    </a:moveTo>
                    <a:lnTo>
                      <a:pt x="0" y="73"/>
                    </a:lnTo>
                    <a:lnTo>
                      <a:pt x="59" y="0"/>
                    </a:lnTo>
                    <a:lnTo>
                      <a:pt x="119" y="73"/>
                    </a:lnTo>
                    <a:lnTo>
                      <a:pt x="106" y="73"/>
                    </a:lnTo>
                    <a:lnTo>
                      <a:pt x="59" y="17"/>
                    </a:lnTo>
                    <a:lnTo>
                      <a:pt x="14" y="7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3" name="Google Shape;2063;p30"/>
              <p:cNvSpPr/>
              <p:nvPr/>
            </p:nvSpPr>
            <p:spPr>
              <a:xfrm>
                <a:off x="4432926" y="4511533"/>
                <a:ext cx="94509" cy="164145"/>
              </a:xfrm>
              <a:custGeom>
                <a:avLst/>
                <a:gdLst/>
                <a:ahLst/>
                <a:cxnLst/>
                <a:rect l="l" t="t" r="r" b="b"/>
                <a:pathLst>
                  <a:path w="19" h="32" extrusionOk="0">
                    <a:moveTo>
                      <a:pt x="19" y="10"/>
                    </a:moveTo>
                    <a:cubicBezTo>
                      <a:pt x="19" y="5"/>
                      <a:pt x="15" y="0"/>
                      <a:pt x="9" y="0"/>
                    </a:cubicBezTo>
                    <a:cubicBezTo>
                      <a:pt x="4" y="0"/>
                      <a:pt x="0" y="5"/>
                      <a:pt x="0" y="10"/>
                    </a:cubicBezTo>
                    <a:cubicBezTo>
                      <a:pt x="0" y="32"/>
                      <a:pt x="0" y="32"/>
                      <a:pt x="0" y="32"/>
                    </a:cubicBezTo>
                    <a:cubicBezTo>
                      <a:pt x="19" y="32"/>
                      <a:pt x="19" y="32"/>
                      <a:pt x="19" y="32"/>
                    </a:cubicBezTo>
                    <a:lnTo>
                      <a:pt x="19"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4" name="Google Shape;2064;p30"/>
              <p:cNvSpPr/>
              <p:nvPr/>
            </p:nvSpPr>
            <p:spPr>
              <a:xfrm>
                <a:off x="4570993" y="4521481"/>
                <a:ext cx="69600" cy="6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65" name="Google Shape;2065;p30"/>
            <p:cNvGrpSpPr/>
            <p:nvPr/>
          </p:nvGrpSpPr>
          <p:grpSpPr>
            <a:xfrm flipH="1">
              <a:off x="207782" y="77391"/>
              <a:ext cx="418964" cy="530262"/>
              <a:chOff x="1091485" y="3609090"/>
              <a:chExt cx="542700" cy="686868"/>
            </a:xfrm>
          </p:grpSpPr>
          <p:sp>
            <p:nvSpPr>
              <p:cNvPr id="2066" name="Google Shape;2066;p30"/>
              <p:cNvSpPr/>
              <p:nvPr/>
            </p:nvSpPr>
            <p:spPr>
              <a:xfrm>
                <a:off x="1270563" y="3609090"/>
                <a:ext cx="94800" cy="169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7" name="Google Shape;2067;p30"/>
              <p:cNvSpPr/>
              <p:nvPr/>
            </p:nvSpPr>
            <p:spPr>
              <a:xfrm>
                <a:off x="1106415" y="3922458"/>
                <a:ext cx="507600" cy="373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8" name="Google Shape;2068;p30"/>
              <p:cNvSpPr/>
              <p:nvPr/>
            </p:nvSpPr>
            <p:spPr>
              <a:xfrm>
                <a:off x="1161131" y="4036862"/>
                <a:ext cx="996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9" name="Google Shape;2069;p30"/>
              <p:cNvSpPr/>
              <p:nvPr/>
            </p:nvSpPr>
            <p:spPr>
              <a:xfrm>
                <a:off x="1459581" y="4036862"/>
                <a:ext cx="1044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0" name="Google Shape;2070;p30"/>
              <p:cNvSpPr/>
              <p:nvPr/>
            </p:nvSpPr>
            <p:spPr>
              <a:xfrm>
                <a:off x="1106415" y="3713546"/>
                <a:ext cx="507600" cy="224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1" name="Google Shape;2071;p30"/>
              <p:cNvSpPr/>
              <p:nvPr/>
            </p:nvSpPr>
            <p:spPr>
              <a:xfrm>
                <a:off x="1091485" y="3906470"/>
                <a:ext cx="542700" cy="65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72" name="Google Shape;2072;p30"/>
            <p:cNvGrpSpPr/>
            <p:nvPr/>
          </p:nvGrpSpPr>
          <p:grpSpPr>
            <a:xfrm flipH="1">
              <a:off x="207782" y="1531041"/>
              <a:ext cx="418964" cy="530262"/>
              <a:chOff x="1091485" y="3609090"/>
              <a:chExt cx="542700" cy="686868"/>
            </a:xfrm>
          </p:grpSpPr>
          <p:sp>
            <p:nvSpPr>
              <p:cNvPr id="2073" name="Google Shape;2073;p30"/>
              <p:cNvSpPr/>
              <p:nvPr/>
            </p:nvSpPr>
            <p:spPr>
              <a:xfrm>
                <a:off x="1270563" y="3609090"/>
                <a:ext cx="94800" cy="169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4" name="Google Shape;2074;p30"/>
              <p:cNvSpPr/>
              <p:nvPr/>
            </p:nvSpPr>
            <p:spPr>
              <a:xfrm>
                <a:off x="1106415" y="3922458"/>
                <a:ext cx="507600" cy="373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5" name="Google Shape;2075;p30"/>
              <p:cNvSpPr/>
              <p:nvPr/>
            </p:nvSpPr>
            <p:spPr>
              <a:xfrm>
                <a:off x="1161131" y="4036862"/>
                <a:ext cx="996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6" name="Google Shape;2076;p30"/>
              <p:cNvSpPr/>
              <p:nvPr/>
            </p:nvSpPr>
            <p:spPr>
              <a:xfrm>
                <a:off x="1459581" y="4036862"/>
                <a:ext cx="1044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7" name="Google Shape;2077;p30"/>
              <p:cNvSpPr/>
              <p:nvPr/>
            </p:nvSpPr>
            <p:spPr>
              <a:xfrm>
                <a:off x="1106415" y="3713546"/>
                <a:ext cx="507600" cy="224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8" name="Google Shape;2078;p30"/>
              <p:cNvSpPr/>
              <p:nvPr/>
            </p:nvSpPr>
            <p:spPr>
              <a:xfrm>
                <a:off x="1091485" y="3906470"/>
                <a:ext cx="542700" cy="65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079" name="Google Shape;2079;p30"/>
          <p:cNvGrpSpPr/>
          <p:nvPr/>
        </p:nvGrpSpPr>
        <p:grpSpPr>
          <a:xfrm>
            <a:off x="7240994" y="-10"/>
            <a:ext cx="1628804" cy="580791"/>
            <a:chOff x="7612386" y="2870825"/>
            <a:chExt cx="2041364" cy="727900"/>
          </a:xfrm>
        </p:grpSpPr>
        <p:sp>
          <p:nvSpPr>
            <p:cNvPr id="2080" name="Google Shape;2080;p30"/>
            <p:cNvSpPr/>
            <p:nvPr/>
          </p:nvSpPr>
          <p:spPr>
            <a:xfrm>
              <a:off x="7612386" y="2870825"/>
              <a:ext cx="1369414" cy="727900"/>
            </a:xfrm>
            <a:custGeom>
              <a:avLst/>
              <a:gdLst/>
              <a:ahLst/>
              <a:cxnLst/>
              <a:rect l="l" t="t" r="r" b="b"/>
              <a:pathLst>
                <a:path w="235" h="176" extrusionOk="0">
                  <a:moveTo>
                    <a:pt x="0" y="176"/>
                  </a:moveTo>
                  <a:cubicBezTo>
                    <a:pt x="0" y="176"/>
                    <a:pt x="56" y="0"/>
                    <a:pt x="120" y="0"/>
                  </a:cubicBezTo>
                  <a:cubicBezTo>
                    <a:pt x="183" y="0"/>
                    <a:pt x="235" y="175"/>
                    <a:pt x="235" y="175"/>
                  </a:cubicBezTo>
                  <a:lnTo>
                    <a:pt x="0" y="17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1" name="Google Shape;2081;p30"/>
            <p:cNvSpPr/>
            <p:nvPr/>
          </p:nvSpPr>
          <p:spPr>
            <a:xfrm>
              <a:off x="8284325" y="3036700"/>
              <a:ext cx="1369425" cy="562025"/>
            </a:xfrm>
            <a:custGeom>
              <a:avLst/>
              <a:gdLst/>
              <a:ahLst/>
              <a:cxnLst/>
              <a:rect l="l" t="t" r="r" b="b"/>
              <a:pathLst>
                <a:path w="235" h="176" extrusionOk="0">
                  <a:moveTo>
                    <a:pt x="0" y="176"/>
                  </a:moveTo>
                  <a:cubicBezTo>
                    <a:pt x="0" y="176"/>
                    <a:pt x="56" y="0"/>
                    <a:pt x="120" y="0"/>
                  </a:cubicBezTo>
                  <a:cubicBezTo>
                    <a:pt x="183" y="0"/>
                    <a:pt x="235" y="175"/>
                    <a:pt x="235" y="175"/>
                  </a:cubicBezTo>
                  <a:lnTo>
                    <a:pt x="0" y="17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82"/>
        <p:cNvGrpSpPr/>
        <p:nvPr/>
      </p:nvGrpSpPr>
      <p:grpSpPr>
        <a:xfrm>
          <a:off x="0" y="0"/>
          <a:ext cx="0" cy="0"/>
          <a:chOff x="0" y="0"/>
          <a:chExt cx="0" cy="0"/>
        </a:xfrm>
      </p:grpSpPr>
      <p:grpSp>
        <p:nvGrpSpPr>
          <p:cNvPr id="2083" name="Google Shape;2083;p31"/>
          <p:cNvGrpSpPr/>
          <p:nvPr/>
        </p:nvGrpSpPr>
        <p:grpSpPr>
          <a:xfrm>
            <a:off x="-786533" y="128808"/>
            <a:ext cx="1499763" cy="1499425"/>
            <a:chOff x="7149762" y="3231951"/>
            <a:chExt cx="1864449" cy="1864029"/>
          </a:xfrm>
        </p:grpSpPr>
        <p:grpSp>
          <p:nvGrpSpPr>
            <p:cNvPr id="2084" name="Google Shape;2084;p31"/>
            <p:cNvGrpSpPr/>
            <p:nvPr/>
          </p:nvGrpSpPr>
          <p:grpSpPr>
            <a:xfrm>
              <a:off x="7149762" y="3522476"/>
              <a:ext cx="782299" cy="960629"/>
              <a:chOff x="1322800" y="5127200"/>
              <a:chExt cx="2361300" cy="2898700"/>
            </a:xfrm>
          </p:grpSpPr>
          <p:sp>
            <p:nvSpPr>
              <p:cNvPr id="2085" name="Google Shape;2085;p31"/>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86" name="Google Shape;2086;p31"/>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87" name="Google Shape;2087;p31"/>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88" name="Google Shape;2088;p31"/>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2089" name="Google Shape;2089;p31"/>
            <p:cNvGrpSpPr/>
            <p:nvPr/>
          </p:nvGrpSpPr>
          <p:grpSpPr>
            <a:xfrm>
              <a:off x="7573087" y="4022901"/>
              <a:ext cx="782299" cy="960629"/>
              <a:chOff x="1322800" y="5127200"/>
              <a:chExt cx="2361300" cy="2898700"/>
            </a:xfrm>
          </p:grpSpPr>
          <p:sp>
            <p:nvSpPr>
              <p:cNvPr id="2090" name="Google Shape;2090;p31"/>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91" name="Google Shape;2091;p31"/>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92" name="Google Shape;2092;p31"/>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93" name="Google Shape;2093;p31"/>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2094" name="Google Shape;2094;p31"/>
            <p:cNvGrpSpPr/>
            <p:nvPr/>
          </p:nvGrpSpPr>
          <p:grpSpPr>
            <a:xfrm>
              <a:off x="8039587" y="3231951"/>
              <a:ext cx="782299" cy="960629"/>
              <a:chOff x="1322800" y="5127200"/>
              <a:chExt cx="2361300" cy="2898700"/>
            </a:xfrm>
          </p:grpSpPr>
          <p:sp>
            <p:nvSpPr>
              <p:cNvPr id="2095" name="Google Shape;2095;p31"/>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96" name="Google Shape;2096;p31"/>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97" name="Google Shape;2097;p31"/>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098" name="Google Shape;2098;p31"/>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2099" name="Google Shape;2099;p31"/>
            <p:cNvGrpSpPr/>
            <p:nvPr/>
          </p:nvGrpSpPr>
          <p:grpSpPr>
            <a:xfrm>
              <a:off x="8231912" y="4135351"/>
              <a:ext cx="782299" cy="960629"/>
              <a:chOff x="1322800" y="5127200"/>
              <a:chExt cx="2361300" cy="2898700"/>
            </a:xfrm>
          </p:grpSpPr>
          <p:sp>
            <p:nvSpPr>
              <p:cNvPr id="2100" name="Google Shape;2100;p31"/>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101" name="Google Shape;2101;p31"/>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102" name="Google Shape;2102;p31"/>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103" name="Google Shape;2103;p31"/>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grpSp>
        <p:nvGrpSpPr>
          <p:cNvPr id="2104" name="Google Shape;2104;p31"/>
          <p:cNvGrpSpPr/>
          <p:nvPr/>
        </p:nvGrpSpPr>
        <p:grpSpPr>
          <a:xfrm>
            <a:off x="232223" y="3277734"/>
            <a:ext cx="4411674" cy="1770973"/>
            <a:chOff x="232223" y="3277734"/>
            <a:chExt cx="4411674" cy="1770973"/>
          </a:xfrm>
        </p:grpSpPr>
        <p:grpSp>
          <p:nvGrpSpPr>
            <p:cNvPr id="2105" name="Google Shape;2105;p31"/>
            <p:cNvGrpSpPr/>
            <p:nvPr/>
          </p:nvGrpSpPr>
          <p:grpSpPr>
            <a:xfrm>
              <a:off x="1405197" y="4960710"/>
              <a:ext cx="101899" cy="78740"/>
              <a:chOff x="-900303" y="4211560"/>
              <a:chExt cx="101899" cy="78740"/>
            </a:xfrm>
          </p:grpSpPr>
          <p:sp>
            <p:nvSpPr>
              <p:cNvPr id="2106" name="Google Shape;2106;p31"/>
              <p:cNvSpPr/>
              <p:nvPr/>
            </p:nvSpPr>
            <p:spPr>
              <a:xfrm>
                <a:off x="-853985" y="4211560"/>
                <a:ext cx="18527" cy="74109"/>
              </a:xfrm>
              <a:custGeom>
                <a:avLst/>
                <a:gdLst/>
                <a:ahLst/>
                <a:cxnLst/>
                <a:rect l="l" t="t" r="r" b="b"/>
                <a:pathLst>
                  <a:path w="4" h="16" extrusionOk="0">
                    <a:moveTo>
                      <a:pt x="0" y="2"/>
                    </a:moveTo>
                    <a:cubicBezTo>
                      <a:pt x="1" y="14"/>
                      <a:pt x="1" y="14"/>
                      <a:pt x="1" y="14"/>
                    </a:cubicBezTo>
                    <a:cubicBezTo>
                      <a:pt x="1" y="15"/>
                      <a:pt x="2" y="16"/>
                      <a:pt x="3" y="15"/>
                    </a:cubicBezTo>
                    <a:cubicBezTo>
                      <a:pt x="3" y="15"/>
                      <a:pt x="4" y="15"/>
                      <a:pt x="4" y="14"/>
                    </a:cubicBezTo>
                    <a:cubicBezTo>
                      <a:pt x="3" y="2"/>
                      <a:pt x="3" y="2"/>
                      <a:pt x="3" y="2"/>
                    </a:cubicBezTo>
                    <a:cubicBezTo>
                      <a:pt x="3" y="1"/>
                      <a:pt x="3" y="0"/>
                      <a:pt x="2" y="0"/>
                    </a:cubicBezTo>
                    <a:cubicBezTo>
                      <a:pt x="1" y="1"/>
                      <a:pt x="0" y="1"/>
                      <a:pt x="0" y="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7" name="Google Shape;2107;p31"/>
              <p:cNvSpPr/>
              <p:nvPr/>
            </p:nvSpPr>
            <p:spPr>
              <a:xfrm>
                <a:off x="-816930" y="4230087"/>
                <a:ext cx="18527" cy="50950"/>
              </a:xfrm>
              <a:custGeom>
                <a:avLst/>
                <a:gdLst/>
                <a:ahLst/>
                <a:cxnLst/>
                <a:rect l="l" t="t" r="r" b="b"/>
                <a:pathLst>
                  <a:path w="4" h="11" extrusionOk="0">
                    <a:moveTo>
                      <a:pt x="3" y="10"/>
                    </a:moveTo>
                    <a:cubicBezTo>
                      <a:pt x="4" y="2"/>
                      <a:pt x="4" y="2"/>
                      <a:pt x="4" y="2"/>
                    </a:cubicBezTo>
                    <a:cubicBezTo>
                      <a:pt x="4" y="2"/>
                      <a:pt x="4" y="1"/>
                      <a:pt x="3" y="1"/>
                    </a:cubicBezTo>
                    <a:cubicBezTo>
                      <a:pt x="2" y="0"/>
                      <a:pt x="2" y="1"/>
                      <a:pt x="1" y="2"/>
                    </a:cubicBezTo>
                    <a:cubicBezTo>
                      <a:pt x="0" y="9"/>
                      <a:pt x="0" y="9"/>
                      <a:pt x="0" y="9"/>
                    </a:cubicBezTo>
                    <a:cubicBezTo>
                      <a:pt x="0" y="10"/>
                      <a:pt x="0" y="11"/>
                      <a:pt x="1" y="11"/>
                    </a:cubicBezTo>
                    <a:cubicBezTo>
                      <a:pt x="2" y="11"/>
                      <a:pt x="3" y="10"/>
                      <a:pt x="3" y="1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31"/>
              <p:cNvSpPr/>
              <p:nvPr/>
            </p:nvSpPr>
            <p:spPr>
              <a:xfrm>
                <a:off x="-900303" y="4234719"/>
                <a:ext cx="32423" cy="55581"/>
              </a:xfrm>
              <a:custGeom>
                <a:avLst/>
                <a:gdLst/>
                <a:ahLst/>
                <a:cxnLst/>
                <a:rect l="l" t="t" r="r" b="b"/>
                <a:pathLst>
                  <a:path w="7" h="12" extrusionOk="0">
                    <a:moveTo>
                      <a:pt x="0" y="2"/>
                    </a:moveTo>
                    <a:cubicBezTo>
                      <a:pt x="2" y="5"/>
                      <a:pt x="3" y="8"/>
                      <a:pt x="4" y="11"/>
                    </a:cubicBezTo>
                    <a:cubicBezTo>
                      <a:pt x="4" y="12"/>
                      <a:pt x="5" y="12"/>
                      <a:pt x="6" y="12"/>
                    </a:cubicBezTo>
                    <a:cubicBezTo>
                      <a:pt x="6" y="12"/>
                      <a:pt x="7" y="11"/>
                      <a:pt x="6" y="10"/>
                    </a:cubicBezTo>
                    <a:cubicBezTo>
                      <a:pt x="5" y="7"/>
                      <a:pt x="4" y="4"/>
                      <a:pt x="3" y="1"/>
                    </a:cubicBezTo>
                    <a:cubicBezTo>
                      <a:pt x="3" y="0"/>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09" name="Google Shape;2109;p31"/>
            <p:cNvGrpSpPr/>
            <p:nvPr/>
          </p:nvGrpSpPr>
          <p:grpSpPr>
            <a:xfrm>
              <a:off x="2411130" y="4915605"/>
              <a:ext cx="50950" cy="69477"/>
              <a:chOff x="-400070" y="4702530"/>
              <a:chExt cx="50950" cy="69477"/>
            </a:xfrm>
          </p:grpSpPr>
          <p:sp>
            <p:nvSpPr>
              <p:cNvPr id="2110" name="Google Shape;2110;p31"/>
              <p:cNvSpPr/>
              <p:nvPr/>
            </p:nvSpPr>
            <p:spPr>
              <a:xfrm>
                <a:off x="-400070" y="4711793"/>
                <a:ext cx="23159" cy="50950"/>
              </a:xfrm>
              <a:custGeom>
                <a:avLst/>
                <a:gdLst/>
                <a:ahLst/>
                <a:cxnLst/>
                <a:rect l="l" t="t" r="r" b="b"/>
                <a:pathLst>
                  <a:path w="4" h="10" extrusionOk="0">
                    <a:moveTo>
                      <a:pt x="0" y="1"/>
                    </a:moveTo>
                    <a:cubicBezTo>
                      <a:pt x="0" y="4"/>
                      <a:pt x="0" y="6"/>
                      <a:pt x="1" y="9"/>
                    </a:cubicBezTo>
                    <a:cubicBezTo>
                      <a:pt x="1" y="10"/>
                      <a:pt x="2" y="10"/>
                      <a:pt x="2" y="10"/>
                    </a:cubicBezTo>
                    <a:cubicBezTo>
                      <a:pt x="3" y="10"/>
                      <a:pt x="4" y="9"/>
                      <a:pt x="3" y="8"/>
                    </a:cubicBezTo>
                    <a:cubicBezTo>
                      <a:pt x="3" y="6"/>
                      <a:pt x="3" y="3"/>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31"/>
              <p:cNvSpPr/>
              <p:nvPr/>
            </p:nvSpPr>
            <p:spPr>
              <a:xfrm>
                <a:off x="-358383" y="4702530"/>
                <a:ext cx="9264" cy="69477"/>
              </a:xfrm>
              <a:custGeom>
                <a:avLst/>
                <a:gdLst/>
                <a:ahLst/>
                <a:cxnLst/>
                <a:rect l="l" t="t" r="r" b="b"/>
                <a:pathLst>
                  <a:path w="2" h="14" extrusionOk="0">
                    <a:moveTo>
                      <a:pt x="0" y="2"/>
                    </a:moveTo>
                    <a:cubicBezTo>
                      <a:pt x="0" y="5"/>
                      <a:pt x="0" y="9"/>
                      <a:pt x="0" y="12"/>
                    </a:cubicBezTo>
                    <a:cubicBezTo>
                      <a:pt x="0" y="13"/>
                      <a:pt x="0" y="14"/>
                      <a:pt x="1" y="14"/>
                    </a:cubicBezTo>
                    <a:cubicBezTo>
                      <a:pt x="2" y="14"/>
                      <a:pt x="2" y="13"/>
                      <a:pt x="2" y="12"/>
                    </a:cubicBezTo>
                    <a:cubicBezTo>
                      <a:pt x="2" y="9"/>
                      <a:pt x="2" y="5"/>
                      <a:pt x="2" y="2"/>
                    </a:cubicBezTo>
                    <a:cubicBezTo>
                      <a:pt x="2"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12" name="Google Shape;2112;p31"/>
            <p:cNvGrpSpPr/>
            <p:nvPr/>
          </p:nvGrpSpPr>
          <p:grpSpPr>
            <a:xfrm>
              <a:off x="348014" y="3967768"/>
              <a:ext cx="115795" cy="69477"/>
              <a:chOff x="-1400536" y="4600630"/>
              <a:chExt cx="115795" cy="69477"/>
            </a:xfrm>
          </p:grpSpPr>
          <p:sp>
            <p:nvSpPr>
              <p:cNvPr id="2113" name="Google Shape;2113;p31"/>
              <p:cNvSpPr/>
              <p:nvPr/>
            </p:nvSpPr>
            <p:spPr>
              <a:xfrm>
                <a:off x="-1354218" y="4600630"/>
                <a:ext cx="13895" cy="64845"/>
              </a:xfrm>
              <a:custGeom>
                <a:avLst/>
                <a:gdLst/>
                <a:ahLst/>
                <a:cxnLst/>
                <a:rect l="l" t="t" r="r" b="b"/>
                <a:pathLst>
                  <a:path w="3" h="14" extrusionOk="0">
                    <a:moveTo>
                      <a:pt x="0" y="1"/>
                    </a:moveTo>
                    <a:cubicBezTo>
                      <a:pt x="0" y="5"/>
                      <a:pt x="0" y="8"/>
                      <a:pt x="0" y="12"/>
                    </a:cubicBezTo>
                    <a:cubicBezTo>
                      <a:pt x="0" y="13"/>
                      <a:pt x="0" y="14"/>
                      <a:pt x="1" y="14"/>
                    </a:cubicBezTo>
                    <a:cubicBezTo>
                      <a:pt x="2" y="14"/>
                      <a:pt x="3" y="13"/>
                      <a:pt x="3" y="12"/>
                    </a:cubicBezTo>
                    <a:cubicBezTo>
                      <a:pt x="3" y="8"/>
                      <a:pt x="3" y="5"/>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31"/>
              <p:cNvSpPr/>
              <p:nvPr/>
            </p:nvSpPr>
            <p:spPr>
              <a:xfrm>
                <a:off x="-1312532" y="4609894"/>
                <a:ext cx="27791" cy="55581"/>
              </a:xfrm>
              <a:custGeom>
                <a:avLst/>
                <a:gdLst/>
                <a:ahLst/>
                <a:cxnLst/>
                <a:rect l="l" t="t" r="r" b="b"/>
                <a:pathLst>
                  <a:path w="5" h="12" extrusionOk="0">
                    <a:moveTo>
                      <a:pt x="2" y="1"/>
                    </a:moveTo>
                    <a:cubicBezTo>
                      <a:pt x="1" y="4"/>
                      <a:pt x="1" y="7"/>
                      <a:pt x="0" y="10"/>
                    </a:cubicBezTo>
                    <a:cubicBezTo>
                      <a:pt x="0" y="11"/>
                      <a:pt x="0" y="11"/>
                      <a:pt x="1" y="12"/>
                    </a:cubicBezTo>
                    <a:cubicBezTo>
                      <a:pt x="2" y="12"/>
                      <a:pt x="3" y="11"/>
                      <a:pt x="3" y="11"/>
                    </a:cubicBezTo>
                    <a:cubicBezTo>
                      <a:pt x="3" y="8"/>
                      <a:pt x="4" y="5"/>
                      <a:pt x="5" y="2"/>
                    </a:cubicBezTo>
                    <a:cubicBezTo>
                      <a:pt x="5" y="1"/>
                      <a:pt x="4" y="1"/>
                      <a:pt x="4" y="0"/>
                    </a:cubicBezTo>
                    <a:cubicBezTo>
                      <a:pt x="3" y="0"/>
                      <a:pt x="2" y="1"/>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31"/>
              <p:cNvSpPr/>
              <p:nvPr/>
            </p:nvSpPr>
            <p:spPr>
              <a:xfrm>
                <a:off x="-1400536" y="4623789"/>
                <a:ext cx="23159" cy="46318"/>
              </a:xfrm>
              <a:custGeom>
                <a:avLst/>
                <a:gdLst/>
                <a:ahLst/>
                <a:cxnLst/>
                <a:rect l="l" t="t" r="r" b="b"/>
                <a:pathLst>
                  <a:path w="5" h="10" extrusionOk="0">
                    <a:moveTo>
                      <a:pt x="0" y="2"/>
                    </a:moveTo>
                    <a:cubicBezTo>
                      <a:pt x="0" y="4"/>
                      <a:pt x="1" y="7"/>
                      <a:pt x="2" y="9"/>
                    </a:cubicBezTo>
                    <a:cubicBezTo>
                      <a:pt x="2" y="10"/>
                      <a:pt x="3" y="10"/>
                      <a:pt x="4" y="10"/>
                    </a:cubicBezTo>
                    <a:cubicBezTo>
                      <a:pt x="4" y="10"/>
                      <a:pt x="5" y="9"/>
                      <a:pt x="5" y="8"/>
                    </a:cubicBezTo>
                    <a:cubicBezTo>
                      <a:pt x="4" y="6"/>
                      <a:pt x="3" y="4"/>
                      <a:pt x="3" y="1"/>
                    </a:cubicBezTo>
                    <a:cubicBezTo>
                      <a:pt x="2" y="0"/>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16" name="Google Shape;2116;p31"/>
            <p:cNvGrpSpPr/>
            <p:nvPr/>
          </p:nvGrpSpPr>
          <p:grpSpPr>
            <a:xfrm>
              <a:off x="232223" y="4915588"/>
              <a:ext cx="115795" cy="69477"/>
              <a:chOff x="-1326427" y="5151813"/>
              <a:chExt cx="115795" cy="69477"/>
            </a:xfrm>
          </p:grpSpPr>
          <p:sp>
            <p:nvSpPr>
              <p:cNvPr id="2117" name="Google Shape;2117;p31"/>
              <p:cNvSpPr/>
              <p:nvPr/>
            </p:nvSpPr>
            <p:spPr>
              <a:xfrm>
                <a:off x="-1270846" y="5151813"/>
                <a:ext cx="13895" cy="64845"/>
              </a:xfrm>
              <a:custGeom>
                <a:avLst/>
                <a:gdLst/>
                <a:ahLst/>
                <a:cxnLst/>
                <a:rect l="l" t="t" r="r" b="b"/>
                <a:pathLst>
                  <a:path w="3" h="14" extrusionOk="0">
                    <a:moveTo>
                      <a:pt x="0" y="1"/>
                    </a:moveTo>
                    <a:cubicBezTo>
                      <a:pt x="0" y="5"/>
                      <a:pt x="0" y="9"/>
                      <a:pt x="0" y="13"/>
                    </a:cubicBezTo>
                    <a:cubicBezTo>
                      <a:pt x="0" y="14"/>
                      <a:pt x="1" y="14"/>
                      <a:pt x="2" y="14"/>
                    </a:cubicBezTo>
                    <a:cubicBezTo>
                      <a:pt x="3" y="14"/>
                      <a:pt x="3" y="14"/>
                      <a:pt x="3" y="13"/>
                    </a:cubicBezTo>
                    <a:cubicBezTo>
                      <a:pt x="3" y="9"/>
                      <a:pt x="3" y="5"/>
                      <a:pt x="3" y="1"/>
                    </a:cubicBezTo>
                    <a:cubicBezTo>
                      <a:pt x="3" y="0"/>
                      <a:pt x="3" y="0"/>
                      <a:pt x="2"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8" name="Google Shape;2118;p31"/>
              <p:cNvSpPr/>
              <p:nvPr/>
            </p:nvSpPr>
            <p:spPr>
              <a:xfrm>
                <a:off x="-1233791" y="5165708"/>
                <a:ext cx="23159" cy="55581"/>
              </a:xfrm>
              <a:custGeom>
                <a:avLst/>
                <a:gdLst/>
                <a:ahLst/>
                <a:cxnLst/>
                <a:rect l="l" t="t" r="r" b="b"/>
                <a:pathLst>
                  <a:path w="5" h="12" extrusionOk="0">
                    <a:moveTo>
                      <a:pt x="3" y="11"/>
                    </a:moveTo>
                    <a:cubicBezTo>
                      <a:pt x="3" y="8"/>
                      <a:pt x="4" y="5"/>
                      <a:pt x="5" y="2"/>
                    </a:cubicBezTo>
                    <a:cubicBezTo>
                      <a:pt x="5" y="1"/>
                      <a:pt x="5" y="0"/>
                      <a:pt x="4" y="0"/>
                    </a:cubicBezTo>
                    <a:cubicBezTo>
                      <a:pt x="3" y="0"/>
                      <a:pt x="2" y="0"/>
                      <a:pt x="2" y="1"/>
                    </a:cubicBezTo>
                    <a:cubicBezTo>
                      <a:pt x="1" y="4"/>
                      <a:pt x="1" y="7"/>
                      <a:pt x="0" y="10"/>
                    </a:cubicBezTo>
                    <a:cubicBezTo>
                      <a:pt x="0" y="11"/>
                      <a:pt x="0" y="12"/>
                      <a:pt x="1"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9" name="Google Shape;2119;p31"/>
              <p:cNvSpPr/>
              <p:nvPr/>
            </p:nvSpPr>
            <p:spPr>
              <a:xfrm>
                <a:off x="-1326427" y="5161077"/>
                <a:ext cx="27791" cy="60213"/>
              </a:xfrm>
              <a:custGeom>
                <a:avLst/>
                <a:gdLst/>
                <a:ahLst/>
                <a:cxnLst/>
                <a:rect l="l" t="t" r="r" b="b"/>
                <a:pathLst>
                  <a:path w="6" h="13" extrusionOk="0">
                    <a:moveTo>
                      <a:pt x="1" y="2"/>
                    </a:moveTo>
                    <a:cubicBezTo>
                      <a:pt x="1" y="5"/>
                      <a:pt x="2" y="8"/>
                      <a:pt x="3" y="11"/>
                    </a:cubicBezTo>
                    <a:cubicBezTo>
                      <a:pt x="3" y="12"/>
                      <a:pt x="4" y="13"/>
                      <a:pt x="4" y="12"/>
                    </a:cubicBezTo>
                    <a:cubicBezTo>
                      <a:pt x="5" y="12"/>
                      <a:pt x="6" y="12"/>
                      <a:pt x="5" y="11"/>
                    </a:cubicBezTo>
                    <a:cubicBezTo>
                      <a:pt x="5" y="8"/>
                      <a:pt x="4" y="5"/>
                      <a:pt x="3" y="2"/>
                    </a:cubicBezTo>
                    <a:cubicBezTo>
                      <a:pt x="3" y="1"/>
                      <a:pt x="2" y="0"/>
                      <a:pt x="2" y="0"/>
                    </a:cubicBezTo>
                    <a:cubicBezTo>
                      <a:pt x="1" y="1"/>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20" name="Google Shape;2120;p31"/>
            <p:cNvGrpSpPr/>
            <p:nvPr/>
          </p:nvGrpSpPr>
          <p:grpSpPr>
            <a:xfrm>
              <a:off x="2999124" y="4822953"/>
              <a:ext cx="101899" cy="101899"/>
              <a:chOff x="81636" y="4369041"/>
              <a:chExt cx="101899" cy="101899"/>
            </a:xfrm>
          </p:grpSpPr>
          <p:sp>
            <p:nvSpPr>
              <p:cNvPr id="2121" name="Google Shape;2121;p31"/>
              <p:cNvSpPr/>
              <p:nvPr/>
            </p:nvSpPr>
            <p:spPr>
              <a:xfrm>
                <a:off x="81636" y="4406095"/>
                <a:ext cx="32423" cy="60213"/>
              </a:xfrm>
              <a:custGeom>
                <a:avLst/>
                <a:gdLst/>
                <a:ahLst/>
                <a:cxnLst/>
                <a:rect l="l" t="t" r="r" b="b"/>
                <a:pathLst>
                  <a:path w="7" h="12" extrusionOk="0">
                    <a:moveTo>
                      <a:pt x="0" y="2"/>
                    </a:moveTo>
                    <a:cubicBezTo>
                      <a:pt x="2" y="5"/>
                      <a:pt x="3" y="8"/>
                      <a:pt x="4" y="11"/>
                    </a:cubicBezTo>
                    <a:cubicBezTo>
                      <a:pt x="4" y="12"/>
                      <a:pt x="5" y="12"/>
                      <a:pt x="5" y="12"/>
                    </a:cubicBezTo>
                    <a:cubicBezTo>
                      <a:pt x="6" y="12"/>
                      <a:pt x="7" y="11"/>
                      <a:pt x="7" y="10"/>
                    </a:cubicBezTo>
                    <a:cubicBezTo>
                      <a:pt x="6" y="7"/>
                      <a:pt x="5" y="3"/>
                      <a:pt x="3" y="0"/>
                    </a:cubicBezTo>
                    <a:cubicBezTo>
                      <a:pt x="2" y="0"/>
                      <a:pt x="1"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2" name="Google Shape;2122;p31"/>
              <p:cNvSpPr/>
              <p:nvPr/>
            </p:nvSpPr>
            <p:spPr>
              <a:xfrm>
                <a:off x="132586" y="4369041"/>
                <a:ext cx="18527" cy="101899"/>
              </a:xfrm>
              <a:custGeom>
                <a:avLst/>
                <a:gdLst/>
                <a:ahLst/>
                <a:cxnLst/>
                <a:rect l="l" t="t" r="r" b="b"/>
                <a:pathLst>
                  <a:path w="4" h="21" extrusionOk="0">
                    <a:moveTo>
                      <a:pt x="0" y="2"/>
                    </a:moveTo>
                    <a:cubicBezTo>
                      <a:pt x="1" y="8"/>
                      <a:pt x="1" y="14"/>
                      <a:pt x="1" y="20"/>
                    </a:cubicBezTo>
                    <a:cubicBezTo>
                      <a:pt x="1" y="20"/>
                      <a:pt x="2" y="21"/>
                      <a:pt x="3" y="21"/>
                    </a:cubicBezTo>
                    <a:cubicBezTo>
                      <a:pt x="4" y="21"/>
                      <a:pt x="4" y="20"/>
                      <a:pt x="4" y="19"/>
                    </a:cubicBezTo>
                    <a:cubicBezTo>
                      <a:pt x="4" y="14"/>
                      <a:pt x="3" y="8"/>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3" name="Google Shape;2123;p31"/>
              <p:cNvSpPr/>
              <p:nvPr/>
            </p:nvSpPr>
            <p:spPr>
              <a:xfrm>
                <a:off x="169640" y="4415359"/>
                <a:ext cx="13895" cy="50950"/>
              </a:xfrm>
              <a:custGeom>
                <a:avLst/>
                <a:gdLst/>
                <a:ahLst/>
                <a:cxnLst/>
                <a:rect l="l" t="t" r="r" b="b"/>
                <a:pathLst>
                  <a:path w="3" h="10" extrusionOk="0">
                    <a:moveTo>
                      <a:pt x="0" y="1"/>
                    </a:moveTo>
                    <a:cubicBezTo>
                      <a:pt x="0" y="4"/>
                      <a:pt x="0" y="6"/>
                      <a:pt x="0" y="9"/>
                    </a:cubicBezTo>
                    <a:cubicBezTo>
                      <a:pt x="0" y="9"/>
                      <a:pt x="1" y="10"/>
                      <a:pt x="1" y="10"/>
                    </a:cubicBezTo>
                    <a:cubicBezTo>
                      <a:pt x="2" y="10"/>
                      <a:pt x="3" y="9"/>
                      <a:pt x="3" y="9"/>
                    </a:cubicBezTo>
                    <a:cubicBezTo>
                      <a:pt x="3" y="6"/>
                      <a:pt x="3" y="4"/>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24" name="Google Shape;2124;p31"/>
            <p:cNvGrpSpPr/>
            <p:nvPr/>
          </p:nvGrpSpPr>
          <p:grpSpPr>
            <a:xfrm>
              <a:off x="3768249" y="4951440"/>
              <a:ext cx="55581" cy="97268"/>
              <a:chOff x="294699" y="4572840"/>
              <a:chExt cx="55581" cy="97268"/>
            </a:xfrm>
          </p:grpSpPr>
          <p:sp>
            <p:nvSpPr>
              <p:cNvPr id="2125" name="Google Shape;2125;p31"/>
              <p:cNvSpPr/>
              <p:nvPr/>
            </p:nvSpPr>
            <p:spPr>
              <a:xfrm>
                <a:off x="294699" y="4614526"/>
                <a:ext cx="18527" cy="55581"/>
              </a:xfrm>
              <a:custGeom>
                <a:avLst/>
                <a:gdLst/>
                <a:ahLst/>
                <a:cxnLst/>
                <a:rect l="l" t="t" r="r" b="b"/>
                <a:pathLst>
                  <a:path w="4" h="12" extrusionOk="0">
                    <a:moveTo>
                      <a:pt x="0" y="2"/>
                    </a:moveTo>
                    <a:cubicBezTo>
                      <a:pt x="1" y="5"/>
                      <a:pt x="1" y="8"/>
                      <a:pt x="1" y="11"/>
                    </a:cubicBezTo>
                    <a:cubicBezTo>
                      <a:pt x="1" y="12"/>
                      <a:pt x="2" y="12"/>
                      <a:pt x="3" y="12"/>
                    </a:cubicBezTo>
                    <a:cubicBezTo>
                      <a:pt x="4" y="12"/>
                      <a:pt x="4" y="12"/>
                      <a:pt x="4" y="11"/>
                    </a:cubicBezTo>
                    <a:cubicBezTo>
                      <a:pt x="4" y="8"/>
                      <a:pt x="3" y="4"/>
                      <a:pt x="3" y="1"/>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31"/>
              <p:cNvSpPr/>
              <p:nvPr/>
            </p:nvSpPr>
            <p:spPr>
              <a:xfrm>
                <a:off x="331753" y="4572840"/>
                <a:ext cx="18527" cy="92636"/>
              </a:xfrm>
              <a:custGeom>
                <a:avLst/>
                <a:gdLst/>
                <a:ahLst/>
                <a:cxnLst/>
                <a:rect l="l" t="t" r="r" b="b"/>
                <a:pathLst>
                  <a:path w="4" h="19" extrusionOk="0">
                    <a:moveTo>
                      <a:pt x="0" y="1"/>
                    </a:moveTo>
                    <a:cubicBezTo>
                      <a:pt x="0" y="6"/>
                      <a:pt x="0" y="12"/>
                      <a:pt x="1" y="17"/>
                    </a:cubicBezTo>
                    <a:cubicBezTo>
                      <a:pt x="1" y="18"/>
                      <a:pt x="2" y="19"/>
                      <a:pt x="2" y="18"/>
                    </a:cubicBezTo>
                    <a:cubicBezTo>
                      <a:pt x="3" y="18"/>
                      <a:pt x="4" y="18"/>
                      <a:pt x="4" y="17"/>
                    </a:cubicBezTo>
                    <a:cubicBezTo>
                      <a:pt x="3" y="12"/>
                      <a:pt x="3" y="6"/>
                      <a:pt x="2" y="1"/>
                    </a:cubicBezTo>
                    <a:cubicBezTo>
                      <a:pt x="2"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27" name="Google Shape;2127;p31"/>
            <p:cNvGrpSpPr/>
            <p:nvPr/>
          </p:nvGrpSpPr>
          <p:grpSpPr>
            <a:xfrm>
              <a:off x="770704" y="4764052"/>
              <a:ext cx="106531" cy="111163"/>
              <a:chOff x="-571446" y="5434352"/>
              <a:chExt cx="106531" cy="111163"/>
            </a:xfrm>
          </p:grpSpPr>
          <p:sp>
            <p:nvSpPr>
              <p:cNvPr id="2128" name="Google Shape;2128;p31"/>
              <p:cNvSpPr/>
              <p:nvPr/>
            </p:nvSpPr>
            <p:spPr>
              <a:xfrm>
                <a:off x="-571446" y="5476038"/>
                <a:ext cx="23159" cy="64845"/>
              </a:xfrm>
              <a:custGeom>
                <a:avLst/>
                <a:gdLst/>
                <a:ahLst/>
                <a:cxnLst/>
                <a:rect l="l" t="t" r="r" b="b"/>
                <a:pathLst>
                  <a:path w="5" h="13" extrusionOk="0">
                    <a:moveTo>
                      <a:pt x="0" y="2"/>
                    </a:moveTo>
                    <a:cubicBezTo>
                      <a:pt x="1" y="5"/>
                      <a:pt x="1" y="8"/>
                      <a:pt x="2" y="12"/>
                    </a:cubicBezTo>
                    <a:cubicBezTo>
                      <a:pt x="2" y="12"/>
                      <a:pt x="3" y="13"/>
                      <a:pt x="4" y="13"/>
                    </a:cubicBezTo>
                    <a:cubicBezTo>
                      <a:pt x="5" y="13"/>
                      <a:pt x="5" y="12"/>
                      <a:pt x="5" y="11"/>
                    </a:cubicBezTo>
                    <a:cubicBezTo>
                      <a:pt x="4" y="8"/>
                      <a:pt x="4" y="5"/>
                      <a:pt x="3" y="2"/>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31"/>
              <p:cNvSpPr/>
              <p:nvPr/>
            </p:nvSpPr>
            <p:spPr>
              <a:xfrm>
                <a:off x="-529760" y="5434352"/>
                <a:ext cx="23159" cy="111163"/>
              </a:xfrm>
              <a:custGeom>
                <a:avLst/>
                <a:gdLst/>
                <a:ahLst/>
                <a:cxnLst/>
                <a:rect l="l" t="t" r="r" b="b"/>
                <a:pathLst>
                  <a:path w="4" h="23" extrusionOk="0">
                    <a:moveTo>
                      <a:pt x="0" y="2"/>
                    </a:moveTo>
                    <a:cubicBezTo>
                      <a:pt x="1" y="8"/>
                      <a:pt x="1" y="15"/>
                      <a:pt x="1" y="21"/>
                    </a:cubicBezTo>
                    <a:cubicBezTo>
                      <a:pt x="1" y="22"/>
                      <a:pt x="2" y="23"/>
                      <a:pt x="3" y="23"/>
                    </a:cubicBezTo>
                    <a:cubicBezTo>
                      <a:pt x="4" y="23"/>
                      <a:pt x="4" y="22"/>
                      <a:pt x="4" y="21"/>
                    </a:cubicBezTo>
                    <a:cubicBezTo>
                      <a:pt x="4" y="15"/>
                      <a:pt x="4" y="8"/>
                      <a:pt x="3" y="1"/>
                    </a:cubicBezTo>
                    <a:cubicBezTo>
                      <a:pt x="3" y="1"/>
                      <a:pt x="2"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0" name="Google Shape;2130;p31"/>
              <p:cNvSpPr/>
              <p:nvPr/>
            </p:nvSpPr>
            <p:spPr>
              <a:xfrm>
                <a:off x="-478810" y="5476038"/>
                <a:ext cx="13895" cy="64845"/>
              </a:xfrm>
              <a:custGeom>
                <a:avLst/>
                <a:gdLst/>
                <a:ahLst/>
                <a:cxnLst/>
                <a:rect l="l" t="t" r="r" b="b"/>
                <a:pathLst>
                  <a:path w="3" h="13" extrusionOk="0">
                    <a:moveTo>
                      <a:pt x="0" y="2"/>
                    </a:moveTo>
                    <a:cubicBezTo>
                      <a:pt x="0" y="5"/>
                      <a:pt x="0" y="8"/>
                      <a:pt x="0" y="11"/>
                    </a:cubicBezTo>
                    <a:cubicBezTo>
                      <a:pt x="0" y="12"/>
                      <a:pt x="1" y="13"/>
                      <a:pt x="1" y="13"/>
                    </a:cubicBezTo>
                    <a:cubicBezTo>
                      <a:pt x="2" y="13"/>
                      <a:pt x="3" y="12"/>
                      <a:pt x="3" y="11"/>
                    </a:cubicBezTo>
                    <a:cubicBezTo>
                      <a:pt x="3" y="8"/>
                      <a:pt x="3" y="5"/>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31" name="Google Shape;2131;p31"/>
            <p:cNvGrpSpPr/>
            <p:nvPr/>
          </p:nvGrpSpPr>
          <p:grpSpPr>
            <a:xfrm>
              <a:off x="1709756" y="4605271"/>
              <a:ext cx="60213" cy="83372"/>
              <a:chOff x="-877144" y="4790534"/>
              <a:chExt cx="60213" cy="83372"/>
            </a:xfrm>
          </p:grpSpPr>
          <p:sp>
            <p:nvSpPr>
              <p:cNvPr id="2132" name="Google Shape;2132;p31"/>
              <p:cNvSpPr/>
              <p:nvPr/>
            </p:nvSpPr>
            <p:spPr>
              <a:xfrm>
                <a:off x="-877144" y="4818324"/>
                <a:ext cx="13895" cy="55581"/>
              </a:xfrm>
              <a:custGeom>
                <a:avLst/>
                <a:gdLst/>
                <a:ahLst/>
                <a:cxnLst/>
                <a:rect l="l" t="t" r="r" b="b"/>
                <a:pathLst>
                  <a:path w="3" h="11" extrusionOk="0">
                    <a:moveTo>
                      <a:pt x="3" y="10"/>
                    </a:moveTo>
                    <a:cubicBezTo>
                      <a:pt x="3" y="7"/>
                      <a:pt x="3" y="4"/>
                      <a:pt x="3" y="2"/>
                    </a:cubicBezTo>
                    <a:cubicBezTo>
                      <a:pt x="3" y="1"/>
                      <a:pt x="2" y="0"/>
                      <a:pt x="2" y="0"/>
                    </a:cubicBezTo>
                    <a:cubicBezTo>
                      <a:pt x="1" y="0"/>
                      <a:pt x="0" y="1"/>
                      <a:pt x="0" y="2"/>
                    </a:cubicBezTo>
                    <a:cubicBezTo>
                      <a:pt x="0" y="4"/>
                      <a:pt x="0" y="7"/>
                      <a:pt x="0" y="10"/>
                    </a:cubicBezTo>
                    <a:cubicBezTo>
                      <a:pt x="0" y="11"/>
                      <a:pt x="1" y="11"/>
                      <a:pt x="2"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3" name="Google Shape;2133;p31"/>
              <p:cNvSpPr/>
              <p:nvPr/>
            </p:nvSpPr>
            <p:spPr>
              <a:xfrm>
                <a:off x="-835458" y="4790534"/>
                <a:ext cx="18527" cy="74109"/>
              </a:xfrm>
              <a:custGeom>
                <a:avLst/>
                <a:gdLst/>
                <a:ahLst/>
                <a:cxnLst/>
                <a:rect l="l" t="t" r="r" b="b"/>
                <a:pathLst>
                  <a:path w="4" h="15" extrusionOk="0">
                    <a:moveTo>
                      <a:pt x="0" y="2"/>
                    </a:moveTo>
                    <a:cubicBezTo>
                      <a:pt x="0" y="2"/>
                      <a:pt x="0" y="3"/>
                      <a:pt x="0" y="4"/>
                    </a:cubicBezTo>
                    <a:cubicBezTo>
                      <a:pt x="0" y="7"/>
                      <a:pt x="0" y="10"/>
                      <a:pt x="1" y="13"/>
                    </a:cubicBezTo>
                    <a:cubicBezTo>
                      <a:pt x="1" y="14"/>
                      <a:pt x="2" y="15"/>
                      <a:pt x="3" y="15"/>
                    </a:cubicBezTo>
                    <a:cubicBezTo>
                      <a:pt x="3" y="14"/>
                      <a:pt x="4" y="14"/>
                      <a:pt x="4" y="13"/>
                    </a:cubicBezTo>
                    <a:cubicBezTo>
                      <a:pt x="3" y="10"/>
                      <a:pt x="2" y="7"/>
                      <a:pt x="2" y="4"/>
                    </a:cubicBezTo>
                    <a:cubicBezTo>
                      <a:pt x="2" y="3"/>
                      <a:pt x="3" y="3"/>
                      <a:pt x="3" y="2"/>
                    </a:cubicBezTo>
                    <a:cubicBezTo>
                      <a:pt x="3"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34" name="Google Shape;2134;p31"/>
            <p:cNvGrpSpPr/>
            <p:nvPr/>
          </p:nvGrpSpPr>
          <p:grpSpPr>
            <a:xfrm>
              <a:off x="4060924" y="4609898"/>
              <a:ext cx="115795" cy="74109"/>
              <a:chOff x="618924" y="4160610"/>
              <a:chExt cx="115795" cy="74109"/>
            </a:xfrm>
          </p:grpSpPr>
          <p:sp>
            <p:nvSpPr>
              <p:cNvPr id="2135" name="Google Shape;2135;p31"/>
              <p:cNvSpPr/>
              <p:nvPr/>
            </p:nvSpPr>
            <p:spPr>
              <a:xfrm>
                <a:off x="674505" y="4160610"/>
                <a:ext cx="13895" cy="69477"/>
              </a:xfrm>
              <a:custGeom>
                <a:avLst/>
                <a:gdLst/>
                <a:ahLst/>
                <a:cxnLst/>
                <a:rect l="l" t="t" r="r" b="b"/>
                <a:pathLst>
                  <a:path w="3" h="14" extrusionOk="0">
                    <a:moveTo>
                      <a:pt x="0" y="1"/>
                    </a:moveTo>
                    <a:cubicBezTo>
                      <a:pt x="0" y="5"/>
                      <a:pt x="0" y="9"/>
                      <a:pt x="0" y="13"/>
                    </a:cubicBezTo>
                    <a:cubicBezTo>
                      <a:pt x="0" y="14"/>
                      <a:pt x="1" y="14"/>
                      <a:pt x="1" y="14"/>
                    </a:cubicBezTo>
                    <a:cubicBezTo>
                      <a:pt x="2" y="14"/>
                      <a:pt x="3" y="14"/>
                      <a:pt x="3" y="13"/>
                    </a:cubicBezTo>
                    <a:cubicBezTo>
                      <a:pt x="3" y="9"/>
                      <a:pt x="3" y="5"/>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6" name="Google Shape;2136;p31"/>
              <p:cNvSpPr/>
              <p:nvPr/>
            </p:nvSpPr>
            <p:spPr>
              <a:xfrm>
                <a:off x="706928" y="4174506"/>
                <a:ext cx="27791" cy="60213"/>
              </a:xfrm>
              <a:custGeom>
                <a:avLst/>
                <a:gdLst/>
                <a:ahLst/>
                <a:cxnLst/>
                <a:rect l="l" t="t" r="r" b="b"/>
                <a:pathLst>
                  <a:path w="6" h="12" extrusionOk="0">
                    <a:moveTo>
                      <a:pt x="3" y="11"/>
                    </a:moveTo>
                    <a:cubicBezTo>
                      <a:pt x="4" y="8"/>
                      <a:pt x="5" y="5"/>
                      <a:pt x="6" y="2"/>
                    </a:cubicBezTo>
                    <a:cubicBezTo>
                      <a:pt x="6" y="1"/>
                      <a:pt x="5" y="0"/>
                      <a:pt x="4" y="0"/>
                    </a:cubicBezTo>
                    <a:cubicBezTo>
                      <a:pt x="4" y="0"/>
                      <a:pt x="3" y="0"/>
                      <a:pt x="3" y="1"/>
                    </a:cubicBezTo>
                    <a:cubicBezTo>
                      <a:pt x="2" y="4"/>
                      <a:pt x="1" y="7"/>
                      <a:pt x="1" y="10"/>
                    </a:cubicBezTo>
                    <a:cubicBezTo>
                      <a:pt x="0" y="11"/>
                      <a:pt x="1" y="12"/>
                      <a:pt x="2"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7" name="Google Shape;2137;p31"/>
              <p:cNvSpPr/>
              <p:nvPr/>
            </p:nvSpPr>
            <p:spPr>
              <a:xfrm>
                <a:off x="618924" y="4169874"/>
                <a:ext cx="27791" cy="64845"/>
              </a:xfrm>
              <a:custGeom>
                <a:avLst/>
                <a:gdLst/>
                <a:ahLst/>
                <a:cxnLst/>
                <a:rect l="l" t="t" r="r" b="b"/>
                <a:pathLst>
                  <a:path w="5" h="13" extrusionOk="0">
                    <a:moveTo>
                      <a:pt x="0" y="2"/>
                    </a:moveTo>
                    <a:cubicBezTo>
                      <a:pt x="1" y="5"/>
                      <a:pt x="2" y="8"/>
                      <a:pt x="2" y="11"/>
                    </a:cubicBezTo>
                    <a:cubicBezTo>
                      <a:pt x="2" y="12"/>
                      <a:pt x="3" y="13"/>
                      <a:pt x="4" y="12"/>
                    </a:cubicBezTo>
                    <a:cubicBezTo>
                      <a:pt x="5" y="12"/>
                      <a:pt x="5" y="11"/>
                      <a:pt x="5" y="11"/>
                    </a:cubicBezTo>
                    <a:cubicBezTo>
                      <a:pt x="4" y="8"/>
                      <a:pt x="4" y="5"/>
                      <a:pt x="3" y="1"/>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38" name="Google Shape;2138;p31"/>
            <p:cNvGrpSpPr/>
            <p:nvPr/>
          </p:nvGrpSpPr>
          <p:grpSpPr>
            <a:xfrm>
              <a:off x="4588315" y="4695580"/>
              <a:ext cx="55581" cy="83372"/>
              <a:chOff x="1568440" y="4924855"/>
              <a:chExt cx="55581" cy="83372"/>
            </a:xfrm>
          </p:grpSpPr>
          <p:sp>
            <p:nvSpPr>
              <p:cNvPr id="2139" name="Google Shape;2139;p31"/>
              <p:cNvSpPr/>
              <p:nvPr/>
            </p:nvSpPr>
            <p:spPr>
              <a:xfrm>
                <a:off x="1568440" y="4952646"/>
                <a:ext cx="13895" cy="55581"/>
              </a:xfrm>
              <a:custGeom>
                <a:avLst/>
                <a:gdLst/>
                <a:ahLst/>
                <a:cxnLst/>
                <a:rect l="l" t="t" r="r" b="b"/>
                <a:pathLst>
                  <a:path w="3" h="11" extrusionOk="0">
                    <a:moveTo>
                      <a:pt x="3" y="10"/>
                    </a:moveTo>
                    <a:cubicBezTo>
                      <a:pt x="3" y="7"/>
                      <a:pt x="3" y="4"/>
                      <a:pt x="3" y="1"/>
                    </a:cubicBezTo>
                    <a:cubicBezTo>
                      <a:pt x="3" y="1"/>
                      <a:pt x="2" y="0"/>
                      <a:pt x="1" y="0"/>
                    </a:cubicBezTo>
                    <a:cubicBezTo>
                      <a:pt x="0" y="0"/>
                      <a:pt x="0" y="1"/>
                      <a:pt x="0" y="1"/>
                    </a:cubicBezTo>
                    <a:cubicBezTo>
                      <a:pt x="0" y="4"/>
                      <a:pt x="0" y="7"/>
                      <a:pt x="0" y="10"/>
                    </a:cubicBezTo>
                    <a:cubicBezTo>
                      <a:pt x="0" y="11"/>
                      <a:pt x="0" y="11"/>
                      <a:pt x="1"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0" name="Google Shape;2140;p31"/>
              <p:cNvSpPr/>
              <p:nvPr/>
            </p:nvSpPr>
            <p:spPr>
              <a:xfrm>
                <a:off x="1605495" y="4924855"/>
                <a:ext cx="18527" cy="74109"/>
              </a:xfrm>
              <a:custGeom>
                <a:avLst/>
                <a:gdLst/>
                <a:ahLst/>
                <a:cxnLst/>
                <a:rect l="l" t="t" r="r" b="b"/>
                <a:pathLst>
                  <a:path w="4" h="15" extrusionOk="0">
                    <a:moveTo>
                      <a:pt x="0" y="2"/>
                    </a:moveTo>
                    <a:cubicBezTo>
                      <a:pt x="0" y="2"/>
                      <a:pt x="0" y="3"/>
                      <a:pt x="0" y="4"/>
                    </a:cubicBezTo>
                    <a:cubicBezTo>
                      <a:pt x="0" y="7"/>
                      <a:pt x="1" y="10"/>
                      <a:pt x="1" y="13"/>
                    </a:cubicBezTo>
                    <a:cubicBezTo>
                      <a:pt x="2" y="14"/>
                      <a:pt x="2" y="15"/>
                      <a:pt x="3" y="14"/>
                    </a:cubicBezTo>
                    <a:cubicBezTo>
                      <a:pt x="4" y="14"/>
                      <a:pt x="4" y="13"/>
                      <a:pt x="4" y="13"/>
                    </a:cubicBezTo>
                    <a:cubicBezTo>
                      <a:pt x="3" y="10"/>
                      <a:pt x="3" y="7"/>
                      <a:pt x="3" y="4"/>
                    </a:cubicBezTo>
                    <a:cubicBezTo>
                      <a:pt x="3" y="3"/>
                      <a:pt x="3" y="2"/>
                      <a:pt x="3" y="2"/>
                    </a:cubicBezTo>
                    <a:cubicBezTo>
                      <a:pt x="3" y="1"/>
                      <a:pt x="3"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41" name="Google Shape;2141;p31"/>
            <p:cNvGrpSpPr/>
            <p:nvPr/>
          </p:nvGrpSpPr>
          <p:grpSpPr>
            <a:xfrm>
              <a:off x="232235" y="3277734"/>
              <a:ext cx="69477" cy="106531"/>
              <a:chOff x="-1437590" y="4151347"/>
              <a:chExt cx="69477" cy="106531"/>
            </a:xfrm>
          </p:grpSpPr>
          <p:sp>
            <p:nvSpPr>
              <p:cNvPr id="2142" name="Google Shape;2142;p31"/>
              <p:cNvSpPr/>
              <p:nvPr/>
            </p:nvSpPr>
            <p:spPr>
              <a:xfrm>
                <a:off x="-1437590" y="4183769"/>
                <a:ext cx="32423" cy="74109"/>
              </a:xfrm>
              <a:custGeom>
                <a:avLst/>
                <a:gdLst/>
                <a:ahLst/>
                <a:cxnLst/>
                <a:rect l="l" t="t" r="r" b="b"/>
                <a:pathLst>
                  <a:path w="6" h="15" extrusionOk="0">
                    <a:moveTo>
                      <a:pt x="1" y="2"/>
                    </a:moveTo>
                    <a:cubicBezTo>
                      <a:pt x="1" y="6"/>
                      <a:pt x="2" y="10"/>
                      <a:pt x="3" y="13"/>
                    </a:cubicBezTo>
                    <a:cubicBezTo>
                      <a:pt x="3" y="14"/>
                      <a:pt x="4" y="15"/>
                      <a:pt x="5" y="14"/>
                    </a:cubicBezTo>
                    <a:cubicBezTo>
                      <a:pt x="6" y="14"/>
                      <a:pt x="6" y="14"/>
                      <a:pt x="6" y="13"/>
                    </a:cubicBezTo>
                    <a:cubicBezTo>
                      <a:pt x="5" y="9"/>
                      <a:pt x="4" y="5"/>
                      <a:pt x="3" y="1"/>
                    </a:cubicBezTo>
                    <a:cubicBezTo>
                      <a:pt x="3" y="1"/>
                      <a:pt x="2" y="0"/>
                      <a:pt x="2" y="0"/>
                    </a:cubicBezTo>
                    <a:cubicBezTo>
                      <a:pt x="1" y="0"/>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3" name="Google Shape;2143;p31"/>
              <p:cNvSpPr/>
              <p:nvPr/>
            </p:nvSpPr>
            <p:spPr>
              <a:xfrm>
                <a:off x="-1382008" y="4151347"/>
                <a:ext cx="13895" cy="97268"/>
              </a:xfrm>
              <a:custGeom>
                <a:avLst/>
                <a:gdLst/>
                <a:ahLst/>
                <a:cxnLst/>
                <a:rect l="l" t="t" r="r" b="b"/>
                <a:pathLst>
                  <a:path w="3" h="20" extrusionOk="0">
                    <a:moveTo>
                      <a:pt x="0" y="1"/>
                    </a:moveTo>
                    <a:cubicBezTo>
                      <a:pt x="0" y="3"/>
                      <a:pt x="0" y="6"/>
                      <a:pt x="0" y="8"/>
                    </a:cubicBezTo>
                    <a:cubicBezTo>
                      <a:pt x="0" y="11"/>
                      <a:pt x="0" y="15"/>
                      <a:pt x="0" y="18"/>
                    </a:cubicBezTo>
                    <a:cubicBezTo>
                      <a:pt x="0" y="19"/>
                      <a:pt x="1" y="20"/>
                      <a:pt x="2" y="20"/>
                    </a:cubicBezTo>
                    <a:cubicBezTo>
                      <a:pt x="3" y="19"/>
                      <a:pt x="3" y="19"/>
                      <a:pt x="3" y="18"/>
                    </a:cubicBezTo>
                    <a:cubicBezTo>
                      <a:pt x="3" y="15"/>
                      <a:pt x="2" y="11"/>
                      <a:pt x="2" y="8"/>
                    </a:cubicBezTo>
                    <a:cubicBezTo>
                      <a:pt x="2" y="6"/>
                      <a:pt x="3" y="3"/>
                      <a:pt x="3" y="1"/>
                    </a:cubicBezTo>
                    <a:cubicBezTo>
                      <a:pt x="3" y="1"/>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144" name="Google Shape;2144;p31"/>
          <p:cNvGrpSpPr/>
          <p:nvPr/>
        </p:nvGrpSpPr>
        <p:grpSpPr>
          <a:xfrm>
            <a:off x="8430720" y="1308286"/>
            <a:ext cx="1944385" cy="1987635"/>
            <a:chOff x="7418570" y="1076986"/>
            <a:chExt cx="1944385" cy="1987635"/>
          </a:xfrm>
        </p:grpSpPr>
        <p:grpSp>
          <p:nvGrpSpPr>
            <p:cNvPr id="2145" name="Google Shape;2145;p31"/>
            <p:cNvGrpSpPr/>
            <p:nvPr/>
          </p:nvGrpSpPr>
          <p:grpSpPr>
            <a:xfrm>
              <a:off x="7418570" y="2849496"/>
              <a:ext cx="1944385" cy="215125"/>
              <a:chOff x="7327833" y="4754609"/>
              <a:chExt cx="1944385" cy="215125"/>
            </a:xfrm>
          </p:grpSpPr>
          <p:sp>
            <p:nvSpPr>
              <p:cNvPr id="2146" name="Google Shape;2146;p31"/>
              <p:cNvSpPr/>
              <p:nvPr/>
            </p:nvSpPr>
            <p:spPr>
              <a:xfrm>
                <a:off x="7327833" y="4754609"/>
                <a:ext cx="41370" cy="215125"/>
              </a:xfrm>
              <a:custGeom>
                <a:avLst/>
                <a:gdLst/>
                <a:ahLst/>
                <a:cxnLst/>
                <a:rect l="l" t="t" r="r" b="b"/>
                <a:pathLst>
                  <a:path w="5"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lnTo>
                      <a:pt x="4"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7" name="Google Shape;2147;p31"/>
              <p:cNvSpPr/>
              <p:nvPr/>
            </p:nvSpPr>
            <p:spPr>
              <a:xfrm>
                <a:off x="7427121" y="4754609"/>
                <a:ext cx="41370" cy="215125"/>
              </a:xfrm>
              <a:custGeom>
                <a:avLst/>
                <a:gdLst/>
                <a:ahLst/>
                <a:cxnLst/>
                <a:rect l="l" t="t" r="r" b="b"/>
                <a:pathLst>
                  <a:path w="5" h="25" extrusionOk="0">
                    <a:moveTo>
                      <a:pt x="5" y="2"/>
                    </a:moveTo>
                    <a:cubicBezTo>
                      <a:pt x="5" y="1"/>
                      <a:pt x="4" y="0"/>
                      <a:pt x="3"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8" name="Google Shape;2148;p31"/>
              <p:cNvSpPr/>
              <p:nvPr/>
            </p:nvSpPr>
            <p:spPr>
              <a:xfrm>
                <a:off x="7542956"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9" name="Google Shape;2149;p31"/>
              <p:cNvSpPr/>
              <p:nvPr/>
            </p:nvSpPr>
            <p:spPr>
              <a:xfrm>
                <a:off x="7642244"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0" name="Google Shape;2150;p31"/>
              <p:cNvSpPr/>
              <p:nvPr/>
            </p:nvSpPr>
            <p:spPr>
              <a:xfrm>
                <a:off x="7741532" y="4754609"/>
                <a:ext cx="49644" cy="215125"/>
              </a:xfrm>
              <a:custGeom>
                <a:avLst/>
                <a:gdLst/>
                <a:ahLst/>
                <a:cxnLst/>
                <a:rect l="l" t="t" r="r" b="b"/>
                <a:pathLst>
                  <a:path w="5" h="25" extrusionOk="0">
                    <a:moveTo>
                      <a:pt x="5" y="2"/>
                    </a:moveTo>
                    <a:cubicBezTo>
                      <a:pt x="5" y="1"/>
                      <a:pt x="4"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1" name="Google Shape;2151;p31"/>
              <p:cNvSpPr/>
              <p:nvPr/>
            </p:nvSpPr>
            <p:spPr>
              <a:xfrm>
                <a:off x="7791176" y="4911815"/>
                <a:ext cx="0" cy="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2" name="Google Shape;2152;p31"/>
              <p:cNvSpPr/>
              <p:nvPr/>
            </p:nvSpPr>
            <p:spPr>
              <a:xfrm>
                <a:off x="7824272"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3" name="Google Shape;2153;p31"/>
              <p:cNvSpPr/>
              <p:nvPr/>
            </p:nvSpPr>
            <p:spPr>
              <a:xfrm>
                <a:off x="7923560"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4" name="Google Shape;2154;p31"/>
              <p:cNvSpPr/>
              <p:nvPr/>
            </p:nvSpPr>
            <p:spPr>
              <a:xfrm>
                <a:off x="8031121" y="4754609"/>
                <a:ext cx="41370" cy="215125"/>
              </a:xfrm>
              <a:custGeom>
                <a:avLst/>
                <a:gdLst/>
                <a:ahLst/>
                <a:cxnLst/>
                <a:rect l="l" t="t" r="r" b="b"/>
                <a:pathLst>
                  <a:path w="5" h="25" extrusionOk="0">
                    <a:moveTo>
                      <a:pt x="5" y="2"/>
                    </a:moveTo>
                    <a:cubicBezTo>
                      <a:pt x="5" y="1"/>
                      <a:pt x="4" y="0"/>
                      <a:pt x="3"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5" name="Google Shape;2155;p31"/>
              <p:cNvSpPr/>
              <p:nvPr/>
            </p:nvSpPr>
            <p:spPr>
              <a:xfrm>
                <a:off x="8138683"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31"/>
              <p:cNvSpPr/>
              <p:nvPr/>
            </p:nvSpPr>
            <p:spPr>
              <a:xfrm>
                <a:off x="8246245"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7" name="Google Shape;2157;p31"/>
              <p:cNvSpPr/>
              <p:nvPr/>
            </p:nvSpPr>
            <p:spPr>
              <a:xfrm>
                <a:off x="8312437" y="4754609"/>
                <a:ext cx="41370" cy="215125"/>
              </a:xfrm>
              <a:custGeom>
                <a:avLst/>
                <a:gdLst/>
                <a:ahLst/>
                <a:cxnLst/>
                <a:rect l="l" t="t" r="r" b="b"/>
                <a:pathLst>
                  <a:path w="5" h="25" extrusionOk="0">
                    <a:moveTo>
                      <a:pt x="5" y="2"/>
                    </a:moveTo>
                    <a:cubicBezTo>
                      <a:pt x="5" y="1"/>
                      <a:pt x="4" y="0"/>
                      <a:pt x="3"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8" name="Google Shape;2158;p31"/>
              <p:cNvSpPr/>
              <p:nvPr/>
            </p:nvSpPr>
            <p:spPr>
              <a:xfrm>
                <a:off x="8419998" y="4754609"/>
                <a:ext cx="41370"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9" name="Google Shape;2159;p31"/>
              <p:cNvSpPr/>
              <p:nvPr/>
            </p:nvSpPr>
            <p:spPr>
              <a:xfrm>
                <a:off x="8527560"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31"/>
              <p:cNvSpPr/>
              <p:nvPr/>
            </p:nvSpPr>
            <p:spPr>
              <a:xfrm>
                <a:off x="8626848" y="4754609"/>
                <a:ext cx="49644" cy="215125"/>
              </a:xfrm>
              <a:custGeom>
                <a:avLst/>
                <a:gdLst/>
                <a:ahLst/>
                <a:cxnLst/>
                <a:rect l="l" t="t" r="r" b="b"/>
                <a:pathLst>
                  <a:path w="5" h="25" extrusionOk="0">
                    <a:moveTo>
                      <a:pt x="5" y="2"/>
                    </a:moveTo>
                    <a:cubicBezTo>
                      <a:pt x="5" y="1"/>
                      <a:pt x="4"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1" name="Google Shape;2161;p31"/>
              <p:cNvSpPr/>
              <p:nvPr/>
            </p:nvSpPr>
            <p:spPr>
              <a:xfrm>
                <a:off x="8742684"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2" name="Google Shape;2162;p31"/>
              <p:cNvSpPr/>
              <p:nvPr/>
            </p:nvSpPr>
            <p:spPr>
              <a:xfrm>
                <a:off x="8808875" y="4754609"/>
                <a:ext cx="41370" cy="215125"/>
              </a:xfrm>
              <a:custGeom>
                <a:avLst/>
                <a:gdLst/>
                <a:ahLst/>
                <a:cxnLst/>
                <a:rect l="l" t="t" r="r" b="b"/>
                <a:pathLst>
                  <a:path w="5"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lnTo>
                      <a:pt x="4"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3" name="Google Shape;2163;p31"/>
              <p:cNvSpPr/>
              <p:nvPr/>
            </p:nvSpPr>
            <p:spPr>
              <a:xfrm>
                <a:off x="8916437" y="4754609"/>
                <a:ext cx="41370" cy="215125"/>
              </a:xfrm>
              <a:custGeom>
                <a:avLst/>
                <a:gdLst/>
                <a:ahLst/>
                <a:cxnLst/>
                <a:rect l="l" t="t" r="r" b="b"/>
                <a:pathLst>
                  <a:path w="5" h="25" extrusionOk="0">
                    <a:moveTo>
                      <a:pt x="5" y="2"/>
                    </a:moveTo>
                    <a:cubicBezTo>
                      <a:pt x="5" y="1"/>
                      <a:pt x="4" y="0"/>
                      <a:pt x="3"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4" name="Google Shape;2164;p31"/>
              <p:cNvSpPr/>
              <p:nvPr/>
            </p:nvSpPr>
            <p:spPr>
              <a:xfrm>
                <a:off x="9023999"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5" name="Google Shape;2165;p31"/>
              <p:cNvSpPr/>
              <p:nvPr/>
            </p:nvSpPr>
            <p:spPr>
              <a:xfrm>
                <a:off x="9123287" y="4754609"/>
                <a:ext cx="41370"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6" name="Google Shape;2166;p31"/>
              <p:cNvSpPr/>
              <p:nvPr/>
            </p:nvSpPr>
            <p:spPr>
              <a:xfrm>
                <a:off x="9230848" y="4754609"/>
                <a:ext cx="41370" cy="215125"/>
              </a:xfrm>
              <a:custGeom>
                <a:avLst/>
                <a:gdLst/>
                <a:ahLst/>
                <a:cxnLst/>
                <a:rect l="l" t="t" r="r" b="b"/>
                <a:pathLst>
                  <a:path w="5" h="25" extrusionOk="0">
                    <a:moveTo>
                      <a:pt x="5" y="2"/>
                    </a:moveTo>
                    <a:cubicBezTo>
                      <a:pt x="5" y="1"/>
                      <a:pt x="4"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7" name="Google Shape;2167;p31"/>
            <p:cNvGrpSpPr/>
            <p:nvPr/>
          </p:nvGrpSpPr>
          <p:grpSpPr>
            <a:xfrm>
              <a:off x="7493929" y="1076986"/>
              <a:ext cx="653698" cy="1723021"/>
              <a:chOff x="-2338898" y="1540970"/>
              <a:chExt cx="1700125" cy="4481200"/>
            </a:xfrm>
          </p:grpSpPr>
          <p:sp>
            <p:nvSpPr>
              <p:cNvPr id="2168" name="Google Shape;2168;p31"/>
              <p:cNvSpPr/>
              <p:nvPr/>
            </p:nvSpPr>
            <p:spPr>
              <a:xfrm>
                <a:off x="-2338898" y="2747851"/>
                <a:ext cx="629676" cy="3274319"/>
              </a:xfrm>
              <a:custGeom>
                <a:avLst/>
                <a:gdLst/>
                <a:ahLst/>
                <a:cxnLst/>
                <a:rect l="l" t="t" r="r" b="b"/>
                <a:pathLst>
                  <a:path w="58" h="301" extrusionOk="0">
                    <a:moveTo>
                      <a:pt x="3" y="301"/>
                    </a:moveTo>
                    <a:cubicBezTo>
                      <a:pt x="3" y="301"/>
                      <a:pt x="3" y="301"/>
                      <a:pt x="3" y="301"/>
                    </a:cubicBezTo>
                    <a:cubicBezTo>
                      <a:pt x="1" y="301"/>
                      <a:pt x="0" y="299"/>
                      <a:pt x="0" y="297"/>
                    </a:cubicBezTo>
                    <a:cubicBezTo>
                      <a:pt x="50" y="3"/>
                      <a:pt x="50" y="3"/>
                      <a:pt x="50" y="3"/>
                    </a:cubicBezTo>
                    <a:cubicBezTo>
                      <a:pt x="51" y="1"/>
                      <a:pt x="53" y="0"/>
                      <a:pt x="54" y="0"/>
                    </a:cubicBezTo>
                    <a:cubicBezTo>
                      <a:pt x="56" y="0"/>
                      <a:pt x="58" y="2"/>
                      <a:pt x="57" y="4"/>
                    </a:cubicBezTo>
                    <a:cubicBezTo>
                      <a:pt x="7" y="299"/>
                      <a:pt x="7" y="299"/>
                      <a:pt x="7" y="299"/>
                    </a:cubicBezTo>
                    <a:cubicBezTo>
                      <a:pt x="6" y="300"/>
                      <a:pt x="5" y="301"/>
                      <a:pt x="3" y="3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9" name="Google Shape;2169;p31"/>
              <p:cNvSpPr/>
              <p:nvPr/>
            </p:nvSpPr>
            <p:spPr>
              <a:xfrm>
                <a:off x="-1404878" y="2726861"/>
                <a:ext cx="629676" cy="3284816"/>
              </a:xfrm>
              <a:custGeom>
                <a:avLst/>
                <a:gdLst/>
                <a:ahLst/>
                <a:cxnLst/>
                <a:rect l="l" t="t" r="r" b="b"/>
                <a:pathLst>
                  <a:path w="58" h="301" extrusionOk="0">
                    <a:moveTo>
                      <a:pt x="54" y="301"/>
                    </a:moveTo>
                    <a:cubicBezTo>
                      <a:pt x="52" y="301"/>
                      <a:pt x="51" y="300"/>
                      <a:pt x="51" y="298"/>
                    </a:cubicBezTo>
                    <a:cubicBezTo>
                      <a:pt x="0" y="4"/>
                      <a:pt x="0" y="4"/>
                      <a:pt x="0" y="4"/>
                    </a:cubicBezTo>
                    <a:cubicBezTo>
                      <a:pt x="0" y="2"/>
                      <a:pt x="1" y="0"/>
                      <a:pt x="3" y="0"/>
                    </a:cubicBezTo>
                    <a:cubicBezTo>
                      <a:pt x="5" y="0"/>
                      <a:pt x="6" y="1"/>
                      <a:pt x="7" y="3"/>
                    </a:cubicBezTo>
                    <a:cubicBezTo>
                      <a:pt x="57" y="297"/>
                      <a:pt x="57" y="297"/>
                      <a:pt x="57" y="297"/>
                    </a:cubicBezTo>
                    <a:cubicBezTo>
                      <a:pt x="58" y="299"/>
                      <a:pt x="56" y="301"/>
                      <a:pt x="55" y="301"/>
                    </a:cubicBezTo>
                    <a:lnTo>
                      <a:pt x="54" y="30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0" name="Google Shape;2170;p31"/>
              <p:cNvSpPr/>
              <p:nvPr/>
            </p:nvSpPr>
            <p:spPr>
              <a:xfrm>
                <a:off x="-1835157" y="3052194"/>
                <a:ext cx="692644" cy="829075"/>
              </a:xfrm>
              <a:custGeom>
                <a:avLst/>
                <a:gdLst/>
                <a:ahLst/>
                <a:cxnLst/>
                <a:rect l="l" t="t" r="r" b="b"/>
                <a:pathLst>
                  <a:path w="64" h="77" extrusionOk="0">
                    <a:moveTo>
                      <a:pt x="60" y="77"/>
                    </a:moveTo>
                    <a:cubicBezTo>
                      <a:pt x="59" y="77"/>
                      <a:pt x="58" y="76"/>
                      <a:pt x="58" y="76"/>
                    </a:cubicBezTo>
                    <a:cubicBezTo>
                      <a:pt x="2" y="6"/>
                      <a:pt x="2" y="6"/>
                      <a:pt x="2" y="6"/>
                    </a:cubicBezTo>
                    <a:cubicBezTo>
                      <a:pt x="0" y="5"/>
                      <a:pt x="1" y="3"/>
                      <a:pt x="2" y="2"/>
                    </a:cubicBezTo>
                    <a:cubicBezTo>
                      <a:pt x="4" y="0"/>
                      <a:pt x="6" y="1"/>
                      <a:pt x="7" y="2"/>
                    </a:cubicBezTo>
                    <a:cubicBezTo>
                      <a:pt x="63" y="71"/>
                      <a:pt x="63" y="71"/>
                      <a:pt x="63" y="71"/>
                    </a:cubicBezTo>
                    <a:cubicBezTo>
                      <a:pt x="64" y="73"/>
                      <a:pt x="64" y="75"/>
                      <a:pt x="63" y="76"/>
                    </a:cubicBezTo>
                    <a:cubicBezTo>
                      <a:pt x="62" y="77"/>
                      <a:pt x="61" y="77"/>
                      <a:pt x="60" y="7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1" name="Google Shape;2171;p31"/>
              <p:cNvSpPr/>
              <p:nvPr/>
            </p:nvSpPr>
            <p:spPr>
              <a:xfrm>
                <a:off x="-1992576" y="3104667"/>
                <a:ext cx="734622" cy="850063"/>
              </a:xfrm>
              <a:custGeom>
                <a:avLst/>
                <a:gdLst/>
                <a:ahLst/>
                <a:cxnLst/>
                <a:rect l="l" t="t" r="r" b="b"/>
                <a:pathLst>
                  <a:path w="67" h="78" extrusionOk="0">
                    <a:moveTo>
                      <a:pt x="4" y="78"/>
                    </a:moveTo>
                    <a:cubicBezTo>
                      <a:pt x="3" y="78"/>
                      <a:pt x="2" y="77"/>
                      <a:pt x="2" y="77"/>
                    </a:cubicBezTo>
                    <a:cubicBezTo>
                      <a:pt x="0" y="76"/>
                      <a:pt x="0" y="74"/>
                      <a:pt x="1" y="72"/>
                    </a:cubicBezTo>
                    <a:cubicBezTo>
                      <a:pt x="61" y="2"/>
                      <a:pt x="61" y="2"/>
                      <a:pt x="61" y="2"/>
                    </a:cubicBezTo>
                    <a:cubicBezTo>
                      <a:pt x="62" y="0"/>
                      <a:pt x="64" y="0"/>
                      <a:pt x="66" y="1"/>
                    </a:cubicBezTo>
                    <a:cubicBezTo>
                      <a:pt x="67" y="2"/>
                      <a:pt x="67" y="5"/>
                      <a:pt x="66" y="6"/>
                    </a:cubicBezTo>
                    <a:cubicBezTo>
                      <a:pt x="7" y="77"/>
                      <a:pt x="7" y="77"/>
                      <a:pt x="7" y="77"/>
                    </a:cubicBezTo>
                    <a:cubicBezTo>
                      <a:pt x="6" y="77"/>
                      <a:pt x="5" y="78"/>
                      <a:pt x="4" y="7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2" name="Google Shape;2172;p31"/>
              <p:cNvSpPr/>
              <p:nvPr/>
            </p:nvSpPr>
            <p:spPr>
              <a:xfrm>
                <a:off x="-1982081" y="4080666"/>
                <a:ext cx="1059955" cy="1070450"/>
              </a:xfrm>
              <a:custGeom>
                <a:avLst/>
                <a:gdLst/>
                <a:ahLst/>
                <a:cxnLst/>
                <a:rect l="l" t="t" r="r" b="b"/>
                <a:pathLst>
                  <a:path w="97" h="98" extrusionOk="0">
                    <a:moveTo>
                      <a:pt x="93" y="98"/>
                    </a:moveTo>
                    <a:cubicBezTo>
                      <a:pt x="93" y="98"/>
                      <a:pt x="92" y="98"/>
                      <a:pt x="91" y="97"/>
                    </a:cubicBezTo>
                    <a:cubicBezTo>
                      <a:pt x="1" y="6"/>
                      <a:pt x="1" y="6"/>
                      <a:pt x="1" y="6"/>
                    </a:cubicBezTo>
                    <a:cubicBezTo>
                      <a:pt x="0" y="5"/>
                      <a:pt x="0" y="2"/>
                      <a:pt x="1" y="1"/>
                    </a:cubicBezTo>
                    <a:cubicBezTo>
                      <a:pt x="3" y="0"/>
                      <a:pt x="5" y="0"/>
                      <a:pt x="6" y="1"/>
                    </a:cubicBezTo>
                    <a:cubicBezTo>
                      <a:pt x="96" y="93"/>
                      <a:pt x="96" y="93"/>
                      <a:pt x="96" y="93"/>
                    </a:cubicBezTo>
                    <a:cubicBezTo>
                      <a:pt x="97" y="94"/>
                      <a:pt x="97" y="96"/>
                      <a:pt x="96" y="97"/>
                    </a:cubicBezTo>
                    <a:cubicBezTo>
                      <a:pt x="95" y="98"/>
                      <a:pt x="94" y="98"/>
                      <a:pt x="93" y="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3" name="Google Shape;2173;p31"/>
              <p:cNvSpPr/>
              <p:nvPr/>
            </p:nvSpPr>
            <p:spPr>
              <a:xfrm>
                <a:off x="-2191973" y="4080666"/>
                <a:ext cx="1101934" cy="1070450"/>
              </a:xfrm>
              <a:custGeom>
                <a:avLst/>
                <a:gdLst/>
                <a:ahLst/>
                <a:cxnLst/>
                <a:rect l="l" t="t" r="r" b="b"/>
                <a:pathLst>
                  <a:path w="102" h="98" extrusionOk="0">
                    <a:moveTo>
                      <a:pt x="4" y="98"/>
                    </a:moveTo>
                    <a:cubicBezTo>
                      <a:pt x="3" y="98"/>
                      <a:pt x="2" y="98"/>
                      <a:pt x="2" y="97"/>
                    </a:cubicBezTo>
                    <a:cubicBezTo>
                      <a:pt x="0" y="96"/>
                      <a:pt x="0" y="94"/>
                      <a:pt x="2" y="93"/>
                    </a:cubicBezTo>
                    <a:cubicBezTo>
                      <a:pt x="95" y="1"/>
                      <a:pt x="95" y="1"/>
                      <a:pt x="95" y="1"/>
                    </a:cubicBezTo>
                    <a:cubicBezTo>
                      <a:pt x="97" y="0"/>
                      <a:pt x="99" y="0"/>
                      <a:pt x="100" y="1"/>
                    </a:cubicBezTo>
                    <a:cubicBezTo>
                      <a:pt x="102" y="2"/>
                      <a:pt x="101" y="5"/>
                      <a:pt x="100" y="6"/>
                    </a:cubicBezTo>
                    <a:cubicBezTo>
                      <a:pt x="6" y="97"/>
                      <a:pt x="6" y="97"/>
                      <a:pt x="6" y="97"/>
                    </a:cubicBezTo>
                    <a:cubicBezTo>
                      <a:pt x="6" y="98"/>
                      <a:pt x="5" y="98"/>
                      <a:pt x="4" y="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4" name="Google Shape;2174;p31"/>
              <p:cNvSpPr/>
              <p:nvPr/>
            </p:nvSpPr>
            <p:spPr>
              <a:xfrm>
                <a:off x="-2202468" y="5256063"/>
                <a:ext cx="1311825" cy="83957"/>
              </a:xfrm>
              <a:custGeom>
                <a:avLst/>
                <a:gdLst/>
                <a:ahLst/>
                <a:cxnLst/>
                <a:rect l="l" t="t" r="r" b="b"/>
                <a:pathLst>
                  <a:path w="121" h="7" extrusionOk="0">
                    <a:moveTo>
                      <a:pt x="117" y="7"/>
                    </a:moveTo>
                    <a:cubicBezTo>
                      <a:pt x="4" y="7"/>
                      <a:pt x="4" y="7"/>
                      <a:pt x="4" y="7"/>
                    </a:cubicBezTo>
                    <a:cubicBezTo>
                      <a:pt x="2" y="7"/>
                      <a:pt x="0" y="6"/>
                      <a:pt x="0" y="4"/>
                    </a:cubicBezTo>
                    <a:cubicBezTo>
                      <a:pt x="0" y="2"/>
                      <a:pt x="2" y="0"/>
                      <a:pt x="4" y="0"/>
                    </a:cubicBezTo>
                    <a:cubicBezTo>
                      <a:pt x="117" y="0"/>
                      <a:pt x="117" y="0"/>
                      <a:pt x="117" y="0"/>
                    </a:cubicBezTo>
                    <a:cubicBezTo>
                      <a:pt x="119" y="0"/>
                      <a:pt x="121" y="2"/>
                      <a:pt x="121" y="4"/>
                    </a:cubicBezTo>
                    <a:cubicBezTo>
                      <a:pt x="121" y="6"/>
                      <a:pt x="119" y="7"/>
                      <a:pt x="117"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5" name="Google Shape;2175;p31"/>
              <p:cNvSpPr/>
              <p:nvPr/>
            </p:nvSpPr>
            <p:spPr>
              <a:xfrm>
                <a:off x="-1982081" y="3954731"/>
                <a:ext cx="860557" cy="73462"/>
              </a:xfrm>
              <a:custGeom>
                <a:avLst/>
                <a:gdLst/>
                <a:ahLst/>
                <a:cxnLst/>
                <a:rect l="l" t="t" r="r" b="b"/>
                <a:pathLst>
                  <a:path w="79" h="7" extrusionOk="0">
                    <a:moveTo>
                      <a:pt x="76" y="7"/>
                    </a:moveTo>
                    <a:cubicBezTo>
                      <a:pt x="4" y="7"/>
                      <a:pt x="4" y="7"/>
                      <a:pt x="4" y="7"/>
                    </a:cubicBezTo>
                    <a:cubicBezTo>
                      <a:pt x="2" y="7"/>
                      <a:pt x="0" y="5"/>
                      <a:pt x="0" y="3"/>
                    </a:cubicBezTo>
                    <a:cubicBezTo>
                      <a:pt x="0" y="1"/>
                      <a:pt x="2" y="0"/>
                      <a:pt x="4" y="0"/>
                    </a:cubicBezTo>
                    <a:cubicBezTo>
                      <a:pt x="76" y="0"/>
                      <a:pt x="76" y="0"/>
                      <a:pt x="76" y="0"/>
                    </a:cubicBezTo>
                    <a:cubicBezTo>
                      <a:pt x="77" y="0"/>
                      <a:pt x="79" y="1"/>
                      <a:pt x="79" y="3"/>
                    </a:cubicBezTo>
                    <a:cubicBezTo>
                      <a:pt x="79" y="5"/>
                      <a:pt x="77" y="7"/>
                      <a:pt x="76"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6" name="Google Shape;2176;p31"/>
              <p:cNvSpPr/>
              <p:nvPr/>
            </p:nvSpPr>
            <p:spPr>
              <a:xfrm>
                <a:off x="-2066038" y="2684883"/>
                <a:ext cx="1059955" cy="136430"/>
              </a:xfrm>
              <a:custGeom>
                <a:avLst/>
                <a:gdLst/>
                <a:ahLst/>
                <a:cxnLst/>
                <a:rect l="l" t="t" r="r" b="b"/>
                <a:pathLst>
                  <a:path w="97" h="12" extrusionOk="0">
                    <a:moveTo>
                      <a:pt x="95" y="12"/>
                    </a:moveTo>
                    <a:cubicBezTo>
                      <a:pt x="2" y="12"/>
                      <a:pt x="2" y="12"/>
                      <a:pt x="2" y="12"/>
                    </a:cubicBezTo>
                    <a:cubicBezTo>
                      <a:pt x="1" y="12"/>
                      <a:pt x="0" y="11"/>
                      <a:pt x="0" y="10"/>
                    </a:cubicBezTo>
                    <a:cubicBezTo>
                      <a:pt x="0" y="2"/>
                      <a:pt x="0" y="2"/>
                      <a:pt x="0" y="2"/>
                    </a:cubicBezTo>
                    <a:cubicBezTo>
                      <a:pt x="0" y="1"/>
                      <a:pt x="1" y="0"/>
                      <a:pt x="2" y="0"/>
                    </a:cubicBezTo>
                    <a:cubicBezTo>
                      <a:pt x="95" y="0"/>
                      <a:pt x="95" y="0"/>
                      <a:pt x="95" y="0"/>
                    </a:cubicBezTo>
                    <a:cubicBezTo>
                      <a:pt x="96" y="0"/>
                      <a:pt x="97" y="1"/>
                      <a:pt x="97" y="2"/>
                    </a:cubicBezTo>
                    <a:cubicBezTo>
                      <a:pt x="97" y="10"/>
                      <a:pt x="97" y="10"/>
                      <a:pt x="97" y="10"/>
                    </a:cubicBezTo>
                    <a:cubicBezTo>
                      <a:pt x="97" y="11"/>
                      <a:pt x="96" y="12"/>
                      <a:pt x="95" y="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7" name="Google Shape;2177;p31"/>
              <p:cNvSpPr/>
              <p:nvPr/>
            </p:nvSpPr>
            <p:spPr>
              <a:xfrm>
                <a:off x="-1551803" y="2170647"/>
                <a:ext cx="21900" cy="513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31"/>
              <p:cNvSpPr/>
              <p:nvPr/>
            </p:nvSpPr>
            <p:spPr>
              <a:xfrm>
                <a:off x="-1551803" y="2055206"/>
                <a:ext cx="892041" cy="41978"/>
              </a:xfrm>
              <a:custGeom>
                <a:avLst/>
                <a:gdLst/>
                <a:ahLst/>
                <a:cxnLst/>
                <a:rect l="l" t="t" r="r" b="b"/>
                <a:pathLst>
                  <a:path w="85" h="4" extrusionOk="0">
                    <a:moveTo>
                      <a:pt x="85" y="4"/>
                    </a:moveTo>
                    <a:lnTo>
                      <a:pt x="0" y="2"/>
                    </a:lnTo>
                    <a:lnTo>
                      <a:pt x="0" y="0"/>
                    </a:lnTo>
                    <a:lnTo>
                      <a:pt x="85" y="2"/>
                    </a:lnTo>
                    <a:lnTo>
                      <a:pt x="85" y="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31"/>
              <p:cNvSpPr/>
              <p:nvPr/>
            </p:nvSpPr>
            <p:spPr>
              <a:xfrm>
                <a:off x="-890643" y="2013228"/>
                <a:ext cx="251870" cy="251871"/>
              </a:xfrm>
              <a:custGeom>
                <a:avLst/>
                <a:gdLst/>
                <a:ahLst/>
                <a:cxnLst/>
                <a:rect l="l" t="t" r="r" b="b"/>
                <a:pathLst>
                  <a:path w="24" h="24" extrusionOk="0">
                    <a:moveTo>
                      <a:pt x="0" y="0"/>
                    </a:moveTo>
                    <a:lnTo>
                      <a:pt x="24" y="0"/>
                    </a:lnTo>
                    <a:lnTo>
                      <a:pt x="24" y="24"/>
                    </a:lnTo>
                    <a:lnTo>
                      <a:pt x="0" y="12"/>
                    </a:ln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31"/>
              <p:cNvSpPr/>
              <p:nvPr/>
            </p:nvSpPr>
            <p:spPr>
              <a:xfrm>
                <a:off x="-1961092" y="1677400"/>
                <a:ext cx="808084" cy="808085"/>
              </a:xfrm>
              <a:custGeom>
                <a:avLst/>
                <a:gdLst/>
                <a:ahLst/>
                <a:cxnLst/>
                <a:rect l="l" t="t" r="r" b="b"/>
                <a:pathLst>
                  <a:path w="74" h="74" extrusionOk="0">
                    <a:moveTo>
                      <a:pt x="37" y="74"/>
                    </a:moveTo>
                    <a:cubicBezTo>
                      <a:pt x="17" y="74"/>
                      <a:pt x="0" y="57"/>
                      <a:pt x="0" y="37"/>
                    </a:cubicBezTo>
                    <a:cubicBezTo>
                      <a:pt x="0" y="17"/>
                      <a:pt x="17" y="0"/>
                      <a:pt x="37" y="0"/>
                    </a:cubicBezTo>
                    <a:cubicBezTo>
                      <a:pt x="57" y="0"/>
                      <a:pt x="74" y="17"/>
                      <a:pt x="74" y="37"/>
                    </a:cubicBezTo>
                    <a:cubicBezTo>
                      <a:pt x="74" y="57"/>
                      <a:pt x="57" y="74"/>
                      <a:pt x="37" y="74"/>
                    </a:cubicBezTo>
                    <a:close/>
                    <a:moveTo>
                      <a:pt x="37" y="2"/>
                    </a:moveTo>
                    <a:cubicBezTo>
                      <a:pt x="18" y="2"/>
                      <a:pt x="3" y="18"/>
                      <a:pt x="3" y="37"/>
                    </a:cubicBezTo>
                    <a:cubicBezTo>
                      <a:pt x="3" y="56"/>
                      <a:pt x="18" y="72"/>
                      <a:pt x="37" y="72"/>
                    </a:cubicBezTo>
                    <a:cubicBezTo>
                      <a:pt x="56" y="72"/>
                      <a:pt x="72" y="56"/>
                      <a:pt x="72" y="37"/>
                    </a:cubicBezTo>
                    <a:cubicBezTo>
                      <a:pt x="72" y="18"/>
                      <a:pt x="56" y="2"/>
                      <a:pt x="37"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31"/>
              <p:cNvSpPr/>
              <p:nvPr/>
            </p:nvSpPr>
            <p:spPr>
              <a:xfrm>
                <a:off x="-1646254" y="1540970"/>
                <a:ext cx="209892" cy="356817"/>
              </a:xfrm>
              <a:custGeom>
                <a:avLst/>
                <a:gdLst/>
                <a:ahLst/>
                <a:cxnLst/>
                <a:rect l="l" t="t" r="r" b="b"/>
                <a:pathLst>
                  <a:path w="20" h="34" extrusionOk="0">
                    <a:moveTo>
                      <a:pt x="0" y="0"/>
                    </a:moveTo>
                    <a:lnTo>
                      <a:pt x="20" y="0"/>
                    </a:lnTo>
                    <a:lnTo>
                      <a:pt x="15" y="34"/>
                    </a:lnTo>
                    <a:lnTo>
                      <a:pt x="6" y="34"/>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31"/>
              <p:cNvSpPr/>
              <p:nvPr/>
            </p:nvSpPr>
            <p:spPr>
              <a:xfrm>
                <a:off x="-1646254" y="2296582"/>
                <a:ext cx="209892" cy="346322"/>
              </a:xfrm>
              <a:custGeom>
                <a:avLst/>
                <a:gdLst/>
                <a:ahLst/>
                <a:cxnLst/>
                <a:rect l="l" t="t" r="r" b="b"/>
                <a:pathLst>
                  <a:path w="20" h="33" extrusionOk="0">
                    <a:moveTo>
                      <a:pt x="20" y="33"/>
                    </a:moveTo>
                    <a:lnTo>
                      <a:pt x="0" y="33"/>
                    </a:lnTo>
                    <a:lnTo>
                      <a:pt x="6" y="0"/>
                    </a:lnTo>
                    <a:lnTo>
                      <a:pt x="15" y="0"/>
                    </a:lnTo>
                    <a:lnTo>
                      <a:pt x="20" y="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31"/>
              <p:cNvSpPr/>
              <p:nvPr/>
            </p:nvSpPr>
            <p:spPr>
              <a:xfrm>
                <a:off x="-1436362" y="1635422"/>
                <a:ext cx="356816" cy="346322"/>
              </a:xfrm>
              <a:custGeom>
                <a:avLst/>
                <a:gdLst/>
                <a:ahLst/>
                <a:cxnLst/>
                <a:rect l="l" t="t" r="r" b="b"/>
                <a:pathLst>
                  <a:path w="34" h="33" extrusionOk="0">
                    <a:moveTo>
                      <a:pt x="21" y="0"/>
                    </a:moveTo>
                    <a:lnTo>
                      <a:pt x="34" y="13"/>
                    </a:lnTo>
                    <a:lnTo>
                      <a:pt x="7" y="33"/>
                    </a:lnTo>
                    <a:lnTo>
                      <a:pt x="0" y="27"/>
                    </a:lnTo>
                    <a:lnTo>
                      <a:pt x="21"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31"/>
              <p:cNvSpPr/>
              <p:nvPr/>
            </p:nvSpPr>
            <p:spPr>
              <a:xfrm>
                <a:off x="-2003071" y="2202131"/>
                <a:ext cx="356816" cy="346322"/>
              </a:xfrm>
              <a:custGeom>
                <a:avLst/>
                <a:gdLst/>
                <a:ahLst/>
                <a:cxnLst/>
                <a:rect l="l" t="t" r="r" b="b"/>
                <a:pathLst>
                  <a:path w="34" h="33" extrusionOk="0">
                    <a:moveTo>
                      <a:pt x="14" y="33"/>
                    </a:moveTo>
                    <a:lnTo>
                      <a:pt x="0" y="19"/>
                    </a:lnTo>
                    <a:lnTo>
                      <a:pt x="27" y="0"/>
                    </a:lnTo>
                    <a:lnTo>
                      <a:pt x="34" y="6"/>
                    </a:lnTo>
                    <a:lnTo>
                      <a:pt x="14" y="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31"/>
              <p:cNvSpPr/>
              <p:nvPr/>
            </p:nvSpPr>
            <p:spPr>
              <a:xfrm>
                <a:off x="-1331416" y="1992238"/>
                <a:ext cx="346322" cy="199398"/>
              </a:xfrm>
              <a:custGeom>
                <a:avLst/>
                <a:gdLst/>
                <a:ahLst/>
                <a:cxnLst/>
                <a:rect l="l" t="t" r="r" b="b"/>
                <a:pathLst>
                  <a:path w="33" h="19" extrusionOk="0">
                    <a:moveTo>
                      <a:pt x="33" y="0"/>
                    </a:moveTo>
                    <a:lnTo>
                      <a:pt x="33" y="19"/>
                    </a:lnTo>
                    <a:lnTo>
                      <a:pt x="0" y="14"/>
                    </a:lnTo>
                    <a:lnTo>
                      <a:pt x="0" y="5"/>
                    </a:lnTo>
                    <a:lnTo>
                      <a:pt x="33"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31"/>
              <p:cNvSpPr/>
              <p:nvPr/>
            </p:nvSpPr>
            <p:spPr>
              <a:xfrm>
                <a:off x="-2087027" y="1992238"/>
                <a:ext cx="346322" cy="199398"/>
              </a:xfrm>
              <a:custGeom>
                <a:avLst/>
                <a:gdLst/>
                <a:ahLst/>
                <a:cxnLst/>
                <a:rect l="l" t="t" r="r" b="b"/>
                <a:pathLst>
                  <a:path w="33" h="19" extrusionOk="0">
                    <a:moveTo>
                      <a:pt x="0" y="19"/>
                    </a:moveTo>
                    <a:lnTo>
                      <a:pt x="0" y="0"/>
                    </a:lnTo>
                    <a:lnTo>
                      <a:pt x="33" y="5"/>
                    </a:lnTo>
                    <a:lnTo>
                      <a:pt x="33" y="14"/>
                    </a:lnTo>
                    <a:lnTo>
                      <a:pt x="0"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7" name="Google Shape;2187;p31"/>
              <p:cNvSpPr/>
              <p:nvPr/>
            </p:nvSpPr>
            <p:spPr>
              <a:xfrm>
                <a:off x="-1436362" y="2202131"/>
                <a:ext cx="356816" cy="346322"/>
              </a:xfrm>
              <a:custGeom>
                <a:avLst/>
                <a:gdLst/>
                <a:ahLst/>
                <a:cxnLst/>
                <a:rect l="l" t="t" r="r" b="b"/>
                <a:pathLst>
                  <a:path w="34" h="33" extrusionOk="0">
                    <a:moveTo>
                      <a:pt x="34" y="19"/>
                    </a:moveTo>
                    <a:lnTo>
                      <a:pt x="21" y="33"/>
                    </a:lnTo>
                    <a:lnTo>
                      <a:pt x="0" y="6"/>
                    </a:lnTo>
                    <a:lnTo>
                      <a:pt x="7" y="0"/>
                    </a:lnTo>
                    <a:lnTo>
                      <a:pt x="34"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8" name="Google Shape;2188;p31"/>
              <p:cNvSpPr/>
              <p:nvPr/>
            </p:nvSpPr>
            <p:spPr>
              <a:xfrm>
                <a:off x="-2003071" y="1635422"/>
                <a:ext cx="356816" cy="346322"/>
              </a:xfrm>
              <a:custGeom>
                <a:avLst/>
                <a:gdLst/>
                <a:ahLst/>
                <a:cxnLst/>
                <a:rect l="l" t="t" r="r" b="b"/>
                <a:pathLst>
                  <a:path w="34" h="33" extrusionOk="0">
                    <a:moveTo>
                      <a:pt x="0" y="13"/>
                    </a:moveTo>
                    <a:lnTo>
                      <a:pt x="14" y="0"/>
                    </a:lnTo>
                    <a:lnTo>
                      <a:pt x="34" y="27"/>
                    </a:lnTo>
                    <a:lnTo>
                      <a:pt x="27" y="33"/>
                    </a:lnTo>
                    <a:lnTo>
                      <a:pt x="0" y="1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31"/>
              <p:cNvSpPr/>
              <p:nvPr/>
            </p:nvSpPr>
            <p:spPr>
              <a:xfrm>
                <a:off x="-1646254" y="1971249"/>
                <a:ext cx="210300" cy="2004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190" name="Google Shape;2190;p31"/>
          <p:cNvGrpSpPr/>
          <p:nvPr/>
        </p:nvGrpSpPr>
        <p:grpSpPr>
          <a:xfrm>
            <a:off x="7444869" y="-10"/>
            <a:ext cx="1628804" cy="580791"/>
            <a:chOff x="7612386" y="2870825"/>
            <a:chExt cx="2041364" cy="727900"/>
          </a:xfrm>
        </p:grpSpPr>
        <p:sp>
          <p:nvSpPr>
            <p:cNvPr id="2191" name="Google Shape;2191;p31"/>
            <p:cNvSpPr/>
            <p:nvPr/>
          </p:nvSpPr>
          <p:spPr>
            <a:xfrm>
              <a:off x="7612386" y="2870825"/>
              <a:ext cx="1369414" cy="727900"/>
            </a:xfrm>
            <a:custGeom>
              <a:avLst/>
              <a:gdLst/>
              <a:ahLst/>
              <a:cxnLst/>
              <a:rect l="l" t="t" r="r" b="b"/>
              <a:pathLst>
                <a:path w="235" h="176" extrusionOk="0">
                  <a:moveTo>
                    <a:pt x="0" y="176"/>
                  </a:moveTo>
                  <a:cubicBezTo>
                    <a:pt x="0" y="176"/>
                    <a:pt x="56" y="0"/>
                    <a:pt x="120" y="0"/>
                  </a:cubicBezTo>
                  <a:cubicBezTo>
                    <a:pt x="183" y="0"/>
                    <a:pt x="235" y="175"/>
                    <a:pt x="235" y="175"/>
                  </a:cubicBezTo>
                  <a:lnTo>
                    <a:pt x="0" y="17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31"/>
            <p:cNvSpPr/>
            <p:nvPr/>
          </p:nvSpPr>
          <p:spPr>
            <a:xfrm>
              <a:off x="8284325" y="3036700"/>
              <a:ext cx="1369425" cy="562025"/>
            </a:xfrm>
            <a:custGeom>
              <a:avLst/>
              <a:gdLst/>
              <a:ahLst/>
              <a:cxnLst/>
              <a:rect l="l" t="t" r="r" b="b"/>
              <a:pathLst>
                <a:path w="235" h="176" extrusionOk="0">
                  <a:moveTo>
                    <a:pt x="0" y="176"/>
                  </a:moveTo>
                  <a:cubicBezTo>
                    <a:pt x="0" y="176"/>
                    <a:pt x="56" y="0"/>
                    <a:pt x="120" y="0"/>
                  </a:cubicBezTo>
                  <a:cubicBezTo>
                    <a:pt x="183" y="0"/>
                    <a:pt x="235" y="175"/>
                    <a:pt x="235" y="175"/>
                  </a:cubicBezTo>
                  <a:lnTo>
                    <a:pt x="0" y="17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193" name="Google Shape;2193;p31"/>
          <p:cNvSpPr/>
          <p:nvPr/>
        </p:nvSpPr>
        <p:spPr>
          <a:xfrm rot="-5400000">
            <a:off x="7553691" y="2801608"/>
            <a:ext cx="1024950" cy="4967734"/>
          </a:xfrm>
          <a:custGeom>
            <a:avLst/>
            <a:gdLst/>
            <a:ahLst/>
            <a:cxnLst/>
            <a:rect l="l" t="t" r="r" b="b"/>
            <a:pathLst>
              <a:path w="1501" h="7275" extrusionOk="0">
                <a:moveTo>
                  <a:pt x="1501" y="7275"/>
                </a:moveTo>
                <a:lnTo>
                  <a:pt x="1501" y="7275"/>
                </a:lnTo>
                <a:cubicBezTo>
                  <a:pt x="1501" y="1108"/>
                  <a:pt x="1501" y="1108"/>
                  <a:pt x="1501" y="1108"/>
                </a:cubicBezTo>
                <a:cubicBezTo>
                  <a:pt x="1501" y="316"/>
                  <a:pt x="1410" y="0"/>
                  <a:pt x="743" y="0"/>
                </a:cubicBezTo>
                <a:cubicBezTo>
                  <a:pt x="43" y="0"/>
                  <a:pt x="0" y="384"/>
                  <a:pt x="0" y="1108"/>
                </a:cubicBezTo>
                <a:cubicBezTo>
                  <a:pt x="0" y="7270"/>
                  <a:pt x="0" y="7270"/>
                  <a:pt x="0" y="7270"/>
                </a:cubicBezTo>
                <a:cubicBezTo>
                  <a:pt x="307" y="7270"/>
                  <a:pt x="307" y="7270"/>
                  <a:pt x="307" y="7270"/>
                </a:cubicBezTo>
                <a:cubicBezTo>
                  <a:pt x="307" y="1108"/>
                  <a:pt x="307" y="1108"/>
                  <a:pt x="307" y="1108"/>
                </a:cubicBezTo>
                <a:cubicBezTo>
                  <a:pt x="307" y="666"/>
                  <a:pt x="316" y="307"/>
                  <a:pt x="758" y="307"/>
                </a:cubicBezTo>
                <a:cubicBezTo>
                  <a:pt x="1204" y="307"/>
                  <a:pt x="1194" y="666"/>
                  <a:pt x="1194" y="1108"/>
                </a:cubicBezTo>
                <a:cubicBezTo>
                  <a:pt x="1194" y="7275"/>
                  <a:pt x="1194" y="7275"/>
                  <a:pt x="1194" y="7275"/>
                </a:cubicBezTo>
                <a:lnTo>
                  <a:pt x="1501" y="7275"/>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Asap"/>
              <a:buNone/>
              <a:defRPr sz="2500" b="1">
                <a:solidFill>
                  <a:schemeClr val="dk1"/>
                </a:solidFill>
                <a:latin typeface="Asap"/>
                <a:ea typeface="Asap"/>
                <a:cs typeface="Asap"/>
                <a:sym typeface="Asap"/>
              </a:defRPr>
            </a:lvl1pPr>
            <a:lvl2pPr lvl="1" rtl="0">
              <a:spcBef>
                <a:spcPts val="0"/>
              </a:spcBef>
              <a:spcAft>
                <a:spcPts val="0"/>
              </a:spcAft>
              <a:buClr>
                <a:schemeClr val="dk1"/>
              </a:buClr>
              <a:buSzPts val="3500"/>
              <a:buFont typeface="Asap"/>
              <a:buNone/>
              <a:defRPr sz="3500">
                <a:solidFill>
                  <a:schemeClr val="dk1"/>
                </a:solidFill>
                <a:latin typeface="Asap"/>
                <a:ea typeface="Asap"/>
                <a:cs typeface="Asap"/>
                <a:sym typeface="Asap"/>
              </a:defRPr>
            </a:lvl2pPr>
            <a:lvl3pPr lvl="2" rtl="0">
              <a:spcBef>
                <a:spcPts val="0"/>
              </a:spcBef>
              <a:spcAft>
                <a:spcPts val="0"/>
              </a:spcAft>
              <a:buClr>
                <a:schemeClr val="dk1"/>
              </a:buClr>
              <a:buSzPts val="3500"/>
              <a:buFont typeface="Asap"/>
              <a:buNone/>
              <a:defRPr sz="3500">
                <a:solidFill>
                  <a:schemeClr val="dk1"/>
                </a:solidFill>
                <a:latin typeface="Asap"/>
                <a:ea typeface="Asap"/>
                <a:cs typeface="Asap"/>
                <a:sym typeface="Asap"/>
              </a:defRPr>
            </a:lvl3pPr>
            <a:lvl4pPr lvl="3" rtl="0">
              <a:spcBef>
                <a:spcPts val="0"/>
              </a:spcBef>
              <a:spcAft>
                <a:spcPts val="0"/>
              </a:spcAft>
              <a:buClr>
                <a:schemeClr val="dk1"/>
              </a:buClr>
              <a:buSzPts val="3500"/>
              <a:buFont typeface="Asap"/>
              <a:buNone/>
              <a:defRPr sz="3500">
                <a:solidFill>
                  <a:schemeClr val="dk1"/>
                </a:solidFill>
                <a:latin typeface="Asap"/>
                <a:ea typeface="Asap"/>
                <a:cs typeface="Asap"/>
                <a:sym typeface="Asap"/>
              </a:defRPr>
            </a:lvl4pPr>
            <a:lvl5pPr lvl="4" rtl="0">
              <a:spcBef>
                <a:spcPts val="0"/>
              </a:spcBef>
              <a:spcAft>
                <a:spcPts val="0"/>
              </a:spcAft>
              <a:buClr>
                <a:schemeClr val="dk1"/>
              </a:buClr>
              <a:buSzPts val="3500"/>
              <a:buFont typeface="Asap"/>
              <a:buNone/>
              <a:defRPr sz="3500">
                <a:solidFill>
                  <a:schemeClr val="dk1"/>
                </a:solidFill>
                <a:latin typeface="Asap"/>
                <a:ea typeface="Asap"/>
                <a:cs typeface="Asap"/>
                <a:sym typeface="Asap"/>
              </a:defRPr>
            </a:lvl5pPr>
            <a:lvl6pPr lvl="5" rtl="0">
              <a:spcBef>
                <a:spcPts val="0"/>
              </a:spcBef>
              <a:spcAft>
                <a:spcPts val="0"/>
              </a:spcAft>
              <a:buClr>
                <a:schemeClr val="dk1"/>
              </a:buClr>
              <a:buSzPts val="3500"/>
              <a:buFont typeface="Asap"/>
              <a:buNone/>
              <a:defRPr sz="3500">
                <a:solidFill>
                  <a:schemeClr val="dk1"/>
                </a:solidFill>
                <a:latin typeface="Asap"/>
                <a:ea typeface="Asap"/>
                <a:cs typeface="Asap"/>
                <a:sym typeface="Asap"/>
              </a:defRPr>
            </a:lvl6pPr>
            <a:lvl7pPr lvl="6" rtl="0">
              <a:spcBef>
                <a:spcPts val="0"/>
              </a:spcBef>
              <a:spcAft>
                <a:spcPts val="0"/>
              </a:spcAft>
              <a:buClr>
                <a:schemeClr val="dk1"/>
              </a:buClr>
              <a:buSzPts val="3500"/>
              <a:buFont typeface="Asap"/>
              <a:buNone/>
              <a:defRPr sz="3500">
                <a:solidFill>
                  <a:schemeClr val="dk1"/>
                </a:solidFill>
                <a:latin typeface="Asap"/>
                <a:ea typeface="Asap"/>
                <a:cs typeface="Asap"/>
                <a:sym typeface="Asap"/>
              </a:defRPr>
            </a:lvl7pPr>
            <a:lvl8pPr lvl="7" rtl="0">
              <a:spcBef>
                <a:spcPts val="0"/>
              </a:spcBef>
              <a:spcAft>
                <a:spcPts val="0"/>
              </a:spcAft>
              <a:buClr>
                <a:schemeClr val="dk1"/>
              </a:buClr>
              <a:buSzPts val="3500"/>
              <a:buFont typeface="Asap"/>
              <a:buNone/>
              <a:defRPr sz="3500">
                <a:solidFill>
                  <a:schemeClr val="dk1"/>
                </a:solidFill>
                <a:latin typeface="Asap"/>
                <a:ea typeface="Asap"/>
                <a:cs typeface="Asap"/>
                <a:sym typeface="Asap"/>
              </a:defRPr>
            </a:lvl8pPr>
            <a:lvl9pPr lvl="8" rtl="0">
              <a:spcBef>
                <a:spcPts val="0"/>
              </a:spcBef>
              <a:spcAft>
                <a:spcPts val="0"/>
              </a:spcAft>
              <a:buClr>
                <a:schemeClr val="dk1"/>
              </a:buClr>
              <a:buSzPts val="3500"/>
              <a:buFont typeface="Asap"/>
              <a:buNone/>
              <a:defRPr sz="3500">
                <a:solidFill>
                  <a:schemeClr val="dk1"/>
                </a:solidFill>
                <a:latin typeface="Asap"/>
                <a:ea typeface="Asap"/>
                <a:cs typeface="Asap"/>
                <a:sym typeface="Asap"/>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00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6" r:id="rId4"/>
    <p:sldLayoutId id="2147483658" r:id="rId5"/>
    <p:sldLayoutId id="2147483659" r:id="rId6"/>
    <p:sldLayoutId id="2147483676" r:id="rId7"/>
    <p:sldLayoutId id="214748367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375" name="Google Shape;2375;p36"/>
          <p:cNvSpPr txBox="1">
            <a:spLocks noGrp="1"/>
          </p:cNvSpPr>
          <p:nvPr>
            <p:ph type="title"/>
          </p:nvPr>
        </p:nvSpPr>
        <p:spPr>
          <a:xfrm>
            <a:off x="7967" y="1037134"/>
            <a:ext cx="9136033" cy="2747882"/>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a:latin typeface="+mj-lt"/>
              </a:rPr>
              <a:t>XIN CHÀO CÁC EM!</a:t>
            </a:r>
            <a:br>
              <a:rPr lang="en" sz="4000">
                <a:latin typeface="+mj-lt"/>
              </a:rPr>
            </a:br>
            <a:r>
              <a:rPr lang="en" sz="4000">
                <a:latin typeface="+mj-lt"/>
              </a:rPr>
              <a:t>CHÀO MỪNG CÁC EM ĐẾN VỚI </a:t>
            </a:r>
            <a:br>
              <a:rPr lang="en" sz="4000">
                <a:latin typeface="+mj-lt"/>
              </a:rPr>
            </a:br>
            <a:r>
              <a:rPr lang="en" sz="4000">
                <a:latin typeface="+mj-lt"/>
              </a:rPr>
              <a:t>BÀI HỌC MÔN CÔNG NGHỆ!</a:t>
            </a:r>
            <a:endParaRPr sz="4000">
              <a:latin typeface="+mj-lt"/>
            </a:endParaRPr>
          </a:p>
        </p:txBody>
      </p:sp>
      <p:grpSp>
        <p:nvGrpSpPr>
          <p:cNvPr id="6" name="Group 5">
            <a:extLst>
              <a:ext uri="{FF2B5EF4-FFF2-40B4-BE49-F238E27FC236}">
                <a16:creationId xmlns:a16="http://schemas.microsoft.com/office/drawing/2014/main" id="{B02FDAF9-FC05-71CE-1BA0-AFA34FE48EA2}"/>
              </a:ext>
            </a:extLst>
          </p:cNvPr>
          <p:cNvGrpSpPr/>
          <p:nvPr/>
        </p:nvGrpSpPr>
        <p:grpSpPr>
          <a:xfrm>
            <a:off x="4221480" y="4236720"/>
            <a:ext cx="701040" cy="701040"/>
            <a:chOff x="4251960" y="4267200"/>
            <a:chExt cx="701040" cy="701040"/>
          </a:xfrm>
        </p:grpSpPr>
        <p:sp>
          <p:nvSpPr>
            <p:cNvPr id="2" name="Oval 1">
              <a:hlinkClick r:id="rId3" action="ppaction://hlinksldjump"/>
              <a:extLst>
                <a:ext uri="{FF2B5EF4-FFF2-40B4-BE49-F238E27FC236}">
                  <a16:creationId xmlns:a16="http://schemas.microsoft.com/office/drawing/2014/main" id="{0BB3432F-9BFF-32DE-725A-0A21AAB6FEEA}"/>
                </a:ext>
              </a:extLst>
            </p:cNvPr>
            <p:cNvSpPr/>
            <p:nvPr/>
          </p:nvSpPr>
          <p:spPr>
            <a:xfrm>
              <a:off x="4251960" y="4267200"/>
              <a:ext cx="701040" cy="701040"/>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B376CC0-614D-05DB-3452-288DA6A9EB91}"/>
                </a:ext>
              </a:extLst>
            </p:cNvPr>
            <p:cNvCxnSpPr>
              <a:cxnSpLocks/>
            </p:cNvCxnSpPr>
            <p:nvPr/>
          </p:nvCxnSpPr>
          <p:spPr>
            <a:xfrm>
              <a:off x="4389120" y="4625340"/>
              <a:ext cx="510540" cy="0"/>
            </a:xfrm>
            <a:prstGeom prst="line">
              <a:avLst/>
            </a:prstGeom>
            <a:ln w="5715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47918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BFCAA5A-260C-D036-9B49-E1B54C130306}"/>
              </a:ext>
            </a:extLst>
          </p:cNvPr>
          <p:cNvSpPr/>
          <p:nvPr/>
        </p:nvSpPr>
        <p:spPr>
          <a:xfrm>
            <a:off x="2392070" y="307238"/>
            <a:ext cx="4359859" cy="57058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VAI TRÒ CỦA TRỒNG RỪNG </a:t>
            </a:r>
          </a:p>
        </p:txBody>
      </p:sp>
      <p:cxnSp>
        <p:nvCxnSpPr>
          <p:cNvPr id="9" name="Straight Connector 8">
            <a:extLst>
              <a:ext uri="{FF2B5EF4-FFF2-40B4-BE49-F238E27FC236}">
                <a16:creationId xmlns:a16="http://schemas.microsoft.com/office/drawing/2014/main" id="{03EFE07C-6503-2C77-842B-6443AB8833C0}"/>
              </a:ext>
            </a:extLst>
          </p:cNvPr>
          <p:cNvCxnSpPr>
            <a:stCxn id="4" idx="2"/>
            <a:endCxn id="5" idx="0"/>
          </p:cNvCxnSpPr>
          <p:nvPr/>
        </p:nvCxnSpPr>
        <p:spPr>
          <a:xfrm rot="5400000">
            <a:off x="2843936" y="-293368"/>
            <a:ext cx="556872" cy="2899256"/>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E7ED7A-9B7C-DF19-D314-D03277EA9DF6}"/>
              </a:ext>
            </a:extLst>
          </p:cNvPr>
          <p:cNvCxnSpPr>
            <a:cxnSpLocks/>
            <a:stCxn id="4" idx="2"/>
            <a:endCxn id="6" idx="0"/>
          </p:cNvCxnSpPr>
          <p:nvPr/>
        </p:nvCxnSpPr>
        <p:spPr>
          <a:xfrm>
            <a:off x="4572000" y="877824"/>
            <a:ext cx="14634" cy="55687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55C695-53DA-5A92-E3DC-2DDAF884C219}"/>
              </a:ext>
            </a:extLst>
          </p:cNvPr>
          <p:cNvCxnSpPr>
            <a:cxnSpLocks/>
            <a:stCxn id="4" idx="2"/>
            <a:endCxn id="7" idx="0"/>
          </p:cNvCxnSpPr>
          <p:nvPr/>
        </p:nvCxnSpPr>
        <p:spPr>
          <a:xfrm rot="16200000" flipH="1">
            <a:off x="5757826" y="-308002"/>
            <a:ext cx="556872" cy="2928524"/>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46A3F48-15C7-3A6D-2542-23E3EDF85C45}"/>
              </a:ext>
            </a:extLst>
          </p:cNvPr>
          <p:cNvGrpSpPr/>
          <p:nvPr/>
        </p:nvGrpSpPr>
        <p:grpSpPr>
          <a:xfrm>
            <a:off x="436071" y="1434696"/>
            <a:ext cx="2426613" cy="3401566"/>
            <a:chOff x="436071" y="1434696"/>
            <a:chExt cx="2426613" cy="3401566"/>
          </a:xfrm>
        </p:grpSpPr>
        <p:sp>
          <p:nvSpPr>
            <p:cNvPr id="5" name="Rectangle: Rounded Corners 4">
              <a:extLst>
                <a:ext uri="{FF2B5EF4-FFF2-40B4-BE49-F238E27FC236}">
                  <a16:creationId xmlns:a16="http://schemas.microsoft.com/office/drawing/2014/main" id="{05146E48-0040-6720-20D5-A4A67A927A3E}"/>
                </a:ext>
              </a:extLst>
            </p:cNvPr>
            <p:cNvSpPr/>
            <p:nvPr/>
          </p:nvSpPr>
          <p:spPr>
            <a:xfrm>
              <a:off x="482804" y="1434696"/>
              <a:ext cx="2379880" cy="1359714"/>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Phủ xanh đất trống, đồi núi trọc</a:t>
              </a:r>
            </a:p>
          </p:txBody>
        </p:sp>
        <p:pic>
          <p:nvPicPr>
            <p:cNvPr id="2050" name="Picture 2" descr="Hiệu quả từ một chính sách">
              <a:extLst>
                <a:ext uri="{FF2B5EF4-FFF2-40B4-BE49-F238E27FC236}">
                  <a16:creationId xmlns:a16="http://schemas.microsoft.com/office/drawing/2014/main" id="{8724F601-09AC-7262-6F90-3E2D3513AE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t="8667" r="20385"/>
            <a:stretch/>
          </p:blipFill>
          <p:spPr bwMode="auto">
            <a:xfrm>
              <a:off x="436071" y="2996029"/>
              <a:ext cx="2379880" cy="1840233"/>
            </a:xfrm>
            <a:prstGeom prst="roundRect">
              <a:avLst>
                <a:gd name="adj" fmla="val 13036"/>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1CF693C-4D23-F1C6-428B-0AB6D4B22966}"/>
              </a:ext>
            </a:extLst>
          </p:cNvPr>
          <p:cNvGrpSpPr/>
          <p:nvPr/>
        </p:nvGrpSpPr>
        <p:grpSpPr>
          <a:xfrm>
            <a:off x="3349961" y="1434696"/>
            <a:ext cx="2426613" cy="3401566"/>
            <a:chOff x="3349961" y="1434696"/>
            <a:chExt cx="2426613" cy="3401566"/>
          </a:xfrm>
        </p:grpSpPr>
        <p:sp>
          <p:nvSpPr>
            <p:cNvPr id="6" name="Rectangle: Rounded Corners 5">
              <a:extLst>
                <a:ext uri="{FF2B5EF4-FFF2-40B4-BE49-F238E27FC236}">
                  <a16:creationId xmlns:a16="http://schemas.microsoft.com/office/drawing/2014/main" id="{E9111930-25B7-8B45-B1A3-C5A837BF4758}"/>
                </a:ext>
              </a:extLst>
            </p:cNvPr>
            <p:cNvSpPr/>
            <p:nvPr/>
          </p:nvSpPr>
          <p:spPr>
            <a:xfrm>
              <a:off x="3396694" y="1434696"/>
              <a:ext cx="2379880" cy="1359714"/>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Cung cấp lâm sản</a:t>
              </a:r>
            </a:p>
          </p:txBody>
        </p:sp>
        <p:pic>
          <p:nvPicPr>
            <p:cNvPr id="2052" name="Picture 4" descr="Bổ sung đối tượng lập bảng kê lâm sản từ ngày 15/02/2023">
              <a:extLst>
                <a:ext uri="{FF2B5EF4-FFF2-40B4-BE49-F238E27FC236}">
                  <a16:creationId xmlns:a16="http://schemas.microsoft.com/office/drawing/2014/main" id="{C3860281-1EA4-7C14-C7ED-F9C841C914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89" r="17326"/>
            <a:stretch/>
          </p:blipFill>
          <p:spPr bwMode="auto">
            <a:xfrm>
              <a:off x="3349961" y="2996029"/>
              <a:ext cx="2379880" cy="1840233"/>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DA88C8F2-7753-DBE6-C0CF-30F8E4F5ABE3}"/>
              </a:ext>
            </a:extLst>
          </p:cNvPr>
          <p:cNvGrpSpPr/>
          <p:nvPr/>
        </p:nvGrpSpPr>
        <p:grpSpPr>
          <a:xfrm>
            <a:off x="6263851" y="1434696"/>
            <a:ext cx="2473345" cy="3401566"/>
            <a:chOff x="6263851" y="1434696"/>
            <a:chExt cx="2473345" cy="3401566"/>
          </a:xfrm>
        </p:grpSpPr>
        <p:sp>
          <p:nvSpPr>
            <p:cNvPr id="7" name="Rectangle: Rounded Corners 6">
              <a:extLst>
                <a:ext uri="{FF2B5EF4-FFF2-40B4-BE49-F238E27FC236}">
                  <a16:creationId xmlns:a16="http://schemas.microsoft.com/office/drawing/2014/main" id="{4A809037-B11C-5FA1-4224-65AB4A0A8624}"/>
                </a:ext>
              </a:extLst>
            </p:cNvPr>
            <p:cNvSpPr/>
            <p:nvPr/>
          </p:nvSpPr>
          <p:spPr>
            <a:xfrm>
              <a:off x="6310584" y="1434696"/>
              <a:ext cx="2379880" cy="1359714"/>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Phòng hộ và bảo vệ môi trường.</a:t>
              </a:r>
            </a:p>
          </p:txBody>
        </p:sp>
        <p:pic>
          <p:nvPicPr>
            <p:cNvPr id="2054" name="Picture 6" descr="Sẽ khôi phục 15% diện tích hệ sinh thái rừng bị suy thoái">
              <a:extLst>
                <a:ext uri="{FF2B5EF4-FFF2-40B4-BE49-F238E27FC236}">
                  <a16:creationId xmlns:a16="http://schemas.microsoft.com/office/drawing/2014/main" id="{D7F8F952-CE64-DA01-1DD5-77A11A524B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2" t="4409"/>
            <a:stretch/>
          </p:blipFill>
          <p:spPr bwMode="auto">
            <a:xfrm>
              <a:off x="6263851" y="2996029"/>
              <a:ext cx="2473345" cy="184023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19" name="Oval 18">
            <a:extLst>
              <a:ext uri="{FF2B5EF4-FFF2-40B4-BE49-F238E27FC236}">
                <a16:creationId xmlns:a16="http://schemas.microsoft.com/office/drawing/2014/main" id="{A5B05811-BF62-796D-E685-C491EC895C50}"/>
              </a:ext>
            </a:extLst>
          </p:cNvPr>
          <p:cNvSpPr/>
          <p:nvPr/>
        </p:nvSpPr>
        <p:spPr>
          <a:xfrm>
            <a:off x="192032" y="176469"/>
            <a:ext cx="488078" cy="4880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1</a:t>
            </a:r>
          </a:p>
        </p:txBody>
      </p:sp>
    </p:spTree>
    <p:extLst>
      <p:ext uri="{BB962C8B-B14F-4D97-AF65-F5344CB8AC3E}">
        <p14:creationId xmlns:p14="http://schemas.microsoft.com/office/powerpoint/2010/main" val="62049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76278D4-BC14-793F-2A15-B0F7FCEEEDF5}"/>
              </a:ext>
            </a:extLst>
          </p:cNvPr>
          <p:cNvSpPr/>
          <p:nvPr/>
        </p:nvSpPr>
        <p:spPr>
          <a:xfrm>
            <a:off x="1477674" y="548638"/>
            <a:ext cx="6217919" cy="570586"/>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VAI TRÒ CỦA VIỆC CHĂM SÓC RỪNG </a:t>
            </a:r>
          </a:p>
        </p:txBody>
      </p:sp>
      <p:cxnSp>
        <p:nvCxnSpPr>
          <p:cNvPr id="3" name="Straight Connector 8">
            <a:extLst>
              <a:ext uri="{FF2B5EF4-FFF2-40B4-BE49-F238E27FC236}">
                <a16:creationId xmlns:a16="http://schemas.microsoft.com/office/drawing/2014/main" id="{D94D7550-305F-1CC2-1A32-B98FDA0C764B}"/>
              </a:ext>
            </a:extLst>
          </p:cNvPr>
          <p:cNvCxnSpPr>
            <a:cxnSpLocks/>
            <a:stCxn id="2" idx="2"/>
            <a:endCxn id="14" idx="0"/>
          </p:cNvCxnSpPr>
          <p:nvPr/>
        </p:nvCxnSpPr>
        <p:spPr>
          <a:xfrm rot="5400000">
            <a:off x="2851254" y="-59286"/>
            <a:ext cx="556871" cy="2913890"/>
          </a:xfrm>
          <a:prstGeom prst="bentConnector3">
            <a:avLst>
              <a:gd name="adj1" fmla="val 50000"/>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DE4D1B-CD5D-F366-B453-198301BD69CA}"/>
              </a:ext>
            </a:extLst>
          </p:cNvPr>
          <p:cNvCxnSpPr>
            <a:cxnSpLocks/>
            <a:stCxn id="2" idx="2"/>
            <a:endCxn id="20" idx="0"/>
          </p:cNvCxnSpPr>
          <p:nvPr/>
        </p:nvCxnSpPr>
        <p:spPr>
          <a:xfrm>
            <a:off x="4586634" y="1119224"/>
            <a:ext cx="0" cy="556871"/>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2">
            <a:extLst>
              <a:ext uri="{FF2B5EF4-FFF2-40B4-BE49-F238E27FC236}">
                <a16:creationId xmlns:a16="http://schemas.microsoft.com/office/drawing/2014/main" id="{DE62F9D7-3A8B-2E7D-3255-EFAE39808F58}"/>
              </a:ext>
            </a:extLst>
          </p:cNvPr>
          <p:cNvCxnSpPr>
            <a:cxnSpLocks/>
            <a:stCxn id="2" idx="2"/>
            <a:endCxn id="23" idx="0"/>
          </p:cNvCxnSpPr>
          <p:nvPr/>
        </p:nvCxnSpPr>
        <p:spPr>
          <a:xfrm rot="16200000" flipH="1">
            <a:off x="5765144" y="-59286"/>
            <a:ext cx="556871" cy="2913890"/>
          </a:xfrm>
          <a:prstGeom prst="bentConnector3">
            <a:avLst>
              <a:gd name="adj1" fmla="val 50000"/>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B1E04403-3CCD-7EC6-8F42-F56AC52056E5}"/>
              </a:ext>
            </a:extLst>
          </p:cNvPr>
          <p:cNvSpPr/>
          <p:nvPr/>
        </p:nvSpPr>
        <p:spPr>
          <a:xfrm>
            <a:off x="482804" y="1676095"/>
            <a:ext cx="2379880" cy="2800805"/>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Nâng cao tỉ lệ sống của cây rừng, rút ngắn thời gian ổn định rừng trồng, tăng tốc độ sinh trưởng</a:t>
            </a:r>
            <a:endParaRPr lang="en-US" sz="1800">
              <a:solidFill>
                <a:srgbClr val="000000"/>
              </a:solidFill>
            </a:endParaRPr>
          </a:p>
        </p:txBody>
      </p:sp>
      <p:sp>
        <p:nvSpPr>
          <p:cNvPr id="20" name="Rectangle: Rounded Corners 19">
            <a:extLst>
              <a:ext uri="{FF2B5EF4-FFF2-40B4-BE49-F238E27FC236}">
                <a16:creationId xmlns:a16="http://schemas.microsoft.com/office/drawing/2014/main" id="{4C2CE6D2-6A02-52BE-9B98-5969206BBDAD}"/>
              </a:ext>
            </a:extLst>
          </p:cNvPr>
          <p:cNvSpPr/>
          <p:nvPr/>
        </p:nvSpPr>
        <p:spPr>
          <a:xfrm>
            <a:off x="3396694" y="1676095"/>
            <a:ext cx="2379880" cy="2800805"/>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Tạo không gian sinh trưởng tối ưu, duy trì tốc độ sinh trưởng của cây rừng, giúp tăng sản lượng, chất lượng sản phẩm gỗ </a:t>
            </a:r>
            <a:endParaRPr lang="en-US" sz="1800">
              <a:solidFill>
                <a:srgbClr val="000000"/>
              </a:solidFill>
            </a:endParaRPr>
          </a:p>
        </p:txBody>
      </p:sp>
      <p:sp>
        <p:nvSpPr>
          <p:cNvPr id="23" name="Rectangle: Rounded Corners 22">
            <a:extLst>
              <a:ext uri="{FF2B5EF4-FFF2-40B4-BE49-F238E27FC236}">
                <a16:creationId xmlns:a16="http://schemas.microsoft.com/office/drawing/2014/main" id="{03158174-FECA-96FF-B294-C67DCFC82DA7}"/>
              </a:ext>
            </a:extLst>
          </p:cNvPr>
          <p:cNvSpPr/>
          <p:nvPr/>
        </p:nvSpPr>
        <p:spPr>
          <a:xfrm>
            <a:off x="6310584" y="1676095"/>
            <a:ext cx="2379880" cy="2800805"/>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Hạn chế tác hại của sâu, bệnh, giúp cây sinh trưởng, phát triển tốt. </a:t>
            </a:r>
            <a:endParaRPr lang="en-US" sz="1800">
              <a:solidFill>
                <a:srgbClr val="000000"/>
              </a:solidFill>
            </a:endParaRPr>
          </a:p>
        </p:txBody>
      </p:sp>
    </p:spTree>
    <p:extLst>
      <p:ext uri="{BB962C8B-B14F-4D97-AF65-F5344CB8AC3E}">
        <p14:creationId xmlns:p14="http://schemas.microsoft.com/office/powerpoint/2010/main" val="28010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4" name="Rectangle 3">
            <a:extLst>
              <a:ext uri="{FF2B5EF4-FFF2-40B4-BE49-F238E27FC236}">
                <a16:creationId xmlns:a16="http://schemas.microsoft.com/office/drawing/2014/main" id="{D3462590-3FCA-51FF-70DE-8E8340EAF528}"/>
              </a:ext>
            </a:extLst>
          </p:cNvPr>
          <p:cNvSpPr/>
          <p:nvPr/>
        </p:nvSpPr>
        <p:spPr>
          <a:xfrm>
            <a:off x="351129" y="110185"/>
            <a:ext cx="570586" cy="49231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200" b="1">
                <a:solidFill>
                  <a:srgbClr val="FFFFFF"/>
                </a:solidFill>
              </a:rPr>
              <a:t>NHIỆM VỤ CỦA TRỒNG RỪNG </a:t>
            </a:r>
          </a:p>
        </p:txBody>
      </p:sp>
      <p:sp>
        <p:nvSpPr>
          <p:cNvPr id="5" name="Rectangle: Rounded Corners 4">
            <a:extLst>
              <a:ext uri="{FF2B5EF4-FFF2-40B4-BE49-F238E27FC236}">
                <a16:creationId xmlns:a16="http://schemas.microsoft.com/office/drawing/2014/main" id="{DC169C53-E999-74C4-DE69-D840A40D9A4F}"/>
              </a:ext>
            </a:extLst>
          </p:cNvPr>
          <p:cNvSpPr/>
          <p:nvPr/>
        </p:nvSpPr>
        <p:spPr>
          <a:xfrm>
            <a:off x="2099462" y="279349"/>
            <a:ext cx="6466637" cy="1052474"/>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Đảm bảo thường xuyên phủ xanh diện tích rừng</a:t>
            </a:r>
            <a:r>
              <a:rPr lang="en-US" sz="2000">
                <a:solidFill>
                  <a:srgbClr val="000000"/>
                </a:solidFill>
              </a:rPr>
              <a:t>.</a:t>
            </a:r>
            <a:r>
              <a:rPr lang="vi-VN" sz="2000">
                <a:solidFill>
                  <a:srgbClr val="000000"/>
                </a:solidFill>
              </a:rPr>
              <a:t> </a:t>
            </a:r>
            <a:endParaRPr lang="en-US" sz="2000">
              <a:solidFill>
                <a:srgbClr val="000000"/>
              </a:solidFill>
            </a:endParaRPr>
          </a:p>
        </p:txBody>
      </p:sp>
      <p:sp>
        <p:nvSpPr>
          <p:cNvPr id="6" name="Rectangle: Rounded Corners 5">
            <a:extLst>
              <a:ext uri="{FF2B5EF4-FFF2-40B4-BE49-F238E27FC236}">
                <a16:creationId xmlns:a16="http://schemas.microsoft.com/office/drawing/2014/main" id="{8F515AE0-270E-7384-559A-7261D1AE13FA}"/>
              </a:ext>
            </a:extLst>
          </p:cNvPr>
          <p:cNvSpPr/>
          <p:nvPr/>
        </p:nvSpPr>
        <p:spPr>
          <a:xfrm>
            <a:off x="2099462" y="1447495"/>
            <a:ext cx="6466637" cy="1052474"/>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Trồng rừng sản xuất để lấy nguyên liệu phục vụ đời sống và xuất khẩu.</a:t>
            </a:r>
            <a:endParaRPr lang="en-US" sz="2000">
              <a:solidFill>
                <a:srgbClr val="000000"/>
              </a:solidFill>
            </a:endParaRPr>
          </a:p>
        </p:txBody>
      </p:sp>
      <p:sp>
        <p:nvSpPr>
          <p:cNvPr id="7" name="Rectangle: Rounded Corners 6">
            <a:extLst>
              <a:ext uri="{FF2B5EF4-FFF2-40B4-BE49-F238E27FC236}">
                <a16:creationId xmlns:a16="http://schemas.microsoft.com/office/drawing/2014/main" id="{FF43E423-E811-296E-0538-C2F306551DE3}"/>
              </a:ext>
            </a:extLst>
          </p:cNvPr>
          <p:cNvSpPr/>
          <p:nvPr/>
        </p:nvSpPr>
        <p:spPr>
          <a:xfrm>
            <a:off x="2099462" y="2615640"/>
            <a:ext cx="6466637" cy="1052474"/>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Trồng rừng phòng hộ đầu nguồn chống xói mòn đất, điều hòa dòng chảy,</a:t>
            </a:r>
            <a:r>
              <a:rPr lang="en-US" sz="2000">
                <a:solidFill>
                  <a:srgbClr val="000000"/>
                </a:solidFill>
              </a:rPr>
              <a:t>…</a:t>
            </a:r>
            <a:r>
              <a:rPr lang="vi-VN" sz="2000">
                <a:solidFill>
                  <a:srgbClr val="000000"/>
                </a:solidFill>
              </a:rPr>
              <a:t>và bảo vệ môi trường.</a:t>
            </a:r>
            <a:endParaRPr lang="en-US" sz="2000">
              <a:solidFill>
                <a:srgbClr val="000000"/>
              </a:solidFill>
            </a:endParaRPr>
          </a:p>
        </p:txBody>
      </p:sp>
      <p:sp>
        <p:nvSpPr>
          <p:cNvPr id="9" name="Rectangle: Rounded Corners 8">
            <a:extLst>
              <a:ext uri="{FF2B5EF4-FFF2-40B4-BE49-F238E27FC236}">
                <a16:creationId xmlns:a16="http://schemas.microsoft.com/office/drawing/2014/main" id="{EE4AC635-2379-F1A3-128E-01789B8DF450}"/>
              </a:ext>
            </a:extLst>
          </p:cNvPr>
          <p:cNvSpPr/>
          <p:nvPr/>
        </p:nvSpPr>
        <p:spPr>
          <a:xfrm>
            <a:off x="2099462" y="3783785"/>
            <a:ext cx="6466637" cy="1052474"/>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Trồng rừng đặc dụng ở các vườn quốc gia, khu bảo tồn, các di tích lịch sử, khu nghỉ dưỡng.</a:t>
            </a:r>
            <a:endParaRPr lang="en-US" sz="2000">
              <a:solidFill>
                <a:srgbClr val="000000"/>
              </a:solidFill>
            </a:endParaRPr>
          </a:p>
        </p:txBody>
      </p:sp>
      <p:cxnSp>
        <p:nvCxnSpPr>
          <p:cNvPr id="10" name="Straight Connector 9">
            <a:extLst>
              <a:ext uri="{FF2B5EF4-FFF2-40B4-BE49-F238E27FC236}">
                <a16:creationId xmlns:a16="http://schemas.microsoft.com/office/drawing/2014/main" id="{64410D18-8B88-300E-271A-F8FD9FFE6A38}"/>
              </a:ext>
            </a:extLst>
          </p:cNvPr>
          <p:cNvCxnSpPr>
            <a:cxnSpLocks/>
            <a:stCxn id="4" idx="3"/>
            <a:endCxn id="5" idx="1"/>
          </p:cNvCxnSpPr>
          <p:nvPr/>
        </p:nvCxnSpPr>
        <p:spPr>
          <a:xfrm flipV="1">
            <a:off x="921715" y="805586"/>
            <a:ext cx="1177747" cy="1766164"/>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A8C0C3-01E5-9033-0FB1-725F0F305F93}"/>
              </a:ext>
            </a:extLst>
          </p:cNvPr>
          <p:cNvCxnSpPr>
            <a:cxnSpLocks/>
            <a:stCxn id="4" idx="3"/>
            <a:endCxn id="6" idx="1"/>
          </p:cNvCxnSpPr>
          <p:nvPr/>
        </p:nvCxnSpPr>
        <p:spPr>
          <a:xfrm flipV="1">
            <a:off x="921715" y="1973732"/>
            <a:ext cx="1177747" cy="59801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40F711-BB8C-11B8-E036-03CD9995B34C}"/>
              </a:ext>
            </a:extLst>
          </p:cNvPr>
          <p:cNvCxnSpPr>
            <a:cxnSpLocks/>
            <a:stCxn id="4" idx="3"/>
            <a:endCxn id="7" idx="1"/>
          </p:cNvCxnSpPr>
          <p:nvPr/>
        </p:nvCxnSpPr>
        <p:spPr>
          <a:xfrm>
            <a:off x="921715" y="2571750"/>
            <a:ext cx="1177747" cy="57012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A4207A-FA8F-2DAC-FBE9-753449FE167E}"/>
              </a:ext>
            </a:extLst>
          </p:cNvPr>
          <p:cNvCxnSpPr>
            <a:cxnSpLocks/>
            <a:stCxn id="4" idx="3"/>
            <a:endCxn id="9" idx="1"/>
          </p:cNvCxnSpPr>
          <p:nvPr/>
        </p:nvCxnSpPr>
        <p:spPr>
          <a:xfrm>
            <a:off x="921715" y="2571750"/>
            <a:ext cx="1177747" cy="173827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89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8"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par>
                                <p:cTn id="18" presetID="22" presetClass="entr" presetSubtype="8"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4" name="Rectangle 3">
            <a:extLst>
              <a:ext uri="{FF2B5EF4-FFF2-40B4-BE49-F238E27FC236}">
                <a16:creationId xmlns:a16="http://schemas.microsoft.com/office/drawing/2014/main" id="{D3462590-3FCA-51FF-70DE-8E8340EAF528}"/>
              </a:ext>
            </a:extLst>
          </p:cNvPr>
          <p:cNvSpPr/>
          <p:nvPr/>
        </p:nvSpPr>
        <p:spPr>
          <a:xfrm>
            <a:off x="351129" y="110185"/>
            <a:ext cx="570586" cy="492313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200" b="1">
                <a:solidFill>
                  <a:srgbClr val="FFFFFF"/>
                </a:solidFill>
              </a:rPr>
              <a:t>NHIỆM VỤ CỦA CHĂM SÓC RỪNG </a:t>
            </a:r>
          </a:p>
        </p:txBody>
      </p:sp>
      <p:sp>
        <p:nvSpPr>
          <p:cNvPr id="5" name="Rectangle: Rounded Corners 4">
            <a:extLst>
              <a:ext uri="{FF2B5EF4-FFF2-40B4-BE49-F238E27FC236}">
                <a16:creationId xmlns:a16="http://schemas.microsoft.com/office/drawing/2014/main" id="{DC169C53-E999-74C4-DE69-D840A40D9A4F}"/>
              </a:ext>
            </a:extLst>
          </p:cNvPr>
          <p:cNvSpPr/>
          <p:nvPr/>
        </p:nvSpPr>
        <p:spPr>
          <a:xfrm>
            <a:off x="2070201" y="447598"/>
            <a:ext cx="6466637" cy="1681125"/>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Đảm bảo các điều kiện thuận lợi cho cây rừng sinh trưởng, phát triển bằng các biện pháp như làm cỏ, vun xới, bón phân, tưới nước. </a:t>
            </a:r>
            <a:endParaRPr lang="en-US" sz="2000">
              <a:solidFill>
                <a:srgbClr val="000000"/>
              </a:solidFill>
            </a:endParaRPr>
          </a:p>
        </p:txBody>
      </p:sp>
      <p:cxnSp>
        <p:nvCxnSpPr>
          <p:cNvPr id="10" name="Straight Connector 9">
            <a:extLst>
              <a:ext uri="{FF2B5EF4-FFF2-40B4-BE49-F238E27FC236}">
                <a16:creationId xmlns:a16="http://schemas.microsoft.com/office/drawing/2014/main" id="{64410D18-8B88-300E-271A-F8FD9FFE6A38}"/>
              </a:ext>
            </a:extLst>
          </p:cNvPr>
          <p:cNvCxnSpPr>
            <a:cxnSpLocks/>
            <a:stCxn id="4" idx="3"/>
            <a:endCxn id="5" idx="1"/>
          </p:cNvCxnSpPr>
          <p:nvPr/>
        </p:nvCxnSpPr>
        <p:spPr>
          <a:xfrm flipV="1">
            <a:off x="921715" y="1288161"/>
            <a:ext cx="1148486" cy="128358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A4207A-FA8F-2DAC-FBE9-753449FE167E}"/>
              </a:ext>
            </a:extLst>
          </p:cNvPr>
          <p:cNvCxnSpPr>
            <a:cxnSpLocks/>
            <a:stCxn id="4" idx="3"/>
            <a:endCxn id="3" idx="1"/>
          </p:cNvCxnSpPr>
          <p:nvPr/>
        </p:nvCxnSpPr>
        <p:spPr>
          <a:xfrm>
            <a:off x="921715" y="2571750"/>
            <a:ext cx="1148485" cy="123809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DADF1F2D-15FB-A50F-767A-E00B436B4D1B}"/>
              </a:ext>
            </a:extLst>
          </p:cNvPr>
          <p:cNvSpPr/>
          <p:nvPr/>
        </p:nvSpPr>
        <p:spPr>
          <a:xfrm>
            <a:off x="2070200" y="2969286"/>
            <a:ext cx="6466637" cy="1681125"/>
          </a:xfrm>
          <a:prstGeom prst="roundRect">
            <a:avLst>
              <a:gd name="adj" fmla="val 1030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Làm tăng tỉ lệ sống của cây rừng sau khi trồng, rừng sinh trưởng nhanh , chất lượng tốt, sớm khép tán, nhanh chóng ổn định.</a:t>
            </a:r>
            <a:endParaRPr lang="en-US" sz="2000">
              <a:solidFill>
                <a:srgbClr val="000000"/>
              </a:solidFill>
            </a:endParaRPr>
          </a:p>
        </p:txBody>
      </p:sp>
    </p:spTree>
    <p:extLst>
      <p:ext uri="{BB962C8B-B14F-4D97-AF65-F5344CB8AC3E}">
        <p14:creationId xmlns:p14="http://schemas.microsoft.com/office/powerpoint/2010/main" val="134322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8"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DB9C76-EA57-34B0-44E8-D874B7956FEF}"/>
              </a:ext>
            </a:extLst>
          </p:cNvPr>
          <p:cNvGraphicFramePr>
            <a:graphicFrameLocks noGrp="1"/>
          </p:cNvGraphicFramePr>
          <p:nvPr/>
        </p:nvGraphicFramePr>
        <p:xfrm>
          <a:off x="182880" y="680314"/>
          <a:ext cx="8778240" cy="6494382"/>
        </p:xfrm>
        <a:graphic>
          <a:graphicData uri="http://schemas.openxmlformats.org/drawingml/2006/table">
            <a:tbl>
              <a:tblPr bandRow="1"/>
              <a:tblGrid>
                <a:gridCol w="1484334">
                  <a:extLst>
                    <a:ext uri="{9D8B030D-6E8A-4147-A177-3AD203B41FA5}">
                      <a16:colId xmlns:a16="http://schemas.microsoft.com/office/drawing/2014/main" val="2526914150"/>
                    </a:ext>
                  </a:extLst>
                </a:gridCol>
                <a:gridCol w="2155822">
                  <a:extLst>
                    <a:ext uri="{9D8B030D-6E8A-4147-A177-3AD203B41FA5}">
                      <a16:colId xmlns:a16="http://schemas.microsoft.com/office/drawing/2014/main" val="2773838481"/>
                    </a:ext>
                  </a:extLst>
                </a:gridCol>
                <a:gridCol w="5138084">
                  <a:extLst>
                    <a:ext uri="{9D8B030D-6E8A-4147-A177-3AD203B41FA5}">
                      <a16:colId xmlns:a16="http://schemas.microsoft.com/office/drawing/2014/main" val="1699900313"/>
                    </a:ext>
                  </a:extLst>
                </a:gridCol>
              </a:tblGrid>
              <a:tr h="343815">
                <a:tc>
                  <a:txBody>
                    <a:bodyPr/>
                    <a:lstStyle/>
                    <a:p>
                      <a:pPr marL="0" marR="0" algn="ctr">
                        <a:lnSpc>
                          <a:spcPct val="100000"/>
                        </a:lnSpc>
                        <a:spcBef>
                          <a:spcPts val="100"/>
                        </a:spcBef>
                        <a:spcAft>
                          <a:spcPts val="100"/>
                        </a:spcAft>
                      </a:pPr>
                      <a:r>
                        <a:rPr lang="vi-VN" sz="1800" b="1" i="0">
                          <a:solidFill>
                            <a:srgbClr val="000000"/>
                          </a:solidFill>
                          <a:effectLst/>
                          <a:latin typeface="Arial" panose="020B0604020202020204" pitchFamily="34" charset="0"/>
                          <a:ea typeface="Calibri" panose="020F0502020204030204" pitchFamily="34" charset="0"/>
                          <a:cs typeface="Arial" panose="020B0604020202020204" pitchFamily="34" charset="0"/>
                        </a:rPr>
                        <a:t>Giai đoạn</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i="0">
                          <a:solidFill>
                            <a:srgbClr val="000000"/>
                          </a:solidFill>
                          <a:effectLst/>
                          <a:latin typeface="Arial" panose="020B0604020202020204" pitchFamily="34" charset="0"/>
                          <a:ea typeface="Calibri" panose="020F0502020204030204" pitchFamily="34" charset="0"/>
                          <a:cs typeface="Arial" panose="020B0604020202020204" pitchFamily="34" charset="0"/>
                        </a:rPr>
                        <a:t>Thời điểm</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cây rừng</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C000"/>
                    </a:solidFill>
                  </a:tcPr>
                </a:tc>
                <a:extLst>
                  <a:ext uri="{0D108BD9-81ED-4DB2-BD59-A6C34878D82A}">
                    <a16:rowId xmlns:a16="http://schemas.microsoft.com/office/drawing/2014/main" val="1177606913"/>
                  </a:ext>
                </a:extLst>
              </a:tr>
              <a:tr h="1219862">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1. Giai đoạn non</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Từ khi hạt nảy mầm đến khi cây ra hoa lần thứ nhất</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Sinh trưởng mạnh và đáp ứng tốt với các biện pháp chăm sóc.</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Chống chịu kém.</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extLst>
                  <a:ext uri="{0D108BD9-81ED-4DB2-BD59-A6C34878D82A}">
                    <a16:rowId xmlns:a16="http://schemas.microsoft.com/office/drawing/2014/main" val="2596262624"/>
                  </a:ext>
                </a:extLst>
              </a:tr>
              <a:tr h="1219862">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2. Giai đoạn gần thành thục </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Từ 3 – 5 năm kể từ khi cây ra hoa đầu tiên của cây.</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Cây sinh trưởng mạnh; lượng hoa quả tăng dần; tán cây hình thành; sức đề kháng cao hơn.</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Năng suất và chất lượng lâm sản chưa ổn định.</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extLst>
                  <a:ext uri="{0D108BD9-81ED-4DB2-BD59-A6C34878D82A}">
                    <a16:rowId xmlns:a16="http://schemas.microsoft.com/office/drawing/2014/main" val="2907083503"/>
                  </a:ext>
                </a:extLst>
              </a:tr>
              <a:tr h="1635026">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3. Giai đoạn thành thục </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Từ 5 – 10 năm kể từ khi cây ra hoa lần thứ nhất.</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Cây sinh trưởng chậm hơn, tán cây đã định hình.</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Năng suất và chất lượng lâm sản tương đối ổn định; khả năng ra hoa, đậu quả mạnh nhất.</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extLst>
                  <a:ext uri="{0D108BD9-81ED-4DB2-BD59-A6C34878D82A}">
                    <a16:rowId xmlns:a16="http://schemas.microsoft.com/office/drawing/2014/main" val="3676018699"/>
                  </a:ext>
                </a:extLst>
              </a:tr>
              <a:tr h="2075817">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4. Giai đoạn già cỗi</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Giai đoạn cuối cùng của chu kì sinh trưởng, phát triển.</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Tăng trưởng hàng năm giảm rồi ngừng hẳn.</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Quá trình trao đổi chất diễn ra chậm; khả năng ra hoa, đậu quả giảm; chất lượng hạt kém.</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Sức đề kháng của cây giảm, cây dễ mắc sâu, bệnh, già cỗi và chết.</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extLst>
                  <a:ext uri="{0D108BD9-81ED-4DB2-BD59-A6C34878D82A}">
                    <a16:rowId xmlns:a16="http://schemas.microsoft.com/office/drawing/2014/main" val="2316676997"/>
                  </a:ext>
                </a:extLst>
              </a:tr>
            </a:tbl>
          </a:graphicData>
        </a:graphic>
      </p:graphicFrame>
      <p:grpSp>
        <p:nvGrpSpPr>
          <p:cNvPr id="9" name="Group 8">
            <a:extLst>
              <a:ext uri="{FF2B5EF4-FFF2-40B4-BE49-F238E27FC236}">
                <a16:creationId xmlns:a16="http://schemas.microsoft.com/office/drawing/2014/main" id="{6D15A2B2-80BB-6DB5-9E38-BFF64255BF67}"/>
              </a:ext>
            </a:extLst>
          </p:cNvPr>
          <p:cNvGrpSpPr/>
          <p:nvPr/>
        </p:nvGrpSpPr>
        <p:grpSpPr>
          <a:xfrm>
            <a:off x="235923" y="120247"/>
            <a:ext cx="7433860" cy="488078"/>
            <a:chOff x="235923" y="120247"/>
            <a:chExt cx="7433860" cy="488078"/>
          </a:xfrm>
        </p:grpSpPr>
        <p:sp>
          <p:nvSpPr>
            <p:cNvPr id="7" name="TextBox 6">
              <a:extLst>
                <a:ext uri="{FF2B5EF4-FFF2-40B4-BE49-F238E27FC236}">
                  <a16:creationId xmlns:a16="http://schemas.microsoft.com/office/drawing/2014/main" id="{2D50AF9F-5DD6-008A-7971-B60082A1A89F}"/>
                </a:ext>
              </a:extLst>
            </p:cNvPr>
            <p:cNvSpPr txBox="1"/>
            <p:nvPr/>
          </p:nvSpPr>
          <p:spPr>
            <a:xfrm>
              <a:off x="724001" y="171452"/>
              <a:ext cx="6945782" cy="400110"/>
            </a:xfrm>
            <a:prstGeom prst="rect">
              <a:avLst/>
            </a:prstGeom>
            <a:noFill/>
          </p:spPr>
          <p:txBody>
            <a:bodyPr wrap="square">
              <a:spAutoFit/>
            </a:bodyPr>
            <a:lstStyle/>
            <a:p>
              <a:r>
                <a:rPr lang="vi-VN" sz="2000" b="1" i="1"/>
                <a:t>Quy luật sinh trưởng và phát triển của cây rừng:</a:t>
              </a:r>
              <a:endParaRPr lang="en-US" sz="2000" b="1" i="1"/>
            </a:p>
          </p:txBody>
        </p:sp>
        <p:sp>
          <p:nvSpPr>
            <p:cNvPr id="8" name="Oval 7">
              <a:extLst>
                <a:ext uri="{FF2B5EF4-FFF2-40B4-BE49-F238E27FC236}">
                  <a16:creationId xmlns:a16="http://schemas.microsoft.com/office/drawing/2014/main" id="{464CA9E8-1661-BD08-DE04-7CC1D4C02A78}"/>
                </a:ext>
              </a:extLst>
            </p:cNvPr>
            <p:cNvSpPr/>
            <p:nvPr/>
          </p:nvSpPr>
          <p:spPr>
            <a:xfrm>
              <a:off x="235923" y="120247"/>
              <a:ext cx="488078" cy="4880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2</a:t>
              </a:r>
            </a:p>
          </p:txBody>
        </p:sp>
      </p:grpSp>
    </p:spTree>
    <p:extLst>
      <p:ext uri="{BB962C8B-B14F-4D97-AF65-F5344CB8AC3E}">
        <p14:creationId xmlns:p14="http://schemas.microsoft.com/office/powerpoint/2010/main" val="367160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DB9C76-EA57-34B0-44E8-D874B7956FEF}"/>
              </a:ext>
            </a:extLst>
          </p:cNvPr>
          <p:cNvGraphicFramePr>
            <a:graphicFrameLocks noGrp="1"/>
          </p:cNvGraphicFramePr>
          <p:nvPr>
            <p:extLst>
              <p:ext uri="{D42A27DB-BD31-4B8C-83A1-F6EECF244321}">
                <p14:modId xmlns:p14="http://schemas.microsoft.com/office/powerpoint/2010/main" val="1476433883"/>
              </p:ext>
            </p:extLst>
          </p:nvPr>
        </p:nvGraphicFramePr>
        <p:xfrm>
          <a:off x="182880" y="152118"/>
          <a:ext cx="8778240" cy="2419632"/>
        </p:xfrm>
        <a:graphic>
          <a:graphicData uri="http://schemas.openxmlformats.org/drawingml/2006/table">
            <a:tbl>
              <a:tblPr bandRow="1"/>
              <a:tblGrid>
                <a:gridCol w="1484334">
                  <a:extLst>
                    <a:ext uri="{9D8B030D-6E8A-4147-A177-3AD203B41FA5}">
                      <a16:colId xmlns:a16="http://schemas.microsoft.com/office/drawing/2014/main" val="2526914150"/>
                    </a:ext>
                  </a:extLst>
                </a:gridCol>
                <a:gridCol w="2155822">
                  <a:extLst>
                    <a:ext uri="{9D8B030D-6E8A-4147-A177-3AD203B41FA5}">
                      <a16:colId xmlns:a16="http://schemas.microsoft.com/office/drawing/2014/main" val="2773838481"/>
                    </a:ext>
                  </a:extLst>
                </a:gridCol>
                <a:gridCol w="5138084">
                  <a:extLst>
                    <a:ext uri="{9D8B030D-6E8A-4147-A177-3AD203B41FA5}">
                      <a16:colId xmlns:a16="http://schemas.microsoft.com/office/drawing/2014/main" val="1699900313"/>
                    </a:ext>
                  </a:extLst>
                </a:gridCol>
              </a:tblGrid>
              <a:tr h="343815">
                <a:tc>
                  <a:txBody>
                    <a:bodyPr/>
                    <a:lstStyle/>
                    <a:p>
                      <a:pPr marL="0" marR="0" algn="ctr">
                        <a:lnSpc>
                          <a:spcPct val="100000"/>
                        </a:lnSpc>
                        <a:spcBef>
                          <a:spcPts val="100"/>
                        </a:spcBef>
                        <a:spcAft>
                          <a:spcPts val="100"/>
                        </a:spcAft>
                      </a:pPr>
                      <a:r>
                        <a:rPr lang="vi-VN" sz="1800" b="1" i="0">
                          <a:solidFill>
                            <a:srgbClr val="000000"/>
                          </a:solidFill>
                          <a:effectLst/>
                          <a:latin typeface="Arial" panose="020B0604020202020204" pitchFamily="34" charset="0"/>
                          <a:ea typeface="Calibri" panose="020F0502020204030204" pitchFamily="34" charset="0"/>
                          <a:cs typeface="Arial" panose="020B0604020202020204" pitchFamily="34" charset="0"/>
                        </a:rPr>
                        <a:t>Giai đoạn</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i="0">
                          <a:solidFill>
                            <a:srgbClr val="000000"/>
                          </a:solidFill>
                          <a:effectLst/>
                          <a:latin typeface="Arial" panose="020B0604020202020204" pitchFamily="34" charset="0"/>
                          <a:ea typeface="Calibri" panose="020F0502020204030204" pitchFamily="34" charset="0"/>
                          <a:cs typeface="Arial" panose="020B0604020202020204" pitchFamily="34" charset="0"/>
                        </a:rPr>
                        <a:t>Thời điểm</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cây rừng</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C000"/>
                    </a:solidFill>
                  </a:tcPr>
                </a:tc>
                <a:extLst>
                  <a:ext uri="{0D108BD9-81ED-4DB2-BD59-A6C34878D82A}">
                    <a16:rowId xmlns:a16="http://schemas.microsoft.com/office/drawing/2014/main" val="1177606913"/>
                  </a:ext>
                </a:extLst>
              </a:tr>
              <a:tr h="2075817">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4. Giai đoạn già cỗi</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Giai đoạn cuối cùng của chu kì sinh trưởng, phát triển.</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Tăng trưởng hàng năm giảm rồi ngừng hẳn.</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Quá trình trao đổi chất diễn ra chậm; khả năng ra hoa, đậu quả giảm; chất lượng hạt kém.</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1800" i="0">
                          <a:solidFill>
                            <a:srgbClr val="000000"/>
                          </a:solidFill>
                          <a:effectLst/>
                          <a:latin typeface="Arial" panose="020B0604020202020204" pitchFamily="34" charset="0"/>
                          <a:ea typeface="Calibri" panose="020F0502020204030204" pitchFamily="34" charset="0"/>
                          <a:cs typeface="Arial" panose="020B0604020202020204" pitchFamily="34" charset="0"/>
                        </a:rPr>
                        <a:t>- Sức đề kháng của cây giảm, cây dễ mắc sâu, bệnh, già cỗi và chết.</a:t>
                      </a:r>
                      <a:endParaRPr lang="en-US" sz="180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8401" marR="28401" marT="0" marB="0" anchor="ctr">
                    <a:lnL w="12700" cap="flat" cmpd="sng" algn="ctr">
                      <a:solidFill>
                        <a:srgbClr val="E69138"/>
                      </a:solidFill>
                      <a:prstDash val="solid"/>
                      <a:round/>
                      <a:headEnd type="none" w="med" len="med"/>
                      <a:tailEnd type="none" w="med" len="med"/>
                    </a:lnL>
                    <a:lnR w="12700" cap="flat" cmpd="sng" algn="ctr">
                      <a:solidFill>
                        <a:srgbClr val="E69138"/>
                      </a:solidFill>
                      <a:prstDash val="solid"/>
                      <a:round/>
                      <a:headEnd type="none" w="med" len="med"/>
                      <a:tailEnd type="none" w="med" len="med"/>
                    </a:lnR>
                    <a:lnT w="12700" cap="flat" cmpd="sng" algn="ctr">
                      <a:solidFill>
                        <a:srgbClr val="E69138"/>
                      </a:solidFill>
                      <a:prstDash val="solid"/>
                      <a:round/>
                      <a:headEnd type="none" w="med" len="med"/>
                      <a:tailEnd type="none" w="med" len="med"/>
                    </a:lnT>
                    <a:lnB w="12700" cap="flat" cmpd="sng" algn="ctr">
                      <a:solidFill>
                        <a:srgbClr val="E69138"/>
                      </a:solidFill>
                      <a:prstDash val="solid"/>
                      <a:round/>
                      <a:headEnd type="none" w="med" len="med"/>
                      <a:tailEnd type="none" w="med" len="med"/>
                    </a:lnB>
                    <a:solidFill>
                      <a:srgbClr val="FFFFFF"/>
                    </a:solidFill>
                  </a:tcPr>
                </a:tc>
                <a:extLst>
                  <a:ext uri="{0D108BD9-81ED-4DB2-BD59-A6C34878D82A}">
                    <a16:rowId xmlns:a16="http://schemas.microsoft.com/office/drawing/2014/main" val="2316676997"/>
                  </a:ext>
                </a:extLst>
              </a:tr>
            </a:tbl>
          </a:graphicData>
        </a:graphic>
      </p:graphicFrame>
    </p:spTree>
    <p:extLst>
      <p:ext uri="{BB962C8B-B14F-4D97-AF65-F5344CB8AC3E}">
        <p14:creationId xmlns:p14="http://schemas.microsoft.com/office/powerpoint/2010/main" val="261118419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grpSp>
        <p:nvGrpSpPr>
          <p:cNvPr id="9" name="Group 8">
            <a:extLst>
              <a:ext uri="{FF2B5EF4-FFF2-40B4-BE49-F238E27FC236}">
                <a16:creationId xmlns:a16="http://schemas.microsoft.com/office/drawing/2014/main" id="{6D15A2B2-80BB-6DB5-9E38-BFF64255BF67}"/>
              </a:ext>
            </a:extLst>
          </p:cNvPr>
          <p:cNvGrpSpPr/>
          <p:nvPr/>
        </p:nvGrpSpPr>
        <p:grpSpPr>
          <a:xfrm>
            <a:off x="235923" y="149507"/>
            <a:ext cx="7433860" cy="488078"/>
            <a:chOff x="235923" y="120247"/>
            <a:chExt cx="7433860" cy="488078"/>
          </a:xfrm>
        </p:grpSpPr>
        <p:sp>
          <p:nvSpPr>
            <p:cNvPr id="7" name="TextBox 6">
              <a:extLst>
                <a:ext uri="{FF2B5EF4-FFF2-40B4-BE49-F238E27FC236}">
                  <a16:creationId xmlns:a16="http://schemas.microsoft.com/office/drawing/2014/main" id="{2D50AF9F-5DD6-008A-7971-B60082A1A89F}"/>
                </a:ext>
              </a:extLst>
            </p:cNvPr>
            <p:cNvSpPr txBox="1"/>
            <p:nvPr/>
          </p:nvSpPr>
          <p:spPr>
            <a:xfrm>
              <a:off x="724001" y="171452"/>
              <a:ext cx="6945782" cy="400110"/>
            </a:xfrm>
            <a:prstGeom prst="rect">
              <a:avLst/>
            </a:prstGeom>
            <a:noFill/>
          </p:spPr>
          <p:txBody>
            <a:bodyPr wrap="square">
              <a:spAutoFit/>
            </a:bodyPr>
            <a:lstStyle/>
            <a:p>
              <a:r>
                <a:rPr lang="en-US" sz="2000" b="1" i="1"/>
                <a:t>Kĩ thuật trồng rừng </a:t>
              </a:r>
            </a:p>
          </p:txBody>
        </p:sp>
        <p:sp>
          <p:nvSpPr>
            <p:cNvPr id="8" name="Oval 7">
              <a:extLst>
                <a:ext uri="{FF2B5EF4-FFF2-40B4-BE49-F238E27FC236}">
                  <a16:creationId xmlns:a16="http://schemas.microsoft.com/office/drawing/2014/main" id="{464CA9E8-1661-BD08-DE04-7CC1D4C02A78}"/>
                </a:ext>
              </a:extLst>
            </p:cNvPr>
            <p:cNvSpPr/>
            <p:nvPr/>
          </p:nvSpPr>
          <p:spPr>
            <a:xfrm>
              <a:off x="235923" y="120247"/>
              <a:ext cx="488078" cy="4880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3</a:t>
              </a:r>
            </a:p>
          </p:txBody>
        </p:sp>
      </p:grpSp>
      <p:graphicFrame>
        <p:nvGraphicFramePr>
          <p:cNvPr id="3" name="Table 2">
            <a:extLst>
              <a:ext uri="{FF2B5EF4-FFF2-40B4-BE49-F238E27FC236}">
                <a16:creationId xmlns:a16="http://schemas.microsoft.com/office/drawing/2014/main" id="{DA2E6EEC-C0D0-69AF-611A-981F2CDB8F35}"/>
              </a:ext>
            </a:extLst>
          </p:cNvPr>
          <p:cNvGraphicFramePr>
            <a:graphicFrameLocks noGrp="1"/>
          </p:cNvGraphicFramePr>
          <p:nvPr>
            <p:extLst>
              <p:ext uri="{D42A27DB-BD31-4B8C-83A1-F6EECF244321}">
                <p14:modId xmlns:p14="http://schemas.microsoft.com/office/powerpoint/2010/main" val="3596598272"/>
              </p:ext>
            </p:extLst>
          </p:nvPr>
        </p:nvGraphicFramePr>
        <p:xfrm>
          <a:off x="117043" y="879051"/>
          <a:ext cx="8909914" cy="7113086"/>
        </p:xfrm>
        <a:graphic>
          <a:graphicData uri="http://schemas.openxmlformats.org/drawingml/2006/table">
            <a:tbl>
              <a:tblPr bandRow="1"/>
              <a:tblGrid>
                <a:gridCol w="1083209">
                  <a:extLst>
                    <a:ext uri="{9D8B030D-6E8A-4147-A177-3AD203B41FA5}">
                      <a16:colId xmlns:a16="http://schemas.microsoft.com/office/drawing/2014/main" val="3554608601"/>
                    </a:ext>
                  </a:extLst>
                </a:gridCol>
                <a:gridCol w="1506372">
                  <a:extLst>
                    <a:ext uri="{9D8B030D-6E8A-4147-A177-3AD203B41FA5}">
                      <a16:colId xmlns:a16="http://schemas.microsoft.com/office/drawing/2014/main" val="656212280"/>
                    </a:ext>
                  </a:extLst>
                </a:gridCol>
                <a:gridCol w="3182112">
                  <a:extLst>
                    <a:ext uri="{9D8B030D-6E8A-4147-A177-3AD203B41FA5}">
                      <a16:colId xmlns:a16="http://schemas.microsoft.com/office/drawing/2014/main" val="421486810"/>
                    </a:ext>
                  </a:extLst>
                </a:gridCol>
                <a:gridCol w="3138221">
                  <a:extLst>
                    <a:ext uri="{9D8B030D-6E8A-4147-A177-3AD203B41FA5}">
                      <a16:colId xmlns:a16="http://schemas.microsoft.com/office/drawing/2014/main" val="3645509849"/>
                    </a:ext>
                  </a:extLst>
                </a:gridCol>
              </a:tblGrid>
              <a:tr h="492622">
                <a:tc gridSpan="2">
                  <a:txBody>
                    <a:bodyPr/>
                    <a:lstStyle/>
                    <a:p>
                      <a:pPr marL="0" marR="0" algn="ctr">
                        <a:lnSpc>
                          <a:spcPct val="150000"/>
                        </a:lnSpc>
                        <a:spcBef>
                          <a:spcPts val="100"/>
                        </a:spcBef>
                        <a:spcAft>
                          <a:spcPts val="100"/>
                        </a:spcAft>
                      </a:pPr>
                      <a:r>
                        <a:rPr lang="vi-VN" sz="1600" b="1" i="0">
                          <a:solidFill>
                            <a:srgbClr val="FFFFFF"/>
                          </a:solidFill>
                          <a:effectLst/>
                          <a:latin typeface="+mn-lt"/>
                          <a:ea typeface="Calibri" panose="020F0502020204030204" pitchFamily="34" charset="0"/>
                        </a:rPr>
                        <a:t>Kĩ thuật trồng rừng</a:t>
                      </a:r>
                      <a:endParaRPr lang="en-US" sz="1600" i="0">
                        <a:solidFill>
                          <a:srgbClr val="FFFFFF"/>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7030A0"/>
                    </a:solidFill>
                  </a:tcPr>
                </a:tc>
                <a:tc hMerge="1">
                  <a:txBody>
                    <a:bodyPr/>
                    <a:lstStyle/>
                    <a:p>
                      <a:endParaRPr lang="en-US"/>
                    </a:p>
                  </a:txBody>
                  <a:tcPr/>
                </a:tc>
                <a:tc>
                  <a:txBody>
                    <a:bodyPr/>
                    <a:lstStyle/>
                    <a:p>
                      <a:pPr marL="0" marR="0" algn="ctr">
                        <a:lnSpc>
                          <a:spcPct val="150000"/>
                        </a:lnSpc>
                        <a:spcBef>
                          <a:spcPts val="100"/>
                        </a:spcBef>
                        <a:spcAft>
                          <a:spcPts val="100"/>
                        </a:spcAft>
                      </a:pPr>
                      <a:r>
                        <a:rPr lang="vi-VN" sz="1600" b="1" i="0">
                          <a:solidFill>
                            <a:srgbClr val="FFFFFF"/>
                          </a:solidFill>
                          <a:effectLst/>
                          <a:latin typeface="+mn-lt"/>
                          <a:ea typeface="Calibri" panose="020F0502020204030204" pitchFamily="34" charset="0"/>
                        </a:rPr>
                        <a:t>Trồng rừng bằng gieo hạt thẳng</a:t>
                      </a:r>
                      <a:endParaRPr lang="en-US" sz="1600" i="0">
                        <a:solidFill>
                          <a:srgbClr val="FFFFFF"/>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7030A0"/>
                    </a:solidFill>
                  </a:tcPr>
                </a:tc>
                <a:tc>
                  <a:txBody>
                    <a:bodyPr/>
                    <a:lstStyle/>
                    <a:p>
                      <a:pPr marL="0" marR="0" algn="ctr">
                        <a:lnSpc>
                          <a:spcPct val="150000"/>
                        </a:lnSpc>
                        <a:spcBef>
                          <a:spcPts val="100"/>
                        </a:spcBef>
                        <a:spcAft>
                          <a:spcPts val="100"/>
                        </a:spcAft>
                      </a:pPr>
                      <a:r>
                        <a:rPr lang="vi-VN" sz="1600" b="1" i="0">
                          <a:solidFill>
                            <a:srgbClr val="FFFFFF"/>
                          </a:solidFill>
                          <a:effectLst/>
                          <a:latin typeface="+mn-lt"/>
                          <a:ea typeface="Calibri" panose="020F0502020204030204" pitchFamily="34" charset="0"/>
                        </a:rPr>
                        <a:t>Trồng rừng bằng cây con</a:t>
                      </a:r>
                      <a:endParaRPr lang="en-US" sz="1600" i="0">
                        <a:solidFill>
                          <a:srgbClr val="FFFFFF"/>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7030A0"/>
                    </a:solidFill>
                  </a:tcPr>
                </a:tc>
                <a:extLst>
                  <a:ext uri="{0D108BD9-81ED-4DB2-BD59-A6C34878D82A}">
                    <a16:rowId xmlns:a16="http://schemas.microsoft.com/office/drawing/2014/main" val="2444023918"/>
                  </a:ext>
                </a:extLst>
              </a:tr>
              <a:tr h="1905208">
                <a:tc rowSpan="2">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1. Chuẩn bị</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Đất trồng</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Làm đất toàn diện hay cục bộ (theo hàng hoặc theo khóm).</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Đào hố theo vị trí, kích thước phù hợp với từng loại cây.</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Bón lót phân hữu cơ hoặc phân NPK với liều lượng phù hợp, sau đó lấp hố bằng đất tầng mặt.</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extLst>
                  <a:ext uri="{0D108BD9-81ED-4DB2-BD59-A6C34878D82A}">
                    <a16:rowId xmlns:a16="http://schemas.microsoft.com/office/drawing/2014/main" val="1535232925"/>
                  </a:ext>
                </a:extLst>
              </a:tr>
              <a:tr h="1631422">
                <a:tc vMerge="1">
                  <a:txBody>
                    <a:bodyPr/>
                    <a:lstStyle/>
                    <a:p>
                      <a:endParaRPr lang="en-US"/>
                    </a:p>
                  </a:txBody>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Giống</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Hạt giống cần có phẩm chất tốt hơn so với hạt gieo trong vườn ươm.</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Xử lí để tăng khả năng nảy mầm của hạt trước khi đem gieo.</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Cây giống khỏe mạnh, không bị sâu bệnh; đảm bảo tiêu chuẩn về tuổi, chiều cao, đường kính rễ.</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extLst>
                  <a:ext uri="{0D108BD9-81ED-4DB2-BD59-A6C34878D82A}">
                    <a16:rowId xmlns:a16="http://schemas.microsoft.com/office/drawing/2014/main" val="2162852987"/>
                  </a:ext>
                </a:extLst>
              </a:tr>
              <a:tr h="2624531">
                <a:tc gridSpan="2">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2. Kĩ thuật gieo hạt </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Phương thức gieo toàn diện: gieo hạt đồng đều trên toàn bộ diện tích tích đất gieo.</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Phương thức gieo cục bộ: </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Gieo theo hàng.</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Gieo theo khóm (mỗi hố gieo từ 3 đến 5 hạt).</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Trồng cây con rễ trần: tạo lỗ trong hố trồng - đặt cây vào → nén đất và vun gốc. lấp đất</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Trồng cây con có bầu: tạo lỗ trong hỗ trồng → rạch và xé vỏ bầu → đặt bầu cây vào, lấp đất, nén đất lần 1 lấp đất và nén đất lần 2 rồi vun gốc.</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extLst>
                  <a:ext uri="{0D108BD9-81ED-4DB2-BD59-A6C34878D82A}">
                    <a16:rowId xmlns:a16="http://schemas.microsoft.com/office/drawing/2014/main" val="3721792583"/>
                  </a:ext>
                </a:extLst>
              </a:tr>
            </a:tbl>
          </a:graphicData>
        </a:graphic>
      </p:graphicFrame>
    </p:spTree>
    <p:extLst>
      <p:ext uri="{BB962C8B-B14F-4D97-AF65-F5344CB8AC3E}">
        <p14:creationId xmlns:p14="http://schemas.microsoft.com/office/powerpoint/2010/main" val="375177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2E6EEC-C0D0-69AF-611A-981F2CDB8F35}"/>
              </a:ext>
            </a:extLst>
          </p:cNvPr>
          <p:cNvGraphicFramePr>
            <a:graphicFrameLocks noGrp="1"/>
          </p:cNvGraphicFramePr>
          <p:nvPr>
            <p:extLst>
              <p:ext uri="{D42A27DB-BD31-4B8C-83A1-F6EECF244321}">
                <p14:modId xmlns:p14="http://schemas.microsoft.com/office/powerpoint/2010/main" val="773327991"/>
              </p:ext>
            </p:extLst>
          </p:nvPr>
        </p:nvGraphicFramePr>
        <p:xfrm>
          <a:off x="117043" y="154846"/>
          <a:ext cx="8909914" cy="3398890"/>
        </p:xfrm>
        <a:graphic>
          <a:graphicData uri="http://schemas.openxmlformats.org/drawingml/2006/table">
            <a:tbl>
              <a:tblPr bandRow="1"/>
              <a:tblGrid>
                <a:gridCol w="2589581">
                  <a:extLst>
                    <a:ext uri="{9D8B030D-6E8A-4147-A177-3AD203B41FA5}">
                      <a16:colId xmlns:a16="http://schemas.microsoft.com/office/drawing/2014/main" val="3554608601"/>
                    </a:ext>
                  </a:extLst>
                </a:gridCol>
                <a:gridCol w="3182112">
                  <a:extLst>
                    <a:ext uri="{9D8B030D-6E8A-4147-A177-3AD203B41FA5}">
                      <a16:colId xmlns:a16="http://schemas.microsoft.com/office/drawing/2014/main" val="421486810"/>
                    </a:ext>
                  </a:extLst>
                </a:gridCol>
                <a:gridCol w="3138221">
                  <a:extLst>
                    <a:ext uri="{9D8B030D-6E8A-4147-A177-3AD203B41FA5}">
                      <a16:colId xmlns:a16="http://schemas.microsoft.com/office/drawing/2014/main" val="3645509849"/>
                    </a:ext>
                  </a:extLst>
                </a:gridCol>
              </a:tblGrid>
              <a:tr h="492622">
                <a:tc>
                  <a:txBody>
                    <a:bodyPr/>
                    <a:lstStyle/>
                    <a:p>
                      <a:pPr marL="0" marR="0" algn="ctr">
                        <a:lnSpc>
                          <a:spcPct val="150000"/>
                        </a:lnSpc>
                        <a:spcBef>
                          <a:spcPts val="100"/>
                        </a:spcBef>
                        <a:spcAft>
                          <a:spcPts val="100"/>
                        </a:spcAft>
                      </a:pPr>
                      <a:r>
                        <a:rPr lang="vi-VN" sz="1600" b="1" i="0">
                          <a:solidFill>
                            <a:srgbClr val="FFFFFF"/>
                          </a:solidFill>
                          <a:effectLst/>
                          <a:latin typeface="+mn-lt"/>
                          <a:ea typeface="Calibri" panose="020F0502020204030204" pitchFamily="34" charset="0"/>
                        </a:rPr>
                        <a:t>Kĩ thuật trồng rừng</a:t>
                      </a:r>
                      <a:endParaRPr lang="en-US" sz="1600" i="0">
                        <a:solidFill>
                          <a:srgbClr val="FFFFFF"/>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7030A0"/>
                    </a:solidFill>
                  </a:tcPr>
                </a:tc>
                <a:tc>
                  <a:txBody>
                    <a:bodyPr/>
                    <a:lstStyle/>
                    <a:p>
                      <a:pPr marL="0" marR="0" algn="ctr">
                        <a:lnSpc>
                          <a:spcPct val="150000"/>
                        </a:lnSpc>
                        <a:spcBef>
                          <a:spcPts val="100"/>
                        </a:spcBef>
                        <a:spcAft>
                          <a:spcPts val="100"/>
                        </a:spcAft>
                      </a:pPr>
                      <a:r>
                        <a:rPr lang="vi-VN" sz="1600" b="1" i="0">
                          <a:solidFill>
                            <a:srgbClr val="FFFFFF"/>
                          </a:solidFill>
                          <a:effectLst/>
                          <a:latin typeface="+mn-lt"/>
                          <a:ea typeface="Calibri" panose="020F0502020204030204" pitchFamily="34" charset="0"/>
                        </a:rPr>
                        <a:t>Trồng rừng bằng gieo hạt thẳng</a:t>
                      </a:r>
                      <a:endParaRPr lang="en-US" sz="1600" i="0">
                        <a:solidFill>
                          <a:srgbClr val="FFFFFF"/>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7030A0"/>
                    </a:solidFill>
                  </a:tcPr>
                </a:tc>
                <a:tc>
                  <a:txBody>
                    <a:bodyPr/>
                    <a:lstStyle/>
                    <a:p>
                      <a:pPr marL="0" marR="0" algn="ctr">
                        <a:lnSpc>
                          <a:spcPct val="150000"/>
                        </a:lnSpc>
                        <a:spcBef>
                          <a:spcPts val="100"/>
                        </a:spcBef>
                        <a:spcAft>
                          <a:spcPts val="100"/>
                        </a:spcAft>
                      </a:pPr>
                      <a:r>
                        <a:rPr lang="vi-VN" sz="1600" b="1" i="0">
                          <a:solidFill>
                            <a:srgbClr val="FFFFFF"/>
                          </a:solidFill>
                          <a:effectLst/>
                          <a:latin typeface="+mn-lt"/>
                          <a:ea typeface="Calibri" panose="020F0502020204030204" pitchFamily="34" charset="0"/>
                        </a:rPr>
                        <a:t>Trồng rừng bằng cây con</a:t>
                      </a:r>
                      <a:endParaRPr lang="en-US" sz="1600" i="0">
                        <a:solidFill>
                          <a:srgbClr val="FFFFFF"/>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7030A0"/>
                    </a:solidFill>
                  </a:tcPr>
                </a:tc>
                <a:extLst>
                  <a:ext uri="{0D108BD9-81ED-4DB2-BD59-A6C34878D82A}">
                    <a16:rowId xmlns:a16="http://schemas.microsoft.com/office/drawing/2014/main" val="2444023918"/>
                  </a:ext>
                </a:extLst>
              </a:tr>
              <a:tr h="2624531">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2. Kĩ thuật gieo hạt </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Phương thức gieo toàn diện: gieo hạt đồng đều trên toàn bộ diện tích tích đất gieo.</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Phương thức gieo cục bộ: </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Gieo theo hàng.</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Gieo theo khóm (mỗi hố gieo từ 3 đến 5 hạt).</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Trồng cây con rễ trần: tạo lỗ trong hố trồng - đặt cây vào → nén đất và vun gốc. lấp đất</a:t>
                      </a:r>
                      <a:endParaRPr lang="en-US" sz="16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600" i="0">
                          <a:solidFill>
                            <a:srgbClr val="000000"/>
                          </a:solidFill>
                          <a:effectLst/>
                          <a:latin typeface="+mn-lt"/>
                          <a:ea typeface="Calibri" panose="020F0502020204030204" pitchFamily="34" charset="0"/>
                        </a:rPr>
                        <a:t>- Trồng cây con có bầu: tạo lỗ trong hỗ trồng → rạch và xé vỏ bầu → đặt bầu cây vào, lấp đất, nén đất lần 1 lấp đất và nén đất lần 2 rồi vun gốc.</a:t>
                      </a:r>
                      <a:endParaRPr lang="en-US" sz="1600" i="0">
                        <a:solidFill>
                          <a:srgbClr val="000000"/>
                        </a:solidFill>
                        <a:effectLst/>
                        <a:latin typeface="+mn-lt"/>
                        <a:ea typeface="Calibri" panose="020F0502020204030204" pitchFamily="34" charset="0"/>
                      </a:endParaRPr>
                    </a:p>
                  </a:txBody>
                  <a:tcPr marL="16564" marR="16564" marT="0" marB="0" anchor="ctr">
                    <a:lnL w="12700" cap="flat" cmpd="sng" algn="ctr">
                      <a:solidFill>
                        <a:srgbClr val="674EA7"/>
                      </a:solidFill>
                      <a:prstDash val="solid"/>
                      <a:round/>
                      <a:headEnd type="none" w="med" len="med"/>
                      <a:tailEnd type="none" w="med" len="med"/>
                    </a:lnL>
                    <a:lnR w="12700" cap="flat" cmpd="sng" algn="ctr">
                      <a:solidFill>
                        <a:srgbClr val="674EA7"/>
                      </a:solidFill>
                      <a:prstDash val="solid"/>
                      <a:round/>
                      <a:headEnd type="none" w="med" len="med"/>
                      <a:tailEnd type="none" w="med" len="med"/>
                    </a:lnR>
                    <a:lnT w="12700" cap="flat" cmpd="sng" algn="ctr">
                      <a:solidFill>
                        <a:srgbClr val="674EA7"/>
                      </a:solidFill>
                      <a:prstDash val="solid"/>
                      <a:round/>
                      <a:headEnd type="none" w="med" len="med"/>
                      <a:tailEnd type="none" w="med" len="med"/>
                    </a:lnT>
                    <a:lnB w="12700" cap="flat" cmpd="sng" algn="ctr">
                      <a:solidFill>
                        <a:srgbClr val="674EA7"/>
                      </a:solidFill>
                      <a:prstDash val="solid"/>
                      <a:round/>
                      <a:headEnd type="none" w="med" len="med"/>
                      <a:tailEnd type="none" w="med" len="med"/>
                    </a:lnB>
                    <a:solidFill>
                      <a:srgbClr val="FFFFFF"/>
                    </a:solidFill>
                  </a:tcPr>
                </a:tc>
                <a:extLst>
                  <a:ext uri="{0D108BD9-81ED-4DB2-BD59-A6C34878D82A}">
                    <a16:rowId xmlns:a16="http://schemas.microsoft.com/office/drawing/2014/main" val="3721792583"/>
                  </a:ext>
                </a:extLst>
              </a:tr>
            </a:tbl>
          </a:graphicData>
        </a:graphic>
      </p:graphicFrame>
    </p:spTree>
    <p:extLst>
      <p:ext uri="{BB962C8B-B14F-4D97-AF65-F5344CB8AC3E}">
        <p14:creationId xmlns:p14="http://schemas.microsoft.com/office/powerpoint/2010/main" val="66954173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7" name="TextBox 6">
            <a:extLst>
              <a:ext uri="{FF2B5EF4-FFF2-40B4-BE49-F238E27FC236}">
                <a16:creationId xmlns:a16="http://schemas.microsoft.com/office/drawing/2014/main" id="{2D50AF9F-5DD6-008A-7971-B60082A1A89F}"/>
              </a:ext>
            </a:extLst>
          </p:cNvPr>
          <p:cNvSpPr txBox="1"/>
          <p:nvPr/>
        </p:nvSpPr>
        <p:spPr>
          <a:xfrm>
            <a:off x="138989" y="142189"/>
            <a:ext cx="6945782" cy="400110"/>
          </a:xfrm>
          <a:prstGeom prst="rect">
            <a:avLst/>
          </a:prstGeom>
          <a:noFill/>
        </p:spPr>
        <p:txBody>
          <a:bodyPr wrap="square">
            <a:spAutoFit/>
          </a:bodyPr>
          <a:lstStyle/>
          <a:p>
            <a:r>
              <a:rPr lang="en-US" sz="2000" b="1" i="1"/>
              <a:t>Kĩ thuật chăm sóc rừng:</a:t>
            </a:r>
          </a:p>
        </p:txBody>
      </p:sp>
      <p:graphicFrame>
        <p:nvGraphicFramePr>
          <p:cNvPr id="2" name="Table 1">
            <a:extLst>
              <a:ext uri="{FF2B5EF4-FFF2-40B4-BE49-F238E27FC236}">
                <a16:creationId xmlns:a16="http://schemas.microsoft.com/office/drawing/2014/main" id="{26093144-2325-52A2-CA77-ED955F367DCD}"/>
              </a:ext>
            </a:extLst>
          </p:cNvPr>
          <p:cNvGraphicFramePr>
            <a:graphicFrameLocks noGrp="1"/>
          </p:cNvGraphicFramePr>
          <p:nvPr>
            <p:extLst>
              <p:ext uri="{D42A27DB-BD31-4B8C-83A1-F6EECF244321}">
                <p14:modId xmlns:p14="http://schemas.microsoft.com/office/powerpoint/2010/main" val="282922574"/>
              </p:ext>
            </p:extLst>
          </p:nvPr>
        </p:nvGraphicFramePr>
        <p:xfrm>
          <a:off x="120701" y="786742"/>
          <a:ext cx="8902598" cy="9789554"/>
        </p:xfrm>
        <a:graphic>
          <a:graphicData uri="http://schemas.openxmlformats.org/drawingml/2006/table">
            <a:tbl>
              <a:tblPr bandRow="1"/>
              <a:tblGrid>
                <a:gridCol w="2287662">
                  <a:extLst>
                    <a:ext uri="{9D8B030D-6E8A-4147-A177-3AD203B41FA5}">
                      <a16:colId xmlns:a16="http://schemas.microsoft.com/office/drawing/2014/main" val="3771008255"/>
                    </a:ext>
                  </a:extLst>
                </a:gridCol>
                <a:gridCol w="6614936">
                  <a:extLst>
                    <a:ext uri="{9D8B030D-6E8A-4147-A177-3AD203B41FA5}">
                      <a16:colId xmlns:a16="http://schemas.microsoft.com/office/drawing/2014/main" val="3778056060"/>
                    </a:ext>
                  </a:extLst>
                </a:gridCol>
              </a:tblGrid>
              <a:tr h="448704">
                <a:tc>
                  <a:txBody>
                    <a:bodyPr/>
                    <a:lstStyle/>
                    <a:p>
                      <a:pPr marL="0" marR="0" algn="ctr">
                        <a:lnSpc>
                          <a:spcPct val="100000"/>
                        </a:lnSpc>
                        <a:spcBef>
                          <a:spcPts val="100"/>
                        </a:spcBef>
                        <a:spcAft>
                          <a:spcPts val="100"/>
                        </a:spcAft>
                      </a:pPr>
                      <a:r>
                        <a:rPr lang="vi-VN" sz="1700" b="1" i="0">
                          <a:solidFill>
                            <a:srgbClr val="000000"/>
                          </a:solidFill>
                          <a:effectLst/>
                          <a:latin typeface="+mn-lt"/>
                          <a:ea typeface="Calibri" panose="020F0502020204030204" pitchFamily="34" charset="0"/>
                        </a:rPr>
                        <a:t>Hoạt động</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D9EAD3"/>
                    </a:solidFill>
                  </a:tcPr>
                </a:tc>
                <a:tc>
                  <a:txBody>
                    <a:bodyPr/>
                    <a:lstStyle/>
                    <a:p>
                      <a:pPr marL="0" marR="0" algn="ctr">
                        <a:lnSpc>
                          <a:spcPct val="100000"/>
                        </a:lnSpc>
                        <a:spcBef>
                          <a:spcPts val="100"/>
                        </a:spcBef>
                        <a:spcAft>
                          <a:spcPts val="100"/>
                        </a:spcAft>
                      </a:pPr>
                      <a:r>
                        <a:rPr lang="vi-VN" sz="1700" b="1" i="0">
                          <a:solidFill>
                            <a:srgbClr val="000000"/>
                          </a:solidFill>
                          <a:effectLst/>
                          <a:latin typeface="+mn-lt"/>
                          <a:ea typeface="Calibri" panose="020F0502020204030204" pitchFamily="34" charset="0"/>
                        </a:rPr>
                        <a:t>Kĩ thuật</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D9EAD3"/>
                    </a:solidFill>
                  </a:tcPr>
                </a:tc>
                <a:extLst>
                  <a:ext uri="{0D108BD9-81ED-4DB2-BD59-A6C34878D82A}">
                    <a16:rowId xmlns:a16="http://schemas.microsoft.com/office/drawing/2014/main" val="1553505435"/>
                  </a:ext>
                </a:extLst>
              </a:tr>
              <a:tr h="2173848">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1. Làm cỏ, vun xới</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Định kì khoảng 3 năm liên tục sau khi trồng; số lần tuỳ thuộc tình hình cụ thể.</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Thời điểm: trước thời kì cỏ dại sinh</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trưởng mạnh nhất hoặc trước khi bón phân thúc.</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Làm toàn diện với địa hình bằng phẳng hoặc cục bộ ở nơi địa hình đất dốc.</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extLst>
                  <a:ext uri="{0D108BD9-81ED-4DB2-BD59-A6C34878D82A}">
                    <a16:rowId xmlns:a16="http://schemas.microsoft.com/office/drawing/2014/main" val="347788668"/>
                  </a:ext>
                </a:extLst>
              </a:tr>
              <a:tr h="671738">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2. Bón phân thúc</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Loại phân, liều lượng, thời gian và phương pháp bón tuỳ thuộc điều kiện lập địa, loài cây và giai đoạn sinh trưởng.</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extLst>
                  <a:ext uri="{0D108BD9-81ED-4DB2-BD59-A6C34878D82A}">
                    <a16:rowId xmlns:a16="http://schemas.microsoft.com/office/drawing/2014/main" val="3344679344"/>
                  </a:ext>
                </a:extLst>
              </a:tr>
              <a:tr h="671738">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3. Tưới nước</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Lượng nước, số lần tưới căn cứ vào đặc điểm hệ rễ; loại cây, giai đoạn tuổi, điều kiện lập địa.</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extLst>
                  <a:ext uri="{0D108BD9-81ED-4DB2-BD59-A6C34878D82A}">
                    <a16:rowId xmlns:a16="http://schemas.microsoft.com/office/drawing/2014/main" val="980963541"/>
                  </a:ext>
                </a:extLst>
              </a:tr>
              <a:tr h="2913204">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4. Tỉa cành, tỉa thưa</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Tỉa cành:</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Dùng kéo, dao sắc, cưa,... cắt bỏ các cành phía dưới 1/3 chiều dài tán cây.</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Tỉa vào đầu mùa khô, ngày thời tiết khô ráo; thường kết hợp với làm cỏ, phát dọn dây leo và vun xới.</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Tỉa thưa</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Nếu gieo hạt thẳng hoặc trồng một hố nhiều cây thì khi cây rừng ổn định, tiến | hành tỉa bớt, mỗi hố để lại một cây.</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extLst>
                  <a:ext uri="{0D108BD9-81ED-4DB2-BD59-A6C34878D82A}">
                    <a16:rowId xmlns:a16="http://schemas.microsoft.com/office/drawing/2014/main" val="3718900289"/>
                  </a:ext>
                </a:extLst>
              </a:tr>
              <a:tr h="2173848">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5. Trồng dặm</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Sau khi trồng khoảng 20 đến 30 ngày:</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Nếu tỉ lệ sống dưới 85% thì trồng dặm.</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Nếu tỉ lệ sống trên 85% thì chỉ trồng dặm ở những nơi cây chết tập trung. </a:t>
                      </a:r>
                      <a:endParaRPr lang="en-US" sz="17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1700" i="0">
                          <a:solidFill>
                            <a:srgbClr val="000000"/>
                          </a:solidFill>
                          <a:effectLst/>
                          <a:latin typeface="+mn-lt"/>
                          <a:ea typeface="Calibri" panose="020F0502020204030204" pitchFamily="34" charset="0"/>
                        </a:rPr>
                        <a:t>- Sau một năm, nếu tỉ lệ sống chưa đạt 85% thì trồng dặm bằng cây con của năm trước.</a:t>
                      </a:r>
                      <a:endParaRPr lang="en-US" sz="17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extLst>
                  <a:ext uri="{0D108BD9-81ED-4DB2-BD59-A6C34878D82A}">
                    <a16:rowId xmlns:a16="http://schemas.microsoft.com/office/drawing/2014/main" val="1081081592"/>
                  </a:ext>
                </a:extLst>
              </a:tr>
            </a:tbl>
          </a:graphicData>
        </a:graphic>
      </p:graphicFrame>
    </p:spTree>
    <p:extLst>
      <p:ext uri="{BB962C8B-B14F-4D97-AF65-F5344CB8AC3E}">
        <p14:creationId xmlns:p14="http://schemas.microsoft.com/office/powerpoint/2010/main" val="353704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6093144-2325-52A2-CA77-ED955F367DCD}"/>
              </a:ext>
            </a:extLst>
          </p:cNvPr>
          <p:cNvGraphicFramePr>
            <a:graphicFrameLocks noGrp="1"/>
          </p:cNvGraphicFramePr>
          <p:nvPr>
            <p:extLst>
              <p:ext uri="{D42A27DB-BD31-4B8C-83A1-F6EECF244321}">
                <p14:modId xmlns:p14="http://schemas.microsoft.com/office/powerpoint/2010/main" val="4251341696"/>
              </p:ext>
            </p:extLst>
          </p:nvPr>
        </p:nvGraphicFramePr>
        <p:xfrm>
          <a:off x="120701" y="95097"/>
          <a:ext cx="8902598" cy="7573951"/>
        </p:xfrm>
        <a:graphic>
          <a:graphicData uri="http://schemas.openxmlformats.org/drawingml/2006/table">
            <a:tbl>
              <a:tblPr bandRow="1"/>
              <a:tblGrid>
                <a:gridCol w="2732227">
                  <a:extLst>
                    <a:ext uri="{9D8B030D-6E8A-4147-A177-3AD203B41FA5}">
                      <a16:colId xmlns:a16="http://schemas.microsoft.com/office/drawing/2014/main" val="3771008255"/>
                    </a:ext>
                  </a:extLst>
                </a:gridCol>
                <a:gridCol w="6170371">
                  <a:extLst>
                    <a:ext uri="{9D8B030D-6E8A-4147-A177-3AD203B41FA5}">
                      <a16:colId xmlns:a16="http://schemas.microsoft.com/office/drawing/2014/main" val="3778056060"/>
                    </a:ext>
                  </a:extLst>
                </a:gridCol>
              </a:tblGrid>
              <a:tr h="651053">
                <a:tc>
                  <a:txBody>
                    <a:bodyPr/>
                    <a:lstStyle/>
                    <a:p>
                      <a:pPr marL="0" marR="0" algn="ctr">
                        <a:lnSpc>
                          <a:spcPct val="100000"/>
                        </a:lnSpc>
                        <a:spcBef>
                          <a:spcPts val="100"/>
                        </a:spcBef>
                        <a:spcAft>
                          <a:spcPts val="100"/>
                        </a:spcAft>
                      </a:pPr>
                      <a:r>
                        <a:rPr lang="vi-VN" sz="2000" b="1" i="0">
                          <a:solidFill>
                            <a:srgbClr val="000000"/>
                          </a:solidFill>
                          <a:effectLst/>
                          <a:latin typeface="+mn-lt"/>
                          <a:ea typeface="Calibri" panose="020F0502020204030204" pitchFamily="34" charset="0"/>
                        </a:rPr>
                        <a:t>Hoạt động</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D9EAD3"/>
                    </a:solidFill>
                  </a:tcPr>
                </a:tc>
                <a:tc>
                  <a:txBody>
                    <a:bodyPr/>
                    <a:lstStyle/>
                    <a:p>
                      <a:pPr marL="0" marR="0" algn="ctr">
                        <a:lnSpc>
                          <a:spcPct val="100000"/>
                        </a:lnSpc>
                        <a:spcBef>
                          <a:spcPts val="100"/>
                        </a:spcBef>
                        <a:spcAft>
                          <a:spcPts val="100"/>
                        </a:spcAft>
                      </a:pPr>
                      <a:r>
                        <a:rPr lang="vi-VN" sz="2000" b="1" i="0">
                          <a:solidFill>
                            <a:srgbClr val="000000"/>
                          </a:solidFill>
                          <a:effectLst/>
                          <a:latin typeface="+mn-lt"/>
                          <a:ea typeface="Calibri" panose="020F0502020204030204" pitchFamily="34" charset="0"/>
                        </a:rPr>
                        <a:t>Kĩ thuật</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D9EAD3"/>
                    </a:solidFill>
                  </a:tcPr>
                </a:tc>
                <a:extLst>
                  <a:ext uri="{0D108BD9-81ED-4DB2-BD59-A6C34878D82A}">
                    <a16:rowId xmlns:a16="http://schemas.microsoft.com/office/drawing/2014/main" val="1553505435"/>
                  </a:ext>
                </a:extLst>
              </a:tr>
              <a:tr h="2913204">
                <a:tc>
                  <a:txBody>
                    <a:bodyPr/>
                    <a:lstStyle/>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4. Tỉa cành, tỉa thưa</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Tỉa cành:</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Dùng kéo, dao sắc, cưa,... cắt bỏ các cành phía dưới 1/3 chiều dài tán cây.</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Tỉa vào đầu mùa khô, ngày thời tiết khô ráo; thường kết hợp với làm cỏ, phát dọn dây leo và vun xới.</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Tỉa thưa</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Nếu gieo hạt thẳng hoặc trồng một hố nhiều cây thì khi cây rừng ổn định, tiến | hành tỉa bớt, mỗi hố để lại một cây.</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extLst>
                  <a:ext uri="{0D108BD9-81ED-4DB2-BD59-A6C34878D82A}">
                    <a16:rowId xmlns:a16="http://schemas.microsoft.com/office/drawing/2014/main" val="3718900289"/>
                  </a:ext>
                </a:extLst>
              </a:tr>
              <a:tr h="2173848">
                <a:tc>
                  <a:txBody>
                    <a:bodyPr/>
                    <a:lstStyle/>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5. Trồng dặm</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Sau khi trồng khoảng 20 đến 30 ngày:</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Nếu tỉ lệ sống dưới 85% thì trồng dặm.</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Nếu tỉ lệ sống trên 85% thì chỉ trồng dặm ở những nơi cây chết tập trung. </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Sau một năm, nếu tỉ lệ sống chưa đạt 85% thì trồng dặm bằng cây con của năm trước.</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extLst>
                  <a:ext uri="{0D108BD9-81ED-4DB2-BD59-A6C34878D82A}">
                    <a16:rowId xmlns:a16="http://schemas.microsoft.com/office/drawing/2014/main" val="1081081592"/>
                  </a:ext>
                </a:extLst>
              </a:tr>
            </a:tbl>
          </a:graphicData>
        </a:graphic>
      </p:graphicFrame>
    </p:spTree>
    <p:extLst>
      <p:ext uri="{BB962C8B-B14F-4D97-AF65-F5344CB8AC3E}">
        <p14:creationId xmlns:p14="http://schemas.microsoft.com/office/powerpoint/2010/main" val="29535689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5" name="TextBox 4">
            <a:extLst>
              <a:ext uri="{FF2B5EF4-FFF2-40B4-BE49-F238E27FC236}">
                <a16:creationId xmlns:a16="http://schemas.microsoft.com/office/drawing/2014/main" id="{E6CEAC54-16C8-99BC-1D0F-F35F292F6CEF}"/>
              </a:ext>
            </a:extLst>
          </p:cNvPr>
          <p:cNvSpPr txBox="1"/>
          <p:nvPr/>
        </p:nvSpPr>
        <p:spPr>
          <a:xfrm>
            <a:off x="2286000" y="203199"/>
            <a:ext cx="4572000" cy="630942"/>
          </a:xfrm>
          <a:prstGeom prst="rect">
            <a:avLst/>
          </a:prstGeom>
          <a:noFill/>
        </p:spPr>
        <p:txBody>
          <a:bodyPr wrap="square" rtlCol="0">
            <a:spAutoFit/>
          </a:bodyPr>
          <a:lstStyle/>
          <a:p>
            <a:pPr algn="ctr"/>
            <a:r>
              <a:rPr lang="en-US" sz="3500" b="1">
                <a:solidFill>
                  <a:schemeClr val="accent1">
                    <a:lumMod val="75000"/>
                  </a:schemeClr>
                </a:solidFill>
              </a:rPr>
              <a:t>KHỞI ĐỘNG </a:t>
            </a:r>
          </a:p>
        </p:txBody>
      </p:sp>
      <p:grpSp>
        <p:nvGrpSpPr>
          <p:cNvPr id="9" name="Group 8">
            <a:extLst>
              <a:ext uri="{FF2B5EF4-FFF2-40B4-BE49-F238E27FC236}">
                <a16:creationId xmlns:a16="http://schemas.microsoft.com/office/drawing/2014/main" id="{5DE188AE-2694-8D3B-BA39-D77079B71003}"/>
              </a:ext>
            </a:extLst>
          </p:cNvPr>
          <p:cNvGrpSpPr/>
          <p:nvPr/>
        </p:nvGrpSpPr>
        <p:grpSpPr>
          <a:xfrm>
            <a:off x="283030" y="896373"/>
            <a:ext cx="8577940" cy="1045223"/>
            <a:chOff x="283030" y="1027059"/>
            <a:chExt cx="8577940" cy="1045223"/>
          </a:xfrm>
        </p:grpSpPr>
        <p:sp>
          <p:nvSpPr>
            <p:cNvPr id="7" name="TextBox 6">
              <a:extLst>
                <a:ext uri="{FF2B5EF4-FFF2-40B4-BE49-F238E27FC236}">
                  <a16:creationId xmlns:a16="http://schemas.microsoft.com/office/drawing/2014/main" id="{B273FB92-4B94-8630-0D1D-8F2C86267EA5}"/>
                </a:ext>
              </a:extLst>
            </p:cNvPr>
            <p:cNvSpPr txBox="1"/>
            <p:nvPr/>
          </p:nvSpPr>
          <p:spPr>
            <a:xfrm>
              <a:off x="1219395" y="1027059"/>
              <a:ext cx="7641575" cy="1045223"/>
            </a:xfrm>
            <a:prstGeom prst="rect">
              <a:avLst/>
            </a:prstGeom>
            <a:noFill/>
          </p:spPr>
          <p:txBody>
            <a:bodyPr wrap="square">
              <a:spAutoFit/>
            </a:bodyPr>
            <a:lstStyle/>
            <a:p>
              <a:pPr algn="just">
                <a:lnSpc>
                  <a:spcPct val="150000"/>
                </a:lnSpc>
              </a:pPr>
              <a:r>
                <a:rPr lang="en-US" sz="2200"/>
                <a:t>Nhận thẻ nội dung về kiến thức đã học trong chương, thảo luận và tái hiện lại nội dung đó trước lớp. </a:t>
              </a:r>
            </a:p>
          </p:txBody>
        </p:sp>
        <p:sp>
          <p:nvSpPr>
            <p:cNvPr id="8" name="Freeform 8">
              <a:extLst>
                <a:ext uri="{FF2B5EF4-FFF2-40B4-BE49-F238E27FC236}">
                  <a16:creationId xmlns:a16="http://schemas.microsoft.com/office/drawing/2014/main" id="{89155866-6011-5505-34A7-047E75F48451}"/>
                </a:ext>
              </a:extLst>
            </p:cNvPr>
            <p:cNvSpPr/>
            <p:nvPr/>
          </p:nvSpPr>
          <p:spPr>
            <a:xfrm>
              <a:off x="283030" y="1083478"/>
              <a:ext cx="932384" cy="93238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 name="Freeform 6">
            <a:extLst>
              <a:ext uri="{FF2B5EF4-FFF2-40B4-BE49-F238E27FC236}">
                <a16:creationId xmlns:a16="http://schemas.microsoft.com/office/drawing/2014/main" id="{41550915-50CA-1A21-000C-5B307BAE4F12}"/>
              </a:ext>
            </a:extLst>
          </p:cNvPr>
          <p:cNvSpPr/>
          <p:nvPr/>
        </p:nvSpPr>
        <p:spPr>
          <a:xfrm>
            <a:off x="4835865" y="2003828"/>
            <a:ext cx="4025105" cy="3186542"/>
          </a:xfrm>
          <a:custGeom>
            <a:avLst/>
            <a:gdLst/>
            <a:ahLst/>
            <a:cxnLst/>
            <a:rect l="l" t="t" r="r" b="b"/>
            <a:pathLst>
              <a:path w="10395284" h="8229600">
                <a:moveTo>
                  <a:pt x="0" y="0"/>
                </a:moveTo>
                <a:lnTo>
                  <a:pt x="10395284" y="0"/>
                </a:lnTo>
                <a:lnTo>
                  <a:pt x="10395284" y="8229600"/>
                </a:lnTo>
                <a:lnTo>
                  <a:pt x="0" y="8229600"/>
                </a:lnTo>
                <a:lnTo>
                  <a:pt x="0" y="0"/>
                </a:lnTo>
                <a:close/>
              </a:path>
            </a:pathLst>
          </a:custGeom>
          <a:blipFill>
            <a:blip r:embed="rId5"/>
            <a:stretch>
              <a:fillRect/>
            </a:stretch>
          </a:blipFill>
        </p:spPr>
      </p:sp>
      <p:grpSp>
        <p:nvGrpSpPr>
          <p:cNvPr id="12" name="Group 11">
            <a:extLst>
              <a:ext uri="{FF2B5EF4-FFF2-40B4-BE49-F238E27FC236}">
                <a16:creationId xmlns:a16="http://schemas.microsoft.com/office/drawing/2014/main" id="{84F08A18-09E1-A182-CE45-13A2317830D0}"/>
              </a:ext>
            </a:extLst>
          </p:cNvPr>
          <p:cNvGrpSpPr/>
          <p:nvPr/>
        </p:nvGrpSpPr>
        <p:grpSpPr>
          <a:xfrm>
            <a:off x="304506" y="2067270"/>
            <a:ext cx="4379777" cy="958660"/>
            <a:chOff x="304506" y="2220887"/>
            <a:chExt cx="4379777" cy="958660"/>
          </a:xfrm>
        </p:grpSpPr>
        <p:sp>
          <p:nvSpPr>
            <p:cNvPr id="3" name="Rectangle: Rounded Corners 2">
              <a:extLst>
                <a:ext uri="{FF2B5EF4-FFF2-40B4-BE49-F238E27FC236}">
                  <a16:creationId xmlns:a16="http://schemas.microsoft.com/office/drawing/2014/main" id="{04F530BA-F542-3137-E778-7D7B6E704363}"/>
                </a:ext>
              </a:extLst>
            </p:cNvPr>
            <p:cNvSpPr/>
            <p:nvPr/>
          </p:nvSpPr>
          <p:spPr>
            <a:xfrm>
              <a:off x="749222" y="2279593"/>
              <a:ext cx="3935061" cy="841248"/>
            </a:xfrm>
            <a:prstGeom prst="roundRect">
              <a:avLst/>
            </a:prstGeom>
            <a:solidFill>
              <a:srgbClr val="FFFFFF"/>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4BA88C5-B291-05AD-4BD5-CC9195D3083D}"/>
                </a:ext>
              </a:extLst>
            </p:cNvPr>
            <p:cNvSpPr/>
            <p:nvPr/>
          </p:nvSpPr>
          <p:spPr>
            <a:xfrm>
              <a:off x="304506" y="2571750"/>
              <a:ext cx="256934" cy="25693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95E27A-6304-6F8C-6150-5048A84F9499}"/>
                </a:ext>
              </a:extLst>
            </p:cNvPr>
            <p:cNvSpPr txBox="1"/>
            <p:nvPr/>
          </p:nvSpPr>
          <p:spPr>
            <a:xfrm>
              <a:off x="805363" y="2220887"/>
              <a:ext cx="3822778" cy="958660"/>
            </a:xfrm>
            <a:prstGeom prst="rect">
              <a:avLst/>
            </a:prstGeom>
            <a:noFill/>
          </p:spPr>
          <p:txBody>
            <a:bodyPr wrap="square">
              <a:spAutoFit/>
            </a:bodyPr>
            <a:lstStyle/>
            <a:p>
              <a:pPr algn="just">
                <a:lnSpc>
                  <a:spcPct val="150000"/>
                </a:lnSpc>
              </a:pPr>
              <a:r>
                <a:rPr lang="en-US" sz="2000"/>
                <a:t>Vai trò, nhiệm vụ của trồng và chăm sóc rừng.</a:t>
              </a:r>
            </a:p>
          </p:txBody>
        </p:sp>
      </p:grpSp>
      <p:grpSp>
        <p:nvGrpSpPr>
          <p:cNvPr id="13" name="Group 12">
            <a:extLst>
              <a:ext uri="{FF2B5EF4-FFF2-40B4-BE49-F238E27FC236}">
                <a16:creationId xmlns:a16="http://schemas.microsoft.com/office/drawing/2014/main" id="{EAC784B7-67D2-AA9C-6067-2AA1B3799BCF}"/>
              </a:ext>
            </a:extLst>
          </p:cNvPr>
          <p:cNvGrpSpPr/>
          <p:nvPr/>
        </p:nvGrpSpPr>
        <p:grpSpPr>
          <a:xfrm>
            <a:off x="304506" y="3078431"/>
            <a:ext cx="4379777" cy="958660"/>
            <a:chOff x="304506" y="2220887"/>
            <a:chExt cx="4379777" cy="958660"/>
          </a:xfrm>
        </p:grpSpPr>
        <p:sp>
          <p:nvSpPr>
            <p:cNvPr id="14" name="Rectangle: Rounded Corners 13">
              <a:extLst>
                <a:ext uri="{FF2B5EF4-FFF2-40B4-BE49-F238E27FC236}">
                  <a16:creationId xmlns:a16="http://schemas.microsoft.com/office/drawing/2014/main" id="{13C96E9D-AE1C-4557-17BD-CE7E4D6B9083}"/>
                </a:ext>
              </a:extLst>
            </p:cNvPr>
            <p:cNvSpPr/>
            <p:nvPr/>
          </p:nvSpPr>
          <p:spPr>
            <a:xfrm>
              <a:off x="749222" y="2279593"/>
              <a:ext cx="3935061" cy="841248"/>
            </a:xfrm>
            <a:prstGeom prst="roundRect">
              <a:avLst/>
            </a:prstGeom>
            <a:solidFill>
              <a:srgbClr val="FFFFFF"/>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3D1CD30-AA8E-644F-95A5-8C6819778A39}"/>
                </a:ext>
              </a:extLst>
            </p:cNvPr>
            <p:cNvSpPr/>
            <p:nvPr/>
          </p:nvSpPr>
          <p:spPr>
            <a:xfrm>
              <a:off x="304506" y="2571750"/>
              <a:ext cx="256934" cy="25693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63B7BD-7A5C-1079-5B6D-3EE9E49F32D8}"/>
                </a:ext>
              </a:extLst>
            </p:cNvPr>
            <p:cNvSpPr txBox="1"/>
            <p:nvPr/>
          </p:nvSpPr>
          <p:spPr>
            <a:xfrm>
              <a:off x="805363" y="2220887"/>
              <a:ext cx="3822778" cy="958660"/>
            </a:xfrm>
            <a:prstGeom prst="rect">
              <a:avLst/>
            </a:prstGeom>
            <a:noFill/>
          </p:spPr>
          <p:txBody>
            <a:bodyPr wrap="square">
              <a:spAutoFit/>
            </a:bodyPr>
            <a:lstStyle/>
            <a:p>
              <a:pPr algn="just">
                <a:lnSpc>
                  <a:spcPct val="150000"/>
                </a:lnSpc>
              </a:pPr>
              <a:r>
                <a:rPr lang="vi-VN" sz="2000"/>
                <a:t>Quy luật sinh trưởng và phát triển của cây rừng.</a:t>
              </a:r>
              <a:endParaRPr lang="en-US" sz="2000"/>
            </a:p>
          </p:txBody>
        </p:sp>
      </p:grpSp>
      <p:grpSp>
        <p:nvGrpSpPr>
          <p:cNvPr id="17" name="Group 16">
            <a:extLst>
              <a:ext uri="{FF2B5EF4-FFF2-40B4-BE49-F238E27FC236}">
                <a16:creationId xmlns:a16="http://schemas.microsoft.com/office/drawing/2014/main" id="{B58107AE-517C-EB87-47DC-1DDDA14FD4E3}"/>
              </a:ext>
            </a:extLst>
          </p:cNvPr>
          <p:cNvGrpSpPr/>
          <p:nvPr/>
        </p:nvGrpSpPr>
        <p:grpSpPr>
          <a:xfrm>
            <a:off x="304506" y="4050638"/>
            <a:ext cx="4379777" cy="958660"/>
            <a:chOff x="304506" y="2220887"/>
            <a:chExt cx="4379777" cy="958660"/>
          </a:xfrm>
        </p:grpSpPr>
        <p:sp>
          <p:nvSpPr>
            <p:cNvPr id="18" name="Rectangle: Rounded Corners 17">
              <a:extLst>
                <a:ext uri="{FF2B5EF4-FFF2-40B4-BE49-F238E27FC236}">
                  <a16:creationId xmlns:a16="http://schemas.microsoft.com/office/drawing/2014/main" id="{31269435-9B71-63D7-DED4-1850B6F00FBF}"/>
                </a:ext>
              </a:extLst>
            </p:cNvPr>
            <p:cNvSpPr/>
            <p:nvPr/>
          </p:nvSpPr>
          <p:spPr>
            <a:xfrm>
              <a:off x="749222" y="2279593"/>
              <a:ext cx="3935061" cy="841248"/>
            </a:xfrm>
            <a:prstGeom prst="roundRect">
              <a:avLst/>
            </a:prstGeom>
            <a:solidFill>
              <a:srgbClr val="FFFFFF"/>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40A93F-EFD6-8960-7892-1CAB653821E9}"/>
                </a:ext>
              </a:extLst>
            </p:cNvPr>
            <p:cNvSpPr/>
            <p:nvPr/>
          </p:nvSpPr>
          <p:spPr>
            <a:xfrm>
              <a:off x="304506" y="2571750"/>
              <a:ext cx="256934" cy="25693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32F82A7-4AAB-994C-618E-BA9E4C96681B}"/>
                </a:ext>
              </a:extLst>
            </p:cNvPr>
            <p:cNvSpPr txBox="1"/>
            <p:nvPr/>
          </p:nvSpPr>
          <p:spPr>
            <a:xfrm>
              <a:off x="805363" y="2220887"/>
              <a:ext cx="3822778" cy="958660"/>
            </a:xfrm>
            <a:prstGeom prst="rect">
              <a:avLst/>
            </a:prstGeom>
            <a:noFill/>
          </p:spPr>
          <p:txBody>
            <a:bodyPr wrap="square">
              <a:spAutoFit/>
            </a:bodyPr>
            <a:lstStyle/>
            <a:p>
              <a:pPr algn="just">
                <a:lnSpc>
                  <a:spcPct val="150000"/>
                </a:lnSpc>
              </a:pPr>
              <a:r>
                <a:rPr lang="en-US" sz="2000"/>
                <a:t>Kĩ thuật trồng và chăm sóc rừng.</a:t>
              </a:r>
            </a:p>
          </p:txBody>
        </p:sp>
      </p:grpSp>
    </p:spTree>
    <p:extLst>
      <p:ext uri="{BB962C8B-B14F-4D97-AF65-F5344CB8AC3E}">
        <p14:creationId xmlns:p14="http://schemas.microsoft.com/office/powerpoint/2010/main" val="13337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6093144-2325-52A2-CA77-ED955F367DCD}"/>
              </a:ext>
            </a:extLst>
          </p:cNvPr>
          <p:cNvGraphicFramePr>
            <a:graphicFrameLocks noGrp="1"/>
          </p:cNvGraphicFramePr>
          <p:nvPr>
            <p:extLst>
              <p:ext uri="{D42A27DB-BD31-4B8C-83A1-F6EECF244321}">
                <p14:modId xmlns:p14="http://schemas.microsoft.com/office/powerpoint/2010/main" val="1033891938"/>
              </p:ext>
            </p:extLst>
          </p:nvPr>
        </p:nvGraphicFramePr>
        <p:xfrm>
          <a:off x="120701" y="95097"/>
          <a:ext cx="8902598" cy="3414002"/>
        </p:xfrm>
        <a:graphic>
          <a:graphicData uri="http://schemas.openxmlformats.org/drawingml/2006/table">
            <a:tbl>
              <a:tblPr bandRow="1"/>
              <a:tblGrid>
                <a:gridCol w="2732227">
                  <a:extLst>
                    <a:ext uri="{9D8B030D-6E8A-4147-A177-3AD203B41FA5}">
                      <a16:colId xmlns:a16="http://schemas.microsoft.com/office/drawing/2014/main" val="3771008255"/>
                    </a:ext>
                  </a:extLst>
                </a:gridCol>
                <a:gridCol w="6170371">
                  <a:extLst>
                    <a:ext uri="{9D8B030D-6E8A-4147-A177-3AD203B41FA5}">
                      <a16:colId xmlns:a16="http://schemas.microsoft.com/office/drawing/2014/main" val="3778056060"/>
                    </a:ext>
                  </a:extLst>
                </a:gridCol>
              </a:tblGrid>
              <a:tr h="651053">
                <a:tc>
                  <a:txBody>
                    <a:bodyPr/>
                    <a:lstStyle/>
                    <a:p>
                      <a:pPr marL="0" marR="0" algn="ctr">
                        <a:lnSpc>
                          <a:spcPct val="100000"/>
                        </a:lnSpc>
                        <a:spcBef>
                          <a:spcPts val="100"/>
                        </a:spcBef>
                        <a:spcAft>
                          <a:spcPts val="100"/>
                        </a:spcAft>
                      </a:pPr>
                      <a:r>
                        <a:rPr lang="vi-VN" sz="2000" b="1" i="0">
                          <a:solidFill>
                            <a:srgbClr val="000000"/>
                          </a:solidFill>
                          <a:effectLst/>
                          <a:latin typeface="+mn-lt"/>
                          <a:ea typeface="Calibri" panose="020F0502020204030204" pitchFamily="34" charset="0"/>
                        </a:rPr>
                        <a:t>Hoạt động</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D9EAD3"/>
                    </a:solidFill>
                  </a:tcPr>
                </a:tc>
                <a:tc>
                  <a:txBody>
                    <a:bodyPr/>
                    <a:lstStyle/>
                    <a:p>
                      <a:pPr marL="0" marR="0" algn="ctr">
                        <a:lnSpc>
                          <a:spcPct val="100000"/>
                        </a:lnSpc>
                        <a:spcBef>
                          <a:spcPts val="100"/>
                        </a:spcBef>
                        <a:spcAft>
                          <a:spcPts val="100"/>
                        </a:spcAft>
                      </a:pPr>
                      <a:r>
                        <a:rPr lang="vi-VN" sz="2000" b="1" i="0">
                          <a:solidFill>
                            <a:srgbClr val="000000"/>
                          </a:solidFill>
                          <a:effectLst/>
                          <a:latin typeface="+mn-lt"/>
                          <a:ea typeface="Calibri" panose="020F0502020204030204" pitchFamily="34" charset="0"/>
                        </a:rPr>
                        <a:t>Kĩ thuật</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D9EAD3"/>
                    </a:solidFill>
                  </a:tcPr>
                </a:tc>
                <a:extLst>
                  <a:ext uri="{0D108BD9-81ED-4DB2-BD59-A6C34878D82A}">
                    <a16:rowId xmlns:a16="http://schemas.microsoft.com/office/drawing/2014/main" val="1553505435"/>
                  </a:ext>
                </a:extLst>
              </a:tr>
              <a:tr h="2173848">
                <a:tc>
                  <a:txBody>
                    <a:bodyPr/>
                    <a:lstStyle/>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5. Trồng dặm</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Sau khi trồng khoảng 20 đến 30 ngày:</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Nếu tỉ lệ sống dưới 85% thì trồng dặm.</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Nếu tỉ lệ sống trên 85% thì chỉ trồng dặm ở những nơi cây chết tập trung. </a:t>
                      </a:r>
                      <a:endParaRPr lang="en-US" sz="2000" i="0">
                        <a:solidFill>
                          <a:srgbClr val="000000"/>
                        </a:solidFill>
                        <a:effectLst/>
                        <a:latin typeface="+mn-lt"/>
                        <a:ea typeface="Calibri" panose="020F0502020204030204" pitchFamily="34" charset="0"/>
                      </a:endParaRPr>
                    </a:p>
                    <a:p>
                      <a:pPr marL="0" marR="0" algn="just">
                        <a:lnSpc>
                          <a:spcPct val="150000"/>
                        </a:lnSpc>
                        <a:spcBef>
                          <a:spcPts val="100"/>
                        </a:spcBef>
                        <a:spcAft>
                          <a:spcPts val="100"/>
                        </a:spcAft>
                      </a:pPr>
                      <a:r>
                        <a:rPr lang="vi-VN" sz="2000" i="0">
                          <a:solidFill>
                            <a:srgbClr val="000000"/>
                          </a:solidFill>
                          <a:effectLst/>
                          <a:latin typeface="+mn-lt"/>
                          <a:ea typeface="Calibri" panose="020F0502020204030204" pitchFamily="34" charset="0"/>
                        </a:rPr>
                        <a:t>- Sau một năm, nếu tỉ lệ sống chưa đạt 85% thì trồng dặm bằng cây con của năm trước.</a:t>
                      </a:r>
                      <a:endParaRPr lang="en-US" sz="2000" i="0">
                        <a:solidFill>
                          <a:srgbClr val="000000"/>
                        </a:solidFill>
                        <a:effectLst/>
                        <a:latin typeface="+mn-lt"/>
                        <a:ea typeface="Calibri" panose="020F0502020204030204" pitchFamily="34" charset="0"/>
                      </a:endParaRPr>
                    </a:p>
                  </a:txBody>
                  <a:tcPr marL="24330" marR="24330" marT="0" marB="0" anchor="ctr">
                    <a:lnL w="12700" cap="flat" cmpd="sng" algn="ctr">
                      <a:solidFill>
                        <a:srgbClr val="6AA84F"/>
                      </a:solidFill>
                      <a:prstDash val="solid"/>
                      <a:round/>
                      <a:headEnd type="none" w="med" len="med"/>
                      <a:tailEnd type="none" w="med" len="med"/>
                    </a:lnL>
                    <a:lnR w="12700" cap="flat" cmpd="sng" algn="ctr">
                      <a:solidFill>
                        <a:srgbClr val="6AA84F"/>
                      </a:solidFill>
                      <a:prstDash val="solid"/>
                      <a:round/>
                      <a:headEnd type="none" w="med" len="med"/>
                      <a:tailEnd type="none" w="med" len="med"/>
                    </a:lnR>
                    <a:lnT w="12700" cap="flat" cmpd="sng" algn="ctr">
                      <a:solidFill>
                        <a:srgbClr val="6AA84F"/>
                      </a:solidFill>
                      <a:prstDash val="solid"/>
                      <a:round/>
                      <a:headEnd type="none" w="med" len="med"/>
                      <a:tailEnd type="none" w="med" len="med"/>
                    </a:lnT>
                    <a:lnB w="12700" cap="flat" cmpd="sng" algn="ctr">
                      <a:solidFill>
                        <a:srgbClr val="6AA84F"/>
                      </a:solidFill>
                      <a:prstDash val="solid"/>
                      <a:round/>
                      <a:headEnd type="none" w="med" len="med"/>
                      <a:tailEnd type="none" w="med" len="med"/>
                    </a:lnB>
                    <a:solidFill>
                      <a:srgbClr val="FFFFFF"/>
                    </a:solidFill>
                  </a:tcPr>
                </a:tc>
                <a:extLst>
                  <a:ext uri="{0D108BD9-81ED-4DB2-BD59-A6C34878D82A}">
                    <a16:rowId xmlns:a16="http://schemas.microsoft.com/office/drawing/2014/main" val="1081081592"/>
                  </a:ext>
                </a:extLst>
              </a:tr>
            </a:tbl>
          </a:graphicData>
        </a:graphic>
      </p:graphicFrame>
    </p:spTree>
    <p:extLst>
      <p:ext uri="{BB962C8B-B14F-4D97-AF65-F5344CB8AC3E}">
        <p14:creationId xmlns:p14="http://schemas.microsoft.com/office/powerpoint/2010/main" val="370767722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grpSp>
        <p:nvGrpSpPr>
          <p:cNvPr id="6" name="Group 5">
            <a:extLst>
              <a:ext uri="{FF2B5EF4-FFF2-40B4-BE49-F238E27FC236}">
                <a16:creationId xmlns:a16="http://schemas.microsoft.com/office/drawing/2014/main" id="{856FFD79-260D-8972-B3B6-0D1C61D1F2C6}"/>
              </a:ext>
            </a:extLst>
          </p:cNvPr>
          <p:cNvGrpSpPr/>
          <p:nvPr/>
        </p:nvGrpSpPr>
        <p:grpSpPr>
          <a:xfrm>
            <a:off x="605333" y="1156259"/>
            <a:ext cx="4250131" cy="2830981"/>
            <a:chOff x="318212" y="431597"/>
            <a:chExt cx="8500262" cy="1477670"/>
          </a:xfrm>
        </p:grpSpPr>
        <p:sp>
          <p:nvSpPr>
            <p:cNvPr id="5" name="Rectangle: Rounded Corners 4">
              <a:extLst>
                <a:ext uri="{FF2B5EF4-FFF2-40B4-BE49-F238E27FC236}">
                  <a16:creationId xmlns:a16="http://schemas.microsoft.com/office/drawing/2014/main" id="{3DA9E354-96D5-71AA-212F-757768C363A0}"/>
                </a:ext>
              </a:extLst>
            </p:cNvPr>
            <p:cNvSpPr/>
            <p:nvPr/>
          </p:nvSpPr>
          <p:spPr>
            <a:xfrm>
              <a:off x="318212" y="431597"/>
              <a:ext cx="8500262" cy="1477670"/>
            </a:xfrm>
            <a:prstGeom prst="roundRect">
              <a:avLst>
                <a:gd name="adj" fmla="val 10014"/>
              </a:avLst>
            </a:prstGeom>
            <a:solidFill>
              <a:srgbClr val="FFFFFF"/>
            </a:solidFill>
            <a:ln>
              <a:solidFill>
                <a:schemeClr val="accent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71BAC2-D389-A30D-0D2C-90D664117430}"/>
                </a:ext>
              </a:extLst>
            </p:cNvPr>
            <p:cNvSpPr txBox="1"/>
            <p:nvPr/>
          </p:nvSpPr>
          <p:spPr>
            <a:xfrm>
              <a:off x="387706" y="460269"/>
              <a:ext cx="8361274" cy="1420325"/>
            </a:xfrm>
            <a:prstGeom prst="rect">
              <a:avLst/>
            </a:prstGeom>
            <a:noFill/>
          </p:spPr>
          <p:txBody>
            <a:bodyPr wrap="square">
              <a:spAutoFit/>
            </a:bodyPr>
            <a:lstStyle/>
            <a:p>
              <a:pPr algn="just">
                <a:lnSpc>
                  <a:spcPct val="150000"/>
                </a:lnSpc>
              </a:pPr>
              <a:r>
                <a:rPr lang="en-US" sz="2000" b="1" i="1">
                  <a:solidFill>
                    <a:srgbClr val="C00000"/>
                  </a:solidFill>
                </a:rPr>
                <a:t>Nhiệm vụ: </a:t>
              </a:r>
              <a:r>
                <a:rPr lang="en-US" sz="2000"/>
                <a:t>Vận dụng kiến thức, kĩ năng đã học kĩ thuật trồng và chăm sóc rừng để trồng một cây lấy gỗ có áp dụng các kĩ thuật đó, theo dõi và ghi chép lại quá trình trồng và chăm sóc.</a:t>
              </a:r>
            </a:p>
          </p:txBody>
        </p:sp>
      </p:grpSp>
      <p:sp>
        <p:nvSpPr>
          <p:cNvPr id="10" name="Freeform 8">
            <a:extLst>
              <a:ext uri="{FF2B5EF4-FFF2-40B4-BE49-F238E27FC236}">
                <a16:creationId xmlns:a16="http://schemas.microsoft.com/office/drawing/2014/main" id="{E1891B65-40E3-62F2-1602-D78220152CF8}"/>
              </a:ext>
            </a:extLst>
          </p:cNvPr>
          <p:cNvSpPr/>
          <p:nvPr/>
        </p:nvSpPr>
        <p:spPr>
          <a:xfrm>
            <a:off x="5265420" y="1156257"/>
            <a:ext cx="3082351" cy="2830981"/>
          </a:xfrm>
          <a:prstGeom prst="roundRect">
            <a:avLst>
              <a:gd name="adj" fmla="val 10580"/>
            </a:avLst>
          </a:prstGeom>
          <a:blipFill>
            <a:blip r:embed="rId3"/>
            <a:stretch>
              <a:fillRect l="-28679"/>
            </a:stretch>
          </a:blipFill>
        </p:spPr>
      </p:sp>
    </p:spTree>
    <p:extLst>
      <p:ext uri="{BB962C8B-B14F-4D97-AF65-F5344CB8AC3E}">
        <p14:creationId xmlns:p14="http://schemas.microsoft.com/office/powerpoint/2010/main" val="301057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375" name="Google Shape;2375;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latin typeface="+mj-lt"/>
              </a:rPr>
              <a:t>HƯỚNG DẪN VỀ NHÀ </a:t>
            </a:r>
            <a:endParaRPr sz="3500">
              <a:latin typeface="+mj-lt"/>
            </a:endParaRPr>
          </a:p>
        </p:txBody>
      </p:sp>
      <p:sp>
        <p:nvSpPr>
          <p:cNvPr id="5" name="TextBox 4">
            <a:extLst>
              <a:ext uri="{FF2B5EF4-FFF2-40B4-BE49-F238E27FC236}">
                <a16:creationId xmlns:a16="http://schemas.microsoft.com/office/drawing/2014/main" id="{B82C3A44-FF82-B7C1-30B8-9B9D7D50F4BC}"/>
              </a:ext>
            </a:extLst>
          </p:cNvPr>
          <p:cNvSpPr txBox="1"/>
          <p:nvPr/>
        </p:nvSpPr>
        <p:spPr>
          <a:xfrm>
            <a:off x="672447" y="1542289"/>
            <a:ext cx="7799105" cy="2906501"/>
          </a:xfrm>
          <a:prstGeom prst="rect">
            <a:avLst/>
          </a:prstGeom>
          <a:noFill/>
        </p:spPr>
        <p:txBody>
          <a:bodyPr wrap="square">
            <a:spAutoFit/>
          </a:bodyPr>
          <a:lstStyle/>
          <a:p>
            <a:pPr marL="342900" indent="-342900" algn="just">
              <a:lnSpc>
                <a:spcPct val="150000"/>
              </a:lnSpc>
              <a:buFont typeface="Wingdings" panose="05000000000000000000" pitchFamily="2" charset="2"/>
              <a:buChar char="ü"/>
            </a:pPr>
            <a:r>
              <a:rPr lang="vi-VN" sz="2500"/>
              <a:t>Củng cố kiến thức đã học ở chương I và hoàn thành bài tập về nhà.</a:t>
            </a:r>
          </a:p>
          <a:p>
            <a:pPr marL="342900" indent="-342900" algn="just">
              <a:lnSpc>
                <a:spcPct val="150000"/>
              </a:lnSpc>
              <a:buFont typeface="Wingdings" panose="05000000000000000000" pitchFamily="2" charset="2"/>
              <a:buChar char="ü"/>
            </a:pPr>
            <a:r>
              <a:rPr lang="vi-VN" sz="2500"/>
              <a:t>Đọc và tìm hiểu trước nội dung </a:t>
            </a:r>
            <a:r>
              <a:rPr lang="vi-VN" sz="2500" b="1" i="1"/>
              <a:t>Bài 6 – Ý nghĩa, nhiệm vụ, thực trạng của việc bảo vệ và khai thác rừng.</a:t>
            </a: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375" name="Google Shape;2375;p36"/>
          <p:cNvSpPr txBox="1">
            <a:spLocks noGrp="1"/>
          </p:cNvSpPr>
          <p:nvPr>
            <p:ph type="title"/>
          </p:nvPr>
        </p:nvSpPr>
        <p:spPr>
          <a:xfrm>
            <a:off x="7967" y="1037134"/>
            <a:ext cx="9136033" cy="2747882"/>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a:latin typeface="+mj-lt"/>
              </a:rPr>
              <a:t>TẠM BIỆT CÁC EM!</a:t>
            </a:r>
            <a:br>
              <a:rPr lang="en-US" sz="4000">
                <a:latin typeface="+mj-lt"/>
              </a:rPr>
            </a:br>
            <a:r>
              <a:rPr lang="en-US" sz="4000">
                <a:latin typeface="+mj-lt"/>
              </a:rPr>
              <a:t>CẢM ƠN CÁC EM ĐÃ CHÚ Ý </a:t>
            </a:r>
            <a:br>
              <a:rPr lang="en-US" sz="4000">
                <a:latin typeface="+mj-lt"/>
              </a:rPr>
            </a:br>
            <a:r>
              <a:rPr lang="en-US" sz="4000">
                <a:latin typeface="+mj-lt"/>
              </a:rPr>
              <a:t>LẮNG NGHE BÀI GIẢNG!</a:t>
            </a:r>
            <a:endParaRPr sz="4000">
              <a:latin typeface="+mj-lt"/>
            </a:endParaRPr>
          </a:p>
        </p:txBody>
      </p:sp>
    </p:spTree>
    <p:extLst>
      <p:ext uri="{BB962C8B-B14F-4D97-AF65-F5344CB8AC3E}">
        <p14:creationId xmlns:p14="http://schemas.microsoft.com/office/powerpoint/2010/main" val="643415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3"/>
        <p:cNvGrpSpPr/>
        <p:nvPr/>
      </p:nvGrpSpPr>
      <p:grpSpPr>
        <a:xfrm>
          <a:off x="0" y="0"/>
          <a:ext cx="0" cy="0"/>
          <a:chOff x="0" y="0"/>
          <a:chExt cx="0" cy="0"/>
        </a:xfrm>
      </p:grpSpPr>
      <p:sp>
        <p:nvSpPr>
          <p:cNvPr id="2204" name="Google Shape;2204;p35"/>
          <p:cNvSpPr txBox="1">
            <a:spLocks noGrp="1"/>
          </p:cNvSpPr>
          <p:nvPr>
            <p:ph type="ctrTitle"/>
          </p:nvPr>
        </p:nvSpPr>
        <p:spPr>
          <a:xfrm>
            <a:off x="99467" y="2572480"/>
            <a:ext cx="7652191" cy="195785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a:latin typeface="+mj-lt"/>
              </a:rPr>
              <a:t>ÔN TẬP CHƯƠNG II. </a:t>
            </a:r>
            <a:br>
              <a:rPr lang="en-US">
                <a:latin typeface="+mj-lt"/>
              </a:rPr>
            </a:br>
            <a:r>
              <a:rPr lang="en-US">
                <a:latin typeface="+mj-lt"/>
              </a:rPr>
              <a:t>TRỒNG VÀ CHĂM SÓC RỪNG</a:t>
            </a:r>
          </a:p>
        </p:txBody>
      </p:sp>
      <p:grpSp>
        <p:nvGrpSpPr>
          <p:cNvPr id="2206" name="Google Shape;2206;p35"/>
          <p:cNvGrpSpPr/>
          <p:nvPr/>
        </p:nvGrpSpPr>
        <p:grpSpPr>
          <a:xfrm>
            <a:off x="6875710" y="2608529"/>
            <a:ext cx="418930" cy="580893"/>
            <a:chOff x="10299747" y="3268474"/>
            <a:chExt cx="1988275" cy="2756966"/>
          </a:xfrm>
        </p:grpSpPr>
        <p:sp>
          <p:nvSpPr>
            <p:cNvPr id="2207" name="Google Shape;2207;p35"/>
            <p:cNvSpPr/>
            <p:nvPr/>
          </p:nvSpPr>
          <p:spPr>
            <a:xfrm>
              <a:off x="11027414" y="5431001"/>
              <a:ext cx="430451" cy="594439"/>
            </a:xfrm>
            <a:custGeom>
              <a:avLst/>
              <a:gdLst/>
              <a:ahLst/>
              <a:cxnLst/>
              <a:rect l="l" t="t" r="r" b="b"/>
              <a:pathLst>
                <a:path w="40" h="56" extrusionOk="0">
                  <a:moveTo>
                    <a:pt x="15" y="0"/>
                  </a:moveTo>
                  <a:cubicBezTo>
                    <a:pt x="15" y="1"/>
                    <a:pt x="11" y="32"/>
                    <a:pt x="11" y="32"/>
                  </a:cubicBezTo>
                  <a:cubicBezTo>
                    <a:pt x="11" y="32"/>
                    <a:pt x="0" y="41"/>
                    <a:pt x="3" y="41"/>
                  </a:cubicBezTo>
                  <a:cubicBezTo>
                    <a:pt x="5" y="40"/>
                    <a:pt x="11" y="37"/>
                    <a:pt x="11" y="37"/>
                  </a:cubicBezTo>
                  <a:cubicBezTo>
                    <a:pt x="11" y="37"/>
                    <a:pt x="25" y="56"/>
                    <a:pt x="29" y="55"/>
                  </a:cubicBezTo>
                  <a:cubicBezTo>
                    <a:pt x="32" y="55"/>
                    <a:pt x="22" y="43"/>
                    <a:pt x="22" y="43"/>
                  </a:cubicBezTo>
                  <a:cubicBezTo>
                    <a:pt x="22" y="43"/>
                    <a:pt x="36" y="52"/>
                    <a:pt x="38" y="51"/>
                  </a:cubicBezTo>
                  <a:cubicBezTo>
                    <a:pt x="40" y="50"/>
                    <a:pt x="24" y="40"/>
                    <a:pt x="24" y="40"/>
                  </a:cubicBezTo>
                  <a:cubicBezTo>
                    <a:pt x="24" y="40"/>
                    <a:pt x="33" y="43"/>
                    <a:pt x="34" y="42"/>
                  </a:cubicBezTo>
                  <a:cubicBezTo>
                    <a:pt x="36" y="41"/>
                    <a:pt x="13" y="31"/>
                    <a:pt x="13" y="31"/>
                  </a:cubicBezTo>
                  <a:cubicBezTo>
                    <a:pt x="18" y="1"/>
                    <a:pt x="18" y="1"/>
                    <a:pt x="18" y="1"/>
                  </a:cubicBezTo>
                  <a:lnTo>
                    <a:pt x="15"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8" name="Google Shape;2208;p35"/>
            <p:cNvSpPr/>
            <p:nvPr/>
          </p:nvSpPr>
          <p:spPr>
            <a:xfrm>
              <a:off x="11519358" y="5431001"/>
              <a:ext cx="399705" cy="502198"/>
            </a:xfrm>
            <a:custGeom>
              <a:avLst/>
              <a:gdLst/>
              <a:ahLst/>
              <a:cxnLst/>
              <a:rect l="l" t="t" r="r" b="b"/>
              <a:pathLst>
                <a:path w="38" h="47" extrusionOk="0">
                  <a:moveTo>
                    <a:pt x="8" y="1"/>
                  </a:moveTo>
                  <a:cubicBezTo>
                    <a:pt x="7" y="30"/>
                    <a:pt x="7" y="30"/>
                    <a:pt x="7" y="30"/>
                  </a:cubicBezTo>
                  <a:cubicBezTo>
                    <a:pt x="7" y="30"/>
                    <a:pt x="0" y="37"/>
                    <a:pt x="4" y="37"/>
                  </a:cubicBezTo>
                  <a:cubicBezTo>
                    <a:pt x="8" y="36"/>
                    <a:pt x="10" y="35"/>
                    <a:pt x="10" y="35"/>
                  </a:cubicBezTo>
                  <a:cubicBezTo>
                    <a:pt x="10" y="35"/>
                    <a:pt x="27" y="47"/>
                    <a:pt x="28" y="47"/>
                  </a:cubicBezTo>
                  <a:cubicBezTo>
                    <a:pt x="29" y="46"/>
                    <a:pt x="18" y="37"/>
                    <a:pt x="18" y="37"/>
                  </a:cubicBezTo>
                  <a:cubicBezTo>
                    <a:pt x="18" y="37"/>
                    <a:pt x="33" y="46"/>
                    <a:pt x="35" y="45"/>
                  </a:cubicBezTo>
                  <a:cubicBezTo>
                    <a:pt x="38" y="44"/>
                    <a:pt x="22" y="35"/>
                    <a:pt x="22" y="35"/>
                  </a:cubicBezTo>
                  <a:cubicBezTo>
                    <a:pt x="22" y="35"/>
                    <a:pt x="35" y="40"/>
                    <a:pt x="36" y="38"/>
                  </a:cubicBezTo>
                  <a:cubicBezTo>
                    <a:pt x="37" y="36"/>
                    <a:pt x="11" y="29"/>
                    <a:pt x="11" y="29"/>
                  </a:cubicBezTo>
                  <a:cubicBezTo>
                    <a:pt x="10" y="0"/>
                    <a:pt x="10" y="0"/>
                    <a:pt x="10" y="0"/>
                  </a:cubicBezTo>
                  <a:lnTo>
                    <a:pt x="8" y="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35"/>
            <p:cNvSpPr/>
            <p:nvPr/>
          </p:nvSpPr>
          <p:spPr>
            <a:xfrm>
              <a:off x="10299747" y="3586191"/>
              <a:ext cx="1937031" cy="1896055"/>
            </a:xfrm>
            <a:custGeom>
              <a:avLst/>
              <a:gdLst/>
              <a:ahLst/>
              <a:cxnLst/>
              <a:rect l="l" t="t" r="r" b="b"/>
              <a:pathLst>
                <a:path w="183" h="178" extrusionOk="0">
                  <a:moveTo>
                    <a:pt x="10" y="80"/>
                  </a:moveTo>
                  <a:cubicBezTo>
                    <a:pt x="10" y="80"/>
                    <a:pt x="17" y="87"/>
                    <a:pt x="17" y="96"/>
                  </a:cubicBezTo>
                  <a:cubicBezTo>
                    <a:pt x="18" y="105"/>
                    <a:pt x="37" y="177"/>
                    <a:pt x="100" y="178"/>
                  </a:cubicBezTo>
                  <a:cubicBezTo>
                    <a:pt x="163" y="178"/>
                    <a:pt x="178" y="123"/>
                    <a:pt x="180" y="106"/>
                  </a:cubicBezTo>
                  <a:cubicBezTo>
                    <a:pt x="183" y="89"/>
                    <a:pt x="172" y="55"/>
                    <a:pt x="172" y="45"/>
                  </a:cubicBezTo>
                  <a:cubicBezTo>
                    <a:pt x="171" y="36"/>
                    <a:pt x="174" y="21"/>
                    <a:pt x="174" y="21"/>
                  </a:cubicBezTo>
                  <a:cubicBezTo>
                    <a:pt x="180" y="13"/>
                    <a:pt x="180" y="13"/>
                    <a:pt x="180" y="13"/>
                  </a:cubicBezTo>
                  <a:cubicBezTo>
                    <a:pt x="180" y="13"/>
                    <a:pt x="179" y="5"/>
                    <a:pt x="169" y="3"/>
                  </a:cubicBezTo>
                  <a:cubicBezTo>
                    <a:pt x="158" y="0"/>
                    <a:pt x="137" y="12"/>
                    <a:pt x="128" y="38"/>
                  </a:cubicBezTo>
                  <a:cubicBezTo>
                    <a:pt x="119" y="63"/>
                    <a:pt x="116" y="78"/>
                    <a:pt x="93" y="79"/>
                  </a:cubicBezTo>
                  <a:cubicBezTo>
                    <a:pt x="70" y="81"/>
                    <a:pt x="44" y="71"/>
                    <a:pt x="31" y="61"/>
                  </a:cubicBezTo>
                  <a:cubicBezTo>
                    <a:pt x="18" y="52"/>
                    <a:pt x="10" y="52"/>
                    <a:pt x="7" y="49"/>
                  </a:cubicBezTo>
                  <a:cubicBezTo>
                    <a:pt x="4" y="45"/>
                    <a:pt x="0" y="54"/>
                    <a:pt x="0" y="59"/>
                  </a:cubicBezTo>
                  <a:cubicBezTo>
                    <a:pt x="0" y="64"/>
                    <a:pt x="2" y="64"/>
                    <a:pt x="4" y="67"/>
                  </a:cubicBezTo>
                  <a:cubicBezTo>
                    <a:pt x="5" y="69"/>
                    <a:pt x="6" y="76"/>
                    <a:pt x="10" y="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35"/>
            <p:cNvSpPr/>
            <p:nvPr/>
          </p:nvSpPr>
          <p:spPr>
            <a:xfrm>
              <a:off x="11847321" y="3268474"/>
              <a:ext cx="440700" cy="430456"/>
            </a:xfrm>
            <a:custGeom>
              <a:avLst/>
              <a:gdLst/>
              <a:ahLst/>
              <a:cxnLst/>
              <a:rect l="l" t="t" r="r" b="b"/>
              <a:pathLst>
                <a:path w="41" h="40" extrusionOk="0">
                  <a:moveTo>
                    <a:pt x="3" y="23"/>
                  </a:moveTo>
                  <a:cubicBezTo>
                    <a:pt x="3" y="23"/>
                    <a:pt x="12" y="36"/>
                    <a:pt x="20" y="38"/>
                  </a:cubicBezTo>
                  <a:cubicBezTo>
                    <a:pt x="28" y="40"/>
                    <a:pt x="38" y="26"/>
                    <a:pt x="39" y="16"/>
                  </a:cubicBezTo>
                  <a:cubicBezTo>
                    <a:pt x="41" y="6"/>
                    <a:pt x="39" y="4"/>
                    <a:pt x="36" y="5"/>
                  </a:cubicBezTo>
                  <a:cubicBezTo>
                    <a:pt x="33" y="7"/>
                    <a:pt x="33" y="13"/>
                    <a:pt x="29" y="12"/>
                  </a:cubicBezTo>
                  <a:cubicBezTo>
                    <a:pt x="26" y="12"/>
                    <a:pt x="28" y="0"/>
                    <a:pt x="23" y="1"/>
                  </a:cubicBezTo>
                  <a:cubicBezTo>
                    <a:pt x="19" y="2"/>
                    <a:pt x="19" y="12"/>
                    <a:pt x="15" y="11"/>
                  </a:cubicBezTo>
                  <a:cubicBezTo>
                    <a:pt x="11" y="11"/>
                    <a:pt x="3" y="5"/>
                    <a:pt x="1" y="10"/>
                  </a:cubicBezTo>
                  <a:cubicBezTo>
                    <a:pt x="0" y="14"/>
                    <a:pt x="3" y="21"/>
                    <a:pt x="3" y="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35"/>
            <p:cNvSpPr/>
            <p:nvPr/>
          </p:nvSpPr>
          <p:spPr>
            <a:xfrm>
              <a:off x="12011303" y="3801419"/>
              <a:ext cx="215226" cy="358713"/>
            </a:xfrm>
            <a:custGeom>
              <a:avLst/>
              <a:gdLst/>
              <a:ahLst/>
              <a:cxnLst/>
              <a:rect l="l" t="t" r="r" b="b"/>
              <a:pathLst>
                <a:path w="21" h="34" extrusionOk="0">
                  <a:moveTo>
                    <a:pt x="9" y="1"/>
                  </a:moveTo>
                  <a:cubicBezTo>
                    <a:pt x="9" y="1"/>
                    <a:pt x="0" y="32"/>
                    <a:pt x="11" y="33"/>
                  </a:cubicBezTo>
                  <a:cubicBezTo>
                    <a:pt x="21" y="34"/>
                    <a:pt x="20" y="12"/>
                    <a:pt x="18" y="3"/>
                  </a:cubicBezTo>
                  <a:cubicBezTo>
                    <a:pt x="15" y="0"/>
                    <a:pt x="15" y="0"/>
                    <a:pt x="15" y="0"/>
                  </a:cubicBezTo>
                  <a:lnTo>
                    <a:pt x="9" y="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35"/>
            <p:cNvSpPr/>
            <p:nvPr/>
          </p:nvSpPr>
          <p:spPr>
            <a:xfrm>
              <a:off x="12103542" y="3729677"/>
              <a:ext cx="143484" cy="174232"/>
            </a:xfrm>
            <a:custGeom>
              <a:avLst/>
              <a:gdLst/>
              <a:ahLst/>
              <a:cxnLst/>
              <a:rect l="l" t="t" r="r" b="b"/>
              <a:pathLst>
                <a:path w="14" h="17" extrusionOk="0">
                  <a:moveTo>
                    <a:pt x="10" y="0"/>
                  </a:moveTo>
                  <a:cubicBezTo>
                    <a:pt x="10" y="0"/>
                    <a:pt x="6" y="1"/>
                    <a:pt x="0" y="8"/>
                  </a:cubicBezTo>
                  <a:cubicBezTo>
                    <a:pt x="0" y="8"/>
                    <a:pt x="9" y="17"/>
                    <a:pt x="12" y="15"/>
                  </a:cubicBezTo>
                  <a:cubicBezTo>
                    <a:pt x="14" y="12"/>
                    <a:pt x="10" y="0"/>
                    <a:pt x="1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35"/>
            <p:cNvSpPr/>
            <p:nvPr/>
          </p:nvSpPr>
          <p:spPr>
            <a:xfrm>
              <a:off x="10719949" y="4467600"/>
              <a:ext cx="1055631" cy="553443"/>
            </a:xfrm>
            <a:custGeom>
              <a:avLst/>
              <a:gdLst/>
              <a:ahLst/>
              <a:cxnLst/>
              <a:rect l="l" t="t" r="r" b="b"/>
              <a:pathLst>
                <a:path w="99" h="52" extrusionOk="0">
                  <a:moveTo>
                    <a:pt x="59" y="52"/>
                  </a:moveTo>
                  <a:cubicBezTo>
                    <a:pt x="55" y="52"/>
                    <a:pt x="51" y="52"/>
                    <a:pt x="48" y="50"/>
                  </a:cubicBezTo>
                  <a:cubicBezTo>
                    <a:pt x="45" y="49"/>
                    <a:pt x="42" y="47"/>
                    <a:pt x="39" y="46"/>
                  </a:cubicBezTo>
                  <a:cubicBezTo>
                    <a:pt x="33" y="43"/>
                    <a:pt x="27" y="41"/>
                    <a:pt x="22" y="37"/>
                  </a:cubicBezTo>
                  <a:cubicBezTo>
                    <a:pt x="13" y="32"/>
                    <a:pt x="0" y="19"/>
                    <a:pt x="0" y="18"/>
                  </a:cubicBezTo>
                  <a:cubicBezTo>
                    <a:pt x="0" y="18"/>
                    <a:pt x="0" y="17"/>
                    <a:pt x="0" y="17"/>
                  </a:cubicBezTo>
                  <a:cubicBezTo>
                    <a:pt x="0" y="16"/>
                    <a:pt x="1" y="16"/>
                    <a:pt x="2" y="17"/>
                  </a:cubicBezTo>
                  <a:cubicBezTo>
                    <a:pt x="2" y="17"/>
                    <a:pt x="15" y="30"/>
                    <a:pt x="23" y="35"/>
                  </a:cubicBezTo>
                  <a:cubicBezTo>
                    <a:pt x="28" y="39"/>
                    <a:pt x="34" y="41"/>
                    <a:pt x="40" y="44"/>
                  </a:cubicBezTo>
                  <a:cubicBezTo>
                    <a:pt x="43" y="45"/>
                    <a:pt x="46" y="47"/>
                    <a:pt x="49" y="48"/>
                  </a:cubicBezTo>
                  <a:cubicBezTo>
                    <a:pt x="56" y="52"/>
                    <a:pt x="67" y="50"/>
                    <a:pt x="71" y="48"/>
                  </a:cubicBezTo>
                  <a:cubicBezTo>
                    <a:pt x="72" y="47"/>
                    <a:pt x="73" y="45"/>
                    <a:pt x="73" y="44"/>
                  </a:cubicBezTo>
                  <a:cubicBezTo>
                    <a:pt x="73" y="43"/>
                    <a:pt x="74" y="41"/>
                    <a:pt x="76" y="41"/>
                  </a:cubicBezTo>
                  <a:cubicBezTo>
                    <a:pt x="77" y="41"/>
                    <a:pt x="78" y="42"/>
                    <a:pt x="79" y="43"/>
                  </a:cubicBezTo>
                  <a:cubicBezTo>
                    <a:pt x="80" y="44"/>
                    <a:pt x="80" y="45"/>
                    <a:pt x="81" y="44"/>
                  </a:cubicBezTo>
                  <a:cubicBezTo>
                    <a:pt x="83" y="43"/>
                    <a:pt x="83" y="43"/>
                    <a:pt x="83" y="42"/>
                  </a:cubicBezTo>
                  <a:cubicBezTo>
                    <a:pt x="84" y="41"/>
                    <a:pt x="84" y="40"/>
                    <a:pt x="86" y="39"/>
                  </a:cubicBezTo>
                  <a:cubicBezTo>
                    <a:pt x="87" y="39"/>
                    <a:pt x="88" y="39"/>
                    <a:pt x="89" y="38"/>
                  </a:cubicBezTo>
                  <a:cubicBezTo>
                    <a:pt x="90" y="38"/>
                    <a:pt x="90" y="38"/>
                    <a:pt x="91" y="38"/>
                  </a:cubicBezTo>
                  <a:cubicBezTo>
                    <a:pt x="91" y="37"/>
                    <a:pt x="92" y="37"/>
                    <a:pt x="92" y="36"/>
                  </a:cubicBezTo>
                  <a:cubicBezTo>
                    <a:pt x="93" y="35"/>
                    <a:pt x="94" y="34"/>
                    <a:pt x="95" y="32"/>
                  </a:cubicBezTo>
                  <a:cubicBezTo>
                    <a:pt x="95" y="31"/>
                    <a:pt x="95" y="31"/>
                    <a:pt x="95" y="31"/>
                  </a:cubicBezTo>
                  <a:cubicBezTo>
                    <a:pt x="95" y="27"/>
                    <a:pt x="97" y="14"/>
                    <a:pt x="91" y="1"/>
                  </a:cubicBezTo>
                  <a:cubicBezTo>
                    <a:pt x="91" y="1"/>
                    <a:pt x="91" y="0"/>
                    <a:pt x="92" y="0"/>
                  </a:cubicBezTo>
                  <a:cubicBezTo>
                    <a:pt x="92" y="0"/>
                    <a:pt x="93" y="0"/>
                    <a:pt x="93" y="1"/>
                  </a:cubicBezTo>
                  <a:cubicBezTo>
                    <a:pt x="99" y="14"/>
                    <a:pt x="98" y="27"/>
                    <a:pt x="97" y="32"/>
                  </a:cubicBezTo>
                  <a:cubicBezTo>
                    <a:pt x="97" y="32"/>
                    <a:pt x="97" y="32"/>
                    <a:pt x="97" y="32"/>
                  </a:cubicBezTo>
                  <a:cubicBezTo>
                    <a:pt x="97" y="35"/>
                    <a:pt x="95" y="37"/>
                    <a:pt x="94" y="38"/>
                  </a:cubicBezTo>
                  <a:cubicBezTo>
                    <a:pt x="93" y="38"/>
                    <a:pt x="93" y="39"/>
                    <a:pt x="93" y="39"/>
                  </a:cubicBezTo>
                  <a:cubicBezTo>
                    <a:pt x="92" y="41"/>
                    <a:pt x="90" y="41"/>
                    <a:pt x="89" y="41"/>
                  </a:cubicBezTo>
                  <a:cubicBezTo>
                    <a:pt x="88" y="41"/>
                    <a:pt x="88" y="41"/>
                    <a:pt x="87" y="41"/>
                  </a:cubicBezTo>
                  <a:cubicBezTo>
                    <a:pt x="86" y="41"/>
                    <a:pt x="86" y="42"/>
                    <a:pt x="85" y="43"/>
                  </a:cubicBezTo>
                  <a:cubicBezTo>
                    <a:pt x="85" y="44"/>
                    <a:pt x="84" y="45"/>
                    <a:pt x="82" y="46"/>
                  </a:cubicBezTo>
                  <a:cubicBezTo>
                    <a:pt x="80" y="47"/>
                    <a:pt x="78" y="46"/>
                    <a:pt x="77" y="44"/>
                  </a:cubicBezTo>
                  <a:cubicBezTo>
                    <a:pt x="76" y="44"/>
                    <a:pt x="76" y="43"/>
                    <a:pt x="76" y="43"/>
                  </a:cubicBezTo>
                  <a:cubicBezTo>
                    <a:pt x="76" y="43"/>
                    <a:pt x="75" y="44"/>
                    <a:pt x="75" y="44"/>
                  </a:cubicBezTo>
                  <a:cubicBezTo>
                    <a:pt x="75" y="46"/>
                    <a:pt x="74" y="48"/>
                    <a:pt x="72" y="50"/>
                  </a:cubicBezTo>
                  <a:cubicBezTo>
                    <a:pt x="69" y="51"/>
                    <a:pt x="64" y="52"/>
                    <a:pt x="59" y="5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35"/>
            <p:cNvSpPr/>
            <p:nvPr/>
          </p:nvSpPr>
          <p:spPr>
            <a:xfrm>
              <a:off x="10883930" y="4570090"/>
              <a:ext cx="81991" cy="61494"/>
            </a:xfrm>
            <a:custGeom>
              <a:avLst/>
              <a:gdLst/>
              <a:ahLst/>
              <a:cxnLst/>
              <a:rect l="l" t="t" r="r" b="b"/>
              <a:pathLst>
                <a:path w="8" h="6" extrusionOk="0">
                  <a:moveTo>
                    <a:pt x="6" y="6"/>
                  </a:moveTo>
                  <a:cubicBezTo>
                    <a:pt x="6" y="6"/>
                    <a:pt x="6" y="6"/>
                    <a:pt x="6" y="6"/>
                  </a:cubicBezTo>
                  <a:cubicBezTo>
                    <a:pt x="3" y="4"/>
                    <a:pt x="1" y="2"/>
                    <a:pt x="1" y="2"/>
                  </a:cubicBezTo>
                  <a:cubicBezTo>
                    <a:pt x="0" y="2"/>
                    <a:pt x="0" y="1"/>
                    <a:pt x="1" y="1"/>
                  </a:cubicBezTo>
                  <a:cubicBezTo>
                    <a:pt x="1" y="0"/>
                    <a:pt x="2" y="0"/>
                    <a:pt x="2" y="1"/>
                  </a:cubicBezTo>
                  <a:cubicBezTo>
                    <a:pt x="2" y="1"/>
                    <a:pt x="4" y="2"/>
                    <a:pt x="7" y="4"/>
                  </a:cubicBezTo>
                  <a:cubicBezTo>
                    <a:pt x="7" y="4"/>
                    <a:pt x="8" y="5"/>
                    <a:pt x="7" y="5"/>
                  </a:cubicBezTo>
                  <a:cubicBezTo>
                    <a:pt x="7" y="6"/>
                    <a:pt x="7" y="6"/>
                    <a:pt x="6" y="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35"/>
            <p:cNvSpPr/>
            <p:nvPr/>
          </p:nvSpPr>
          <p:spPr>
            <a:xfrm>
              <a:off x="10986419" y="4570090"/>
              <a:ext cx="71742" cy="51245"/>
            </a:xfrm>
            <a:custGeom>
              <a:avLst/>
              <a:gdLst/>
              <a:ahLst/>
              <a:cxnLst/>
              <a:rect l="l" t="t" r="r" b="b"/>
              <a:pathLst>
                <a:path w="7" h="5" extrusionOk="0">
                  <a:moveTo>
                    <a:pt x="6" y="5"/>
                  </a:moveTo>
                  <a:cubicBezTo>
                    <a:pt x="5" y="5"/>
                    <a:pt x="5" y="5"/>
                    <a:pt x="5" y="5"/>
                  </a:cubicBezTo>
                  <a:cubicBezTo>
                    <a:pt x="4" y="4"/>
                    <a:pt x="0" y="2"/>
                    <a:pt x="0" y="2"/>
                  </a:cubicBezTo>
                  <a:cubicBezTo>
                    <a:pt x="1" y="0"/>
                    <a:pt x="1" y="0"/>
                    <a:pt x="1" y="0"/>
                  </a:cubicBezTo>
                  <a:cubicBezTo>
                    <a:pt x="1" y="0"/>
                    <a:pt x="5" y="2"/>
                    <a:pt x="6" y="2"/>
                  </a:cubicBezTo>
                  <a:cubicBezTo>
                    <a:pt x="7" y="3"/>
                    <a:pt x="7" y="3"/>
                    <a:pt x="7" y="4"/>
                  </a:cubicBezTo>
                  <a:cubicBezTo>
                    <a:pt x="7" y="4"/>
                    <a:pt x="6" y="5"/>
                    <a:pt x="6"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35"/>
            <p:cNvSpPr/>
            <p:nvPr/>
          </p:nvSpPr>
          <p:spPr>
            <a:xfrm>
              <a:off x="11027414" y="4631583"/>
              <a:ext cx="71742" cy="61494"/>
            </a:xfrm>
            <a:custGeom>
              <a:avLst/>
              <a:gdLst/>
              <a:ahLst/>
              <a:cxnLst/>
              <a:rect l="l" t="t" r="r" b="b"/>
              <a:pathLst>
                <a:path w="7" h="6" extrusionOk="0">
                  <a:moveTo>
                    <a:pt x="6" y="6"/>
                  </a:moveTo>
                  <a:cubicBezTo>
                    <a:pt x="6" y="6"/>
                    <a:pt x="6" y="6"/>
                    <a:pt x="6" y="6"/>
                  </a:cubicBezTo>
                  <a:cubicBezTo>
                    <a:pt x="2" y="5"/>
                    <a:pt x="0" y="2"/>
                    <a:pt x="0" y="2"/>
                  </a:cubicBezTo>
                  <a:cubicBezTo>
                    <a:pt x="0" y="2"/>
                    <a:pt x="0" y="1"/>
                    <a:pt x="0" y="1"/>
                  </a:cubicBezTo>
                  <a:cubicBezTo>
                    <a:pt x="1" y="0"/>
                    <a:pt x="2" y="1"/>
                    <a:pt x="2" y="1"/>
                  </a:cubicBezTo>
                  <a:cubicBezTo>
                    <a:pt x="2" y="1"/>
                    <a:pt x="3" y="3"/>
                    <a:pt x="6" y="3"/>
                  </a:cubicBezTo>
                  <a:cubicBezTo>
                    <a:pt x="7" y="3"/>
                    <a:pt x="7" y="4"/>
                    <a:pt x="7" y="5"/>
                  </a:cubicBezTo>
                  <a:cubicBezTo>
                    <a:pt x="7" y="5"/>
                    <a:pt x="6" y="6"/>
                    <a:pt x="6" y="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35"/>
            <p:cNvSpPr/>
            <p:nvPr/>
          </p:nvSpPr>
          <p:spPr>
            <a:xfrm>
              <a:off x="10842935" y="4467600"/>
              <a:ext cx="102488" cy="71743"/>
            </a:xfrm>
            <a:custGeom>
              <a:avLst/>
              <a:gdLst/>
              <a:ahLst/>
              <a:cxnLst/>
              <a:rect l="l" t="t" r="r" b="b"/>
              <a:pathLst>
                <a:path w="9" h="6" extrusionOk="0">
                  <a:moveTo>
                    <a:pt x="8" y="6"/>
                  </a:moveTo>
                  <a:cubicBezTo>
                    <a:pt x="7" y="6"/>
                    <a:pt x="7" y="6"/>
                    <a:pt x="7" y="6"/>
                  </a:cubicBezTo>
                  <a:cubicBezTo>
                    <a:pt x="6" y="5"/>
                    <a:pt x="0" y="2"/>
                    <a:pt x="0" y="2"/>
                  </a:cubicBezTo>
                  <a:cubicBezTo>
                    <a:pt x="1" y="0"/>
                    <a:pt x="1" y="0"/>
                    <a:pt x="1" y="0"/>
                  </a:cubicBezTo>
                  <a:cubicBezTo>
                    <a:pt x="1" y="0"/>
                    <a:pt x="7" y="3"/>
                    <a:pt x="8" y="4"/>
                  </a:cubicBezTo>
                  <a:cubicBezTo>
                    <a:pt x="9" y="4"/>
                    <a:pt x="9" y="5"/>
                    <a:pt x="9" y="5"/>
                  </a:cubicBezTo>
                  <a:cubicBezTo>
                    <a:pt x="9" y="6"/>
                    <a:pt x="8" y="6"/>
                    <a:pt x="8" y="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35"/>
            <p:cNvSpPr/>
            <p:nvPr/>
          </p:nvSpPr>
          <p:spPr>
            <a:xfrm>
              <a:off x="10986419" y="4488098"/>
              <a:ext cx="71742" cy="61494"/>
            </a:xfrm>
            <a:custGeom>
              <a:avLst/>
              <a:gdLst/>
              <a:ahLst/>
              <a:cxnLst/>
              <a:rect l="l" t="t" r="r" b="b"/>
              <a:pathLst>
                <a:path w="7" h="5" extrusionOk="0">
                  <a:moveTo>
                    <a:pt x="6" y="5"/>
                  </a:moveTo>
                  <a:cubicBezTo>
                    <a:pt x="6" y="5"/>
                    <a:pt x="6" y="5"/>
                    <a:pt x="6" y="5"/>
                  </a:cubicBezTo>
                  <a:cubicBezTo>
                    <a:pt x="4" y="4"/>
                    <a:pt x="1" y="2"/>
                    <a:pt x="1" y="2"/>
                  </a:cubicBezTo>
                  <a:cubicBezTo>
                    <a:pt x="0" y="2"/>
                    <a:pt x="0" y="1"/>
                    <a:pt x="0" y="0"/>
                  </a:cubicBezTo>
                  <a:cubicBezTo>
                    <a:pt x="1" y="0"/>
                    <a:pt x="1" y="0"/>
                    <a:pt x="2" y="0"/>
                  </a:cubicBezTo>
                  <a:cubicBezTo>
                    <a:pt x="3" y="1"/>
                    <a:pt x="5" y="2"/>
                    <a:pt x="6" y="2"/>
                  </a:cubicBezTo>
                  <a:cubicBezTo>
                    <a:pt x="7" y="3"/>
                    <a:pt x="7" y="3"/>
                    <a:pt x="7" y="4"/>
                  </a:cubicBezTo>
                  <a:cubicBezTo>
                    <a:pt x="7" y="4"/>
                    <a:pt x="7" y="5"/>
                    <a:pt x="6"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35"/>
            <p:cNvSpPr/>
            <p:nvPr/>
          </p:nvSpPr>
          <p:spPr>
            <a:xfrm>
              <a:off x="10699451" y="4447103"/>
              <a:ext cx="102488" cy="81992"/>
            </a:xfrm>
            <a:custGeom>
              <a:avLst/>
              <a:gdLst/>
              <a:ahLst/>
              <a:cxnLst/>
              <a:rect l="l" t="t" r="r" b="b"/>
              <a:pathLst>
                <a:path w="10" h="7" extrusionOk="0">
                  <a:moveTo>
                    <a:pt x="9" y="7"/>
                  </a:moveTo>
                  <a:cubicBezTo>
                    <a:pt x="9" y="7"/>
                    <a:pt x="9" y="7"/>
                    <a:pt x="9" y="7"/>
                  </a:cubicBezTo>
                  <a:cubicBezTo>
                    <a:pt x="5" y="6"/>
                    <a:pt x="1" y="2"/>
                    <a:pt x="1" y="2"/>
                  </a:cubicBezTo>
                  <a:cubicBezTo>
                    <a:pt x="0" y="1"/>
                    <a:pt x="0" y="1"/>
                    <a:pt x="1" y="0"/>
                  </a:cubicBezTo>
                  <a:cubicBezTo>
                    <a:pt x="1" y="0"/>
                    <a:pt x="2" y="0"/>
                    <a:pt x="2" y="0"/>
                  </a:cubicBezTo>
                  <a:cubicBezTo>
                    <a:pt x="3" y="1"/>
                    <a:pt x="7" y="4"/>
                    <a:pt x="9" y="5"/>
                  </a:cubicBezTo>
                  <a:cubicBezTo>
                    <a:pt x="10" y="5"/>
                    <a:pt x="10" y="6"/>
                    <a:pt x="10" y="6"/>
                  </a:cubicBezTo>
                  <a:cubicBezTo>
                    <a:pt x="10" y="7"/>
                    <a:pt x="9" y="7"/>
                    <a:pt x="9"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35"/>
            <p:cNvSpPr/>
            <p:nvPr/>
          </p:nvSpPr>
          <p:spPr>
            <a:xfrm>
              <a:off x="10750695" y="4395858"/>
              <a:ext cx="81991" cy="51245"/>
            </a:xfrm>
            <a:custGeom>
              <a:avLst/>
              <a:gdLst/>
              <a:ahLst/>
              <a:cxnLst/>
              <a:rect l="l" t="t" r="r" b="b"/>
              <a:pathLst>
                <a:path w="8" h="5" extrusionOk="0">
                  <a:moveTo>
                    <a:pt x="6" y="5"/>
                  </a:moveTo>
                  <a:cubicBezTo>
                    <a:pt x="6" y="5"/>
                    <a:pt x="6" y="5"/>
                    <a:pt x="6" y="5"/>
                  </a:cubicBezTo>
                  <a:cubicBezTo>
                    <a:pt x="1" y="2"/>
                    <a:pt x="1" y="2"/>
                    <a:pt x="1" y="2"/>
                  </a:cubicBezTo>
                  <a:cubicBezTo>
                    <a:pt x="0" y="2"/>
                    <a:pt x="0" y="2"/>
                    <a:pt x="0" y="1"/>
                  </a:cubicBezTo>
                  <a:cubicBezTo>
                    <a:pt x="0" y="0"/>
                    <a:pt x="1" y="0"/>
                    <a:pt x="2" y="0"/>
                  </a:cubicBezTo>
                  <a:cubicBezTo>
                    <a:pt x="7" y="3"/>
                    <a:pt x="7" y="3"/>
                    <a:pt x="7" y="3"/>
                  </a:cubicBezTo>
                  <a:cubicBezTo>
                    <a:pt x="7" y="3"/>
                    <a:pt x="8" y="4"/>
                    <a:pt x="7" y="4"/>
                  </a:cubicBezTo>
                  <a:cubicBezTo>
                    <a:pt x="7" y="5"/>
                    <a:pt x="7" y="5"/>
                    <a:pt x="6"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35"/>
            <p:cNvSpPr/>
            <p:nvPr/>
          </p:nvSpPr>
          <p:spPr>
            <a:xfrm>
              <a:off x="11683340" y="5256769"/>
              <a:ext cx="112737" cy="61494"/>
            </a:xfrm>
            <a:custGeom>
              <a:avLst/>
              <a:gdLst/>
              <a:ahLst/>
              <a:cxnLst/>
              <a:rect l="l" t="t" r="r" b="b"/>
              <a:pathLst>
                <a:path w="10" h="6" extrusionOk="0">
                  <a:moveTo>
                    <a:pt x="1" y="6"/>
                  </a:moveTo>
                  <a:cubicBezTo>
                    <a:pt x="1" y="6"/>
                    <a:pt x="0" y="6"/>
                    <a:pt x="0" y="6"/>
                  </a:cubicBezTo>
                  <a:cubicBezTo>
                    <a:pt x="0" y="5"/>
                    <a:pt x="0" y="4"/>
                    <a:pt x="1" y="4"/>
                  </a:cubicBezTo>
                  <a:cubicBezTo>
                    <a:pt x="2" y="4"/>
                    <a:pt x="6" y="2"/>
                    <a:pt x="8" y="0"/>
                  </a:cubicBezTo>
                  <a:cubicBezTo>
                    <a:pt x="8" y="0"/>
                    <a:pt x="9" y="0"/>
                    <a:pt x="9" y="0"/>
                  </a:cubicBezTo>
                  <a:cubicBezTo>
                    <a:pt x="10" y="1"/>
                    <a:pt x="10" y="1"/>
                    <a:pt x="9" y="2"/>
                  </a:cubicBezTo>
                  <a:cubicBezTo>
                    <a:pt x="7" y="4"/>
                    <a:pt x="2" y="6"/>
                    <a:pt x="2" y="6"/>
                  </a:cubicBezTo>
                  <a:lnTo>
                    <a:pt x="1" y="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35"/>
            <p:cNvSpPr/>
            <p:nvPr/>
          </p:nvSpPr>
          <p:spPr>
            <a:xfrm>
              <a:off x="11714086" y="5185026"/>
              <a:ext cx="71742" cy="61494"/>
            </a:xfrm>
            <a:custGeom>
              <a:avLst/>
              <a:gdLst/>
              <a:ahLst/>
              <a:cxnLst/>
              <a:rect l="l" t="t" r="r" b="b"/>
              <a:pathLst>
                <a:path w="7" h="6" extrusionOk="0">
                  <a:moveTo>
                    <a:pt x="2" y="6"/>
                  </a:moveTo>
                  <a:cubicBezTo>
                    <a:pt x="1" y="6"/>
                    <a:pt x="1" y="6"/>
                    <a:pt x="1" y="6"/>
                  </a:cubicBezTo>
                  <a:cubicBezTo>
                    <a:pt x="0" y="5"/>
                    <a:pt x="0" y="4"/>
                    <a:pt x="1" y="4"/>
                  </a:cubicBezTo>
                  <a:cubicBezTo>
                    <a:pt x="4" y="0"/>
                    <a:pt x="4" y="0"/>
                    <a:pt x="4" y="0"/>
                  </a:cubicBezTo>
                  <a:cubicBezTo>
                    <a:pt x="5" y="0"/>
                    <a:pt x="6" y="0"/>
                    <a:pt x="6" y="0"/>
                  </a:cubicBezTo>
                  <a:cubicBezTo>
                    <a:pt x="7" y="1"/>
                    <a:pt x="7" y="1"/>
                    <a:pt x="6" y="2"/>
                  </a:cubicBezTo>
                  <a:cubicBezTo>
                    <a:pt x="2" y="6"/>
                    <a:pt x="2" y="6"/>
                    <a:pt x="2" y="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35"/>
            <p:cNvSpPr/>
            <p:nvPr/>
          </p:nvSpPr>
          <p:spPr>
            <a:xfrm>
              <a:off x="11816575" y="5164528"/>
              <a:ext cx="61493" cy="71743"/>
            </a:xfrm>
            <a:custGeom>
              <a:avLst/>
              <a:gdLst/>
              <a:ahLst/>
              <a:cxnLst/>
              <a:rect l="l" t="t" r="r" b="b"/>
              <a:pathLst>
                <a:path w="6" h="7" extrusionOk="0">
                  <a:moveTo>
                    <a:pt x="1" y="7"/>
                  </a:moveTo>
                  <a:cubicBezTo>
                    <a:pt x="0" y="7"/>
                    <a:pt x="0" y="7"/>
                    <a:pt x="0" y="7"/>
                  </a:cubicBezTo>
                  <a:cubicBezTo>
                    <a:pt x="0" y="6"/>
                    <a:pt x="0" y="6"/>
                    <a:pt x="0" y="5"/>
                  </a:cubicBezTo>
                  <a:cubicBezTo>
                    <a:pt x="0" y="5"/>
                    <a:pt x="2" y="3"/>
                    <a:pt x="3" y="1"/>
                  </a:cubicBezTo>
                  <a:cubicBezTo>
                    <a:pt x="4" y="0"/>
                    <a:pt x="4" y="0"/>
                    <a:pt x="5" y="0"/>
                  </a:cubicBezTo>
                  <a:cubicBezTo>
                    <a:pt x="5" y="1"/>
                    <a:pt x="6" y="1"/>
                    <a:pt x="5" y="2"/>
                  </a:cubicBezTo>
                  <a:cubicBezTo>
                    <a:pt x="4" y="4"/>
                    <a:pt x="2" y="7"/>
                    <a:pt x="2" y="7"/>
                  </a:cubicBezTo>
                  <a:lnTo>
                    <a:pt x="1"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35"/>
            <p:cNvSpPr/>
            <p:nvPr/>
          </p:nvSpPr>
          <p:spPr>
            <a:xfrm>
              <a:off x="11806326" y="5082537"/>
              <a:ext cx="71742" cy="71743"/>
            </a:xfrm>
            <a:custGeom>
              <a:avLst/>
              <a:gdLst/>
              <a:ahLst/>
              <a:cxnLst/>
              <a:rect l="l" t="t" r="r" b="b"/>
              <a:pathLst>
                <a:path w="7" h="7" extrusionOk="0">
                  <a:moveTo>
                    <a:pt x="2" y="7"/>
                  </a:moveTo>
                  <a:cubicBezTo>
                    <a:pt x="1" y="7"/>
                    <a:pt x="1" y="7"/>
                    <a:pt x="1" y="7"/>
                  </a:cubicBezTo>
                  <a:cubicBezTo>
                    <a:pt x="0" y="6"/>
                    <a:pt x="0" y="6"/>
                    <a:pt x="1" y="5"/>
                  </a:cubicBezTo>
                  <a:cubicBezTo>
                    <a:pt x="2" y="4"/>
                    <a:pt x="5" y="2"/>
                    <a:pt x="5" y="1"/>
                  </a:cubicBezTo>
                  <a:cubicBezTo>
                    <a:pt x="5" y="0"/>
                    <a:pt x="6" y="0"/>
                    <a:pt x="7" y="0"/>
                  </a:cubicBezTo>
                  <a:cubicBezTo>
                    <a:pt x="7" y="0"/>
                    <a:pt x="7" y="1"/>
                    <a:pt x="7" y="2"/>
                  </a:cubicBezTo>
                  <a:cubicBezTo>
                    <a:pt x="6" y="4"/>
                    <a:pt x="3" y="7"/>
                    <a:pt x="2"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35"/>
            <p:cNvSpPr/>
            <p:nvPr/>
          </p:nvSpPr>
          <p:spPr>
            <a:xfrm>
              <a:off x="11898565" y="5082537"/>
              <a:ext cx="61493" cy="71743"/>
            </a:xfrm>
            <a:custGeom>
              <a:avLst/>
              <a:gdLst/>
              <a:ahLst/>
              <a:cxnLst/>
              <a:rect l="l" t="t" r="r" b="b"/>
              <a:pathLst>
                <a:path w="6" h="7" extrusionOk="0">
                  <a:moveTo>
                    <a:pt x="1" y="7"/>
                  </a:moveTo>
                  <a:cubicBezTo>
                    <a:pt x="0" y="7"/>
                    <a:pt x="0" y="7"/>
                    <a:pt x="0" y="6"/>
                  </a:cubicBezTo>
                  <a:cubicBezTo>
                    <a:pt x="0" y="6"/>
                    <a:pt x="0" y="5"/>
                    <a:pt x="0" y="5"/>
                  </a:cubicBezTo>
                  <a:cubicBezTo>
                    <a:pt x="0" y="5"/>
                    <a:pt x="3" y="3"/>
                    <a:pt x="4" y="1"/>
                  </a:cubicBezTo>
                  <a:cubicBezTo>
                    <a:pt x="4" y="0"/>
                    <a:pt x="5" y="0"/>
                    <a:pt x="6" y="1"/>
                  </a:cubicBezTo>
                  <a:cubicBezTo>
                    <a:pt x="6" y="1"/>
                    <a:pt x="6" y="2"/>
                    <a:pt x="6" y="2"/>
                  </a:cubicBezTo>
                  <a:cubicBezTo>
                    <a:pt x="4" y="5"/>
                    <a:pt x="2" y="7"/>
                    <a:pt x="1"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35"/>
            <p:cNvSpPr/>
            <p:nvPr/>
          </p:nvSpPr>
          <p:spPr>
            <a:xfrm>
              <a:off x="11919063" y="4990296"/>
              <a:ext cx="61493" cy="71743"/>
            </a:xfrm>
            <a:custGeom>
              <a:avLst/>
              <a:gdLst/>
              <a:ahLst/>
              <a:cxnLst/>
              <a:rect l="l" t="t" r="r" b="b"/>
              <a:pathLst>
                <a:path w="6" h="7" extrusionOk="0">
                  <a:moveTo>
                    <a:pt x="1" y="7"/>
                  </a:moveTo>
                  <a:cubicBezTo>
                    <a:pt x="0" y="7"/>
                    <a:pt x="0" y="7"/>
                    <a:pt x="0" y="7"/>
                  </a:cubicBezTo>
                  <a:cubicBezTo>
                    <a:pt x="0" y="6"/>
                    <a:pt x="0" y="6"/>
                    <a:pt x="0" y="5"/>
                  </a:cubicBezTo>
                  <a:cubicBezTo>
                    <a:pt x="2" y="3"/>
                    <a:pt x="4" y="1"/>
                    <a:pt x="4" y="1"/>
                  </a:cubicBezTo>
                  <a:cubicBezTo>
                    <a:pt x="4" y="0"/>
                    <a:pt x="5" y="0"/>
                    <a:pt x="5" y="0"/>
                  </a:cubicBezTo>
                  <a:cubicBezTo>
                    <a:pt x="6" y="0"/>
                    <a:pt x="6" y="1"/>
                    <a:pt x="6" y="1"/>
                  </a:cubicBezTo>
                  <a:cubicBezTo>
                    <a:pt x="6" y="3"/>
                    <a:pt x="3" y="6"/>
                    <a:pt x="2" y="7"/>
                  </a:cubicBezTo>
                  <a:lnTo>
                    <a:pt x="1"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35"/>
            <p:cNvSpPr/>
            <p:nvPr/>
          </p:nvSpPr>
          <p:spPr>
            <a:xfrm>
              <a:off x="11980556" y="5021043"/>
              <a:ext cx="71742" cy="92240"/>
            </a:xfrm>
            <a:custGeom>
              <a:avLst/>
              <a:gdLst/>
              <a:ahLst/>
              <a:cxnLst/>
              <a:rect l="l" t="t" r="r" b="b"/>
              <a:pathLst>
                <a:path w="6" h="8" extrusionOk="0">
                  <a:moveTo>
                    <a:pt x="1" y="8"/>
                  </a:moveTo>
                  <a:cubicBezTo>
                    <a:pt x="0" y="8"/>
                    <a:pt x="0" y="8"/>
                    <a:pt x="0" y="8"/>
                  </a:cubicBezTo>
                  <a:cubicBezTo>
                    <a:pt x="0" y="8"/>
                    <a:pt x="0" y="7"/>
                    <a:pt x="0" y="6"/>
                  </a:cubicBezTo>
                  <a:cubicBezTo>
                    <a:pt x="1" y="5"/>
                    <a:pt x="3" y="2"/>
                    <a:pt x="4" y="1"/>
                  </a:cubicBezTo>
                  <a:cubicBezTo>
                    <a:pt x="4" y="0"/>
                    <a:pt x="5" y="0"/>
                    <a:pt x="5" y="0"/>
                  </a:cubicBezTo>
                  <a:cubicBezTo>
                    <a:pt x="6" y="0"/>
                    <a:pt x="6" y="1"/>
                    <a:pt x="6" y="2"/>
                  </a:cubicBezTo>
                  <a:cubicBezTo>
                    <a:pt x="5" y="4"/>
                    <a:pt x="2" y="8"/>
                    <a:pt x="2" y="8"/>
                  </a:cubicBezTo>
                  <a:lnTo>
                    <a:pt x="1" y="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28" name="Google Shape;2228;p35"/>
          <p:cNvGrpSpPr/>
          <p:nvPr/>
        </p:nvGrpSpPr>
        <p:grpSpPr>
          <a:xfrm>
            <a:off x="363862" y="563276"/>
            <a:ext cx="2455557" cy="940730"/>
            <a:chOff x="232237" y="8592"/>
            <a:chExt cx="2938324" cy="1125813"/>
          </a:xfrm>
        </p:grpSpPr>
        <p:grpSp>
          <p:nvGrpSpPr>
            <p:cNvPr id="2229" name="Google Shape;2229;p35"/>
            <p:cNvGrpSpPr/>
            <p:nvPr/>
          </p:nvGrpSpPr>
          <p:grpSpPr>
            <a:xfrm>
              <a:off x="1042687" y="8592"/>
              <a:ext cx="1317424" cy="1125806"/>
              <a:chOff x="9314465" y="3099780"/>
              <a:chExt cx="910138" cy="777759"/>
            </a:xfrm>
          </p:grpSpPr>
          <p:sp>
            <p:nvSpPr>
              <p:cNvPr id="2230" name="Google Shape;2230;p35"/>
              <p:cNvSpPr/>
              <p:nvPr/>
            </p:nvSpPr>
            <p:spPr>
              <a:xfrm>
                <a:off x="9364108" y="3132877"/>
                <a:ext cx="810850" cy="744663"/>
              </a:xfrm>
              <a:custGeom>
                <a:avLst/>
                <a:gdLst/>
                <a:ahLst/>
                <a:cxnLst/>
                <a:rect l="l" t="t" r="r" b="b"/>
                <a:pathLst>
                  <a:path w="98" h="90" extrusionOk="0">
                    <a:moveTo>
                      <a:pt x="98" y="45"/>
                    </a:moveTo>
                    <a:lnTo>
                      <a:pt x="83" y="13"/>
                    </a:lnTo>
                    <a:lnTo>
                      <a:pt x="49" y="0"/>
                    </a:lnTo>
                    <a:lnTo>
                      <a:pt x="49" y="0"/>
                    </a:lnTo>
                    <a:lnTo>
                      <a:pt x="49" y="0"/>
                    </a:lnTo>
                    <a:lnTo>
                      <a:pt x="49" y="0"/>
                    </a:lnTo>
                    <a:lnTo>
                      <a:pt x="49" y="0"/>
                    </a:lnTo>
                    <a:lnTo>
                      <a:pt x="16" y="13"/>
                    </a:lnTo>
                    <a:lnTo>
                      <a:pt x="0" y="45"/>
                    </a:lnTo>
                    <a:lnTo>
                      <a:pt x="0" y="90"/>
                    </a:lnTo>
                    <a:lnTo>
                      <a:pt x="49" y="90"/>
                    </a:lnTo>
                    <a:lnTo>
                      <a:pt x="49" y="90"/>
                    </a:lnTo>
                    <a:lnTo>
                      <a:pt x="98" y="90"/>
                    </a:lnTo>
                    <a:lnTo>
                      <a:pt x="98"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35"/>
              <p:cNvSpPr/>
              <p:nvPr/>
            </p:nvSpPr>
            <p:spPr>
              <a:xfrm>
                <a:off x="9364108" y="3819621"/>
                <a:ext cx="0" cy="0"/>
              </a:xfrm>
              <a:prstGeom prst="rect">
                <a:avLst/>
              </a:prstGeom>
              <a:solidFill>
                <a:srgbClr val="ED2A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2" name="Google Shape;2232;p35"/>
              <p:cNvSpPr/>
              <p:nvPr/>
            </p:nvSpPr>
            <p:spPr>
              <a:xfrm>
                <a:off x="9364108" y="3728607"/>
                <a:ext cx="0" cy="0"/>
              </a:xfrm>
              <a:prstGeom prst="rect">
                <a:avLst/>
              </a:prstGeom>
              <a:solidFill>
                <a:srgbClr val="ED2A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3" name="Google Shape;2233;p35"/>
              <p:cNvSpPr/>
              <p:nvPr/>
            </p:nvSpPr>
            <p:spPr>
              <a:xfrm>
                <a:off x="9364108" y="3645867"/>
                <a:ext cx="0" cy="0"/>
              </a:xfrm>
              <a:prstGeom prst="rect">
                <a:avLst/>
              </a:prstGeom>
              <a:solidFill>
                <a:srgbClr val="ED2A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35"/>
              <p:cNvSpPr/>
              <p:nvPr/>
            </p:nvSpPr>
            <p:spPr>
              <a:xfrm>
                <a:off x="9364108" y="3546578"/>
                <a:ext cx="0" cy="0"/>
              </a:xfrm>
              <a:prstGeom prst="rect">
                <a:avLst/>
              </a:prstGeom>
              <a:solidFill>
                <a:srgbClr val="ED2A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35"/>
              <p:cNvSpPr/>
              <p:nvPr/>
            </p:nvSpPr>
            <p:spPr>
              <a:xfrm>
                <a:off x="9364108" y="3455564"/>
                <a:ext cx="0" cy="0"/>
              </a:xfrm>
              <a:prstGeom prst="rect">
                <a:avLst/>
              </a:prstGeom>
              <a:solidFill>
                <a:srgbClr val="ED2A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35"/>
              <p:cNvSpPr/>
              <p:nvPr/>
            </p:nvSpPr>
            <p:spPr>
              <a:xfrm>
                <a:off x="9364108" y="3356275"/>
                <a:ext cx="0" cy="0"/>
              </a:xfrm>
              <a:prstGeom prst="rect">
                <a:avLst/>
              </a:prstGeom>
              <a:solidFill>
                <a:srgbClr val="ED2A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35"/>
              <p:cNvSpPr/>
              <p:nvPr/>
            </p:nvSpPr>
            <p:spPr>
              <a:xfrm>
                <a:off x="9364108" y="3265261"/>
                <a:ext cx="0" cy="0"/>
              </a:xfrm>
              <a:prstGeom prst="rect">
                <a:avLst/>
              </a:prstGeom>
              <a:solidFill>
                <a:srgbClr val="ED2A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35"/>
              <p:cNvSpPr/>
              <p:nvPr/>
            </p:nvSpPr>
            <p:spPr>
              <a:xfrm>
                <a:off x="9364108" y="3174247"/>
                <a:ext cx="0" cy="0"/>
              </a:xfrm>
              <a:prstGeom prst="rect">
                <a:avLst/>
              </a:prstGeom>
              <a:solidFill>
                <a:srgbClr val="ED2A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35"/>
              <p:cNvSpPr/>
              <p:nvPr/>
            </p:nvSpPr>
            <p:spPr>
              <a:xfrm>
                <a:off x="9504766" y="3579674"/>
                <a:ext cx="546083" cy="297865"/>
              </a:xfrm>
              <a:custGeom>
                <a:avLst/>
                <a:gdLst/>
                <a:ahLst/>
                <a:cxnLst/>
                <a:rect l="l" t="t" r="r" b="b"/>
                <a:pathLst>
                  <a:path w="66" h="36" extrusionOk="0">
                    <a:moveTo>
                      <a:pt x="62" y="6"/>
                    </a:moveTo>
                    <a:lnTo>
                      <a:pt x="62" y="32"/>
                    </a:lnTo>
                    <a:lnTo>
                      <a:pt x="5" y="32"/>
                    </a:lnTo>
                    <a:lnTo>
                      <a:pt x="5" y="6"/>
                    </a:lnTo>
                    <a:lnTo>
                      <a:pt x="62" y="6"/>
                    </a:lnTo>
                    <a:close/>
                    <a:moveTo>
                      <a:pt x="66" y="0"/>
                    </a:moveTo>
                    <a:lnTo>
                      <a:pt x="0" y="0"/>
                    </a:lnTo>
                    <a:lnTo>
                      <a:pt x="0" y="36"/>
                    </a:lnTo>
                    <a:lnTo>
                      <a:pt x="66" y="36"/>
                    </a:lnTo>
                    <a:lnTo>
                      <a:pt x="6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35"/>
              <p:cNvSpPr/>
              <p:nvPr/>
            </p:nvSpPr>
            <p:spPr>
              <a:xfrm>
                <a:off x="9504766" y="3579674"/>
                <a:ext cx="546083" cy="297865"/>
              </a:xfrm>
              <a:custGeom>
                <a:avLst/>
                <a:gdLst/>
                <a:ahLst/>
                <a:cxnLst/>
                <a:rect l="l" t="t" r="r" b="b"/>
                <a:pathLst>
                  <a:path w="66" h="36" extrusionOk="0">
                    <a:moveTo>
                      <a:pt x="62" y="6"/>
                    </a:moveTo>
                    <a:lnTo>
                      <a:pt x="62" y="32"/>
                    </a:lnTo>
                    <a:lnTo>
                      <a:pt x="5" y="32"/>
                    </a:lnTo>
                    <a:lnTo>
                      <a:pt x="5" y="6"/>
                    </a:lnTo>
                    <a:lnTo>
                      <a:pt x="62" y="6"/>
                    </a:lnTo>
                    <a:moveTo>
                      <a:pt x="66" y="0"/>
                    </a:moveTo>
                    <a:lnTo>
                      <a:pt x="0" y="0"/>
                    </a:lnTo>
                    <a:lnTo>
                      <a:pt x="0" y="36"/>
                    </a:lnTo>
                    <a:lnTo>
                      <a:pt x="66" y="36"/>
                    </a:lnTo>
                    <a:lnTo>
                      <a:pt x="66" y="0"/>
                    </a:ln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35"/>
              <p:cNvSpPr/>
              <p:nvPr/>
            </p:nvSpPr>
            <p:spPr>
              <a:xfrm>
                <a:off x="9736438" y="3621045"/>
                <a:ext cx="0" cy="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35"/>
              <p:cNvSpPr/>
              <p:nvPr/>
            </p:nvSpPr>
            <p:spPr>
              <a:xfrm>
                <a:off x="9786081" y="3604496"/>
                <a:ext cx="256493" cy="264769"/>
              </a:xfrm>
              <a:custGeom>
                <a:avLst/>
                <a:gdLst/>
                <a:ahLst/>
                <a:cxnLst/>
                <a:rect l="l" t="t" r="r" b="b"/>
                <a:pathLst>
                  <a:path w="31" h="32" extrusionOk="0">
                    <a:moveTo>
                      <a:pt x="28" y="32"/>
                    </a:moveTo>
                    <a:lnTo>
                      <a:pt x="0" y="3"/>
                    </a:lnTo>
                    <a:lnTo>
                      <a:pt x="2" y="0"/>
                    </a:lnTo>
                    <a:lnTo>
                      <a:pt x="31" y="30"/>
                    </a:lnTo>
                    <a:lnTo>
                      <a:pt x="28" y="3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35"/>
              <p:cNvSpPr/>
              <p:nvPr/>
            </p:nvSpPr>
            <p:spPr>
              <a:xfrm>
                <a:off x="9521314" y="3604496"/>
                <a:ext cx="239945" cy="264769"/>
              </a:xfrm>
              <a:custGeom>
                <a:avLst/>
                <a:gdLst/>
                <a:ahLst/>
                <a:cxnLst/>
                <a:rect l="l" t="t" r="r" b="b"/>
                <a:pathLst>
                  <a:path w="29" h="32" extrusionOk="0">
                    <a:moveTo>
                      <a:pt x="27" y="32"/>
                    </a:moveTo>
                    <a:lnTo>
                      <a:pt x="0" y="2"/>
                    </a:lnTo>
                    <a:lnTo>
                      <a:pt x="3" y="0"/>
                    </a:lnTo>
                    <a:lnTo>
                      <a:pt x="29" y="29"/>
                    </a:lnTo>
                    <a:lnTo>
                      <a:pt x="27" y="3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35"/>
              <p:cNvSpPr/>
              <p:nvPr/>
            </p:nvSpPr>
            <p:spPr>
              <a:xfrm>
                <a:off x="9777807" y="3604496"/>
                <a:ext cx="264767" cy="264769"/>
              </a:xfrm>
              <a:custGeom>
                <a:avLst/>
                <a:gdLst/>
                <a:ahLst/>
                <a:cxnLst/>
                <a:rect l="l" t="t" r="r" b="b"/>
                <a:pathLst>
                  <a:path w="32" h="32" extrusionOk="0">
                    <a:moveTo>
                      <a:pt x="3" y="32"/>
                    </a:moveTo>
                    <a:lnTo>
                      <a:pt x="0" y="29"/>
                    </a:lnTo>
                    <a:lnTo>
                      <a:pt x="30" y="0"/>
                    </a:lnTo>
                    <a:lnTo>
                      <a:pt x="32" y="3"/>
                    </a:lnTo>
                    <a:lnTo>
                      <a:pt x="3" y="3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35"/>
              <p:cNvSpPr/>
              <p:nvPr/>
            </p:nvSpPr>
            <p:spPr>
              <a:xfrm>
                <a:off x="9513044" y="3587956"/>
                <a:ext cx="292153" cy="264767"/>
              </a:xfrm>
              <a:custGeom>
                <a:avLst/>
                <a:gdLst/>
                <a:ahLst/>
                <a:cxnLst/>
                <a:rect l="l" t="t" r="r" b="b"/>
                <a:pathLst>
                  <a:path w="32" h="29" extrusionOk="0">
                    <a:moveTo>
                      <a:pt x="2" y="29"/>
                    </a:moveTo>
                    <a:lnTo>
                      <a:pt x="0" y="27"/>
                    </a:lnTo>
                    <a:lnTo>
                      <a:pt x="29" y="0"/>
                    </a:lnTo>
                    <a:lnTo>
                      <a:pt x="32" y="3"/>
                    </a:lnTo>
                    <a:lnTo>
                      <a:pt x="2" y="2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35"/>
              <p:cNvSpPr/>
              <p:nvPr/>
            </p:nvSpPr>
            <p:spPr>
              <a:xfrm>
                <a:off x="9488218" y="3422468"/>
                <a:ext cx="0" cy="0"/>
              </a:xfrm>
              <a:prstGeom prst="rect">
                <a:avLst/>
              </a:pr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35"/>
              <p:cNvSpPr/>
              <p:nvPr/>
            </p:nvSpPr>
            <p:spPr>
              <a:xfrm>
                <a:off x="9479944" y="3414194"/>
                <a:ext cx="132384" cy="107562"/>
              </a:xfrm>
              <a:custGeom>
                <a:avLst/>
                <a:gdLst/>
                <a:ahLst/>
                <a:cxnLst/>
                <a:rect l="l" t="t" r="r" b="b"/>
                <a:pathLst>
                  <a:path w="16" h="13" extrusionOk="0">
                    <a:moveTo>
                      <a:pt x="16" y="13"/>
                    </a:moveTo>
                    <a:lnTo>
                      <a:pt x="0" y="13"/>
                    </a:lnTo>
                    <a:lnTo>
                      <a:pt x="0" y="0"/>
                    </a:lnTo>
                    <a:lnTo>
                      <a:pt x="16" y="0"/>
                    </a:lnTo>
                    <a:lnTo>
                      <a:pt x="16" y="13"/>
                    </a:lnTo>
                    <a:close/>
                    <a:moveTo>
                      <a:pt x="2" y="11"/>
                    </a:moveTo>
                    <a:lnTo>
                      <a:pt x="14" y="11"/>
                    </a:lnTo>
                    <a:lnTo>
                      <a:pt x="14" y="2"/>
                    </a:lnTo>
                    <a:lnTo>
                      <a:pt x="2" y="2"/>
                    </a:lnTo>
                    <a:lnTo>
                      <a:pt x="2" y="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35"/>
              <p:cNvSpPr/>
              <p:nvPr/>
            </p:nvSpPr>
            <p:spPr>
              <a:xfrm>
                <a:off x="9546136" y="3422468"/>
                <a:ext cx="0" cy="91014"/>
              </a:xfrm>
              <a:custGeom>
                <a:avLst/>
                <a:gdLst/>
                <a:ahLst/>
                <a:cxnLst/>
                <a:rect l="l" t="t" r="r" b="b"/>
                <a:pathLst>
                  <a:path w="120000" h="11" extrusionOk="0">
                    <a:moveTo>
                      <a:pt x="0" y="0"/>
                    </a:moveTo>
                    <a:lnTo>
                      <a:pt x="0" y="11"/>
                    </a:lnTo>
                    <a:lnTo>
                      <a:pt x="0" y="0"/>
                    </a:lnTo>
                    <a:close/>
                  </a:path>
                </a:pathLst>
              </a:cu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2249" name="Google Shape;2249;p35"/>
              <p:cNvCxnSpPr/>
              <p:nvPr/>
            </p:nvCxnSpPr>
            <p:spPr>
              <a:xfrm>
                <a:off x="9546136" y="3422468"/>
                <a:ext cx="0" cy="0"/>
              </a:xfrm>
              <a:prstGeom prst="straightConnector1">
                <a:avLst/>
              </a:prstGeom>
              <a:noFill/>
              <a:ln>
                <a:noFill/>
              </a:ln>
            </p:spPr>
          </p:cxnSp>
          <p:sp>
            <p:nvSpPr>
              <p:cNvPr id="2250" name="Google Shape;2250;p35"/>
              <p:cNvSpPr/>
              <p:nvPr/>
            </p:nvSpPr>
            <p:spPr>
              <a:xfrm>
                <a:off x="9537862" y="3422468"/>
                <a:ext cx="0" cy="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35"/>
              <p:cNvSpPr/>
              <p:nvPr/>
            </p:nvSpPr>
            <p:spPr>
              <a:xfrm>
                <a:off x="9488218" y="3463838"/>
                <a:ext cx="115836" cy="0"/>
              </a:xfrm>
              <a:custGeom>
                <a:avLst/>
                <a:gdLst/>
                <a:ahLst/>
                <a:cxnLst/>
                <a:rect l="l" t="t" r="r" b="b"/>
                <a:pathLst>
                  <a:path w="14" h="120000" extrusionOk="0">
                    <a:moveTo>
                      <a:pt x="14" y="0"/>
                    </a:moveTo>
                    <a:lnTo>
                      <a:pt x="0" y="0"/>
                    </a:lnTo>
                    <a:lnTo>
                      <a:pt x="14" y="0"/>
                    </a:lnTo>
                    <a:close/>
                  </a:path>
                </a:pathLst>
              </a:cu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2252" name="Google Shape;2252;p35"/>
              <p:cNvCxnSpPr/>
              <p:nvPr/>
            </p:nvCxnSpPr>
            <p:spPr>
              <a:xfrm>
                <a:off x="9604054" y="3463838"/>
                <a:ext cx="0" cy="0"/>
              </a:xfrm>
              <a:prstGeom prst="straightConnector1">
                <a:avLst/>
              </a:prstGeom>
              <a:noFill/>
              <a:ln>
                <a:noFill/>
              </a:ln>
            </p:spPr>
          </p:cxnSp>
          <p:sp>
            <p:nvSpPr>
              <p:cNvPr id="2253" name="Google Shape;2253;p35"/>
              <p:cNvSpPr/>
              <p:nvPr/>
            </p:nvSpPr>
            <p:spPr>
              <a:xfrm>
                <a:off x="9488218" y="3463838"/>
                <a:ext cx="0" cy="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35"/>
              <p:cNvSpPr/>
              <p:nvPr/>
            </p:nvSpPr>
            <p:spPr>
              <a:xfrm>
                <a:off x="9719890" y="3422468"/>
                <a:ext cx="0" cy="0"/>
              </a:xfrm>
              <a:prstGeom prst="rect">
                <a:avLst/>
              </a:pr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35"/>
              <p:cNvSpPr/>
              <p:nvPr/>
            </p:nvSpPr>
            <p:spPr>
              <a:xfrm>
                <a:off x="9711616" y="3414194"/>
                <a:ext cx="140658" cy="107562"/>
              </a:xfrm>
              <a:custGeom>
                <a:avLst/>
                <a:gdLst/>
                <a:ahLst/>
                <a:cxnLst/>
                <a:rect l="l" t="t" r="r" b="b"/>
                <a:pathLst>
                  <a:path w="17" h="13" extrusionOk="0">
                    <a:moveTo>
                      <a:pt x="17" y="13"/>
                    </a:moveTo>
                    <a:lnTo>
                      <a:pt x="0" y="13"/>
                    </a:lnTo>
                    <a:lnTo>
                      <a:pt x="0" y="0"/>
                    </a:lnTo>
                    <a:lnTo>
                      <a:pt x="17" y="0"/>
                    </a:lnTo>
                    <a:lnTo>
                      <a:pt x="17" y="13"/>
                    </a:lnTo>
                    <a:close/>
                    <a:moveTo>
                      <a:pt x="2" y="11"/>
                    </a:moveTo>
                    <a:lnTo>
                      <a:pt x="14" y="11"/>
                    </a:lnTo>
                    <a:lnTo>
                      <a:pt x="14" y="2"/>
                    </a:lnTo>
                    <a:lnTo>
                      <a:pt x="2" y="2"/>
                    </a:lnTo>
                    <a:lnTo>
                      <a:pt x="2" y="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35"/>
              <p:cNvSpPr/>
              <p:nvPr/>
            </p:nvSpPr>
            <p:spPr>
              <a:xfrm>
                <a:off x="9777807" y="3422468"/>
                <a:ext cx="0" cy="91014"/>
              </a:xfrm>
              <a:custGeom>
                <a:avLst/>
                <a:gdLst/>
                <a:ahLst/>
                <a:cxnLst/>
                <a:rect l="l" t="t" r="r" b="b"/>
                <a:pathLst>
                  <a:path w="120000" h="11" extrusionOk="0">
                    <a:moveTo>
                      <a:pt x="0" y="0"/>
                    </a:moveTo>
                    <a:lnTo>
                      <a:pt x="0" y="11"/>
                    </a:lnTo>
                    <a:lnTo>
                      <a:pt x="0" y="0"/>
                    </a:lnTo>
                    <a:close/>
                  </a:path>
                </a:pathLst>
              </a:cu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2257" name="Google Shape;2257;p35"/>
              <p:cNvCxnSpPr/>
              <p:nvPr/>
            </p:nvCxnSpPr>
            <p:spPr>
              <a:xfrm>
                <a:off x="9777807" y="3422468"/>
                <a:ext cx="0" cy="0"/>
              </a:xfrm>
              <a:prstGeom prst="straightConnector1">
                <a:avLst/>
              </a:prstGeom>
              <a:noFill/>
              <a:ln>
                <a:noFill/>
              </a:ln>
            </p:spPr>
          </p:cxnSp>
          <p:sp>
            <p:nvSpPr>
              <p:cNvPr id="2258" name="Google Shape;2258;p35"/>
              <p:cNvSpPr/>
              <p:nvPr/>
            </p:nvSpPr>
            <p:spPr>
              <a:xfrm>
                <a:off x="9777807" y="3422468"/>
                <a:ext cx="0" cy="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35"/>
              <p:cNvSpPr/>
              <p:nvPr/>
            </p:nvSpPr>
            <p:spPr>
              <a:xfrm>
                <a:off x="9728164" y="3463838"/>
                <a:ext cx="107562" cy="0"/>
              </a:xfrm>
              <a:custGeom>
                <a:avLst/>
                <a:gdLst/>
                <a:ahLst/>
                <a:cxnLst/>
                <a:rect l="l" t="t" r="r" b="b"/>
                <a:pathLst>
                  <a:path w="13" h="120000" extrusionOk="0">
                    <a:moveTo>
                      <a:pt x="13" y="0"/>
                    </a:moveTo>
                    <a:lnTo>
                      <a:pt x="0" y="0"/>
                    </a:lnTo>
                    <a:lnTo>
                      <a:pt x="13" y="0"/>
                    </a:lnTo>
                    <a:close/>
                  </a:path>
                </a:pathLst>
              </a:cu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2260" name="Google Shape;2260;p35"/>
              <p:cNvCxnSpPr/>
              <p:nvPr/>
            </p:nvCxnSpPr>
            <p:spPr>
              <a:xfrm>
                <a:off x="9835725" y="3463838"/>
                <a:ext cx="0" cy="0"/>
              </a:xfrm>
              <a:prstGeom prst="straightConnector1">
                <a:avLst/>
              </a:prstGeom>
              <a:noFill/>
              <a:ln>
                <a:noFill/>
              </a:ln>
            </p:spPr>
          </p:cxnSp>
          <p:sp>
            <p:nvSpPr>
              <p:cNvPr id="2261" name="Google Shape;2261;p35"/>
              <p:cNvSpPr/>
              <p:nvPr/>
            </p:nvSpPr>
            <p:spPr>
              <a:xfrm>
                <a:off x="9728164" y="3463838"/>
                <a:ext cx="0" cy="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35"/>
              <p:cNvSpPr/>
              <p:nvPr/>
            </p:nvSpPr>
            <p:spPr>
              <a:xfrm>
                <a:off x="9719890" y="3256987"/>
                <a:ext cx="0" cy="0"/>
              </a:xfrm>
              <a:prstGeom prst="rect">
                <a:avLst/>
              </a:pr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35"/>
              <p:cNvSpPr/>
              <p:nvPr/>
            </p:nvSpPr>
            <p:spPr>
              <a:xfrm>
                <a:off x="9711616" y="3248713"/>
                <a:ext cx="132384" cy="115836"/>
              </a:xfrm>
              <a:custGeom>
                <a:avLst/>
                <a:gdLst/>
                <a:ahLst/>
                <a:cxnLst/>
                <a:rect l="l" t="t" r="r" b="b"/>
                <a:pathLst>
                  <a:path w="16" h="14" extrusionOk="0">
                    <a:moveTo>
                      <a:pt x="16" y="14"/>
                    </a:moveTo>
                    <a:lnTo>
                      <a:pt x="0" y="14"/>
                    </a:lnTo>
                    <a:lnTo>
                      <a:pt x="0" y="0"/>
                    </a:lnTo>
                    <a:lnTo>
                      <a:pt x="16" y="0"/>
                    </a:lnTo>
                    <a:lnTo>
                      <a:pt x="16" y="14"/>
                    </a:lnTo>
                    <a:close/>
                    <a:moveTo>
                      <a:pt x="2" y="11"/>
                    </a:moveTo>
                    <a:lnTo>
                      <a:pt x="14" y="11"/>
                    </a:lnTo>
                    <a:lnTo>
                      <a:pt x="14" y="2"/>
                    </a:lnTo>
                    <a:lnTo>
                      <a:pt x="2" y="2"/>
                    </a:lnTo>
                    <a:lnTo>
                      <a:pt x="2" y="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35"/>
              <p:cNvSpPr/>
              <p:nvPr/>
            </p:nvSpPr>
            <p:spPr>
              <a:xfrm>
                <a:off x="9777807" y="3265261"/>
                <a:ext cx="0" cy="82740"/>
              </a:xfrm>
              <a:custGeom>
                <a:avLst/>
                <a:gdLst/>
                <a:ahLst/>
                <a:cxnLst/>
                <a:rect l="l" t="t" r="r" b="b"/>
                <a:pathLst>
                  <a:path w="120000" h="10" extrusionOk="0">
                    <a:moveTo>
                      <a:pt x="0" y="0"/>
                    </a:moveTo>
                    <a:lnTo>
                      <a:pt x="0" y="10"/>
                    </a:lnTo>
                    <a:lnTo>
                      <a:pt x="0" y="0"/>
                    </a:lnTo>
                    <a:close/>
                  </a:path>
                </a:pathLst>
              </a:cu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2265" name="Google Shape;2265;p35"/>
              <p:cNvCxnSpPr/>
              <p:nvPr/>
            </p:nvCxnSpPr>
            <p:spPr>
              <a:xfrm>
                <a:off x="9777807" y="3265261"/>
                <a:ext cx="0" cy="0"/>
              </a:xfrm>
              <a:prstGeom prst="straightConnector1">
                <a:avLst/>
              </a:prstGeom>
              <a:noFill/>
              <a:ln>
                <a:noFill/>
              </a:ln>
            </p:spPr>
          </p:cxnSp>
          <p:sp>
            <p:nvSpPr>
              <p:cNvPr id="2266" name="Google Shape;2266;p35"/>
              <p:cNvSpPr/>
              <p:nvPr/>
            </p:nvSpPr>
            <p:spPr>
              <a:xfrm>
                <a:off x="9769534" y="3265261"/>
                <a:ext cx="0" cy="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35"/>
              <p:cNvSpPr/>
              <p:nvPr/>
            </p:nvSpPr>
            <p:spPr>
              <a:xfrm>
                <a:off x="9719890" y="3306631"/>
                <a:ext cx="115836" cy="0"/>
              </a:xfrm>
              <a:custGeom>
                <a:avLst/>
                <a:gdLst/>
                <a:ahLst/>
                <a:cxnLst/>
                <a:rect l="l" t="t" r="r" b="b"/>
                <a:pathLst>
                  <a:path w="14" h="120000" extrusionOk="0">
                    <a:moveTo>
                      <a:pt x="14" y="0"/>
                    </a:moveTo>
                    <a:lnTo>
                      <a:pt x="0" y="0"/>
                    </a:lnTo>
                    <a:lnTo>
                      <a:pt x="14" y="0"/>
                    </a:lnTo>
                    <a:close/>
                  </a:path>
                </a:pathLst>
              </a:cu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2268" name="Google Shape;2268;p35"/>
              <p:cNvCxnSpPr/>
              <p:nvPr/>
            </p:nvCxnSpPr>
            <p:spPr>
              <a:xfrm>
                <a:off x="9835725" y="3306631"/>
                <a:ext cx="0" cy="0"/>
              </a:xfrm>
              <a:prstGeom prst="straightConnector1">
                <a:avLst/>
              </a:prstGeom>
              <a:noFill/>
              <a:ln>
                <a:noFill/>
              </a:ln>
            </p:spPr>
          </p:cxnSp>
          <p:sp>
            <p:nvSpPr>
              <p:cNvPr id="2269" name="Google Shape;2269;p35"/>
              <p:cNvSpPr/>
              <p:nvPr/>
            </p:nvSpPr>
            <p:spPr>
              <a:xfrm>
                <a:off x="9719890" y="3298357"/>
                <a:ext cx="0" cy="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35"/>
              <p:cNvSpPr/>
              <p:nvPr/>
            </p:nvSpPr>
            <p:spPr>
              <a:xfrm>
                <a:off x="9951561" y="3422468"/>
                <a:ext cx="0" cy="0"/>
              </a:xfrm>
              <a:prstGeom prst="rect">
                <a:avLst/>
              </a:pr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35"/>
              <p:cNvSpPr/>
              <p:nvPr/>
            </p:nvSpPr>
            <p:spPr>
              <a:xfrm>
                <a:off x="9943287" y="3414194"/>
                <a:ext cx="140658" cy="107562"/>
              </a:xfrm>
              <a:custGeom>
                <a:avLst/>
                <a:gdLst/>
                <a:ahLst/>
                <a:cxnLst/>
                <a:rect l="l" t="t" r="r" b="b"/>
                <a:pathLst>
                  <a:path w="17" h="13" extrusionOk="0">
                    <a:moveTo>
                      <a:pt x="17" y="13"/>
                    </a:moveTo>
                    <a:lnTo>
                      <a:pt x="0" y="13"/>
                    </a:lnTo>
                    <a:lnTo>
                      <a:pt x="0" y="0"/>
                    </a:lnTo>
                    <a:lnTo>
                      <a:pt x="17" y="0"/>
                    </a:lnTo>
                    <a:lnTo>
                      <a:pt x="17" y="13"/>
                    </a:lnTo>
                    <a:close/>
                    <a:moveTo>
                      <a:pt x="2" y="11"/>
                    </a:moveTo>
                    <a:lnTo>
                      <a:pt x="15" y="11"/>
                    </a:lnTo>
                    <a:lnTo>
                      <a:pt x="15" y="2"/>
                    </a:lnTo>
                    <a:lnTo>
                      <a:pt x="2" y="2"/>
                    </a:lnTo>
                    <a:lnTo>
                      <a:pt x="2" y="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35"/>
              <p:cNvSpPr/>
              <p:nvPr/>
            </p:nvSpPr>
            <p:spPr>
              <a:xfrm>
                <a:off x="10009479" y="3422468"/>
                <a:ext cx="0" cy="91014"/>
              </a:xfrm>
              <a:custGeom>
                <a:avLst/>
                <a:gdLst/>
                <a:ahLst/>
                <a:cxnLst/>
                <a:rect l="l" t="t" r="r" b="b"/>
                <a:pathLst>
                  <a:path w="120000" h="11" extrusionOk="0">
                    <a:moveTo>
                      <a:pt x="0" y="0"/>
                    </a:moveTo>
                    <a:lnTo>
                      <a:pt x="0" y="11"/>
                    </a:lnTo>
                    <a:lnTo>
                      <a:pt x="0" y="0"/>
                    </a:lnTo>
                    <a:close/>
                  </a:path>
                </a:pathLst>
              </a:cu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2273" name="Google Shape;2273;p35"/>
              <p:cNvCxnSpPr/>
              <p:nvPr/>
            </p:nvCxnSpPr>
            <p:spPr>
              <a:xfrm>
                <a:off x="10009479" y="3422468"/>
                <a:ext cx="0" cy="0"/>
              </a:xfrm>
              <a:prstGeom prst="straightConnector1">
                <a:avLst/>
              </a:prstGeom>
              <a:noFill/>
              <a:ln>
                <a:noFill/>
              </a:ln>
            </p:spPr>
          </p:cxnSp>
          <p:sp>
            <p:nvSpPr>
              <p:cNvPr id="2274" name="Google Shape;2274;p35"/>
              <p:cNvSpPr/>
              <p:nvPr/>
            </p:nvSpPr>
            <p:spPr>
              <a:xfrm>
                <a:off x="10009479" y="3422468"/>
                <a:ext cx="0" cy="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35"/>
              <p:cNvSpPr/>
              <p:nvPr/>
            </p:nvSpPr>
            <p:spPr>
              <a:xfrm>
                <a:off x="9959835" y="3463838"/>
                <a:ext cx="107562" cy="0"/>
              </a:xfrm>
              <a:custGeom>
                <a:avLst/>
                <a:gdLst/>
                <a:ahLst/>
                <a:cxnLst/>
                <a:rect l="l" t="t" r="r" b="b"/>
                <a:pathLst>
                  <a:path w="13" h="120000" extrusionOk="0">
                    <a:moveTo>
                      <a:pt x="13" y="0"/>
                    </a:moveTo>
                    <a:lnTo>
                      <a:pt x="0" y="0"/>
                    </a:lnTo>
                    <a:lnTo>
                      <a:pt x="13" y="0"/>
                    </a:lnTo>
                    <a:close/>
                  </a:path>
                </a:pathLst>
              </a:custGeom>
              <a:solidFill>
                <a:srgbClr val="463F3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2276" name="Google Shape;2276;p35"/>
              <p:cNvCxnSpPr/>
              <p:nvPr/>
            </p:nvCxnSpPr>
            <p:spPr>
              <a:xfrm>
                <a:off x="10067397" y="3463838"/>
                <a:ext cx="0" cy="0"/>
              </a:xfrm>
              <a:prstGeom prst="straightConnector1">
                <a:avLst/>
              </a:prstGeom>
              <a:noFill/>
              <a:ln>
                <a:noFill/>
              </a:ln>
            </p:spPr>
          </p:cxnSp>
          <p:sp>
            <p:nvSpPr>
              <p:cNvPr id="2277" name="Google Shape;2277;p35"/>
              <p:cNvSpPr/>
              <p:nvPr/>
            </p:nvSpPr>
            <p:spPr>
              <a:xfrm>
                <a:off x="9959835" y="3463838"/>
                <a:ext cx="0" cy="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278;p35"/>
              <p:cNvSpPr/>
              <p:nvPr/>
            </p:nvSpPr>
            <p:spPr>
              <a:xfrm>
                <a:off x="9314465" y="3099780"/>
                <a:ext cx="910138" cy="430250"/>
              </a:xfrm>
              <a:custGeom>
                <a:avLst/>
                <a:gdLst/>
                <a:ahLst/>
                <a:cxnLst/>
                <a:rect l="l" t="t" r="r" b="b"/>
                <a:pathLst>
                  <a:path w="110" h="52" extrusionOk="0">
                    <a:moveTo>
                      <a:pt x="6" y="52"/>
                    </a:moveTo>
                    <a:lnTo>
                      <a:pt x="0" y="49"/>
                    </a:lnTo>
                    <a:lnTo>
                      <a:pt x="17" y="14"/>
                    </a:lnTo>
                    <a:lnTo>
                      <a:pt x="55" y="0"/>
                    </a:lnTo>
                    <a:lnTo>
                      <a:pt x="59" y="0"/>
                    </a:lnTo>
                    <a:lnTo>
                      <a:pt x="59" y="1"/>
                    </a:lnTo>
                    <a:lnTo>
                      <a:pt x="93" y="14"/>
                    </a:lnTo>
                    <a:lnTo>
                      <a:pt x="110" y="49"/>
                    </a:lnTo>
                    <a:lnTo>
                      <a:pt x="105" y="52"/>
                    </a:lnTo>
                    <a:lnTo>
                      <a:pt x="88" y="19"/>
                    </a:lnTo>
                    <a:lnTo>
                      <a:pt x="55" y="7"/>
                    </a:lnTo>
                    <a:lnTo>
                      <a:pt x="22" y="19"/>
                    </a:lnTo>
                    <a:lnTo>
                      <a:pt x="6" y="5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79" name="Google Shape;2279;p35"/>
            <p:cNvGrpSpPr/>
            <p:nvPr/>
          </p:nvGrpSpPr>
          <p:grpSpPr>
            <a:xfrm>
              <a:off x="2388262" y="173776"/>
              <a:ext cx="782299" cy="960629"/>
              <a:chOff x="1322800" y="5127200"/>
              <a:chExt cx="2361300" cy="2898700"/>
            </a:xfrm>
          </p:grpSpPr>
          <p:sp>
            <p:nvSpPr>
              <p:cNvPr id="2280" name="Google Shape;2280;p35"/>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281" name="Google Shape;2281;p35"/>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282" name="Google Shape;2282;p35"/>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283" name="Google Shape;2283;p35"/>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2284" name="Google Shape;2284;p35"/>
            <p:cNvGrpSpPr/>
            <p:nvPr/>
          </p:nvGrpSpPr>
          <p:grpSpPr>
            <a:xfrm>
              <a:off x="232237" y="173776"/>
              <a:ext cx="782299" cy="960629"/>
              <a:chOff x="1322800" y="5127200"/>
              <a:chExt cx="2361300" cy="2898700"/>
            </a:xfrm>
          </p:grpSpPr>
          <p:sp>
            <p:nvSpPr>
              <p:cNvPr id="2285" name="Google Shape;2285;p35"/>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286" name="Google Shape;2286;p35"/>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287" name="Google Shape;2287;p35"/>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288" name="Google Shape;2288;p35"/>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sp>
        <p:nvSpPr>
          <p:cNvPr id="2289" name="Google Shape;2289;p35"/>
          <p:cNvSpPr/>
          <p:nvPr/>
        </p:nvSpPr>
        <p:spPr>
          <a:xfrm>
            <a:off x="-51937" y="-311927"/>
            <a:ext cx="9778785" cy="3805626"/>
          </a:xfrm>
          <a:custGeom>
            <a:avLst/>
            <a:gdLst/>
            <a:ahLst/>
            <a:cxnLst/>
            <a:rect l="l" t="t" r="r" b="b"/>
            <a:pathLst>
              <a:path w="17879" h="6958" extrusionOk="0">
                <a:moveTo>
                  <a:pt x="13092" y="6958"/>
                </a:moveTo>
                <a:lnTo>
                  <a:pt x="13092" y="6958"/>
                </a:lnTo>
                <a:cubicBezTo>
                  <a:pt x="12507" y="6958"/>
                  <a:pt x="12033" y="6484"/>
                  <a:pt x="12033" y="5899"/>
                </a:cubicBezTo>
                <a:cubicBezTo>
                  <a:pt x="12033" y="1108"/>
                  <a:pt x="12033" y="1108"/>
                  <a:pt x="12033" y="1108"/>
                </a:cubicBezTo>
                <a:cubicBezTo>
                  <a:pt x="12033" y="667"/>
                  <a:pt x="11673" y="307"/>
                  <a:pt x="11231" y="307"/>
                </a:cubicBezTo>
                <a:cubicBezTo>
                  <a:pt x="10785" y="307"/>
                  <a:pt x="10431" y="667"/>
                  <a:pt x="10431" y="1108"/>
                </a:cubicBezTo>
                <a:cubicBezTo>
                  <a:pt x="10431" y="1390"/>
                  <a:pt x="10431" y="1390"/>
                  <a:pt x="10431" y="1390"/>
                </a:cubicBezTo>
                <a:cubicBezTo>
                  <a:pt x="10431" y="1822"/>
                  <a:pt x="10080" y="2172"/>
                  <a:pt x="9649" y="2172"/>
                </a:cubicBezTo>
                <a:cubicBezTo>
                  <a:pt x="6747" y="2172"/>
                  <a:pt x="6747" y="2172"/>
                  <a:pt x="6747" y="2172"/>
                </a:cubicBezTo>
                <a:cubicBezTo>
                  <a:pt x="6488" y="2172"/>
                  <a:pt x="6277" y="2384"/>
                  <a:pt x="6277" y="2642"/>
                </a:cubicBezTo>
                <a:cubicBezTo>
                  <a:pt x="6277" y="3275"/>
                  <a:pt x="5759" y="3793"/>
                  <a:pt x="5121" y="3793"/>
                </a:cubicBezTo>
                <a:cubicBezTo>
                  <a:pt x="0" y="3793"/>
                  <a:pt x="0" y="3793"/>
                  <a:pt x="0" y="3793"/>
                </a:cubicBezTo>
                <a:cubicBezTo>
                  <a:pt x="0" y="3487"/>
                  <a:pt x="0" y="3487"/>
                  <a:pt x="0" y="3487"/>
                </a:cubicBezTo>
                <a:cubicBezTo>
                  <a:pt x="5121" y="3487"/>
                  <a:pt x="5121" y="3487"/>
                  <a:pt x="5121" y="3487"/>
                </a:cubicBezTo>
                <a:cubicBezTo>
                  <a:pt x="5587" y="3487"/>
                  <a:pt x="5965" y="3108"/>
                  <a:pt x="5965" y="2642"/>
                </a:cubicBezTo>
                <a:cubicBezTo>
                  <a:pt x="5965" y="2211"/>
                  <a:pt x="6315" y="1861"/>
                  <a:pt x="6747" y="1861"/>
                </a:cubicBezTo>
                <a:cubicBezTo>
                  <a:pt x="9649" y="1861"/>
                  <a:pt x="9649" y="1861"/>
                  <a:pt x="9649" y="1861"/>
                </a:cubicBezTo>
                <a:cubicBezTo>
                  <a:pt x="9908" y="1861"/>
                  <a:pt x="10119" y="1650"/>
                  <a:pt x="10119" y="1390"/>
                </a:cubicBezTo>
                <a:cubicBezTo>
                  <a:pt x="10119" y="1108"/>
                  <a:pt x="10119" y="1108"/>
                  <a:pt x="10119" y="1108"/>
                </a:cubicBezTo>
                <a:cubicBezTo>
                  <a:pt x="10119" y="499"/>
                  <a:pt x="10618" y="0"/>
                  <a:pt x="11231" y="0"/>
                </a:cubicBezTo>
                <a:cubicBezTo>
                  <a:pt x="11841" y="0"/>
                  <a:pt x="12339" y="499"/>
                  <a:pt x="12339" y="1108"/>
                </a:cubicBezTo>
                <a:cubicBezTo>
                  <a:pt x="12339" y="5899"/>
                  <a:pt x="12339" y="5899"/>
                  <a:pt x="12339" y="5899"/>
                </a:cubicBezTo>
                <a:cubicBezTo>
                  <a:pt x="12339" y="6311"/>
                  <a:pt x="12675" y="6652"/>
                  <a:pt x="13092" y="6652"/>
                </a:cubicBezTo>
                <a:cubicBezTo>
                  <a:pt x="13505" y="6652"/>
                  <a:pt x="13841" y="6311"/>
                  <a:pt x="13841" y="5899"/>
                </a:cubicBezTo>
                <a:cubicBezTo>
                  <a:pt x="13841" y="2273"/>
                  <a:pt x="13841" y="2273"/>
                  <a:pt x="13841" y="2273"/>
                </a:cubicBezTo>
                <a:cubicBezTo>
                  <a:pt x="13841" y="1846"/>
                  <a:pt x="14191" y="1496"/>
                  <a:pt x="14622" y="1496"/>
                </a:cubicBezTo>
                <a:cubicBezTo>
                  <a:pt x="17879" y="1496"/>
                  <a:pt x="17879" y="1496"/>
                  <a:pt x="17879" y="1496"/>
                </a:cubicBezTo>
                <a:cubicBezTo>
                  <a:pt x="17879" y="1803"/>
                  <a:pt x="17879" y="1803"/>
                  <a:pt x="17879" y="1803"/>
                </a:cubicBezTo>
                <a:cubicBezTo>
                  <a:pt x="14622" y="1803"/>
                  <a:pt x="14622" y="1803"/>
                  <a:pt x="14622" y="1803"/>
                </a:cubicBezTo>
                <a:cubicBezTo>
                  <a:pt x="14359" y="1803"/>
                  <a:pt x="14148" y="2014"/>
                  <a:pt x="14148" y="2273"/>
                </a:cubicBezTo>
                <a:cubicBezTo>
                  <a:pt x="14148" y="5899"/>
                  <a:pt x="14148" y="5899"/>
                  <a:pt x="14148" y="5899"/>
                </a:cubicBezTo>
                <a:cubicBezTo>
                  <a:pt x="14148" y="6484"/>
                  <a:pt x="13673" y="6958"/>
                  <a:pt x="13092" y="695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290" name="Google Shape;2290;p35"/>
          <p:cNvGrpSpPr/>
          <p:nvPr/>
        </p:nvGrpSpPr>
        <p:grpSpPr>
          <a:xfrm>
            <a:off x="3900607" y="154014"/>
            <a:ext cx="1134674" cy="542377"/>
            <a:chOff x="3509232" y="148002"/>
            <a:chExt cx="1134674" cy="542377"/>
          </a:xfrm>
        </p:grpSpPr>
        <p:grpSp>
          <p:nvGrpSpPr>
            <p:cNvPr id="2291" name="Google Shape;2291;p35"/>
            <p:cNvGrpSpPr/>
            <p:nvPr/>
          </p:nvGrpSpPr>
          <p:grpSpPr>
            <a:xfrm>
              <a:off x="4051979" y="148002"/>
              <a:ext cx="591926" cy="542177"/>
              <a:chOff x="4189192" y="4133502"/>
              <a:chExt cx="591926" cy="542177"/>
            </a:xfrm>
          </p:grpSpPr>
          <p:sp>
            <p:nvSpPr>
              <p:cNvPr id="2292" name="Google Shape;2292;p35"/>
              <p:cNvSpPr/>
              <p:nvPr/>
            </p:nvSpPr>
            <p:spPr>
              <a:xfrm>
                <a:off x="4268779" y="4198165"/>
                <a:ext cx="432753" cy="477513"/>
              </a:xfrm>
              <a:custGeom>
                <a:avLst/>
                <a:gdLst/>
                <a:ahLst/>
                <a:cxnLst/>
                <a:rect l="l" t="t" r="r" b="b"/>
                <a:pathLst>
                  <a:path w="87" h="96" extrusionOk="0">
                    <a:moveTo>
                      <a:pt x="87" y="96"/>
                    </a:moveTo>
                    <a:lnTo>
                      <a:pt x="0" y="96"/>
                    </a:lnTo>
                    <a:lnTo>
                      <a:pt x="0" y="55"/>
                    </a:lnTo>
                    <a:lnTo>
                      <a:pt x="43" y="0"/>
                    </a:lnTo>
                    <a:lnTo>
                      <a:pt x="87" y="55"/>
                    </a:lnTo>
                    <a:lnTo>
                      <a:pt x="87" y="9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35"/>
              <p:cNvSpPr/>
              <p:nvPr/>
            </p:nvSpPr>
            <p:spPr>
              <a:xfrm>
                <a:off x="4333443" y="4521481"/>
                <a:ext cx="69600" cy="6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35"/>
              <p:cNvSpPr/>
              <p:nvPr/>
            </p:nvSpPr>
            <p:spPr>
              <a:xfrm>
                <a:off x="4457797" y="4332466"/>
                <a:ext cx="54900" cy="603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5" name="Google Shape;2295;p35"/>
              <p:cNvSpPr/>
              <p:nvPr/>
            </p:nvSpPr>
            <p:spPr>
              <a:xfrm>
                <a:off x="4189192" y="4133502"/>
                <a:ext cx="591926" cy="363109"/>
              </a:xfrm>
              <a:custGeom>
                <a:avLst/>
                <a:gdLst/>
                <a:ahLst/>
                <a:cxnLst/>
                <a:rect l="l" t="t" r="r" b="b"/>
                <a:pathLst>
                  <a:path w="119" h="73" extrusionOk="0">
                    <a:moveTo>
                      <a:pt x="14" y="73"/>
                    </a:moveTo>
                    <a:lnTo>
                      <a:pt x="0" y="73"/>
                    </a:lnTo>
                    <a:lnTo>
                      <a:pt x="59" y="0"/>
                    </a:lnTo>
                    <a:lnTo>
                      <a:pt x="119" y="73"/>
                    </a:lnTo>
                    <a:lnTo>
                      <a:pt x="106" y="73"/>
                    </a:lnTo>
                    <a:lnTo>
                      <a:pt x="59" y="17"/>
                    </a:lnTo>
                    <a:lnTo>
                      <a:pt x="14" y="7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6" name="Google Shape;2296;p35"/>
              <p:cNvSpPr/>
              <p:nvPr/>
            </p:nvSpPr>
            <p:spPr>
              <a:xfrm>
                <a:off x="4432926" y="4511533"/>
                <a:ext cx="94509" cy="164145"/>
              </a:xfrm>
              <a:custGeom>
                <a:avLst/>
                <a:gdLst/>
                <a:ahLst/>
                <a:cxnLst/>
                <a:rect l="l" t="t" r="r" b="b"/>
                <a:pathLst>
                  <a:path w="19" h="32" extrusionOk="0">
                    <a:moveTo>
                      <a:pt x="19" y="10"/>
                    </a:moveTo>
                    <a:cubicBezTo>
                      <a:pt x="19" y="5"/>
                      <a:pt x="15" y="0"/>
                      <a:pt x="9" y="0"/>
                    </a:cubicBezTo>
                    <a:cubicBezTo>
                      <a:pt x="4" y="0"/>
                      <a:pt x="0" y="5"/>
                      <a:pt x="0" y="10"/>
                    </a:cubicBezTo>
                    <a:cubicBezTo>
                      <a:pt x="0" y="32"/>
                      <a:pt x="0" y="32"/>
                      <a:pt x="0" y="32"/>
                    </a:cubicBezTo>
                    <a:cubicBezTo>
                      <a:pt x="19" y="32"/>
                      <a:pt x="19" y="32"/>
                      <a:pt x="19" y="32"/>
                    </a:cubicBezTo>
                    <a:lnTo>
                      <a:pt x="19"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7" name="Google Shape;2297;p35"/>
              <p:cNvSpPr/>
              <p:nvPr/>
            </p:nvSpPr>
            <p:spPr>
              <a:xfrm>
                <a:off x="4570993" y="4521481"/>
                <a:ext cx="69600" cy="6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98" name="Google Shape;2298;p35"/>
            <p:cNvGrpSpPr/>
            <p:nvPr/>
          </p:nvGrpSpPr>
          <p:grpSpPr>
            <a:xfrm flipH="1">
              <a:off x="3509232" y="160116"/>
              <a:ext cx="418964" cy="530262"/>
              <a:chOff x="1091485" y="3609090"/>
              <a:chExt cx="542700" cy="686868"/>
            </a:xfrm>
          </p:grpSpPr>
          <p:sp>
            <p:nvSpPr>
              <p:cNvPr id="2299" name="Google Shape;2299;p35"/>
              <p:cNvSpPr/>
              <p:nvPr/>
            </p:nvSpPr>
            <p:spPr>
              <a:xfrm>
                <a:off x="1270563" y="3609090"/>
                <a:ext cx="94800" cy="169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0" name="Google Shape;2300;p35"/>
              <p:cNvSpPr/>
              <p:nvPr/>
            </p:nvSpPr>
            <p:spPr>
              <a:xfrm>
                <a:off x="1106415" y="3922458"/>
                <a:ext cx="507600" cy="373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1" name="Google Shape;2301;p35"/>
              <p:cNvSpPr/>
              <p:nvPr/>
            </p:nvSpPr>
            <p:spPr>
              <a:xfrm>
                <a:off x="1161131" y="4036862"/>
                <a:ext cx="996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2" name="Google Shape;2302;p35"/>
              <p:cNvSpPr/>
              <p:nvPr/>
            </p:nvSpPr>
            <p:spPr>
              <a:xfrm>
                <a:off x="1459581" y="4036862"/>
                <a:ext cx="1044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3" name="Google Shape;2303;p35"/>
              <p:cNvSpPr/>
              <p:nvPr/>
            </p:nvSpPr>
            <p:spPr>
              <a:xfrm>
                <a:off x="1106415" y="3713546"/>
                <a:ext cx="507600" cy="224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4" name="Google Shape;2304;p35"/>
              <p:cNvSpPr/>
              <p:nvPr/>
            </p:nvSpPr>
            <p:spPr>
              <a:xfrm>
                <a:off x="1091485" y="3906470"/>
                <a:ext cx="542700" cy="65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305" name="Google Shape;2305;p35"/>
          <p:cNvGrpSpPr/>
          <p:nvPr/>
        </p:nvGrpSpPr>
        <p:grpSpPr>
          <a:xfrm>
            <a:off x="6632034" y="4381161"/>
            <a:ext cx="1211392" cy="1075617"/>
            <a:chOff x="2992634" y="5179227"/>
            <a:chExt cx="1025560" cy="910537"/>
          </a:xfrm>
        </p:grpSpPr>
        <p:sp>
          <p:nvSpPr>
            <p:cNvPr id="2306" name="Google Shape;2306;p35"/>
            <p:cNvSpPr/>
            <p:nvPr/>
          </p:nvSpPr>
          <p:spPr>
            <a:xfrm>
              <a:off x="3720744" y="5179227"/>
              <a:ext cx="165459" cy="273374"/>
            </a:xfrm>
            <a:custGeom>
              <a:avLst/>
              <a:gdLst/>
              <a:ahLst/>
              <a:cxnLst/>
              <a:rect l="l" t="t" r="r" b="b"/>
              <a:pathLst>
                <a:path w="19" h="32" extrusionOk="0">
                  <a:moveTo>
                    <a:pt x="18" y="8"/>
                  </a:moveTo>
                  <a:cubicBezTo>
                    <a:pt x="18" y="7"/>
                    <a:pt x="19" y="6"/>
                    <a:pt x="19" y="6"/>
                  </a:cubicBezTo>
                  <a:cubicBezTo>
                    <a:pt x="19" y="4"/>
                    <a:pt x="17" y="2"/>
                    <a:pt x="15" y="2"/>
                  </a:cubicBezTo>
                  <a:cubicBezTo>
                    <a:pt x="14" y="2"/>
                    <a:pt x="14" y="2"/>
                    <a:pt x="14" y="2"/>
                  </a:cubicBezTo>
                  <a:cubicBezTo>
                    <a:pt x="14" y="1"/>
                    <a:pt x="13" y="0"/>
                    <a:pt x="11" y="0"/>
                  </a:cubicBezTo>
                  <a:cubicBezTo>
                    <a:pt x="10" y="0"/>
                    <a:pt x="9" y="1"/>
                    <a:pt x="8" y="2"/>
                  </a:cubicBezTo>
                  <a:cubicBezTo>
                    <a:pt x="8" y="1"/>
                    <a:pt x="7" y="1"/>
                    <a:pt x="6" y="1"/>
                  </a:cubicBezTo>
                  <a:cubicBezTo>
                    <a:pt x="4" y="1"/>
                    <a:pt x="3" y="2"/>
                    <a:pt x="3" y="4"/>
                  </a:cubicBezTo>
                  <a:cubicBezTo>
                    <a:pt x="3" y="5"/>
                    <a:pt x="3" y="5"/>
                    <a:pt x="3" y="5"/>
                  </a:cubicBezTo>
                  <a:cubicBezTo>
                    <a:pt x="1" y="5"/>
                    <a:pt x="0" y="7"/>
                    <a:pt x="0" y="9"/>
                  </a:cubicBezTo>
                  <a:cubicBezTo>
                    <a:pt x="0" y="10"/>
                    <a:pt x="1" y="12"/>
                    <a:pt x="2" y="12"/>
                  </a:cubicBezTo>
                  <a:cubicBezTo>
                    <a:pt x="2" y="12"/>
                    <a:pt x="2" y="13"/>
                    <a:pt x="2" y="14"/>
                  </a:cubicBezTo>
                  <a:cubicBezTo>
                    <a:pt x="2" y="16"/>
                    <a:pt x="3" y="17"/>
                    <a:pt x="5" y="17"/>
                  </a:cubicBezTo>
                  <a:cubicBezTo>
                    <a:pt x="7" y="31"/>
                    <a:pt x="7" y="31"/>
                    <a:pt x="7" y="31"/>
                  </a:cubicBezTo>
                  <a:cubicBezTo>
                    <a:pt x="12" y="32"/>
                    <a:pt x="12" y="32"/>
                    <a:pt x="12" y="32"/>
                  </a:cubicBezTo>
                  <a:cubicBezTo>
                    <a:pt x="14" y="18"/>
                    <a:pt x="14" y="18"/>
                    <a:pt x="14" y="18"/>
                  </a:cubicBezTo>
                  <a:cubicBezTo>
                    <a:pt x="15" y="18"/>
                    <a:pt x="16" y="16"/>
                    <a:pt x="16" y="15"/>
                  </a:cubicBezTo>
                  <a:cubicBezTo>
                    <a:pt x="16" y="14"/>
                    <a:pt x="16" y="13"/>
                    <a:pt x="16" y="13"/>
                  </a:cubicBezTo>
                  <a:cubicBezTo>
                    <a:pt x="18" y="13"/>
                    <a:pt x="19" y="11"/>
                    <a:pt x="19" y="9"/>
                  </a:cubicBezTo>
                  <a:cubicBezTo>
                    <a:pt x="19" y="9"/>
                    <a:pt x="18" y="8"/>
                    <a:pt x="18" y="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35"/>
            <p:cNvSpPr/>
            <p:nvPr/>
          </p:nvSpPr>
          <p:spPr>
            <a:xfrm>
              <a:off x="2992634" y="5832876"/>
              <a:ext cx="190219" cy="82740"/>
            </a:xfrm>
            <a:custGeom>
              <a:avLst/>
              <a:gdLst/>
              <a:ahLst/>
              <a:cxnLst/>
              <a:rect l="l" t="t" r="r" b="b"/>
              <a:pathLst>
                <a:path w="22" h="10" extrusionOk="0">
                  <a:moveTo>
                    <a:pt x="5" y="5"/>
                  </a:moveTo>
                  <a:cubicBezTo>
                    <a:pt x="5" y="2"/>
                    <a:pt x="5" y="2"/>
                    <a:pt x="5" y="2"/>
                  </a:cubicBezTo>
                  <a:cubicBezTo>
                    <a:pt x="5" y="1"/>
                    <a:pt x="4" y="0"/>
                    <a:pt x="3" y="0"/>
                  </a:cubicBezTo>
                  <a:cubicBezTo>
                    <a:pt x="2" y="0"/>
                    <a:pt x="2" y="0"/>
                    <a:pt x="2" y="0"/>
                  </a:cubicBezTo>
                  <a:cubicBezTo>
                    <a:pt x="1" y="0"/>
                    <a:pt x="0" y="1"/>
                    <a:pt x="0" y="2"/>
                  </a:cubicBezTo>
                  <a:cubicBezTo>
                    <a:pt x="0" y="5"/>
                    <a:pt x="0" y="5"/>
                    <a:pt x="0" y="5"/>
                  </a:cubicBezTo>
                  <a:cubicBezTo>
                    <a:pt x="0" y="8"/>
                    <a:pt x="0" y="8"/>
                    <a:pt x="0" y="8"/>
                  </a:cubicBezTo>
                  <a:cubicBezTo>
                    <a:pt x="0" y="10"/>
                    <a:pt x="0" y="10"/>
                    <a:pt x="0" y="10"/>
                  </a:cubicBezTo>
                  <a:cubicBezTo>
                    <a:pt x="2" y="10"/>
                    <a:pt x="2" y="10"/>
                    <a:pt x="2" y="10"/>
                  </a:cubicBezTo>
                  <a:cubicBezTo>
                    <a:pt x="3" y="10"/>
                    <a:pt x="3" y="10"/>
                    <a:pt x="3" y="10"/>
                  </a:cubicBezTo>
                  <a:cubicBezTo>
                    <a:pt x="22" y="10"/>
                    <a:pt x="22" y="10"/>
                    <a:pt x="22" y="10"/>
                  </a:cubicBezTo>
                  <a:cubicBezTo>
                    <a:pt x="22" y="5"/>
                    <a:pt x="22" y="5"/>
                    <a:pt x="22" y="5"/>
                  </a:cubicBezTo>
                  <a:lnTo>
                    <a:pt x="5" y="5"/>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8" name="Google Shape;2308;p35"/>
            <p:cNvSpPr/>
            <p:nvPr/>
          </p:nvSpPr>
          <p:spPr>
            <a:xfrm>
              <a:off x="3778662" y="5443996"/>
              <a:ext cx="57918" cy="223192"/>
            </a:xfrm>
            <a:custGeom>
              <a:avLst/>
              <a:gdLst/>
              <a:ahLst/>
              <a:cxnLst/>
              <a:rect l="l" t="t" r="r" b="b"/>
              <a:pathLst>
                <a:path w="7" h="26" extrusionOk="0">
                  <a:moveTo>
                    <a:pt x="7" y="23"/>
                  </a:moveTo>
                  <a:cubicBezTo>
                    <a:pt x="7" y="25"/>
                    <a:pt x="5" y="26"/>
                    <a:pt x="3" y="26"/>
                  </a:cubicBezTo>
                  <a:cubicBezTo>
                    <a:pt x="2" y="26"/>
                    <a:pt x="0" y="25"/>
                    <a:pt x="0" y="23"/>
                  </a:cubicBezTo>
                  <a:cubicBezTo>
                    <a:pt x="0" y="3"/>
                    <a:pt x="0" y="3"/>
                    <a:pt x="0" y="3"/>
                  </a:cubicBezTo>
                  <a:cubicBezTo>
                    <a:pt x="0" y="1"/>
                    <a:pt x="2" y="0"/>
                    <a:pt x="3" y="0"/>
                  </a:cubicBezTo>
                  <a:cubicBezTo>
                    <a:pt x="5" y="0"/>
                    <a:pt x="7" y="1"/>
                    <a:pt x="7" y="3"/>
                  </a:cubicBezTo>
                  <a:lnTo>
                    <a:pt x="7" y="23"/>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9" name="Google Shape;2309;p35"/>
            <p:cNvSpPr/>
            <p:nvPr/>
          </p:nvSpPr>
          <p:spPr>
            <a:xfrm>
              <a:off x="3158113" y="5261968"/>
              <a:ext cx="785946" cy="579306"/>
            </a:xfrm>
            <a:custGeom>
              <a:avLst/>
              <a:gdLst/>
              <a:ahLst/>
              <a:cxnLst/>
              <a:rect l="l" t="t" r="r" b="b"/>
              <a:pathLst>
                <a:path w="92" h="67" extrusionOk="0">
                  <a:moveTo>
                    <a:pt x="90" y="36"/>
                  </a:moveTo>
                  <a:cubicBezTo>
                    <a:pt x="47" y="36"/>
                    <a:pt x="47" y="36"/>
                    <a:pt x="47" y="36"/>
                  </a:cubicBezTo>
                  <a:cubicBezTo>
                    <a:pt x="47" y="2"/>
                    <a:pt x="47" y="2"/>
                    <a:pt x="47" y="2"/>
                  </a:cubicBezTo>
                  <a:cubicBezTo>
                    <a:pt x="47" y="1"/>
                    <a:pt x="46" y="0"/>
                    <a:pt x="45" y="0"/>
                  </a:cubicBezTo>
                  <a:cubicBezTo>
                    <a:pt x="2" y="0"/>
                    <a:pt x="2" y="0"/>
                    <a:pt x="2" y="0"/>
                  </a:cubicBezTo>
                  <a:cubicBezTo>
                    <a:pt x="1" y="0"/>
                    <a:pt x="0" y="1"/>
                    <a:pt x="0" y="2"/>
                  </a:cubicBezTo>
                  <a:cubicBezTo>
                    <a:pt x="0" y="45"/>
                    <a:pt x="0" y="45"/>
                    <a:pt x="0" y="45"/>
                  </a:cubicBezTo>
                  <a:cubicBezTo>
                    <a:pt x="0" y="46"/>
                    <a:pt x="0" y="46"/>
                    <a:pt x="1" y="47"/>
                  </a:cubicBezTo>
                  <a:cubicBezTo>
                    <a:pt x="1" y="49"/>
                    <a:pt x="1" y="49"/>
                    <a:pt x="1" y="49"/>
                  </a:cubicBezTo>
                  <a:cubicBezTo>
                    <a:pt x="41" y="49"/>
                    <a:pt x="41" y="49"/>
                    <a:pt x="41" y="49"/>
                  </a:cubicBezTo>
                  <a:cubicBezTo>
                    <a:pt x="41" y="65"/>
                    <a:pt x="41" y="65"/>
                    <a:pt x="41" y="65"/>
                  </a:cubicBezTo>
                  <a:cubicBezTo>
                    <a:pt x="41" y="66"/>
                    <a:pt x="42" y="67"/>
                    <a:pt x="43" y="67"/>
                  </a:cubicBezTo>
                  <a:cubicBezTo>
                    <a:pt x="90" y="67"/>
                    <a:pt x="90" y="67"/>
                    <a:pt x="90" y="67"/>
                  </a:cubicBezTo>
                  <a:cubicBezTo>
                    <a:pt x="91" y="67"/>
                    <a:pt x="92" y="66"/>
                    <a:pt x="92" y="65"/>
                  </a:cubicBezTo>
                  <a:cubicBezTo>
                    <a:pt x="92" y="39"/>
                    <a:pt x="92" y="39"/>
                    <a:pt x="92" y="39"/>
                  </a:cubicBezTo>
                  <a:cubicBezTo>
                    <a:pt x="92" y="37"/>
                    <a:pt x="91" y="36"/>
                    <a:pt x="90" y="36"/>
                  </a:cubicBezTo>
                  <a:close/>
                  <a:moveTo>
                    <a:pt x="40" y="8"/>
                  </a:moveTo>
                  <a:cubicBezTo>
                    <a:pt x="40" y="36"/>
                    <a:pt x="40" y="36"/>
                    <a:pt x="40" y="36"/>
                  </a:cubicBezTo>
                  <a:cubicBezTo>
                    <a:pt x="7" y="36"/>
                    <a:pt x="7" y="36"/>
                    <a:pt x="7" y="36"/>
                  </a:cubicBezTo>
                  <a:cubicBezTo>
                    <a:pt x="7" y="8"/>
                    <a:pt x="7" y="8"/>
                    <a:pt x="7" y="8"/>
                  </a:cubicBezTo>
                  <a:lnTo>
                    <a:pt x="40" y="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35"/>
            <p:cNvSpPr/>
            <p:nvPr/>
          </p:nvSpPr>
          <p:spPr>
            <a:xfrm>
              <a:off x="3513894" y="5832876"/>
              <a:ext cx="0" cy="0"/>
            </a:xfrm>
            <a:prstGeom prst="rect">
              <a:avLst/>
            </a:prstGeom>
            <a:solidFill>
              <a:srgbClr val="BE2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35"/>
            <p:cNvSpPr/>
            <p:nvPr/>
          </p:nvSpPr>
          <p:spPr>
            <a:xfrm>
              <a:off x="3116743" y="5626025"/>
              <a:ext cx="454966" cy="463553"/>
            </a:xfrm>
            <a:custGeom>
              <a:avLst/>
              <a:gdLst/>
              <a:ahLst/>
              <a:cxnLst/>
              <a:rect l="l" t="t" r="r" b="b"/>
              <a:pathLst>
                <a:path w="53" h="54" extrusionOk="0">
                  <a:moveTo>
                    <a:pt x="27" y="0"/>
                  </a:moveTo>
                  <a:cubicBezTo>
                    <a:pt x="12" y="0"/>
                    <a:pt x="0" y="12"/>
                    <a:pt x="0" y="27"/>
                  </a:cubicBezTo>
                  <a:cubicBezTo>
                    <a:pt x="0" y="42"/>
                    <a:pt x="12" y="54"/>
                    <a:pt x="27" y="54"/>
                  </a:cubicBezTo>
                  <a:cubicBezTo>
                    <a:pt x="41" y="54"/>
                    <a:pt x="53" y="42"/>
                    <a:pt x="53" y="27"/>
                  </a:cubicBezTo>
                  <a:cubicBezTo>
                    <a:pt x="53" y="12"/>
                    <a:pt x="41" y="0"/>
                    <a:pt x="27" y="0"/>
                  </a:cubicBezTo>
                  <a:close/>
                  <a:moveTo>
                    <a:pt x="27" y="38"/>
                  </a:moveTo>
                  <a:cubicBezTo>
                    <a:pt x="21" y="38"/>
                    <a:pt x="16" y="33"/>
                    <a:pt x="16" y="27"/>
                  </a:cubicBezTo>
                  <a:cubicBezTo>
                    <a:pt x="16" y="21"/>
                    <a:pt x="21" y="16"/>
                    <a:pt x="27" y="16"/>
                  </a:cubicBezTo>
                  <a:cubicBezTo>
                    <a:pt x="33" y="16"/>
                    <a:pt x="37" y="21"/>
                    <a:pt x="37" y="27"/>
                  </a:cubicBezTo>
                  <a:cubicBezTo>
                    <a:pt x="37" y="33"/>
                    <a:pt x="33" y="38"/>
                    <a:pt x="27" y="3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2" name="Google Shape;2312;p35"/>
            <p:cNvSpPr/>
            <p:nvPr/>
          </p:nvSpPr>
          <p:spPr>
            <a:xfrm>
              <a:off x="3621456" y="5750136"/>
              <a:ext cx="339233" cy="339629"/>
            </a:xfrm>
            <a:custGeom>
              <a:avLst/>
              <a:gdLst/>
              <a:ahLst/>
              <a:cxnLst/>
              <a:rect l="l" t="t" r="r" b="b"/>
              <a:pathLst>
                <a:path w="40" h="39" extrusionOk="0">
                  <a:moveTo>
                    <a:pt x="20" y="0"/>
                  </a:moveTo>
                  <a:cubicBezTo>
                    <a:pt x="9" y="0"/>
                    <a:pt x="0" y="8"/>
                    <a:pt x="0" y="19"/>
                  </a:cubicBezTo>
                  <a:cubicBezTo>
                    <a:pt x="0" y="30"/>
                    <a:pt x="9" y="39"/>
                    <a:pt x="20" y="39"/>
                  </a:cubicBezTo>
                  <a:cubicBezTo>
                    <a:pt x="31" y="39"/>
                    <a:pt x="40" y="30"/>
                    <a:pt x="40" y="19"/>
                  </a:cubicBezTo>
                  <a:cubicBezTo>
                    <a:pt x="40" y="8"/>
                    <a:pt x="31" y="0"/>
                    <a:pt x="20" y="0"/>
                  </a:cubicBezTo>
                  <a:close/>
                  <a:moveTo>
                    <a:pt x="20" y="27"/>
                  </a:moveTo>
                  <a:cubicBezTo>
                    <a:pt x="16" y="27"/>
                    <a:pt x="12" y="24"/>
                    <a:pt x="12" y="19"/>
                  </a:cubicBezTo>
                  <a:cubicBezTo>
                    <a:pt x="12" y="15"/>
                    <a:pt x="16" y="11"/>
                    <a:pt x="20" y="11"/>
                  </a:cubicBezTo>
                  <a:cubicBezTo>
                    <a:pt x="25" y="11"/>
                    <a:pt x="28" y="15"/>
                    <a:pt x="28" y="19"/>
                  </a:cubicBezTo>
                  <a:cubicBezTo>
                    <a:pt x="28" y="24"/>
                    <a:pt x="25" y="27"/>
                    <a:pt x="20" y="27"/>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3" name="Google Shape;2313;p35"/>
            <p:cNvSpPr/>
            <p:nvPr/>
          </p:nvSpPr>
          <p:spPr>
            <a:xfrm>
              <a:off x="3034004" y="5568107"/>
              <a:ext cx="621045" cy="289757"/>
            </a:xfrm>
            <a:custGeom>
              <a:avLst/>
              <a:gdLst/>
              <a:ahLst/>
              <a:cxnLst/>
              <a:rect l="l" t="t" r="r" b="b"/>
              <a:pathLst>
                <a:path w="72" h="34" extrusionOk="0">
                  <a:moveTo>
                    <a:pt x="5" y="34"/>
                  </a:moveTo>
                  <a:cubicBezTo>
                    <a:pt x="7" y="34"/>
                    <a:pt x="8" y="32"/>
                    <a:pt x="9" y="30"/>
                  </a:cubicBezTo>
                  <a:cubicBezTo>
                    <a:pt x="12" y="18"/>
                    <a:pt x="23" y="9"/>
                    <a:pt x="36" y="9"/>
                  </a:cubicBezTo>
                  <a:cubicBezTo>
                    <a:pt x="48" y="9"/>
                    <a:pt x="58" y="17"/>
                    <a:pt x="62" y="30"/>
                  </a:cubicBezTo>
                  <a:cubicBezTo>
                    <a:pt x="63" y="32"/>
                    <a:pt x="66" y="33"/>
                    <a:pt x="68" y="32"/>
                  </a:cubicBezTo>
                  <a:cubicBezTo>
                    <a:pt x="70" y="32"/>
                    <a:pt x="72" y="29"/>
                    <a:pt x="71" y="27"/>
                  </a:cubicBezTo>
                  <a:cubicBezTo>
                    <a:pt x="66" y="11"/>
                    <a:pt x="52" y="0"/>
                    <a:pt x="36" y="0"/>
                  </a:cubicBezTo>
                  <a:cubicBezTo>
                    <a:pt x="20" y="0"/>
                    <a:pt x="5" y="12"/>
                    <a:pt x="1" y="28"/>
                  </a:cubicBezTo>
                  <a:cubicBezTo>
                    <a:pt x="0" y="30"/>
                    <a:pt x="1" y="33"/>
                    <a:pt x="4" y="33"/>
                  </a:cubicBezTo>
                  <a:cubicBezTo>
                    <a:pt x="4" y="34"/>
                    <a:pt x="4" y="34"/>
                    <a:pt x="5"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4" name="Google Shape;2314;p35"/>
            <p:cNvSpPr/>
            <p:nvPr/>
          </p:nvSpPr>
          <p:spPr>
            <a:xfrm>
              <a:off x="3571812" y="5692217"/>
              <a:ext cx="446382" cy="207016"/>
            </a:xfrm>
            <a:custGeom>
              <a:avLst/>
              <a:gdLst/>
              <a:ahLst/>
              <a:cxnLst/>
              <a:rect l="l" t="t" r="r" b="b"/>
              <a:pathLst>
                <a:path w="52" h="24" extrusionOk="0">
                  <a:moveTo>
                    <a:pt x="4" y="24"/>
                  </a:moveTo>
                  <a:cubicBezTo>
                    <a:pt x="5" y="24"/>
                    <a:pt x="6" y="23"/>
                    <a:pt x="7" y="22"/>
                  </a:cubicBezTo>
                  <a:cubicBezTo>
                    <a:pt x="9" y="13"/>
                    <a:pt x="17" y="7"/>
                    <a:pt x="26" y="7"/>
                  </a:cubicBezTo>
                  <a:cubicBezTo>
                    <a:pt x="35" y="7"/>
                    <a:pt x="42" y="13"/>
                    <a:pt x="45" y="21"/>
                  </a:cubicBezTo>
                  <a:cubicBezTo>
                    <a:pt x="45" y="23"/>
                    <a:pt x="48" y="24"/>
                    <a:pt x="49" y="23"/>
                  </a:cubicBezTo>
                  <a:cubicBezTo>
                    <a:pt x="51" y="23"/>
                    <a:pt x="52" y="21"/>
                    <a:pt x="52" y="20"/>
                  </a:cubicBezTo>
                  <a:cubicBezTo>
                    <a:pt x="48" y="8"/>
                    <a:pt x="38" y="0"/>
                    <a:pt x="26" y="0"/>
                  </a:cubicBezTo>
                  <a:cubicBezTo>
                    <a:pt x="14" y="0"/>
                    <a:pt x="4" y="9"/>
                    <a:pt x="1" y="20"/>
                  </a:cubicBezTo>
                  <a:cubicBezTo>
                    <a:pt x="0" y="22"/>
                    <a:pt x="1" y="24"/>
                    <a:pt x="3" y="24"/>
                  </a:cubicBezTo>
                  <a:lnTo>
                    <a:pt x="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5" name="Google Shape;2315;p35"/>
            <p:cNvSpPr/>
            <p:nvPr/>
          </p:nvSpPr>
          <p:spPr>
            <a:xfrm>
              <a:off x="3134879" y="5239206"/>
              <a:ext cx="446382" cy="33096"/>
            </a:xfrm>
            <a:custGeom>
              <a:avLst/>
              <a:gdLst/>
              <a:ahLst/>
              <a:cxnLst/>
              <a:rect l="l" t="t" r="r" b="b"/>
              <a:pathLst>
                <a:path w="52" h="4" extrusionOk="0">
                  <a:moveTo>
                    <a:pt x="52" y="2"/>
                  </a:moveTo>
                  <a:cubicBezTo>
                    <a:pt x="52" y="3"/>
                    <a:pt x="51" y="4"/>
                    <a:pt x="50" y="4"/>
                  </a:cubicBezTo>
                  <a:cubicBezTo>
                    <a:pt x="3" y="4"/>
                    <a:pt x="3" y="4"/>
                    <a:pt x="3" y="4"/>
                  </a:cubicBezTo>
                  <a:cubicBezTo>
                    <a:pt x="1" y="4"/>
                    <a:pt x="0" y="3"/>
                    <a:pt x="0" y="2"/>
                  </a:cubicBezTo>
                  <a:cubicBezTo>
                    <a:pt x="0" y="1"/>
                    <a:pt x="1" y="0"/>
                    <a:pt x="3" y="0"/>
                  </a:cubicBezTo>
                  <a:cubicBezTo>
                    <a:pt x="50" y="0"/>
                    <a:pt x="50" y="0"/>
                    <a:pt x="50" y="0"/>
                  </a:cubicBezTo>
                  <a:cubicBezTo>
                    <a:pt x="51" y="0"/>
                    <a:pt x="52" y="1"/>
                    <a:pt x="52" y="2"/>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6" name="Google Shape;2316;p35"/>
            <p:cNvSpPr/>
            <p:nvPr/>
          </p:nvSpPr>
          <p:spPr>
            <a:xfrm>
              <a:off x="3753840" y="5435722"/>
              <a:ext cx="99205" cy="41370"/>
            </a:xfrm>
            <a:custGeom>
              <a:avLst/>
              <a:gdLst/>
              <a:ahLst/>
              <a:cxnLst/>
              <a:rect l="l" t="t" r="r" b="b"/>
              <a:pathLst>
                <a:path w="11" h="5" extrusionOk="0">
                  <a:moveTo>
                    <a:pt x="11" y="2"/>
                  </a:moveTo>
                  <a:cubicBezTo>
                    <a:pt x="11" y="4"/>
                    <a:pt x="10" y="5"/>
                    <a:pt x="8" y="5"/>
                  </a:cubicBezTo>
                  <a:cubicBezTo>
                    <a:pt x="3" y="5"/>
                    <a:pt x="3" y="5"/>
                    <a:pt x="3" y="5"/>
                  </a:cubicBezTo>
                  <a:cubicBezTo>
                    <a:pt x="1" y="5"/>
                    <a:pt x="0" y="4"/>
                    <a:pt x="0" y="2"/>
                  </a:cubicBezTo>
                  <a:cubicBezTo>
                    <a:pt x="0" y="1"/>
                    <a:pt x="1" y="0"/>
                    <a:pt x="3" y="0"/>
                  </a:cubicBezTo>
                  <a:cubicBezTo>
                    <a:pt x="8" y="0"/>
                    <a:pt x="8" y="0"/>
                    <a:pt x="8" y="0"/>
                  </a:cubicBezTo>
                  <a:cubicBezTo>
                    <a:pt x="10" y="0"/>
                    <a:pt x="11" y="1"/>
                    <a:pt x="11" y="2"/>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7" name="Google Shape;2317;p35"/>
            <p:cNvSpPr/>
            <p:nvPr/>
          </p:nvSpPr>
          <p:spPr>
            <a:xfrm>
              <a:off x="3249127" y="5758410"/>
              <a:ext cx="0" cy="0"/>
            </a:xfrm>
            <a:prstGeom prst="ellipse">
              <a:avLst/>
            </a:prstGeom>
            <a:solidFill>
              <a:srgbClr val="58595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8" name="Google Shape;2318;p35"/>
            <p:cNvSpPr/>
            <p:nvPr/>
          </p:nvSpPr>
          <p:spPr>
            <a:xfrm>
              <a:off x="3720744" y="5849424"/>
              <a:ext cx="0" cy="0"/>
            </a:xfrm>
            <a:prstGeom prst="ellipse">
              <a:avLst/>
            </a:prstGeom>
            <a:solidFill>
              <a:srgbClr val="58595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9" name="Google Shape;2319;p35"/>
            <p:cNvSpPr/>
            <p:nvPr/>
          </p:nvSpPr>
          <p:spPr>
            <a:xfrm>
              <a:off x="3216031" y="5336434"/>
              <a:ext cx="0" cy="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20" name="Google Shape;2320;p35"/>
          <p:cNvGrpSpPr/>
          <p:nvPr/>
        </p:nvGrpSpPr>
        <p:grpSpPr>
          <a:xfrm>
            <a:off x="8057820" y="1290086"/>
            <a:ext cx="1944385" cy="1987635"/>
            <a:chOff x="7418570" y="1076986"/>
            <a:chExt cx="1944385" cy="1987635"/>
          </a:xfrm>
        </p:grpSpPr>
        <p:grpSp>
          <p:nvGrpSpPr>
            <p:cNvPr id="2321" name="Google Shape;2321;p35"/>
            <p:cNvGrpSpPr/>
            <p:nvPr/>
          </p:nvGrpSpPr>
          <p:grpSpPr>
            <a:xfrm>
              <a:off x="7418570" y="2849496"/>
              <a:ext cx="1944385" cy="215125"/>
              <a:chOff x="7327833" y="4754609"/>
              <a:chExt cx="1944385" cy="215125"/>
            </a:xfrm>
          </p:grpSpPr>
          <p:sp>
            <p:nvSpPr>
              <p:cNvPr id="2322" name="Google Shape;2322;p35"/>
              <p:cNvSpPr/>
              <p:nvPr/>
            </p:nvSpPr>
            <p:spPr>
              <a:xfrm>
                <a:off x="7327833" y="4754609"/>
                <a:ext cx="41370" cy="215125"/>
              </a:xfrm>
              <a:custGeom>
                <a:avLst/>
                <a:gdLst/>
                <a:ahLst/>
                <a:cxnLst/>
                <a:rect l="l" t="t" r="r" b="b"/>
                <a:pathLst>
                  <a:path w="5"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lnTo>
                      <a:pt x="4"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3" name="Google Shape;2323;p35"/>
              <p:cNvSpPr/>
              <p:nvPr/>
            </p:nvSpPr>
            <p:spPr>
              <a:xfrm>
                <a:off x="7427121" y="4754609"/>
                <a:ext cx="41370" cy="215125"/>
              </a:xfrm>
              <a:custGeom>
                <a:avLst/>
                <a:gdLst/>
                <a:ahLst/>
                <a:cxnLst/>
                <a:rect l="l" t="t" r="r" b="b"/>
                <a:pathLst>
                  <a:path w="5" h="25" extrusionOk="0">
                    <a:moveTo>
                      <a:pt x="5" y="2"/>
                    </a:moveTo>
                    <a:cubicBezTo>
                      <a:pt x="5" y="1"/>
                      <a:pt x="4" y="0"/>
                      <a:pt x="3"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4" name="Google Shape;2324;p35"/>
              <p:cNvSpPr/>
              <p:nvPr/>
            </p:nvSpPr>
            <p:spPr>
              <a:xfrm>
                <a:off x="7542956"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5" name="Google Shape;2325;p35"/>
              <p:cNvSpPr/>
              <p:nvPr/>
            </p:nvSpPr>
            <p:spPr>
              <a:xfrm>
                <a:off x="7642244"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6" name="Google Shape;2326;p35"/>
              <p:cNvSpPr/>
              <p:nvPr/>
            </p:nvSpPr>
            <p:spPr>
              <a:xfrm>
                <a:off x="7741532" y="4754609"/>
                <a:ext cx="49644" cy="215125"/>
              </a:xfrm>
              <a:custGeom>
                <a:avLst/>
                <a:gdLst/>
                <a:ahLst/>
                <a:cxnLst/>
                <a:rect l="l" t="t" r="r" b="b"/>
                <a:pathLst>
                  <a:path w="5" h="25" extrusionOk="0">
                    <a:moveTo>
                      <a:pt x="5" y="2"/>
                    </a:moveTo>
                    <a:cubicBezTo>
                      <a:pt x="5" y="1"/>
                      <a:pt x="4"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7" name="Google Shape;2327;p35"/>
              <p:cNvSpPr/>
              <p:nvPr/>
            </p:nvSpPr>
            <p:spPr>
              <a:xfrm>
                <a:off x="7791176" y="4911815"/>
                <a:ext cx="0" cy="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8" name="Google Shape;2328;p35"/>
              <p:cNvSpPr/>
              <p:nvPr/>
            </p:nvSpPr>
            <p:spPr>
              <a:xfrm>
                <a:off x="7824272"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9" name="Google Shape;2329;p35"/>
              <p:cNvSpPr/>
              <p:nvPr/>
            </p:nvSpPr>
            <p:spPr>
              <a:xfrm>
                <a:off x="7923560"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0" name="Google Shape;2330;p35"/>
              <p:cNvSpPr/>
              <p:nvPr/>
            </p:nvSpPr>
            <p:spPr>
              <a:xfrm>
                <a:off x="8031121" y="4754609"/>
                <a:ext cx="41370" cy="215125"/>
              </a:xfrm>
              <a:custGeom>
                <a:avLst/>
                <a:gdLst/>
                <a:ahLst/>
                <a:cxnLst/>
                <a:rect l="l" t="t" r="r" b="b"/>
                <a:pathLst>
                  <a:path w="5" h="25" extrusionOk="0">
                    <a:moveTo>
                      <a:pt x="5" y="2"/>
                    </a:moveTo>
                    <a:cubicBezTo>
                      <a:pt x="5" y="1"/>
                      <a:pt x="4" y="0"/>
                      <a:pt x="3"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1" name="Google Shape;2331;p35"/>
              <p:cNvSpPr/>
              <p:nvPr/>
            </p:nvSpPr>
            <p:spPr>
              <a:xfrm>
                <a:off x="8138683"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2" name="Google Shape;2332;p35"/>
              <p:cNvSpPr/>
              <p:nvPr/>
            </p:nvSpPr>
            <p:spPr>
              <a:xfrm>
                <a:off x="8246245"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3" name="Google Shape;2333;p35"/>
              <p:cNvSpPr/>
              <p:nvPr/>
            </p:nvSpPr>
            <p:spPr>
              <a:xfrm>
                <a:off x="8312437" y="4754609"/>
                <a:ext cx="41370" cy="215125"/>
              </a:xfrm>
              <a:custGeom>
                <a:avLst/>
                <a:gdLst/>
                <a:ahLst/>
                <a:cxnLst/>
                <a:rect l="l" t="t" r="r" b="b"/>
                <a:pathLst>
                  <a:path w="5" h="25" extrusionOk="0">
                    <a:moveTo>
                      <a:pt x="5" y="2"/>
                    </a:moveTo>
                    <a:cubicBezTo>
                      <a:pt x="5" y="1"/>
                      <a:pt x="4" y="0"/>
                      <a:pt x="3"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4" name="Google Shape;2334;p35"/>
              <p:cNvSpPr/>
              <p:nvPr/>
            </p:nvSpPr>
            <p:spPr>
              <a:xfrm>
                <a:off x="8419998" y="4754609"/>
                <a:ext cx="41370"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5" name="Google Shape;2335;p35"/>
              <p:cNvSpPr/>
              <p:nvPr/>
            </p:nvSpPr>
            <p:spPr>
              <a:xfrm>
                <a:off x="8527560"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6" name="Google Shape;2336;p35"/>
              <p:cNvSpPr/>
              <p:nvPr/>
            </p:nvSpPr>
            <p:spPr>
              <a:xfrm>
                <a:off x="8626848" y="4754609"/>
                <a:ext cx="49644" cy="215125"/>
              </a:xfrm>
              <a:custGeom>
                <a:avLst/>
                <a:gdLst/>
                <a:ahLst/>
                <a:cxnLst/>
                <a:rect l="l" t="t" r="r" b="b"/>
                <a:pathLst>
                  <a:path w="5" h="25" extrusionOk="0">
                    <a:moveTo>
                      <a:pt x="5" y="2"/>
                    </a:moveTo>
                    <a:cubicBezTo>
                      <a:pt x="5" y="1"/>
                      <a:pt x="4"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7" name="Google Shape;2337;p35"/>
              <p:cNvSpPr/>
              <p:nvPr/>
            </p:nvSpPr>
            <p:spPr>
              <a:xfrm>
                <a:off x="8742684"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8" name="Google Shape;2338;p35"/>
              <p:cNvSpPr/>
              <p:nvPr/>
            </p:nvSpPr>
            <p:spPr>
              <a:xfrm>
                <a:off x="8808875" y="4754609"/>
                <a:ext cx="41370" cy="215125"/>
              </a:xfrm>
              <a:custGeom>
                <a:avLst/>
                <a:gdLst/>
                <a:ahLst/>
                <a:cxnLst/>
                <a:rect l="l" t="t" r="r" b="b"/>
                <a:pathLst>
                  <a:path w="5"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lnTo>
                      <a:pt x="4"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9" name="Google Shape;2339;p35"/>
              <p:cNvSpPr/>
              <p:nvPr/>
            </p:nvSpPr>
            <p:spPr>
              <a:xfrm>
                <a:off x="8916437" y="4754609"/>
                <a:ext cx="41370" cy="215125"/>
              </a:xfrm>
              <a:custGeom>
                <a:avLst/>
                <a:gdLst/>
                <a:ahLst/>
                <a:cxnLst/>
                <a:rect l="l" t="t" r="r" b="b"/>
                <a:pathLst>
                  <a:path w="5" h="25" extrusionOk="0">
                    <a:moveTo>
                      <a:pt x="5" y="2"/>
                    </a:moveTo>
                    <a:cubicBezTo>
                      <a:pt x="5" y="1"/>
                      <a:pt x="4" y="0"/>
                      <a:pt x="3"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0" name="Google Shape;2340;p35"/>
              <p:cNvSpPr/>
              <p:nvPr/>
            </p:nvSpPr>
            <p:spPr>
              <a:xfrm>
                <a:off x="9023999" y="4754609"/>
                <a:ext cx="33096"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1" name="Google Shape;2341;p35"/>
              <p:cNvSpPr/>
              <p:nvPr/>
            </p:nvSpPr>
            <p:spPr>
              <a:xfrm>
                <a:off x="9123287" y="4754609"/>
                <a:ext cx="41370" cy="215125"/>
              </a:xfrm>
              <a:custGeom>
                <a:avLst/>
                <a:gdLst/>
                <a:ahLst/>
                <a:cxnLst/>
                <a:rect l="l" t="t" r="r" b="b"/>
                <a:pathLst>
                  <a:path w="4" h="25" extrusionOk="0">
                    <a:moveTo>
                      <a:pt x="4" y="2"/>
                    </a:moveTo>
                    <a:cubicBezTo>
                      <a:pt x="4" y="1"/>
                      <a:pt x="3" y="0"/>
                      <a:pt x="2" y="0"/>
                    </a:cubicBezTo>
                    <a:cubicBezTo>
                      <a:pt x="1" y="0"/>
                      <a:pt x="0" y="1"/>
                      <a:pt x="0" y="2"/>
                    </a:cubicBezTo>
                    <a:cubicBezTo>
                      <a:pt x="0" y="2"/>
                      <a:pt x="0" y="2"/>
                      <a:pt x="0" y="2"/>
                    </a:cubicBezTo>
                    <a:cubicBezTo>
                      <a:pt x="0" y="25"/>
                      <a:pt x="0" y="25"/>
                      <a:pt x="0" y="25"/>
                    </a:cubicBezTo>
                    <a:cubicBezTo>
                      <a:pt x="4" y="25"/>
                      <a:pt x="4" y="25"/>
                      <a:pt x="4" y="25"/>
                    </a:cubicBezTo>
                    <a:cubicBezTo>
                      <a:pt x="4" y="2"/>
                      <a:pt x="4" y="2"/>
                      <a:pt x="4"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2" name="Google Shape;2342;p35"/>
              <p:cNvSpPr/>
              <p:nvPr/>
            </p:nvSpPr>
            <p:spPr>
              <a:xfrm>
                <a:off x="9230848" y="4754609"/>
                <a:ext cx="41370" cy="215125"/>
              </a:xfrm>
              <a:custGeom>
                <a:avLst/>
                <a:gdLst/>
                <a:ahLst/>
                <a:cxnLst/>
                <a:rect l="l" t="t" r="r" b="b"/>
                <a:pathLst>
                  <a:path w="5" h="25" extrusionOk="0">
                    <a:moveTo>
                      <a:pt x="5" y="2"/>
                    </a:moveTo>
                    <a:cubicBezTo>
                      <a:pt x="5" y="1"/>
                      <a:pt x="4" y="0"/>
                      <a:pt x="2" y="0"/>
                    </a:cubicBezTo>
                    <a:cubicBezTo>
                      <a:pt x="1" y="0"/>
                      <a:pt x="0" y="1"/>
                      <a:pt x="0" y="2"/>
                    </a:cubicBezTo>
                    <a:cubicBezTo>
                      <a:pt x="0" y="2"/>
                      <a:pt x="0" y="2"/>
                      <a:pt x="0" y="2"/>
                    </a:cubicBezTo>
                    <a:cubicBezTo>
                      <a:pt x="0" y="25"/>
                      <a:pt x="0" y="25"/>
                      <a:pt x="0" y="25"/>
                    </a:cubicBezTo>
                    <a:cubicBezTo>
                      <a:pt x="5" y="25"/>
                      <a:pt x="5" y="25"/>
                      <a:pt x="5" y="25"/>
                    </a:cubicBezTo>
                    <a:cubicBezTo>
                      <a:pt x="5" y="2"/>
                      <a:pt x="5" y="2"/>
                      <a:pt x="5"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43" name="Google Shape;2343;p35"/>
            <p:cNvGrpSpPr/>
            <p:nvPr/>
          </p:nvGrpSpPr>
          <p:grpSpPr>
            <a:xfrm>
              <a:off x="7493929" y="1076986"/>
              <a:ext cx="653698" cy="1723021"/>
              <a:chOff x="-2338898" y="1540970"/>
              <a:chExt cx="1700125" cy="4481200"/>
            </a:xfrm>
          </p:grpSpPr>
          <p:sp>
            <p:nvSpPr>
              <p:cNvPr id="2344" name="Google Shape;2344;p35"/>
              <p:cNvSpPr/>
              <p:nvPr/>
            </p:nvSpPr>
            <p:spPr>
              <a:xfrm>
                <a:off x="-2338898" y="2747851"/>
                <a:ext cx="629676" cy="3274319"/>
              </a:xfrm>
              <a:custGeom>
                <a:avLst/>
                <a:gdLst/>
                <a:ahLst/>
                <a:cxnLst/>
                <a:rect l="l" t="t" r="r" b="b"/>
                <a:pathLst>
                  <a:path w="58" h="301" extrusionOk="0">
                    <a:moveTo>
                      <a:pt x="3" y="301"/>
                    </a:moveTo>
                    <a:cubicBezTo>
                      <a:pt x="3" y="301"/>
                      <a:pt x="3" y="301"/>
                      <a:pt x="3" y="301"/>
                    </a:cubicBezTo>
                    <a:cubicBezTo>
                      <a:pt x="1" y="301"/>
                      <a:pt x="0" y="299"/>
                      <a:pt x="0" y="297"/>
                    </a:cubicBezTo>
                    <a:cubicBezTo>
                      <a:pt x="50" y="3"/>
                      <a:pt x="50" y="3"/>
                      <a:pt x="50" y="3"/>
                    </a:cubicBezTo>
                    <a:cubicBezTo>
                      <a:pt x="51" y="1"/>
                      <a:pt x="53" y="0"/>
                      <a:pt x="54" y="0"/>
                    </a:cubicBezTo>
                    <a:cubicBezTo>
                      <a:pt x="56" y="0"/>
                      <a:pt x="58" y="2"/>
                      <a:pt x="57" y="4"/>
                    </a:cubicBezTo>
                    <a:cubicBezTo>
                      <a:pt x="7" y="299"/>
                      <a:pt x="7" y="299"/>
                      <a:pt x="7" y="299"/>
                    </a:cubicBezTo>
                    <a:cubicBezTo>
                      <a:pt x="6" y="300"/>
                      <a:pt x="5" y="301"/>
                      <a:pt x="3" y="3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5" name="Google Shape;2345;p35"/>
              <p:cNvSpPr/>
              <p:nvPr/>
            </p:nvSpPr>
            <p:spPr>
              <a:xfrm>
                <a:off x="-1404878" y="2726861"/>
                <a:ext cx="629676" cy="3284816"/>
              </a:xfrm>
              <a:custGeom>
                <a:avLst/>
                <a:gdLst/>
                <a:ahLst/>
                <a:cxnLst/>
                <a:rect l="l" t="t" r="r" b="b"/>
                <a:pathLst>
                  <a:path w="58" h="301" extrusionOk="0">
                    <a:moveTo>
                      <a:pt x="54" y="301"/>
                    </a:moveTo>
                    <a:cubicBezTo>
                      <a:pt x="52" y="301"/>
                      <a:pt x="51" y="300"/>
                      <a:pt x="51" y="298"/>
                    </a:cubicBezTo>
                    <a:cubicBezTo>
                      <a:pt x="0" y="4"/>
                      <a:pt x="0" y="4"/>
                      <a:pt x="0" y="4"/>
                    </a:cubicBezTo>
                    <a:cubicBezTo>
                      <a:pt x="0" y="2"/>
                      <a:pt x="1" y="0"/>
                      <a:pt x="3" y="0"/>
                    </a:cubicBezTo>
                    <a:cubicBezTo>
                      <a:pt x="5" y="0"/>
                      <a:pt x="6" y="1"/>
                      <a:pt x="7" y="3"/>
                    </a:cubicBezTo>
                    <a:cubicBezTo>
                      <a:pt x="57" y="297"/>
                      <a:pt x="57" y="297"/>
                      <a:pt x="57" y="297"/>
                    </a:cubicBezTo>
                    <a:cubicBezTo>
                      <a:pt x="58" y="299"/>
                      <a:pt x="56" y="301"/>
                      <a:pt x="55" y="301"/>
                    </a:cubicBezTo>
                    <a:lnTo>
                      <a:pt x="54" y="30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6" name="Google Shape;2346;p35"/>
              <p:cNvSpPr/>
              <p:nvPr/>
            </p:nvSpPr>
            <p:spPr>
              <a:xfrm>
                <a:off x="-1835157" y="3052194"/>
                <a:ext cx="692644" cy="829075"/>
              </a:xfrm>
              <a:custGeom>
                <a:avLst/>
                <a:gdLst/>
                <a:ahLst/>
                <a:cxnLst/>
                <a:rect l="l" t="t" r="r" b="b"/>
                <a:pathLst>
                  <a:path w="64" h="77" extrusionOk="0">
                    <a:moveTo>
                      <a:pt x="60" y="77"/>
                    </a:moveTo>
                    <a:cubicBezTo>
                      <a:pt x="59" y="77"/>
                      <a:pt x="58" y="76"/>
                      <a:pt x="58" y="76"/>
                    </a:cubicBezTo>
                    <a:cubicBezTo>
                      <a:pt x="2" y="6"/>
                      <a:pt x="2" y="6"/>
                      <a:pt x="2" y="6"/>
                    </a:cubicBezTo>
                    <a:cubicBezTo>
                      <a:pt x="0" y="5"/>
                      <a:pt x="1" y="3"/>
                      <a:pt x="2" y="2"/>
                    </a:cubicBezTo>
                    <a:cubicBezTo>
                      <a:pt x="4" y="0"/>
                      <a:pt x="6" y="1"/>
                      <a:pt x="7" y="2"/>
                    </a:cubicBezTo>
                    <a:cubicBezTo>
                      <a:pt x="63" y="71"/>
                      <a:pt x="63" y="71"/>
                      <a:pt x="63" y="71"/>
                    </a:cubicBezTo>
                    <a:cubicBezTo>
                      <a:pt x="64" y="73"/>
                      <a:pt x="64" y="75"/>
                      <a:pt x="63" y="76"/>
                    </a:cubicBezTo>
                    <a:cubicBezTo>
                      <a:pt x="62" y="77"/>
                      <a:pt x="61" y="77"/>
                      <a:pt x="60" y="7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7" name="Google Shape;2347;p35"/>
              <p:cNvSpPr/>
              <p:nvPr/>
            </p:nvSpPr>
            <p:spPr>
              <a:xfrm>
                <a:off x="-1992576" y="3104667"/>
                <a:ext cx="734622" cy="850063"/>
              </a:xfrm>
              <a:custGeom>
                <a:avLst/>
                <a:gdLst/>
                <a:ahLst/>
                <a:cxnLst/>
                <a:rect l="l" t="t" r="r" b="b"/>
                <a:pathLst>
                  <a:path w="67" h="78" extrusionOk="0">
                    <a:moveTo>
                      <a:pt x="4" y="78"/>
                    </a:moveTo>
                    <a:cubicBezTo>
                      <a:pt x="3" y="78"/>
                      <a:pt x="2" y="77"/>
                      <a:pt x="2" y="77"/>
                    </a:cubicBezTo>
                    <a:cubicBezTo>
                      <a:pt x="0" y="76"/>
                      <a:pt x="0" y="74"/>
                      <a:pt x="1" y="72"/>
                    </a:cubicBezTo>
                    <a:cubicBezTo>
                      <a:pt x="61" y="2"/>
                      <a:pt x="61" y="2"/>
                      <a:pt x="61" y="2"/>
                    </a:cubicBezTo>
                    <a:cubicBezTo>
                      <a:pt x="62" y="0"/>
                      <a:pt x="64" y="0"/>
                      <a:pt x="66" y="1"/>
                    </a:cubicBezTo>
                    <a:cubicBezTo>
                      <a:pt x="67" y="2"/>
                      <a:pt x="67" y="5"/>
                      <a:pt x="66" y="6"/>
                    </a:cubicBezTo>
                    <a:cubicBezTo>
                      <a:pt x="7" y="77"/>
                      <a:pt x="7" y="77"/>
                      <a:pt x="7" y="77"/>
                    </a:cubicBezTo>
                    <a:cubicBezTo>
                      <a:pt x="6" y="77"/>
                      <a:pt x="5" y="78"/>
                      <a:pt x="4" y="7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8" name="Google Shape;2348;p35"/>
              <p:cNvSpPr/>
              <p:nvPr/>
            </p:nvSpPr>
            <p:spPr>
              <a:xfrm>
                <a:off x="-1982081" y="4080666"/>
                <a:ext cx="1059955" cy="1070450"/>
              </a:xfrm>
              <a:custGeom>
                <a:avLst/>
                <a:gdLst/>
                <a:ahLst/>
                <a:cxnLst/>
                <a:rect l="l" t="t" r="r" b="b"/>
                <a:pathLst>
                  <a:path w="97" h="98" extrusionOk="0">
                    <a:moveTo>
                      <a:pt x="93" y="98"/>
                    </a:moveTo>
                    <a:cubicBezTo>
                      <a:pt x="93" y="98"/>
                      <a:pt x="92" y="98"/>
                      <a:pt x="91" y="97"/>
                    </a:cubicBezTo>
                    <a:cubicBezTo>
                      <a:pt x="1" y="6"/>
                      <a:pt x="1" y="6"/>
                      <a:pt x="1" y="6"/>
                    </a:cubicBezTo>
                    <a:cubicBezTo>
                      <a:pt x="0" y="5"/>
                      <a:pt x="0" y="2"/>
                      <a:pt x="1" y="1"/>
                    </a:cubicBezTo>
                    <a:cubicBezTo>
                      <a:pt x="3" y="0"/>
                      <a:pt x="5" y="0"/>
                      <a:pt x="6" y="1"/>
                    </a:cubicBezTo>
                    <a:cubicBezTo>
                      <a:pt x="96" y="93"/>
                      <a:pt x="96" y="93"/>
                      <a:pt x="96" y="93"/>
                    </a:cubicBezTo>
                    <a:cubicBezTo>
                      <a:pt x="97" y="94"/>
                      <a:pt x="97" y="96"/>
                      <a:pt x="96" y="97"/>
                    </a:cubicBezTo>
                    <a:cubicBezTo>
                      <a:pt x="95" y="98"/>
                      <a:pt x="94" y="98"/>
                      <a:pt x="93" y="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9" name="Google Shape;2349;p35"/>
              <p:cNvSpPr/>
              <p:nvPr/>
            </p:nvSpPr>
            <p:spPr>
              <a:xfrm>
                <a:off x="-2191973" y="4080666"/>
                <a:ext cx="1101934" cy="1070450"/>
              </a:xfrm>
              <a:custGeom>
                <a:avLst/>
                <a:gdLst/>
                <a:ahLst/>
                <a:cxnLst/>
                <a:rect l="l" t="t" r="r" b="b"/>
                <a:pathLst>
                  <a:path w="102" h="98" extrusionOk="0">
                    <a:moveTo>
                      <a:pt x="4" y="98"/>
                    </a:moveTo>
                    <a:cubicBezTo>
                      <a:pt x="3" y="98"/>
                      <a:pt x="2" y="98"/>
                      <a:pt x="2" y="97"/>
                    </a:cubicBezTo>
                    <a:cubicBezTo>
                      <a:pt x="0" y="96"/>
                      <a:pt x="0" y="94"/>
                      <a:pt x="2" y="93"/>
                    </a:cubicBezTo>
                    <a:cubicBezTo>
                      <a:pt x="95" y="1"/>
                      <a:pt x="95" y="1"/>
                      <a:pt x="95" y="1"/>
                    </a:cubicBezTo>
                    <a:cubicBezTo>
                      <a:pt x="97" y="0"/>
                      <a:pt x="99" y="0"/>
                      <a:pt x="100" y="1"/>
                    </a:cubicBezTo>
                    <a:cubicBezTo>
                      <a:pt x="102" y="2"/>
                      <a:pt x="101" y="5"/>
                      <a:pt x="100" y="6"/>
                    </a:cubicBezTo>
                    <a:cubicBezTo>
                      <a:pt x="6" y="97"/>
                      <a:pt x="6" y="97"/>
                      <a:pt x="6" y="97"/>
                    </a:cubicBezTo>
                    <a:cubicBezTo>
                      <a:pt x="6" y="98"/>
                      <a:pt x="5" y="98"/>
                      <a:pt x="4" y="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0" name="Google Shape;2350;p35"/>
              <p:cNvSpPr/>
              <p:nvPr/>
            </p:nvSpPr>
            <p:spPr>
              <a:xfrm>
                <a:off x="-2202468" y="5256063"/>
                <a:ext cx="1311825" cy="83957"/>
              </a:xfrm>
              <a:custGeom>
                <a:avLst/>
                <a:gdLst/>
                <a:ahLst/>
                <a:cxnLst/>
                <a:rect l="l" t="t" r="r" b="b"/>
                <a:pathLst>
                  <a:path w="121" h="7" extrusionOk="0">
                    <a:moveTo>
                      <a:pt x="117" y="7"/>
                    </a:moveTo>
                    <a:cubicBezTo>
                      <a:pt x="4" y="7"/>
                      <a:pt x="4" y="7"/>
                      <a:pt x="4" y="7"/>
                    </a:cubicBezTo>
                    <a:cubicBezTo>
                      <a:pt x="2" y="7"/>
                      <a:pt x="0" y="6"/>
                      <a:pt x="0" y="4"/>
                    </a:cubicBezTo>
                    <a:cubicBezTo>
                      <a:pt x="0" y="2"/>
                      <a:pt x="2" y="0"/>
                      <a:pt x="4" y="0"/>
                    </a:cubicBezTo>
                    <a:cubicBezTo>
                      <a:pt x="117" y="0"/>
                      <a:pt x="117" y="0"/>
                      <a:pt x="117" y="0"/>
                    </a:cubicBezTo>
                    <a:cubicBezTo>
                      <a:pt x="119" y="0"/>
                      <a:pt x="121" y="2"/>
                      <a:pt x="121" y="4"/>
                    </a:cubicBezTo>
                    <a:cubicBezTo>
                      <a:pt x="121" y="6"/>
                      <a:pt x="119" y="7"/>
                      <a:pt x="117"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1" name="Google Shape;2351;p35"/>
              <p:cNvSpPr/>
              <p:nvPr/>
            </p:nvSpPr>
            <p:spPr>
              <a:xfrm>
                <a:off x="-1982081" y="3954731"/>
                <a:ext cx="860557" cy="73462"/>
              </a:xfrm>
              <a:custGeom>
                <a:avLst/>
                <a:gdLst/>
                <a:ahLst/>
                <a:cxnLst/>
                <a:rect l="l" t="t" r="r" b="b"/>
                <a:pathLst>
                  <a:path w="79" h="7" extrusionOk="0">
                    <a:moveTo>
                      <a:pt x="76" y="7"/>
                    </a:moveTo>
                    <a:cubicBezTo>
                      <a:pt x="4" y="7"/>
                      <a:pt x="4" y="7"/>
                      <a:pt x="4" y="7"/>
                    </a:cubicBezTo>
                    <a:cubicBezTo>
                      <a:pt x="2" y="7"/>
                      <a:pt x="0" y="5"/>
                      <a:pt x="0" y="3"/>
                    </a:cubicBezTo>
                    <a:cubicBezTo>
                      <a:pt x="0" y="1"/>
                      <a:pt x="2" y="0"/>
                      <a:pt x="4" y="0"/>
                    </a:cubicBezTo>
                    <a:cubicBezTo>
                      <a:pt x="76" y="0"/>
                      <a:pt x="76" y="0"/>
                      <a:pt x="76" y="0"/>
                    </a:cubicBezTo>
                    <a:cubicBezTo>
                      <a:pt x="77" y="0"/>
                      <a:pt x="79" y="1"/>
                      <a:pt x="79" y="3"/>
                    </a:cubicBezTo>
                    <a:cubicBezTo>
                      <a:pt x="79" y="5"/>
                      <a:pt x="77" y="7"/>
                      <a:pt x="76"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2" name="Google Shape;2352;p35"/>
              <p:cNvSpPr/>
              <p:nvPr/>
            </p:nvSpPr>
            <p:spPr>
              <a:xfrm>
                <a:off x="-2066038" y="2684883"/>
                <a:ext cx="1059955" cy="136430"/>
              </a:xfrm>
              <a:custGeom>
                <a:avLst/>
                <a:gdLst/>
                <a:ahLst/>
                <a:cxnLst/>
                <a:rect l="l" t="t" r="r" b="b"/>
                <a:pathLst>
                  <a:path w="97" h="12" extrusionOk="0">
                    <a:moveTo>
                      <a:pt x="95" y="12"/>
                    </a:moveTo>
                    <a:cubicBezTo>
                      <a:pt x="2" y="12"/>
                      <a:pt x="2" y="12"/>
                      <a:pt x="2" y="12"/>
                    </a:cubicBezTo>
                    <a:cubicBezTo>
                      <a:pt x="1" y="12"/>
                      <a:pt x="0" y="11"/>
                      <a:pt x="0" y="10"/>
                    </a:cubicBezTo>
                    <a:cubicBezTo>
                      <a:pt x="0" y="2"/>
                      <a:pt x="0" y="2"/>
                      <a:pt x="0" y="2"/>
                    </a:cubicBezTo>
                    <a:cubicBezTo>
                      <a:pt x="0" y="1"/>
                      <a:pt x="1" y="0"/>
                      <a:pt x="2" y="0"/>
                    </a:cubicBezTo>
                    <a:cubicBezTo>
                      <a:pt x="95" y="0"/>
                      <a:pt x="95" y="0"/>
                      <a:pt x="95" y="0"/>
                    </a:cubicBezTo>
                    <a:cubicBezTo>
                      <a:pt x="96" y="0"/>
                      <a:pt x="97" y="1"/>
                      <a:pt x="97" y="2"/>
                    </a:cubicBezTo>
                    <a:cubicBezTo>
                      <a:pt x="97" y="10"/>
                      <a:pt x="97" y="10"/>
                      <a:pt x="97" y="10"/>
                    </a:cubicBezTo>
                    <a:cubicBezTo>
                      <a:pt x="97" y="11"/>
                      <a:pt x="96" y="12"/>
                      <a:pt x="95" y="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3" name="Google Shape;2353;p35"/>
              <p:cNvSpPr/>
              <p:nvPr/>
            </p:nvSpPr>
            <p:spPr>
              <a:xfrm>
                <a:off x="-1551803" y="2170647"/>
                <a:ext cx="21900" cy="513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4" name="Google Shape;2354;p35"/>
              <p:cNvSpPr/>
              <p:nvPr/>
            </p:nvSpPr>
            <p:spPr>
              <a:xfrm>
                <a:off x="-1551803" y="2055206"/>
                <a:ext cx="892041" cy="41978"/>
              </a:xfrm>
              <a:custGeom>
                <a:avLst/>
                <a:gdLst/>
                <a:ahLst/>
                <a:cxnLst/>
                <a:rect l="l" t="t" r="r" b="b"/>
                <a:pathLst>
                  <a:path w="85" h="4" extrusionOk="0">
                    <a:moveTo>
                      <a:pt x="85" y="4"/>
                    </a:moveTo>
                    <a:lnTo>
                      <a:pt x="0" y="2"/>
                    </a:lnTo>
                    <a:lnTo>
                      <a:pt x="0" y="0"/>
                    </a:lnTo>
                    <a:lnTo>
                      <a:pt x="85" y="2"/>
                    </a:lnTo>
                    <a:lnTo>
                      <a:pt x="85" y="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5" name="Google Shape;2355;p35"/>
              <p:cNvSpPr/>
              <p:nvPr/>
            </p:nvSpPr>
            <p:spPr>
              <a:xfrm>
                <a:off x="-890643" y="2013228"/>
                <a:ext cx="251870" cy="251871"/>
              </a:xfrm>
              <a:custGeom>
                <a:avLst/>
                <a:gdLst/>
                <a:ahLst/>
                <a:cxnLst/>
                <a:rect l="l" t="t" r="r" b="b"/>
                <a:pathLst>
                  <a:path w="24" h="24" extrusionOk="0">
                    <a:moveTo>
                      <a:pt x="0" y="0"/>
                    </a:moveTo>
                    <a:lnTo>
                      <a:pt x="24" y="0"/>
                    </a:lnTo>
                    <a:lnTo>
                      <a:pt x="24" y="24"/>
                    </a:lnTo>
                    <a:lnTo>
                      <a:pt x="0" y="12"/>
                    </a:ln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6" name="Google Shape;2356;p35"/>
              <p:cNvSpPr/>
              <p:nvPr/>
            </p:nvSpPr>
            <p:spPr>
              <a:xfrm>
                <a:off x="-1961092" y="1677400"/>
                <a:ext cx="808084" cy="808085"/>
              </a:xfrm>
              <a:custGeom>
                <a:avLst/>
                <a:gdLst/>
                <a:ahLst/>
                <a:cxnLst/>
                <a:rect l="l" t="t" r="r" b="b"/>
                <a:pathLst>
                  <a:path w="74" h="74" extrusionOk="0">
                    <a:moveTo>
                      <a:pt x="37" y="74"/>
                    </a:moveTo>
                    <a:cubicBezTo>
                      <a:pt x="17" y="74"/>
                      <a:pt x="0" y="57"/>
                      <a:pt x="0" y="37"/>
                    </a:cubicBezTo>
                    <a:cubicBezTo>
                      <a:pt x="0" y="17"/>
                      <a:pt x="17" y="0"/>
                      <a:pt x="37" y="0"/>
                    </a:cubicBezTo>
                    <a:cubicBezTo>
                      <a:pt x="57" y="0"/>
                      <a:pt x="74" y="17"/>
                      <a:pt x="74" y="37"/>
                    </a:cubicBezTo>
                    <a:cubicBezTo>
                      <a:pt x="74" y="57"/>
                      <a:pt x="57" y="74"/>
                      <a:pt x="37" y="74"/>
                    </a:cubicBezTo>
                    <a:close/>
                    <a:moveTo>
                      <a:pt x="37" y="2"/>
                    </a:moveTo>
                    <a:cubicBezTo>
                      <a:pt x="18" y="2"/>
                      <a:pt x="3" y="18"/>
                      <a:pt x="3" y="37"/>
                    </a:cubicBezTo>
                    <a:cubicBezTo>
                      <a:pt x="3" y="56"/>
                      <a:pt x="18" y="72"/>
                      <a:pt x="37" y="72"/>
                    </a:cubicBezTo>
                    <a:cubicBezTo>
                      <a:pt x="56" y="72"/>
                      <a:pt x="72" y="56"/>
                      <a:pt x="72" y="37"/>
                    </a:cubicBezTo>
                    <a:cubicBezTo>
                      <a:pt x="72" y="18"/>
                      <a:pt x="56" y="2"/>
                      <a:pt x="37"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7" name="Google Shape;2357;p35"/>
              <p:cNvSpPr/>
              <p:nvPr/>
            </p:nvSpPr>
            <p:spPr>
              <a:xfrm>
                <a:off x="-1646254" y="1540970"/>
                <a:ext cx="209892" cy="356817"/>
              </a:xfrm>
              <a:custGeom>
                <a:avLst/>
                <a:gdLst/>
                <a:ahLst/>
                <a:cxnLst/>
                <a:rect l="l" t="t" r="r" b="b"/>
                <a:pathLst>
                  <a:path w="20" h="34" extrusionOk="0">
                    <a:moveTo>
                      <a:pt x="0" y="0"/>
                    </a:moveTo>
                    <a:lnTo>
                      <a:pt x="20" y="0"/>
                    </a:lnTo>
                    <a:lnTo>
                      <a:pt x="15" y="34"/>
                    </a:lnTo>
                    <a:lnTo>
                      <a:pt x="6" y="34"/>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8" name="Google Shape;2358;p35"/>
              <p:cNvSpPr/>
              <p:nvPr/>
            </p:nvSpPr>
            <p:spPr>
              <a:xfrm>
                <a:off x="-1646254" y="2296582"/>
                <a:ext cx="209892" cy="346322"/>
              </a:xfrm>
              <a:custGeom>
                <a:avLst/>
                <a:gdLst/>
                <a:ahLst/>
                <a:cxnLst/>
                <a:rect l="l" t="t" r="r" b="b"/>
                <a:pathLst>
                  <a:path w="20" h="33" extrusionOk="0">
                    <a:moveTo>
                      <a:pt x="20" y="33"/>
                    </a:moveTo>
                    <a:lnTo>
                      <a:pt x="0" y="33"/>
                    </a:lnTo>
                    <a:lnTo>
                      <a:pt x="6" y="0"/>
                    </a:lnTo>
                    <a:lnTo>
                      <a:pt x="15" y="0"/>
                    </a:lnTo>
                    <a:lnTo>
                      <a:pt x="20" y="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9" name="Google Shape;2359;p35"/>
              <p:cNvSpPr/>
              <p:nvPr/>
            </p:nvSpPr>
            <p:spPr>
              <a:xfrm>
                <a:off x="-1436362" y="1635422"/>
                <a:ext cx="356816" cy="346322"/>
              </a:xfrm>
              <a:custGeom>
                <a:avLst/>
                <a:gdLst/>
                <a:ahLst/>
                <a:cxnLst/>
                <a:rect l="l" t="t" r="r" b="b"/>
                <a:pathLst>
                  <a:path w="34" h="33" extrusionOk="0">
                    <a:moveTo>
                      <a:pt x="21" y="0"/>
                    </a:moveTo>
                    <a:lnTo>
                      <a:pt x="34" y="13"/>
                    </a:lnTo>
                    <a:lnTo>
                      <a:pt x="7" y="33"/>
                    </a:lnTo>
                    <a:lnTo>
                      <a:pt x="0" y="27"/>
                    </a:lnTo>
                    <a:lnTo>
                      <a:pt x="21"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0" name="Google Shape;2360;p35"/>
              <p:cNvSpPr/>
              <p:nvPr/>
            </p:nvSpPr>
            <p:spPr>
              <a:xfrm>
                <a:off x="-2003071" y="2202131"/>
                <a:ext cx="356816" cy="346322"/>
              </a:xfrm>
              <a:custGeom>
                <a:avLst/>
                <a:gdLst/>
                <a:ahLst/>
                <a:cxnLst/>
                <a:rect l="l" t="t" r="r" b="b"/>
                <a:pathLst>
                  <a:path w="34" h="33" extrusionOk="0">
                    <a:moveTo>
                      <a:pt x="14" y="33"/>
                    </a:moveTo>
                    <a:lnTo>
                      <a:pt x="0" y="19"/>
                    </a:lnTo>
                    <a:lnTo>
                      <a:pt x="27" y="0"/>
                    </a:lnTo>
                    <a:lnTo>
                      <a:pt x="34" y="6"/>
                    </a:lnTo>
                    <a:lnTo>
                      <a:pt x="14" y="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1" name="Google Shape;2361;p35"/>
              <p:cNvSpPr/>
              <p:nvPr/>
            </p:nvSpPr>
            <p:spPr>
              <a:xfrm>
                <a:off x="-1331416" y="1992238"/>
                <a:ext cx="346322" cy="199398"/>
              </a:xfrm>
              <a:custGeom>
                <a:avLst/>
                <a:gdLst/>
                <a:ahLst/>
                <a:cxnLst/>
                <a:rect l="l" t="t" r="r" b="b"/>
                <a:pathLst>
                  <a:path w="33" h="19" extrusionOk="0">
                    <a:moveTo>
                      <a:pt x="33" y="0"/>
                    </a:moveTo>
                    <a:lnTo>
                      <a:pt x="33" y="19"/>
                    </a:lnTo>
                    <a:lnTo>
                      <a:pt x="0" y="14"/>
                    </a:lnTo>
                    <a:lnTo>
                      <a:pt x="0" y="5"/>
                    </a:lnTo>
                    <a:lnTo>
                      <a:pt x="33"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2" name="Google Shape;2362;p35"/>
              <p:cNvSpPr/>
              <p:nvPr/>
            </p:nvSpPr>
            <p:spPr>
              <a:xfrm>
                <a:off x="-2087027" y="1992238"/>
                <a:ext cx="346322" cy="199398"/>
              </a:xfrm>
              <a:custGeom>
                <a:avLst/>
                <a:gdLst/>
                <a:ahLst/>
                <a:cxnLst/>
                <a:rect l="l" t="t" r="r" b="b"/>
                <a:pathLst>
                  <a:path w="33" h="19" extrusionOk="0">
                    <a:moveTo>
                      <a:pt x="0" y="19"/>
                    </a:moveTo>
                    <a:lnTo>
                      <a:pt x="0" y="0"/>
                    </a:lnTo>
                    <a:lnTo>
                      <a:pt x="33" y="5"/>
                    </a:lnTo>
                    <a:lnTo>
                      <a:pt x="33" y="14"/>
                    </a:lnTo>
                    <a:lnTo>
                      <a:pt x="0"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3" name="Google Shape;2363;p35"/>
              <p:cNvSpPr/>
              <p:nvPr/>
            </p:nvSpPr>
            <p:spPr>
              <a:xfrm>
                <a:off x="-1436362" y="2202131"/>
                <a:ext cx="356816" cy="346322"/>
              </a:xfrm>
              <a:custGeom>
                <a:avLst/>
                <a:gdLst/>
                <a:ahLst/>
                <a:cxnLst/>
                <a:rect l="l" t="t" r="r" b="b"/>
                <a:pathLst>
                  <a:path w="34" h="33" extrusionOk="0">
                    <a:moveTo>
                      <a:pt x="34" y="19"/>
                    </a:moveTo>
                    <a:lnTo>
                      <a:pt x="21" y="33"/>
                    </a:lnTo>
                    <a:lnTo>
                      <a:pt x="0" y="6"/>
                    </a:lnTo>
                    <a:lnTo>
                      <a:pt x="7" y="0"/>
                    </a:lnTo>
                    <a:lnTo>
                      <a:pt x="34"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4" name="Google Shape;2364;p35"/>
              <p:cNvSpPr/>
              <p:nvPr/>
            </p:nvSpPr>
            <p:spPr>
              <a:xfrm>
                <a:off x="-2003071" y="1635422"/>
                <a:ext cx="356816" cy="346322"/>
              </a:xfrm>
              <a:custGeom>
                <a:avLst/>
                <a:gdLst/>
                <a:ahLst/>
                <a:cxnLst/>
                <a:rect l="l" t="t" r="r" b="b"/>
                <a:pathLst>
                  <a:path w="34" h="33" extrusionOk="0">
                    <a:moveTo>
                      <a:pt x="0" y="13"/>
                    </a:moveTo>
                    <a:lnTo>
                      <a:pt x="14" y="0"/>
                    </a:lnTo>
                    <a:lnTo>
                      <a:pt x="34" y="27"/>
                    </a:lnTo>
                    <a:lnTo>
                      <a:pt x="27" y="33"/>
                    </a:lnTo>
                    <a:lnTo>
                      <a:pt x="0" y="1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5" name="Google Shape;2365;p35"/>
              <p:cNvSpPr/>
              <p:nvPr/>
            </p:nvSpPr>
            <p:spPr>
              <a:xfrm>
                <a:off x="-1646254" y="1971249"/>
                <a:ext cx="210300" cy="2004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366" name="Google Shape;2366;p35"/>
          <p:cNvGrpSpPr/>
          <p:nvPr/>
        </p:nvGrpSpPr>
        <p:grpSpPr>
          <a:xfrm>
            <a:off x="7985645" y="3933593"/>
            <a:ext cx="629286" cy="772793"/>
            <a:chOff x="1322800" y="5127200"/>
            <a:chExt cx="2361300" cy="2898700"/>
          </a:xfrm>
        </p:grpSpPr>
        <p:sp>
          <p:nvSpPr>
            <p:cNvPr id="2367" name="Google Shape;2367;p35"/>
            <p:cNvSpPr/>
            <p:nvPr/>
          </p:nvSpPr>
          <p:spPr>
            <a:xfrm>
              <a:off x="2023034" y="5127200"/>
              <a:ext cx="961200" cy="943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368" name="Google Shape;2368;p35"/>
            <p:cNvSpPr/>
            <p:nvPr/>
          </p:nvSpPr>
          <p:spPr>
            <a:xfrm>
              <a:off x="1675188" y="6133749"/>
              <a:ext cx="1656300" cy="680100"/>
            </a:xfrm>
            <a:prstGeom prst="trapezoid">
              <a:avLst>
                <a:gd name="adj" fmla="val 5809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369" name="Google Shape;2369;p35"/>
            <p:cNvSpPr/>
            <p:nvPr/>
          </p:nvSpPr>
          <p:spPr>
            <a:xfrm>
              <a:off x="1322800" y="6876898"/>
              <a:ext cx="2361300" cy="680100"/>
            </a:xfrm>
            <a:prstGeom prst="trapezoid">
              <a:avLst>
                <a:gd name="adj" fmla="val 58662"/>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370" name="Google Shape;2370;p35"/>
            <p:cNvSpPr/>
            <p:nvPr/>
          </p:nvSpPr>
          <p:spPr>
            <a:xfrm>
              <a:off x="2269875" y="7557000"/>
              <a:ext cx="472500" cy="46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384" name="Google Shape;2384;p37"/>
          <p:cNvSpPr txBox="1">
            <a:spLocks noGrp="1"/>
          </p:cNvSpPr>
          <p:nvPr>
            <p:ph type="title"/>
          </p:nvPr>
        </p:nvSpPr>
        <p:spPr>
          <a:xfrm>
            <a:off x="585088" y="661854"/>
            <a:ext cx="7704000" cy="5818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500">
                <a:latin typeface="+mj-lt"/>
              </a:rPr>
              <a:t>NỘI DUNG BÀI HỌC </a:t>
            </a:r>
          </a:p>
        </p:txBody>
      </p:sp>
      <p:sp>
        <p:nvSpPr>
          <p:cNvPr id="2389" name="Google Shape;2389;p37"/>
          <p:cNvSpPr txBox="1">
            <a:spLocks noGrp="1"/>
          </p:cNvSpPr>
          <p:nvPr>
            <p:ph type="title" idx="5"/>
          </p:nvPr>
        </p:nvSpPr>
        <p:spPr>
          <a:xfrm>
            <a:off x="585088" y="1932179"/>
            <a:ext cx="1113859" cy="7992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latin typeface="Amasis MT Pro Black" panose="02040A04050005020304" pitchFamily="18" charset="0"/>
              </a:rPr>
              <a:t>01</a:t>
            </a:r>
            <a:endParaRPr sz="5000">
              <a:latin typeface="Amasis MT Pro Black" panose="02040A04050005020304" pitchFamily="18" charset="0"/>
            </a:endParaRPr>
          </a:p>
        </p:txBody>
      </p:sp>
      <p:sp>
        <p:nvSpPr>
          <p:cNvPr id="2390" name="Google Shape;2390;p37"/>
          <p:cNvSpPr txBox="1">
            <a:spLocks noGrp="1"/>
          </p:cNvSpPr>
          <p:nvPr>
            <p:ph type="title" idx="6"/>
          </p:nvPr>
        </p:nvSpPr>
        <p:spPr>
          <a:xfrm>
            <a:off x="585088" y="3517879"/>
            <a:ext cx="1113859" cy="7992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latin typeface="Amasis MT Pro Black" panose="02040A04050005020304" pitchFamily="18" charset="0"/>
              </a:rPr>
              <a:t>02</a:t>
            </a:r>
            <a:endParaRPr sz="5000">
              <a:latin typeface="Amasis MT Pro Black" panose="02040A04050005020304" pitchFamily="18" charset="0"/>
            </a:endParaRPr>
          </a:p>
        </p:txBody>
      </p:sp>
      <p:sp>
        <p:nvSpPr>
          <p:cNvPr id="2393" name="Google Shape;2393;p37"/>
          <p:cNvSpPr txBox="1">
            <a:spLocks noGrp="1"/>
          </p:cNvSpPr>
          <p:nvPr>
            <p:ph type="subTitle" idx="9"/>
          </p:nvPr>
        </p:nvSpPr>
        <p:spPr>
          <a:xfrm>
            <a:off x="1968545" y="2158283"/>
            <a:ext cx="3937579"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500">
                <a:latin typeface="+mj-lt"/>
              </a:rPr>
              <a:t>H</a:t>
            </a:r>
            <a:r>
              <a:rPr lang="en" sz="2500">
                <a:latin typeface="+mj-lt"/>
              </a:rPr>
              <a:t>ệ thống kiến thức </a:t>
            </a:r>
            <a:endParaRPr sz="2500">
              <a:latin typeface="+mj-lt"/>
            </a:endParaRPr>
          </a:p>
        </p:txBody>
      </p:sp>
      <p:sp>
        <p:nvSpPr>
          <p:cNvPr id="22" name="Google Shape;2393;p37">
            <a:extLst>
              <a:ext uri="{FF2B5EF4-FFF2-40B4-BE49-F238E27FC236}">
                <a16:creationId xmlns:a16="http://schemas.microsoft.com/office/drawing/2014/main" id="{834902A4-4852-6C5B-1A4E-5E10F7B18D7A}"/>
              </a:ext>
            </a:extLst>
          </p:cNvPr>
          <p:cNvSpPr txBox="1">
            <a:spLocks/>
          </p:cNvSpPr>
          <p:nvPr/>
        </p:nvSpPr>
        <p:spPr>
          <a:xfrm>
            <a:off x="1968545" y="3693723"/>
            <a:ext cx="3937579"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Asap"/>
              <a:buNone/>
              <a:defRPr sz="2000" b="1" i="0" u="none" strike="noStrike" cap="none">
                <a:solidFill>
                  <a:schemeClr val="dk1"/>
                </a:solidFill>
                <a:latin typeface="Asap"/>
                <a:ea typeface="Asap"/>
                <a:cs typeface="Asap"/>
                <a:sym typeface="Asap"/>
              </a:defRPr>
            </a:lvl1pPr>
            <a:lvl2pPr marL="914400" marR="0" lvl="1" indent="-317500" algn="l" rtl="0">
              <a:lnSpc>
                <a:spcPct val="100000"/>
              </a:lnSpc>
              <a:spcBef>
                <a:spcPts val="0"/>
              </a:spcBef>
              <a:spcAft>
                <a:spcPts val="0"/>
              </a:spcAft>
              <a:buClr>
                <a:schemeClr val="dk1"/>
              </a:buClr>
              <a:buSzPts val="2400"/>
              <a:buFont typeface="Asap"/>
              <a:buNone/>
              <a:defRPr sz="2400" b="1" i="0" u="none" strike="noStrike" cap="none">
                <a:solidFill>
                  <a:schemeClr val="dk1"/>
                </a:solidFill>
                <a:latin typeface="Asap"/>
                <a:ea typeface="Asap"/>
                <a:cs typeface="Asap"/>
                <a:sym typeface="Asap"/>
              </a:defRPr>
            </a:lvl2pPr>
            <a:lvl3pPr marL="1371600" marR="0" lvl="2" indent="-317500" algn="l" rtl="0">
              <a:lnSpc>
                <a:spcPct val="100000"/>
              </a:lnSpc>
              <a:spcBef>
                <a:spcPts val="0"/>
              </a:spcBef>
              <a:spcAft>
                <a:spcPts val="0"/>
              </a:spcAft>
              <a:buClr>
                <a:schemeClr val="dk1"/>
              </a:buClr>
              <a:buSzPts val="2400"/>
              <a:buFont typeface="Asap"/>
              <a:buNone/>
              <a:defRPr sz="2400" b="1" i="0" u="none" strike="noStrike" cap="none">
                <a:solidFill>
                  <a:schemeClr val="dk1"/>
                </a:solidFill>
                <a:latin typeface="Asap"/>
                <a:ea typeface="Asap"/>
                <a:cs typeface="Asap"/>
                <a:sym typeface="Asap"/>
              </a:defRPr>
            </a:lvl3pPr>
            <a:lvl4pPr marL="1828800" marR="0" lvl="3" indent="-317500" algn="l" rtl="0">
              <a:lnSpc>
                <a:spcPct val="100000"/>
              </a:lnSpc>
              <a:spcBef>
                <a:spcPts val="0"/>
              </a:spcBef>
              <a:spcAft>
                <a:spcPts val="0"/>
              </a:spcAft>
              <a:buClr>
                <a:schemeClr val="dk1"/>
              </a:buClr>
              <a:buSzPts val="2400"/>
              <a:buFont typeface="Asap"/>
              <a:buNone/>
              <a:defRPr sz="2400" b="1" i="0" u="none" strike="noStrike" cap="none">
                <a:solidFill>
                  <a:schemeClr val="dk1"/>
                </a:solidFill>
                <a:latin typeface="Asap"/>
                <a:ea typeface="Asap"/>
                <a:cs typeface="Asap"/>
                <a:sym typeface="Asap"/>
              </a:defRPr>
            </a:lvl4pPr>
            <a:lvl5pPr marL="2286000" marR="0" lvl="4" indent="-317500" algn="l" rtl="0">
              <a:lnSpc>
                <a:spcPct val="100000"/>
              </a:lnSpc>
              <a:spcBef>
                <a:spcPts val="0"/>
              </a:spcBef>
              <a:spcAft>
                <a:spcPts val="0"/>
              </a:spcAft>
              <a:buClr>
                <a:schemeClr val="dk1"/>
              </a:buClr>
              <a:buSzPts val="2400"/>
              <a:buFont typeface="Asap"/>
              <a:buNone/>
              <a:defRPr sz="2400" b="1" i="0" u="none" strike="noStrike" cap="none">
                <a:solidFill>
                  <a:schemeClr val="dk1"/>
                </a:solidFill>
                <a:latin typeface="Asap"/>
                <a:ea typeface="Asap"/>
                <a:cs typeface="Asap"/>
                <a:sym typeface="Asap"/>
              </a:defRPr>
            </a:lvl5pPr>
            <a:lvl6pPr marL="2743200" marR="0" lvl="5" indent="-317500" algn="l" rtl="0">
              <a:lnSpc>
                <a:spcPct val="100000"/>
              </a:lnSpc>
              <a:spcBef>
                <a:spcPts val="0"/>
              </a:spcBef>
              <a:spcAft>
                <a:spcPts val="0"/>
              </a:spcAft>
              <a:buClr>
                <a:schemeClr val="dk1"/>
              </a:buClr>
              <a:buSzPts val="2400"/>
              <a:buFont typeface="Asap"/>
              <a:buNone/>
              <a:defRPr sz="2400" b="1" i="0" u="none" strike="noStrike" cap="none">
                <a:solidFill>
                  <a:schemeClr val="dk1"/>
                </a:solidFill>
                <a:latin typeface="Asap"/>
                <a:ea typeface="Asap"/>
                <a:cs typeface="Asap"/>
                <a:sym typeface="Asap"/>
              </a:defRPr>
            </a:lvl6pPr>
            <a:lvl7pPr marL="3200400" marR="0" lvl="6" indent="-317500" algn="l" rtl="0">
              <a:lnSpc>
                <a:spcPct val="100000"/>
              </a:lnSpc>
              <a:spcBef>
                <a:spcPts val="0"/>
              </a:spcBef>
              <a:spcAft>
                <a:spcPts val="0"/>
              </a:spcAft>
              <a:buClr>
                <a:schemeClr val="dk1"/>
              </a:buClr>
              <a:buSzPts val="2400"/>
              <a:buFont typeface="Asap"/>
              <a:buNone/>
              <a:defRPr sz="2400" b="1" i="0" u="none" strike="noStrike" cap="none">
                <a:solidFill>
                  <a:schemeClr val="dk1"/>
                </a:solidFill>
                <a:latin typeface="Asap"/>
                <a:ea typeface="Asap"/>
                <a:cs typeface="Asap"/>
                <a:sym typeface="Asap"/>
              </a:defRPr>
            </a:lvl7pPr>
            <a:lvl8pPr marL="3657600" marR="0" lvl="7" indent="-317500" algn="l" rtl="0">
              <a:lnSpc>
                <a:spcPct val="100000"/>
              </a:lnSpc>
              <a:spcBef>
                <a:spcPts val="0"/>
              </a:spcBef>
              <a:spcAft>
                <a:spcPts val="0"/>
              </a:spcAft>
              <a:buClr>
                <a:schemeClr val="dk1"/>
              </a:buClr>
              <a:buSzPts val="2400"/>
              <a:buFont typeface="Asap"/>
              <a:buNone/>
              <a:defRPr sz="2400" b="1" i="0" u="none" strike="noStrike" cap="none">
                <a:solidFill>
                  <a:schemeClr val="dk1"/>
                </a:solidFill>
                <a:latin typeface="Asap"/>
                <a:ea typeface="Asap"/>
                <a:cs typeface="Asap"/>
                <a:sym typeface="Asap"/>
              </a:defRPr>
            </a:lvl8pPr>
            <a:lvl9pPr marL="4114800" marR="0" lvl="8" indent="-317500" algn="l" rtl="0">
              <a:lnSpc>
                <a:spcPct val="100000"/>
              </a:lnSpc>
              <a:spcBef>
                <a:spcPts val="0"/>
              </a:spcBef>
              <a:spcAft>
                <a:spcPts val="0"/>
              </a:spcAft>
              <a:buClr>
                <a:schemeClr val="dk1"/>
              </a:buClr>
              <a:buSzPts val="2400"/>
              <a:buFont typeface="Asap"/>
              <a:buNone/>
              <a:defRPr sz="2400" b="1" i="0" u="none" strike="noStrike" cap="none">
                <a:solidFill>
                  <a:schemeClr val="dk1"/>
                </a:solidFill>
                <a:latin typeface="Asap"/>
                <a:ea typeface="Asap"/>
                <a:cs typeface="Asap"/>
                <a:sym typeface="Asap"/>
              </a:defRPr>
            </a:lvl9pPr>
          </a:lstStyle>
          <a:p>
            <a:pPr marL="0" indent="0"/>
            <a:r>
              <a:rPr lang="en-US" sz="2500">
                <a:latin typeface="+mj-lt"/>
              </a:rPr>
              <a:t>Luyện tập và vận dụng </a:t>
            </a:r>
          </a:p>
        </p:txBody>
      </p:sp>
      <p:sp>
        <p:nvSpPr>
          <p:cNvPr id="23" name="Freeform 6">
            <a:extLst>
              <a:ext uri="{FF2B5EF4-FFF2-40B4-BE49-F238E27FC236}">
                <a16:creationId xmlns:a16="http://schemas.microsoft.com/office/drawing/2014/main" id="{5596C1CE-2D2A-20AC-3CC6-3EA7F36628F1}"/>
              </a:ext>
            </a:extLst>
          </p:cNvPr>
          <p:cNvSpPr/>
          <p:nvPr/>
        </p:nvSpPr>
        <p:spPr>
          <a:xfrm>
            <a:off x="5792858" y="816217"/>
            <a:ext cx="2390931" cy="3579332"/>
          </a:xfrm>
          <a:prstGeom prst="round2DiagRect">
            <a:avLst/>
          </a:prstGeom>
          <a:blipFill>
            <a:blip r:embed="rId3"/>
            <a:stretch>
              <a:fillRect l="1" r="-120434"/>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4"/>
                                        </p:tgtEl>
                                        <p:attrNameLst>
                                          <p:attrName>style.visibility</p:attrName>
                                        </p:attrNameLst>
                                      </p:cBhvr>
                                      <p:to>
                                        <p:strVal val="visible"/>
                                      </p:to>
                                    </p:set>
                                    <p:animEffect transition="in" filter="barn(inVertical)">
                                      <p:cBhvr>
                                        <p:cTn id="7" dur="500"/>
                                        <p:tgtEl>
                                          <p:spTgt spid="238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93">
                                            <p:txEl>
                                              <p:pRg st="0" end="0"/>
                                            </p:txEl>
                                          </p:spTgt>
                                        </p:tgtEl>
                                        <p:attrNameLst>
                                          <p:attrName>style.visibility</p:attrName>
                                        </p:attrNameLst>
                                      </p:cBhvr>
                                      <p:to>
                                        <p:strVal val="visible"/>
                                      </p:to>
                                    </p:set>
                                    <p:animEffect transition="in" filter="barn(inVertical)">
                                      <p:cBhvr>
                                        <p:cTn id="12" dur="500"/>
                                        <p:tgtEl>
                                          <p:spTgt spid="239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90"/>
                                        </p:tgtEl>
                                        <p:attrNameLst>
                                          <p:attrName>style.visibility</p:attrName>
                                        </p:attrNameLst>
                                      </p:cBhvr>
                                      <p:to>
                                        <p:strVal val="visible"/>
                                      </p:to>
                                    </p:set>
                                    <p:animEffect transition="in" filter="barn(inVertical)">
                                      <p:cBhvr>
                                        <p:cTn id="18" dur="500"/>
                                        <p:tgtEl>
                                          <p:spTgt spid="239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89"/>
                                        </p:tgtEl>
                                        <p:attrNameLst>
                                          <p:attrName>style.visibility</p:attrName>
                                        </p:attrNameLst>
                                      </p:cBhvr>
                                      <p:to>
                                        <p:strVal val="visible"/>
                                      </p:to>
                                    </p:set>
                                    <p:animEffect transition="in" filter="barn(inVertical)">
                                      <p:cBhvr>
                                        <p:cTn id="21" dur="500"/>
                                        <p:tgtEl>
                                          <p:spTgt spid="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4" grpId="0"/>
      <p:bldP spid="2389" grpId="0" animBg="1"/>
      <p:bldP spid="2390" grpId="0" animBg="1"/>
      <p:bldP spid="2393" grpId="0" build="p"/>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sp>
        <p:nvSpPr>
          <p:cNvPr id="2530" name="Google Shape;2530;p39"/>
          <p:cNvSpPr txBox="1">
            <a:spLocks noGrp="1"/>
          </p:cNvSpPr>
          <p:nvPr>
            <p:ph type="title"/>
          </p:nvPr>
        </p:nvSpPr>
        <p:spPr>
          <a:xfrm>
            <a:off x="516813" y="2255869"/>
            <a:ext cx="6014646" cy="72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atin typeface="+mj-lt"/>
              </a:rPr>
              <a:t>HỆ THỐNG KIẾN THỨC </a:t>
            </a:r>
          </a:p>
        </p:txBody>
      </p:sp>
      <p:sp>
        <p:nvSpPr>
          <p:cNvPr id="2531" name="Google Shape;2531;p39"/>
          <p:cNvSpPr txBox="1">
            <a:spLocks noGrp="1"/>
          </p:cNvSpPr>
          <p:nvPr>
            <p:ph type="title" idx="2"/>
          </p:nvPr>
        </p:nvSpPr>
        <p:spPr>
          <a:xfrm>
            <a:off x="578878" y="843102"/>
            <a:ext cx="1176800" cy="11142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latin typeface="Amasis MT Pro Black" panose="02040A04050005020304" pitchFamily="18" charset="0"/>
              </a:rPr>
              <a:t>01</a:t>
            </a:r>
            <a:endParaRPr sz="6000">
              <a:latin typeface="Amasis MT Pro Black" panose="02040A04050005020304" pitchFamily="18" charset="0"/>
            </a:endParaRPr>
          </a:p>
        </p:txBody>
      </p:sp>
      <p:grpSp>
        <p:nvGrpSpPr>
          <p:cNvPr id="2533" name="Google Shape;2533;p39"/>
          <p:cNvGrpSpPr/>
          <p:nvPr/>
        </p:nvGrpSpPr>
        <p:grpSpPr>
          <a:xfrm>
            <a:off x="7047515" y="728529"/>
            <a:ext cx="964618" cy="1085904"/>
            <a:chOff x="10708015" y="1871783"/>
            <a:chExt cx="2463275" cy="2773700"/>
          </a:xfrm>
        </p:grpSpPr>
        <p:sp>
          <p:nvSpPr>
            <p:cNvPr id="2534" name="Google Shape;2534;p39"/>
            <p:cNvSpPr/>
            <p:nvPr/>
          </p:nvSpPr>
          <p:spPr>
            <a:xfrm>
              <a:off x="11018512" y="2161573"/>
              <a:ext cx="1800882" cy="2235519"/>
            </a:xfrm>
            <a:custGeom>
              <a:avLst/>
              <a:gdLst/>
              <a:ahLst/>
              <a:cxnLst/>
              <a:rect l="l" t="t" r="r" b="b"/>
              <a:pathLst>
                <a:path w="87" h="108" extrusionOk="0">
                  <a:moveTo>
                    <a:pt x="87" y="108"/>
                  </a:moveTo>
                  <a:lnTo>
                    <a:pt x="0" y="108"/>
                  </a:lnTo>
                  <a:lnTo>
                    <a:pt x="0" y="55"/>
                  </a:lnTo>
                  <a:lnTo>
                    <a:pt x="44" y="0"/>
                  </a:lnTo>
                  <a:lnTo>
                    <a:pt x="87" y="55"/>
                  </a:lnTo>
                  <a:lnTo>
                    <a:pt x="87" y="108"/>
                  </a:lnTo>
                  <a:close/>
                </a:path>
              </a:pathLst>
            </a:custGeom>
            <a:solidFill>
              <a:srgbClr val="FFB8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5" name="Google Shape;2535;p39"/>
            <p:cNvSpPr/>
            <p:nvPr/>
          </p:nvSpPr>
          <p:spPr>
            <a:xfrm>
              <a:off x="11018512" y="2161573"/>
              <a:ext cx="1800882" cy="2235519"/>
            </a:xfrm>
            <a:custGeom>
              <a:avLst/>
              <a:gdLst/>
              <a:ahLst/>
              <a:cxnLst/>
              <a:rect l="l" t="t" r="r" b="b"/>
              <a:pathLst>
                <a:path w="87" h="108" extrusionOk="0">
                  <a:moveTo>
                    <a:pt x="87" y="108"/>
                  </a:moveTo>
                  <a:lnTo>
                    <a:pt x="0" y="108"/>
                  </a:lnTo>
                  <a:lnTo>
                    <a:pt x="0" y="55"/>
                  </a:lnTo>
                  <a:lnTo>
                    <a:pt x="44" y="0"/>
                  </a:lnTo>
                  <a:lnTo>
                    <a:pt x="87" y="55"/>
                  </a:lnTo>
                  <a:lnTo>
                    <a:pt x="87" y="108"/>
                  </a:ln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6" name="Google Shape;2536;p39"/>
            <p:cNvSpPr/>
            <p:nvPr/>
          </p:nvSpPr>
          <p:spPr>
            <a:xfrm>
              <a:off x="11308309" y="3838212"/>
              <a:ext cx="270000" cy="308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7" name="Google Shape;2537;p39"/>
            <p:cNvSpPr/>
            <p:nvPr/>
          </p:nvSpPr>
          <p:spPr>
            <a:xfrm>
              <a:off x="12301899" y="3838212"/>
              <a:ext cx="289800" cy="308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8" name="Google Shape;2538;p39"/>
            <p:cNvSpPr/>
            <p:nvPr/>
          </p:nvSpPr>
          <p:spPr>
            <a:xfrm>
              <a:off x="11763705" y="2699753"/>
              <a:ext cx="332100" cy="3321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9" name="Google Shape;2539;p39"/>
            <p:cNvSpPr/>
            <p:nvPr/>
          </p:nvSpPr>
          <p:spPr>
            <a:xfrm>
              <a:off x="10708015" y="1871783"/>
              <a:ext cx="2463275" cy="1511045"/>
            </a:xfrm>
            <a:custGeom>
              <a:avLst/>
              <a:gdLst/>
              <a:ahLst/>
              <a:cxnLst/>
              <a:rect l="l" t="t" r="r" b="b"/>
              <a:pathLst>
                <a:path w="119" h="73" extrusionOk="0">
                  <a:moveTo>
                    <a:pt x="13" y="73"/>
                  </a:moveTo>
                  <a:lnTo>
                    <a:pt x="0" y="73"/>
                  </a:lnTo>
                  <a:lnTo>
                    <a:pt x="59" y="0"/>
                  </a:lnTo>
                  <a:lnTo>
                    <a:pt x="119" y="73"/>
                  </a:lnTo>
                  <a:lnTo>
                    <a:pt x="104" y="73"/>
                  </a:lnTo>
                  <a:lnTo>
                    <a:pt x="59" y="17"/>
                  </a:lnTo>
                  <a:lnTo>
                    <a:pt x="13" y="7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0" name="Google Shape;2540;p39"/>
            <p:cNvSpPr/>
            <p:nvPr/>
          </p:nvSpPr>
          <p:spPr>
            <a:xfrm>
              <a:off x="10708015" y="1871783"/>
              <a:ext cx="2463275" cy="1511045"/>
            </a:xfrm>
            <a:custGeom>
              <a:avLst/>
              <a:gdLst/>
              <a:ahLst/>
              <a:cxnLst/>
              <a:rect l="l" t="t" r="r" b="b"/>
              <a:pathLst>
                <a:path w="119" h="73" extrusionOk="0">
                  <a:moveTo>
                    <a:pt x="13" y="73"/>
                  </a:moveTo>
                  <a:lnTo>
                    <a:pt x="0" y="73"/>
                  </a:lnTo>
                  <a:lnTo>
                    <a:pt x="59" y="0"/>
                  </a:lnTo>
                  <a:lnTo>
                    <a:pt x="119" y="73"/>
                  </a:lnTo>
                  <a:lnTo>
                    <a:pt x="104" y="73"/>
                  </a:lnTo>
                  <a:lnTo>
                    <a:pt x="59" y="17"/>
                  </a:lnTo>
                  <a:lnTo>
                    <a:pt x="13" y="73"/>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1" name="Google Shape;2541;p39"/>
            <p:cNvSpPr/>
            <p:nvPr/>
          </p:nvSpPr>
          <p:spPr>
            <a:xfrm>
              <a:off x="11680905" y="3714016"/>
              <a:ext cx="434696" cy="683075"/>
            </a:xfrm>
            <a:custGeom>
              <a:avLst/>
              <a:gdLst/>
              <a:ahLst/>
              <a:cxnLst/>
              <a:rect l="l" t="t" r="r" b="b"/>
              <a:pathLst>
                <a:path w="20" h="32" extrusionOk="0">
                  <a:moveTo>
                    <a:pt x="20" y="10"/>
                  </a:moveTo>
                  <a:cubicBezTo>
                    <a:pt x="20" y="4"/>
                    <a:pt x="16" y="0"/>
                    <a:pt x="10" y="0"/>
                  </a:cubicBezTo>
                  <a:cubicBezTo>
                    <a:pt x="5" y="0"/>
                    <a:pt x="0" y="4"/>
                    <a:pt x="0" y="10"/>
                  </a:cubicBezTo>
                  <a:cubicBezTo>
                    <a:pt x="0" y="32"/>
                    <a:pt x="0" y="32"/>
                    <a:pt x="0" y="32"/>
                  </a:cubicBezTo>
                  <a:cubicBezTo>
                    <a:pt x="20" y="32"/>
                    <a:pt x="20" y="32"/>
                    <a:pt x="20" y="32"/>
                  </a:cubicBezTo>
                  <a:lnTo>
                    <a:pt x="20"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2" name="Google Shape;2542;p39"/>
            <p:cNvSpPr/>
            <p:nvPr/>
          </p:nvSpPr>
          <p:spPr>
            <a:xfrm>
              <a:off x="11329009" y="3279332"/>
              <a:ext cx="270000" cy="289500"/>
            </a:xfrm>
            <a:prstGeom prst="rect">
              <a:avLst/>
            </a:prstGeom>
            <a:solidFill>
              <a:srgbClr val="7B5C3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3" name="Google Shape;2543;p39"/>
            <p:cNvSpPr/>
            <p:nvPr/>
          </p:nvSpPr>
          <p:spPr>
            <a:xfrm>
              <a:off x="11329009" y="3279332"/>
              <a:ext cx="270000" cy="289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4" name="Google Shape;2544;p39"/>
            <p:cNvSpPr/>
            <p:nvPr/>
          </p:nvSpPr>
          <p:spPr>
            <a:xfrm>
              <a:off x="12301899" y="3279332"/>
              <a:ext cx="308100" cy="289500"/>
            </a:xfrm>
            <a:prstGeom prst="rect">
              <a:avLst/>
            </a:prstGeom>
            <a:solidFill>
              <a:srgbClr val="7B5C3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5" name="Google Shape;2545;p39"/>
            <p:cNvSpPr/>
            <p:nvPr/>
          </p:nvSpPr>
          <p:spPr>
            <a:xfrm>
              <a:off x="12301899" y="3279332"/>
              <a:ext cx="308100" cy="289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6" name="Google Shape;2546;p39"/>
            <p:cNvSpPr/>
            <p:nvPr/>
          </p:nvSpPr>
          <p:spPr>
            <a:xfrm>
              <a:off x="11805104" y="3279332"/>
              <a:ext cx="308100" cy="308100"/>
            </a:xfrm>
            <a:prstGeom prst="rect">
              <a:avLst/>
            </a:prstGeom>
            <a:solidFill>
              <a:srgbClr val="7B5C3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7" name="Google Shape;2547;p39"/>
            <p:cNvSpPr/>
            <p:nvPr/>
          </p:nvSpPr>
          <p:spPr>
            <a:xfrm>
              <a:off x="11805104" y="3279332"/>
              <a:ext cx="308100" cy="308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8" name="Google Shape;2548;p39"/>
            <p:cNvSpPr/>
            <p:nvPr/>
          </p:nvSpPr>
          <p:spPr>
            <a:xfrm>
              <a:off x="11432511" y="4045205"/>
              <a:ext cx="972890" cy="600279"/>
            </a:xfrm>
            <a:custGeom>
              <a:avLst/>
              <a:gdLst/>
              <a:ahLst/>
              <a:cxnLst/>
              <a:rect l="l" t="t" r="r" b="b"/>
              <a:pathLst>
                <a:path w="46" h="28" extrusionOk="0">
                  <a:moveTo>
                    <a:pt x="46" y="20"/>
                  </a:moveTo>
                  <a:cubicBezTo>
                    <a:pt x="46" y="17"/>
                    <a:pt x="45" y="15"/>
                    <a:pt x="43" y="13"/>
                  </a:cubicBezTo>
                  <a:cubicBezTo>
                    <a:pt x="43" y="13"/>
                    <a:pt x="43" y="13"/>
                    <a:pt x="43" y="13"/>
                  </a:cubicBezTo>
                  <a:cubicBezTo>
                    <a:pt x="43" y="9"/>
                    <a:pt x="39" y="5"/>
                    <a:pt x="35" y="5"/>
                  </a:cubicBezTo>
                  <a:cubicBezTo>
                    <a:pt x="34" y="5"/>
                    <a:pt x="33" y="6"/>
                    <a:pt x="32" y="6"/>
                  </a:cubicBezTo>
                  <a:cubicBezTo>
                    <a:pt x="31" y="3"/>
                    <a:pt x="28" y="0"/>
                    <a:pt x="24" y="0"/>
                  </a:cubicBezTo>
                  <a:cubicBezTo>
                    <a:pt x="21" y="0"/>
                    <a:pt x="19" y="2"/>
                    <a:pt x="18" y="4"/>
                  </a:cubicBezTo>
                  <a:cubicBezTo>
                    <a:pt x="16" y="3"/>
                    <a:pt x="15" y="2"/>
                    <a:pt x="13" y="2"/>
                  </a:cubicBezTo>
                  <a:cubicBezTo>
                    <a:pt x="9" y="2"/>
                    <a:pt x="5" y="6"/>
                    <a:pt x="5" y="10"/>
                  </a:cubicBezTo>
                  <a:cubicBezTo>
                    <a:pt x="5" y="11"/>
                    <a:pt x="6" y="12"/>
                    <a:pt x="6" y="13"/>
                  </a:cubicBezTo>
                  <a:cubicBezTo>
                    <a:pt x="2" y="14"/>
                    <a:pt x="0" y="17"/>
                    <a:pt x="0" y="20"/>
                  </a:cubicBezTo>
                  <a:cubicBezTo>
                    <a:pt x="0" y="25"/>
                    <a:pt x="3" y="28"/>
                    <a:pt x="8" y="28"/>
                  </a:cubicBezTo>
                  <a:cubicBezTo>
                    <a:pt x="8" y="28"/>
                    <a:pt x="8" y="28"/>
                    <a:pt x="8" y="28"/>
                  </a:cubicBezTo>
                  <a:cubicBezTo>
                    <a:pt x="8" y="28"/>
                    <a:pt x="8" y="28"/>
                    <a:pt x="8" y="28"/>
                  </a:cubicBezTo>
                  <a:cubicBezTo>
                    <a:pt x="8" y="28"/>
                    <a:pt x="33" y="28"/>
                    <a:pt x="39" y="28"/>
                  </a:cubicBezTo>
                  <a:cubicBezTo>
                    <a:pt x="45" y="28"/>
                    <a:pt x="46" y="24"/>
                    <a:pt x="46"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49" name="Google Shape;2549;p39"/>
          <p:cNvGrpSpPr/>
          <p:nvPr/>
        </p:nvGrpSpPr>
        <p:grpSpPr>
          <a:xfrm>
            <a:off x="261604" y="3274409"/>
            <a:ext cx="6081733" cy="1212030"/>
            <a:chOff x="382429" y="3563059"/>
            <a:chExt cx="6081733" cy="1212030"/>
          </a:xfrm>
        </p:grpSpPr>
        <p:grpSp>
          <p:nvGrpSpPr>
            <p:cNvPr id="2550" name="Google Shape;2550;p39"/>
            <p:cNvGrpSpPr/>
            <p:nvPr/>
          </p:nvGrpSpPr>
          <p:grpSpPr>
            <a:xfrm>
              <a:off x="1016922" y="4661835"/>
              <a:ext cx="101899" cy="78740"/>
              <a:chOff x="-900303" y="4211560"/>
              <a:chExt cx="101899" cy="78740"/>
            </a:xfrm>
          </p:grpSpPr>
          <p:sp>
            <p:nvSpPr>
              <p:cNvPr id="2551" name="Google Shape;2551;p39"/>
              <p:cNvSpPr/>
              <p:nvPr/>
            </p:nvSpPr>
            <p:spPr>
              <a:xfrm>
                <a:off x="-853985" y="4211560"/>
                <a:ext cx="18527" cy="74109"/>
              </a:xfrm>
              <a:custGeom>
                <a:avLst/>
                <a:gdLst/>
                <a:ahLst/>
                <a:cxnLst/>
                <a:rect l="l" t="t" r="r" b="b"/>
                <a:pathLst>
                  <a:path w="4" h="16" extrusionOk="0">
                    <a:moveTo>
                      <a:pt x="0" y="2"/>
                    </a:moveTo>
                    <a:cubicBezTo>
                      <a:pt x="1" y="14"/>
                      <a:pt x="1" y="14"/>
                      <a:pt x="1" y="14"/>
                    </a:cubicBezTo>
                    <a:cubicBezTo>
                      <a:pt x="1" y="15"/>
                      <a:pt x="2" y="16"/>
                      <a:pt x="3" y="15"/>
                    </a:cubicBezTo>
                    <a:cubicBezTo>
                      <a:pt x="3" y="15"/>
                      <a:pt x="4" y="15"/>
                      <a:pt x="4" y="14"/>
                    </a:cubicBezTo>
                    <a:cubicBezTo>
                      <a:pt x="3" y="2"/>
                      <a:pt x="3" y="2"/>
                      <a:pt x="3" y="2"/>
                    </a:cubicBezTo>
                    <a:cubicBezTo>
                      <a:pt x="3" y="1"/>
                      <a:pt x="3" y="0"/>
                      <a:pt x="2" y="0"/>
                    </a:cubicBezTo>
                    <a:cubicBezTo>
                      <a:pt x="1" y="1"/>
                      <a:pt x="0" y="1"/>
                      <a:pt x="0" y="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2" name="Google Shape;2552;p39"/>
              <p:cNvSpPr/>
              <p:nvPr/>
            </p:nvSpPr>
            <p:spPr>
              <a:xfrm>
                <a:off x="-816930" y="4230087"/>
                <a:ext cx="18527" cy="50950"/>
              </a:xfrm>
              <a:custGeom>
                <a:avLst/>
                <a:gdLst/>
                <a:ahLst/>
                <a:cxnLst/>
                <a:rect l="l" t="t" r="r" b="b"/>
                <a:pathLst>
                  <a:path w="4" h="11" extrusionOk="0">
                    <a:moveTo>
                      <a:pt x="3" y="10"/>
                    </a:moveTo>
                    <a:cubicBezTo>
                      <a:pt x="4" y="2"/>
                      <a:pt x="4" y="2"/>
                      <a:pt x="4" y="2"/>
                    </a:cubicBezTo>
                    <a:cubicBezTo>
                      <a:pt x="4" y="2"/>
                      <a:pt x="4" y="1"/>
                      <a:pt x="3" y="1"/>
                    </a:cubicBezTo>
                    <a:cubicBezTo>
                      <a:pt x="2" y="0"/>
                      <a:pt x="2" y="1"/>
                      <a:pt x="1" y="2"/>
                    </a:cubicBezTo>
                    <a:cubicBezTo>
                      <a:pt x="0" y="9"/>
                      <a:pt x="0" y="9"/>
                      <a:pt x="0" y="9"/>
                    </a:cubicBezTo>
                    <a:cubicBezTo>
                      <a:pt x="0" y="10"/>
                      <a:pt x="0" y="11"/>
                      <a:pt x="1" y="11"/>
                    </a:cubicBezTo>
                    <a:cubicBezTo>
                      <a:pt x="2" y="11"/>
                      <a:pt x="3" y="10"/>
                      <a:pt x="3" y="1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3" name="Google Shape;2553;p39"/>
              <p:cNvSpPr/>
              <p:nvPr/>
            </p:nvSpPr>
            <p:spPr>
              <a:xfrm>
                <a:off x="-900303" y="4234719"/>
                <a:ext cx="32423" cy="55581"/>
              </a:xfrm>
              <a:custGeom>
                <a:avLst/>
                <a:gdLst/>
                <a:ahLst/>
                <a:cxnLst/>
                <a:rect l="l" t="t" r="r" b="b"/>
                <a:pathLst>
                  <a:path w="7" h="12" extrusionOk="0">
                    <a:moveTo>
                      <a:pt x="0" y="2"/>
                    </a:moveTo>
                    <a:cubicBezTo>
                      <a:pt x="2" y="5"/>
                      <a:pt x="3" y="8"/>
                      <a:pt x="4" y="11"/>
                    </a:cubicBezTo>
                    <a:cubicBezTo>
                      <a:pt x="4" y="12"/>
                      <a:pt x="5" y="12"/>
                      <a:pt x="6" y="12"/>
                    </a:cubicBezTo>
                    <a:cubicBezTo>
                      <a:pt x="6" y="12"/>
                      <a:pt x="7" y="11"/>
                      <a:pt x="6" y="10"/>
                    </a:cubicBezTo>
                    <a:cubicBezTo>
                      <a:pt x="5" y="7"/>
                      <a:pt x="4" y="4"/>
                      <a:pt x="3" y="1"/>
                    </a:cubicBezTo>
                    <a:cubicBezTo>
                      <a:pt x="3" y="0"/>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54" name="Google Shape;2554;p39"/>
            <p:cNvGrpSpPr/>
            <p:nvPr/>
          </p:nvGrpSpPr>
          <p:grpSpPr>
            <a:xfrm>
              <a:off x="2022855" y="4616730"/>
              <a:ext cx="50950" cy="69477"/>
              <a:chOff x="-400070" y="4702530"/>
              <a:chExt cx="50950" cy="69477"/>
            </a:xfrm>
          </p:grpSpPr>
          <p:sp>
            <p:nvSpPr>
              <p:cNvPr id="2555" name="Google Shape;2555;p39"/>
              <p:cNvSpPr/>
              <p:nvPr/>
            </p:nvSpPr>
            <p:spPr>
              <a:xfrm>
                <a:off x="-400070" y="4711793"/>
                <a:ext cx="23159" cy="50950"/>
              </a:xfrm>
              <a:custGeom>
                <a:avLst/>
                <a:gdLst/>
                <a:ahLst/>
                <a:cxnLst/>
                <a:rect l="l" t="t" r="r" b="b"/>
                <a:pathLst>
                  <a:path w="4" h="10" extrusionOk="0">
                    <a:moveTo>
                      <a:pt x="0" y="1"/>
                    </a:moveTo>
                    <a:cubicBezTo>
                      <a:pt x="0" y="4"/>
                      <a:pt x="0" y="6"/>
                      <a:pt x="1" y="9"/>
                    </a:cubicBezTo>
                    <a:cubicBezTo>
                      <a:pt x="1" y="10"/>
                      <a:pt x="2" y="10"/>
                      <a:pt x="2" y="10"/>
                    </a:cubicBezTo>
                    <a:cubicBezTo>
                      <a:pt x="3" y="10"/>
                      <a:pt x="4" y="9"/>
                      <a:pt x="3" y="8"/>
                    </a:cubicBezTo>
                    <a:cubicBezTo>
                      <a:pt x="3" y="6"/>
                      <a:pt x="3" y="3"/>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6" name="Google Shape;2556;p39"/>
              <p:cNvSpPr/>
              <p:nvPr/>
            </p:nvSpPr>
            <p:spPr>
              <a:xfrm>
                <a:off x="-358383" y="4702530"/>
                <a:ext cx="9264" cy="69477"/>
              </a:xfrm>
              <a:custGeom>
                <a:avLst/>
                <a:gdLst/>
                <a:ahLst/>
                <a:cxnLst/>
                <a:rect l="l" t="t" r="r" b="b"/>
                <a:pathLst>
                  <a:path w="2" h="14" extrusionOk="0">
                    <a:moveTo>
                      <a:pt x="0" y="2"/>
                    </a:moveTo>
                    <a:cubicBezTo>
                      <a:pt x="0" y="5"/>
                      <a:pt x="0" y="9"/>
                      <a:pt x="0" y="12"/>
                    </a:cubicBezTo>
                    <a:cubicBezTo>
                      <a:pt x="0" y="13"/>
                      <a:pt x="0" y="14"/>
                      <a:pt x="1" y="14"/>
                    </a:cubicBezTo>
                    <a:cubicBezTo>
                      <a:pt x="2" y="14"/>
                      <a:pt x="2" y="13"/>
                      <a:pt x="2" y="12"/>
                    </a:cubicBezTo>
                    <a:cubicBezTo>
                      <a:pt x="2" y="9"/>
                      <a:pt x="2" y="5"/>
                      <a:pt x="2" y="2"/>
                    </a:cubicBezTo>
                    <a:cubicBezTo>
                      <a:pt x="2"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57" name="Google Shape;2557;p39"/>
            <p:cNvGrpSpPr/>
            <p:nvPr/>
          </p:nvGrpSpPr>
          <p:grpSpPr>
            <a:xfrm>
              <a:off x="5568252" y="4125905"/>
              <a:ext cx="115795" cy="69477"/>
              <a:chOff x="-1400536" y="4600630"/>
              <a:chExt cx="115795" cy="69477"/>
            </a:xfrm>
          </p:grpSpPr>
          <p:sp>
            <p:nvSpPr>
              <p:cNvPr id="2558" name="Google Shape;2558;p39"/>
              <p:cNvSpPr/>
              <p:nvPr/>
            </p:nvSpPr>
            <p:spPr>
              <a:xfrm>
                <a:off x="-1354218" y="4600630"/>
                <a:ext cx="13895" cy="64845"/>
              </a:xfrm>
              <a:custGeom>
                <a:avLst/>
                <a:gdLst/>
                <a:ahLst/>
                <a:cxnLst/>
                <a:rect l="l" t="t" r="r" b="b"/>
                <a:pathLst>
                  <a:path w="3" h="14" extrusionOk="0">
                    <a:moveTo>
                      <a:pt x="0" y="1"/>
                    </a:moveTo>
                    <a:cubicBezTo>
                      <a:pt x="0" y="5"/>
                      <a:pt x="0" y="8"/>
                      <a:pt x="0" y="12"/>
                    </a:cubicBezTo>
                    <a:cubicBezTo>
                      <a:pt x="0" y="13"/>
                      <a:pt x="0" y="14"/>
                      <a:pt x="1" y="14"/>
                    </a:cubicBezTo>
                    <a:cubicBezTo>
                      <a:pt x="2" y="14"/>
                      <a:pt x="3" y="13"/>
                      <a:pt x="3" y="12"/>
                    </a:cubicBezTo>
                    <a:cubicBezTo>
                      <a:pt x="3" y="8"/>
                      <a:pt x="3" y="5"/>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2559;p39"/>
              <p:cNvSpPr/>
              <p:nvPr/>
            </p:nvSpPr>
            <p:spPr>
              <a:xfrm>
                <a:off x="-1312532" y="4609894"/>
                <a:ext cx="27791" cy="55581"/>
              </a:xfrm>
              <a:custGeom>
                <a:avLst/>
                <a:gdLst/>
                <a:ahLst/>
                <a:cxnLst/>
                <a:rect l="l" t="t" r="r" b="b"/>
                <a:pathLst>
                  <a:path w="5" h="12" extrusionOk="0">
                    <a:moveTo>
                      <a:pt x="2" y="1"/>
                    </a:moveTo>
                    <a:cubicBezTo>
                      <a:pt x="1" y="4"/>
                      <a:pt x="1" y="7"/>
                      <a:pt x="0" y="10"/>
                    </a:cubicBezTo>
                    <a:cubicBezTo>
                      <a:pt x="0" y="11"/>
                      <a:pt x="0" y="11"/>
                      <a:pt x="1" y="12"/>
                    </a:cubicBezTo>
                    <a:cubicBezTo>
                      <a:pt x="2" y="12"/>
                      <a:pt x="3" y="11"/>
                      <a:pt x="3" y="11"/>
                    </a:cubicBezTo>
                    <a:cubicBezTo>
                      <a:pt x="3" y="8"/>
                      <a:pt x="4" y="5"/>
                      <a:pt x="5" y="2"/>
                    </a:cubicBezTo>
                    <a:cubicBezTo>
                      <a:pt x="5" y="1"/>
                      <a:pt x="4" y="1"/>
                      <a:pt x="4" y="0"/>
                    </a:cubicBezTo>
                    <a:cubicBezTo>
                      <a:pt x="3" y="0"/>
                      <a:pt x="2" y="1"/>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2560;p39"/>
              <p:cNvSpPr/>
              <p:nvPr/>
            </p:nvSpPr>
            <p:spPr>
              <a:xfrm>
                <a:off x="-1400536" y="4623789"/>
                <a:ext cx="23159" cy="46318"/>
              </a:xfrm>
              <a:custGeom>
                <a:avLst/>
                <a:gdLst/>
                <a:ahLst/>
                <a:cxnLst/>
                <a:rect l="l" t="t" r="r" b="b"/>
                <a:pathLst>
                  <a:path w="5" h="10" extrusionOk="0">
                    <a:moveTo>
                      <a:pt x="0" y="2"/>
                    </a:moveTo>
                    <a:cubicBezTo>
                      <a:pt x="0" y="4"/>
                      <a:pt x="1" y="7"/>
                      <a:pt x="2" y="9"/>
                    </a:cubicBezTo>
                    <a:cubicBezTo>
                      <a:pt x="2" y="10"/>
                      <a:pt x="3" y="10"/>
                      <a:pt x="4" y="10"/>
                    </a:cubicBezTo>
                    <a:cubicBezTo>
                      <a:pt x="4" y="10"/>
                      <a:pt x="5" y="9"/>
                      <a:pt x="5" y="8"/>
                    </a:cubicBezTo>
                    <a:cubicBezTo>
                      <a:pt x="4" y="6"/>
                      <a:pt x="3" y="4"/>
                      <a:pt x="3" y="1"/>
                    </a:cubicBezTo>
                    <a:cubicBezTo>
                      <a:pt x="2" y="0"/>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61" name="Google Shape;2561;p39"/>
            <p:cNvGrpSpPr/>
            <p:nvPr/>
          </p:nvGrpSpPr>
          <p:grpSpPr>
            <a:xfrm>
              <a:off x="5179123" y="4705613"/>
              <a:ext cx="115795" cy="69477"/>
              <a:chOff x="-1326427" y="5151813"/>
              <a:chExt cx="115795" cy="69477"/>
            </a:xfrm>
          </p:grpSpPr>
          <p:sp>
            <p:nvSpPr>
              <p:cNvPr id="2562" name="Google Shape;2562;p39"/>
              <p:cNvSpPr/>
              <p:nvPr/>
            </p:nvSpPr>
            <p:spPr>
              <a:xfrm>
                <a:off x="-1270846" y="5151813"/>
                <a:ext cx="13895" cy="64845"/>
              </a:xfrm>
              <a:custGeom>
                <a:avLst/>
                <a:gdLst/>
                <a:ahLst/>
                <a:cxnLst/>
                <a:rect l="l" t="t" r="r" b="b"/>
                <a:pathLst>
                  <a:path w="3" h="14" extrusionOk="0">
                    <a:moveTo>
                      <a:pt x="0" y="1"/>
                    </a:moveTo>
                    <a:cubicBezTo>
                      <a:pt x="0" y="5"/>
                      <a:pt x="0" y="9"/>
                      <a:pt x="0" y="13"/>
                    </a:cubicBezTo>
                    <a:cubicBezTo>
                      <a:pt x="0" y="14"/>
                      <a:pt x="1" y="14"/>
                      <a:pt x="2" y="14"/>
                    </a:cubicBezTo>
                    <a:cubicBezTo>
                      <a:pt x="3" y="14"/>
                      <a:pt x="3" y="14"/>
                      <a:pt x="3" y="13"/>
                    </a:cubicBezTo>
                    <a:cubicBezTo>
                      <a:pt x="3" y="9"/>
                      <a:pt x="3" y="5"/>
                      <a:pt x="3" y="1"/>
                    </a:cubicBezTo>
                    <a:cubicBezTo>
                      <a:pt x="3" y="0"/>
                      <a:pt x="3" y="0"/>
                      <a:pt x="2"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39"/>
              <p:cNvSpPr/>
              <p:nvPr/>
            </p:nvSpPr>
            <p:spPr>
              <a:xfrm>
                <a:off x="-1233791" y="5165708"/>
                <a:ext cx="23159" cy="55581"/>
              </a:xfrm>
              <a:custGeom>
                <a:avLst/>
                <a:gdLst/>
                <a:ahLst/>
                <a:cxnLst/>
                <a:rect l="l" t="t" r="r" b="b"/>
                <a:pathLst>
                  <a:path w="5" h="12" extrusionOk="0">
                    <a:moveTo>
                      <a:pt x="3" y="11"/>
                    </a:moveTo>
                    <a:cubicBezTo>
                      <a:pt x="3" y="8"/>
                      <a:pt x="4" y="5"/>
                      <a:pt x="5" y="2"/>
                    </a:cubicBezTo>
                    <a:cubicBezTo>
                      <a:pt x="5" y="1"/>
                      <a:pt x="5" y="0"/>
                      <a:pt x="4" y="0"/>
                    </a:cubicBezTo>
                    <a:cubicBezTo>
                      <a:pt x="3" y="0"/>
                      <a:pt x="2" y="0"/>
                      <a:pt x="2" y="1"/>
                    </a:cubicBezTo>
                    <a:cubicBezTo>
                      <a:pt x="1" y="4"/>
                      <a:pt x="1" y="7"/>
                      <a:pt x="0" y="10"/>
                    </a:cubicBezTo>
                    <a:cubicBezTo>
                      <a:pt x="0" y="11"/>
                      <a:pt x="0" y="12"/>
                      <a:pt x="1"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39"/>
              <p:cNvSpPr/>
              <p:nvPr/>
            </p:nvSpPr>
            <p:spPr>
              <a:xfrm>
                <a:off x="-1326427" y="5161077"/>
                <a:ext cx="27791" cy="60213"/>
              </a:xfrm>
              <a:custGeom>
                <a:avLst/>
                <a:gdLst/>
                <a:ahLst/>
                <a:cxnLst/>
                <a:rect l="l" t="t" r="r" b="b"/>
                <a:pathLst>
                  <a:path w="6" h="13" extrusionOk="0">
                    <a:moveTo>
                      <a:pt x="1" y="2"/>
                    </a:moveTo>
                    <a:cubicBezTo>
                      <a:pt x="1" y="5"/>
                      <a:pt x="2" y="8"/>
                      <a:pt x="3" y="11"/>
                    </a:cubicBezTo>
                    <a:cubicBezTo>
                      <a:pt x="3" y="12"/>
                      <a:pt x="4" y="13"/>
                      <a:pt x="4" y="12"/>
                    </a:cubicBezTo>
                    <a:cubicBezTo>
                      <a:pt x="5" y="12"/>
                      <a:pt x="6" y="12"/>
                      <a:pt x="5" y="11"/>
                    </a:cubicBezTo>
                    <a:cubicBezTo>
                      <a:pt x="5" y="8"/>
                      <a:pt x="4" y="5"/>
                      <a:pt x="3" y="2"/>
                    </a:cubicBezTo>
                    <a:cubicBezTo>
                      <a:pt x="3" y="1"/>
                      <a:pt x="2" y="0"/>
                      <a:pt x="2" y="0"/>
                    </a:cubicBezTo>
                    <a:cubicBezTo>
                      <a:pt x="1" y="1"/>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65" name="Google Shape;2565;p39"/>
            <p:cNvGrpSpPr/>
            <p:nvPr/>
          </p:nvGrpSpPr>
          <p:grpSpPr>
            <a:xfrm>
              <a:off x="2610849" y="4524078"/>
              <a:ext cx="101899" cy="101899"/>
              <a:chOff x="81636" y="4369041"/>
              <a:chExt cx="101899" cy="101899"/>
            </a:xfrm>
          </p:grpSpPr>
          <p:sp>
            <p:nvSpPr>
              <p:cNvPr id="2566" name="Google Shape;2566;p39"/>
              <p:cNvSpPr/>
              <p:nvPr/>
            </p:nvSpPr>
            <p:spPr>
              <a:xfrm>
                <a:off x="81636" y="4406095"/>
                <a:ext cx="32423" cy="60213"/>
              </a:xfrm>
              <a:custGeom>
                <a:avLst/>
                <a:gdLst/>
                <a:ahLst/>
                <a:cxnLst/>
                <a:rect l="l" t="t" r="r" b="b"/>
                <a:pathLst>
                  <a:path w="7" h="12" extrusionOk="0">
                    <a:moveTo>
                      <a:pt x="0" y="2"/>
                    </a:moveTo>
                    <a:cubicBezTo>
                      <a:pt x="2" y="5"/>
                      <a:pt x="3" y="8"/>
                      <a:pt x="4" y="11"/>
                    </a:cubicBezTo>
                    <a:cubicBezTo>
                      <a:pt x="4" y="12"/>
                      <a:pt x="5" y="12"/>
                      <a:pt x="5" y="12"/>
                    </a:cubicBezTo>
                    <a:cubicBezTo>
                      <a:pt x="6" y="12"/>
                      <a:pt x="7" y="11"/>
                      <a:pt x="7" y="10"/>
                    </a:cubicBezTo>
                    <a:cubicBezTo>
                      <a:pt x="6" y="7"/>
                      <a:pt x="5" y="3"/>
                      <a:pt x="3" y="0"/>
                    </a:cubicBezTo>
                    <a:cubicBezTo>
                      <a:pt x="2" y="0"/>
                      <a:pt x="1"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39"/>
              <p:cNvSpPr/>
              <p:nvPr/>
            </p:nvSpPr>
            <p:spPr>
              <a:xfrm>
                <a:off x="132586" y="4369041"/>
                <a:ext cx="18527" cy="101899"/>
              </a:xfrm>
              <a:custGeom>
                <a:avLst/>
                <a:gdLst/>
                <a:ahLst/>
                <a:cxnLst/>
                <a:rect l="l" t="t" r="r" b="b"/>
                <a:pathLst>
                  <a:path w="4" h="21" extrusionOk="0">
                    <a:moveTo>
                      <a:pt x="0" y="2"/>
                    </a:moveTo>
                    <a:cubicBezTo>
                      <a:pt x="1" y="8"/>
                      <a:pt x="1" y="14"/>
                      <a:pt x="1" y="20"/>
                    </a:cubicBezTo>
                    <a:cubicBezTo>
                      <a:pt x="1" y="20"/>
                      <a:pt x="2" y="21"/>
                      <a:pt x="3" y="21"/>
                    </a:cubicBezTo>
                    <a:cubicBezTo>
                      <a:pt x="4" y="21"/>
                      <a:pt x="4" y="20"/>
                      <a:pt x="4" y="19"/>
                    </a:cubicBezTo>
                    <a:cubicBezTo>
                      <a:pt x="4" y="14"/>
                      <a:pt x="3" y="8"/>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39"/>
              <p:cNvSpPr/>
              <p:nvPr/>
            </p:nvSpPr>
            <p:spPr>
              <a:xfrm>
                <a:off x="169640" y="4415359"/>
                <a:ext cx="13895" cy="50950"/>
              </a:xfrm>
              <a:custGeom>
                <a:avLst/>
                <a:gdLst/>
                <a:ahLst/>
                <a:cxnLst/>
                <a:rect l="l" t="t" r="r" b="b"/>
                <a:pathLst>
                  <a:path w="3" h="10" extrusionOk="0">
                    <a:moveTo>
                      <a:pt x="0" y="1"/>
                    </a:moveTo>
                    <a:cubicBezTo>
                      <a:pt x="0" y="4"/>
                      <a:pt x="0" y="6"/>
                      <a:pt x="0" y="9"/>
                    </a:cubicBezTo>
                    <a:cubicBezTo>
                      <a:pt x="0" y="9"/>
                      <a:pt x="1" y="10"/>
                      <a:pt x="1" y="10"/>
                    </a:cubicBezTo>
                    <a:cubicBezTo>
                      <a:pt x="2" y="10"/>
                      <a:pt x="3" y="9"/>
                      <a:pt x="3" y="9"/>
                    </a:cubicBezTo>
                    <a:cubicBezTo>
                      <a:pt x="3" y="6"/>
                      <a:pt x="3" y="4"/>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69" name="Google Shape;2569;p39"/>
            <p:cNvGrpSpPr/>
            <p:nvPr/>
          </p:nvGrpSpPr>
          <p:grpSpPr>
            <a:xfrm>
              <a:off x="3379974" y="4652565"/>
              <a:ext cx="55581" cy="97268"/>
              <a:chOff x="294699" y="4572840"/>
              <a:chExt cx="55581" cy="97268"/>
            </a:xfrm>
          </p:grpSpPr>
          <p:sp>
            <p:nvSpPr>
              <p:cNvPr id="2570" name="Google Shape;2570;p39"/>
              <p:cNvSpPr/>
              <p:nvPr/>
            </p:nvSpPr>
            <p:spPr>
              <a:xfrm>
                <a:off x="294699" y="4614526"/>
                <a:ext cx="18527" cy="55581"/>
              </a:xfrm>
              <a:custGeom>
                <a:avLst/>
                <a:gdLst/>
                <a:ahLst/>
                <a:cxnLst/>
                <a:rect l="l" t="t" r="r" b="b"/>
                <a:pathLst>
                  <a:path w="4" h="12" extrusionOk="0">
                    <a:moveTo>
                      <a:pt x="0" y="2"/>
                    </a:moveTo>
                    <a:cubicBezTo>
                      <a:pt x="1" y="5"/>
                      <a:pt x="1" y="8"/>
                      <a:pt x="1" y="11"/>
                    </a:cubicBezTo>
                    <a:cubicBezTo>
                      <a:pt x="1" y="12"/>
                      <a:pt x="2" y="12"/>
                      <a:pt x="3" y="12"/>
                    </a:cubicBezTo>
                    <a:cubicBezTo>
                      <a:pt x="4" y="12"/>
                      <a:pt x="4" y="12"/>
                      <a:pt x="4" y="11"/>
                    </a:cubicBezTo>
                    <a:cubicBezTo>
                      <a:pt x="4" y="8"/>
                      <a:pt x="3" y="4"/>
                      <a:pt x="3" y="1"/>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39"/>
              <p:cNvSpPr/>
              <p:nvPr/>
            </p:nvSpPr>
            <p:spPr>
              <a:xfrm>
                <a:off x="331753" y="4572840"/>
                <a:ext cx="18527" cy="92636"/>
              </a:xfrm>
              <a:custGeom>
                <a:avLst/>
                <a:gdLst/>
                <a:ahLst/>
                <a:cxnLst/>
                <a:rect l="l" t="t" r="r" b="b"/>
                <a:pathLst>
                  <a:path w="4" h="19" extrusionOk="0">
                    <a:moveTo>
                      <a:pt x="0" y="1"/>
                    </a:moveTo>
                    <a:cubicBezTo>
                      <a:pt x="0" y="6"/>
                      <a:pt x="0" y="12"/>
                      <a:pt x="1" y="17"/>
                    </a:cubicBezTo>
                    <a:cubicBezTo>
                      <a:pt x="1" y="18"/>
                      <a:pt x="2" y="19"/>
                      <a:pt x="2" y="18"/>
                    </a:cubicBezTo>
                    <a:cubicBezTo>
                      <a:pt x="3" y="18"/>
                      <a:pt x="4" y="18"/>
                      <a:pt x="4" y="17"/>
                    </a:cubicBezTo>
                    <a:cubicBezTo>
                      <a:pt x="3" y="12"/>
                      <a:pt x="3" y="6"/>
                      <a:pt x="2" y="1"/>
                    </a:cubicBezTo>
                    <a:cubicBezTo>
                      <a:pt x="2"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2" name="Google Shape;2572;p39"/>
            <p:cNvGrpSpPr/>
            <p:nvPr/>
          </p:nvGrpSpPr>
          <p:grpSpPr>
            <a:xfrm>
              <a:off x="382429" y="4465177"/>
              <a:ext cx="106531" cy="111163"/>
              <a:chOff x="-571446" y="5434352"/>
              <a:chExt cx="106531" cy="111163"/>
            </a:xfrm>
          </p:grpSpPr>
          <p:sp>
            <p:nvSpPr>
              <p:cNvPr id="2573" name="Google Shape;2573;p39"/>
              <p:cNvSpPr/>
              <p:nvPr/>
            </p:nvSpPr>
            <p:spPr>
              <a:xfrm>
                <a:off x="-571446" y="5476038"/>
                <a:ext cx="23159" cy="64845"/>
              </a:xfrm>
              <a:custGeom>
                <a:avLst/>
                <a:gdLst/>
                <a:ahLst/>
                <a:cxnLst/>
                <a:rect l="l" t="t" r="r" b="b"/>
                <a:pathLst>
                  <a:path w="5" h="13" extrusionOk="0">
                    <a:moveTo>
                      <a:pt x="0" y="2"/>
                    </a:moveTo>
                    <a:cubicBezTo>
                      <a:pt x="1" y="5"/>
                      <a:pt x="1" y="8"/>
                      <a:pt x="2" y="12"/>
                    </a:cubicBezTo>
                    <a:cubicBezTo>
                      <a:pt x="2" y="12"/>
                      <a:pt x="3" y="13"/>
                      <a:pt x="4" y="13"/>
                    </a:cubicBezTo>
                    <a:cubicBezTo>
                      <a:pt x="5" y="13"/>
                      <a:pt x="5" y="12"/>
                      <a:pt x="5" y="11"/>
                    </a:cubicBezTo>
                    <a:cubicBezTo>
                      <a:pt x="4" y="8"/>
                      <a:pt x="4" y="5"/>
                      <a:pt x="3" y="2"/>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2574;p39"/>
              <p:cNvSpPr/>
              <p:nvPr/>
            </p:nvSpPr>
            <p:spPr>
              <a:xfrm>
                <a:off x="-529760" y="5434352"/>
                <a:ext cx="23159" cy="111163"/>
              </a:xfrm>
              <a:custGeom>
                <a:avLst/>
                <a:gdLst/>
                <a:ahLst/>
                <a:cxnLst/>
                <a:rect l="l" t="t" r="r" b="b"/>
                <a:pathLst>
                  <a:path w="4" h="23" extrusionOk="0">
                    <a:moveTo>
                      <a:pt x="0" y="2"/>
                    </a:moveTo>
                    <a:cubicBezTo>
                      <a:pt x="1" y="8"/>
                      <a:pt x="1" y="15"/>
                      <a:pt x="1" y="21"/>
                    </a:cubicBezTo>
                    <a:cubicBezTo>
                      <a:pt x="1" y="22"/>
                      <a:pt x="2" y="23"/>
                      <a:pt x="3" y="23"/>
                    </a:cubicBezTo>
                    <a:cubicBezTo>
                      <a:pt x="4" y="23"/>
                      <a:pt x="4" y="22"/>
                      <a:pt x="4" y="21"/>
                    </a:cubicBezTo>
                    <a:cubicBezTo>
                      <a:pt x="4" y="15"/>
                      <a:pt x="4" y="8"/>
                      <a:pt x="3" y="1"/>
                    </a:cubicBezTo>
                    <a:cubicBezTo>
                      <a:pt x="3" y="1"/>
                      <a:pt x="2"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39"/>
              <p:cNvSpPr/>
              <p:nvPr/>
            </p:nvSpPr>
            <p:spPr>
              <a:xfrm>
                <a:off x="-478810" y="5476038"/>
                <a:ext cx="13895" cy="64845"/>
              </a:xfrm>
              <a:custGeom>
                <a:avLst/>
                <a:gdLst/>
                <a:ahLst/>
                <a:cxnLst/>
                <a:rect l="l" t="t" r="r" b="b"/>
                <a:pathLst>
                  <a:path w="3" h="13" extrusionOk="0">
                    <a:moveTo>
                      <a:pt x="0" y="2"/>
                    </a:moveTo>
                    <a:cubicBezTo>
                      <a:pt x="0" y="5"/>
                      <a:pt x="0" y="8"/>
                      <a:pt x="0" y="11"/>
                    </a:cubicBezTo>
                    <a:cubicBezTo>
                      <a:pt x="0" y="12"/>
                      <a:pt x="1" y="13"/>
                      <a:pt x="1" y="13"/>
                    </a:cubicBezTo>
                    <a:cubicBezTo>
                      <a:pt x="2" y="13"/>
                      <a:pt x="3" y="12"/>
                      <a:pt x="3" y="11"/>
                    </a:cubicBezTo>
                    <a:cubicBezTo>
                      <a:pt x="3" y="8"/>
                      <a:pt x="3" y="5"/>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6" name="Google Shape;2576;p39"/>
            <p:cNvGrpSpPr/>
            <p:nvPr/>
          </p:nvGrpSpPr>
          <p:grpSpPr>
            <a:xfrm>
              <a:off x="1321481" y="4306396"/>
              <a:ext cx="60213" cy="83372"/>
              <a:chOff x="-877144" y="4790534"/>
              <a:chExt cx="60213" cy="83372"/>
            </a:xfrm>
          </p:grpSpPr>
          <p:sp>
            <p:nvSpPr>
              <p:cNvPr id="2577" name="Google Shape;2577;p39"/>
              <p:cNvSpPr/>
              <p:nvPr/>
            </p:nvSpPr>
            <p:spPr>
              <a:xfrm>
                <a:off x="-877144" y="4818324"/>
                <a:ext cx="13895" cy="55581"/>
              </a:xfrm>
              <a:custGeom>
                <a:avLst/>
                <a:gdLst/>
                <a:ahLst/>
                <a:cxnLst/>
                <a:rect l="l" t="t" r="r" b="b"/>
                <a:pathLst>
                  <a:path w="3" h="11" extrusionOk="0">
                    <a:moveTo>
                      <a:pt x="3" y="10"/>
                    </a:moveTo>
                    <a:cubicBezTo>
                      <a:pt x="3" y="7"/>
                      <a:pt x="3" y="4"/>
                      <a:pt x="3" y="2"/>
                    </a:cubicBezTo>
                    <a:cubicBezTo>
                      <a:pt x="3" y="1"/>
                      <a:pt x="2" y="0"/>
                      <a:pt x="2" y="0"/>
                    </a:cubicBezTo>
                    <a:cubicBezTo>
                      <a:pt x="1" y="0"/>
                      <a:pt x="0" y="1"/>
                      <a:pt x="0" y="2"/>
                    </a:cubicBezTo>
                    <a:cubicBezTo>
                      <a:pt x="0" y="4"/>
                      <a:pt x="0" y="7"/>
                      <a:pt x="0" y="10"/>
                    </a:cubicBezTo>
                    <a:cubicBezTo>
                      <a:pt x="0" y="11"/>
                      <a:pt x="1" y="11"/>
                      <a:pt x="2"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39"/>
              <p:cNvSpPr/>
              <p:nvPr/>
            </p:nvSpPr>
            <p:spPr>
              <a:xfrm>
                <a:off x="-835458" y="4790534"/>
                <a:ext cx="18527" cy="74109"/>
              </a:xfrm>
              <a:custGeom>
                <a:avLst/>
                <a:gdLst/>
                <a:ahLst/>
                <a:cxnLst/>
                <a:rect l="l" t="t" r="r" b="b"/>
                <a:pathLst>
                  <a:path w="4" h="15" extrusionOk="0">
                    <a:moveTo>
                      <a:pt x="0" y="2"/>
                    </a:moveTo>
                    <a:cubicBezTo>
                      <a:pt x="0" y="2"/>
                      <a:pt x="0" y="3"/>
                      <a:pt x="0" y="4"/>
                    </a:cubicBezTo>
                    <a:cubicBezTo>
                      <a:pt x="0" y="7"/>
                      <a:pt x="0" y="10"/>
                      <a:pt x="1" y="13"/>
                    </a:cubicBezTo>
                    <a:cubicBezTo>
                      <a:pt x="1" y="14"/>
                      <a:pt x="2" y="15"/>
                      <a:pt x="3" y="15"/>
                    </a:cubicBezTo>
                    <a:cubicBezTo>
                      <a:pt x="3" y="14"/>
                      <a:pt x="4" y="14"/>
                      <a:pt x="4" y="13"/>
                    </a:cubicBezTo>
                    <a:cubicBezTo>
                      <a:pt x="3" y="10"/>
                      <a:pt x="2" y="7"/>
                      <a:pt x="2" y="4"/>
                    </a:cubicBezTo>
                    <a:cubicBezTo>
                      <a:pt x="2" y="3"/>
                      <a:pt x="3" y="3"/>
                      <a:pt x="3" y="2"/>
                    </a:cubicBezTo>
                    <a:cubicBezTo>
                      <a:pt x="3"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9" name="Google Shape;2579;p39"/>
            <p:cNvGrpSpPr/>
            <p:nvPr/>
          </p:nvGrpSpPr>
          <p:grpSpPr>
            <a:xfrm>
              <a:off x="3672649" y="4311023"/>
              <a:ext cx="115795" cy="74109"/>
              <a:chOff x="618924" y="4160610"/>
              <a:chExt cx="115795" cy="74109"/>
            </a:xfrm>
          </p:grpSpPr>
          <p:sp>
            <p:nvSpPr>
              <p:cNvPr id="2580" name="Google Shape;2580;p39"/>
              <p:cNvSpPr/>
              <p:nvPr/>
            </p:nvSpPr>
            <p:spPr>
              <a:xfrm>
                <a:off x="674505" y="4160610"/>
                <a:ext cx="13895" cy="69477"/>
              </a:xfrm>
              <a:custGeom>
                <a:avLst/>
                <a:gdLst/>
                <a:ahLst/>
                <a:cxnLst/>
                <a:rect l="l" t="t" r="r" b="b"/>
                <a:pathLst>
                  <a:path w="3" h="14" extrusionOk="0">
                    <a:moveTo>
                      <a:pt x="0" y="1"/>
                    </a:moveTo>
                    <a:cubicBezTo>
                      <a:pt x="0" y="5"/>
                      <a:pt x="0" y="9"/>
                      <a:pt x="0" y="13"/>
                    </a:cubicBezTo>
                    <a:cubicBezTo>
                      <a:pt x="0" y="14"/>
                      <a:pt x="1" y="14"/>
                      <a:pt x="1" y="14"/>
                    </a:cubicBezTo>
                    <a:cubicBezTo>
                      <a:pt x="2" y="14"/>
                      <a:pt x="3" y="14"/>
                      <a:pt x="3" y="13"/>
                    </a:cubicBezTo>
                    <a:cubicBezTo>
                      <a:pt x="3" y="9"/>
                      <a:pt x="3" y="5"/>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39"/>
              <p:cNvSpPr/>
              <p:nvPr/>
            </p:nvSpPr>
            <p:spPr>
              <a:xfrm>
                <a:off x="706928" y="4174506"/>
                <a:ext cx="27791" cy="60213"/>
              </a:xfrm>
              <a:custGeom>
                <a:avLst/>
                <a:gdLst/>
                <a:ahLst/>
                <a:cxnLst/>
                <a:rect l="l" t="t" r="r" b="b"/>
                <a:pathLst>
                  <a:path w="6" h="12" extrusionOk="0">
                    <a:moveTo>
                      <a:pt x="3" y="11"/>
                    </a:moveTo>
                    <a:cubicBezTo>
                      <a:pt x="4" y="8"/>
                      <a:pt x="5" y="5"/>
                      <a:pt x="6" y="2"/>
                    </a:cubicBezTo>
                    <a:cubicBezTo>
                      <a:pt x="6" y="1"/>
                      <a:pt x="5" y="0"/>
                      <a:pt x="4" y="0"/>
                    </a:cubicBezTo>
                    <a:cubicBezTo>
                      <a:pt x="4" y="0"/>
                      <a:pt x="3" y="0"/>
                      <a:pt x="3" y="1"/>
                    </a:cubicBezTo>
                    <a:cubicBezTo>
                      <a:pt x="2" y="4"/>
                      <a:pt x="1" y="7"/>
                      <a:pt x="1" y="10"/>
                    </a:cubicBezTo>
                    <a:cubicBezTo>
                      <a:pt x="0" y="11"/>
                      <a:pt x="1" y="12"/>
                      <a:pt x="2"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39"/>
              <p:cNvSpPr/>
              <p:nvPr/>
            </p:nvSpPr>
            <p:spPr>
              <a:xfrm>
                <a:off x="618924" y="4169874"/>
                <a:ext cx="27791" cy="64845"/>
              </a:xfrm>
              <a:custGeom>
                <a:avLst/>
                <a:gdLst/>
                <a:ahLst/>
                <a:cxnLst/>
                <a:rect l="l" t="t" r="r" b="b"/>
                <a:pathLst>
                  <a:path w="5" h="13" extrusionOk="0">
                    <a:moveTo>
                      <a:pt x="0" y="2"/>
                    </a:moveTo>
                    <a:cubicBezTo>
                      <a:pt x="1" y="5"/>
                      <a:pt x="2" y="8"/>
                      <a:pt x="2" y="11"/>
                    </a:cubicBezTo>
                    <a:cubicBezTo>
                      <a:pt x="2" y="12"/>
                      <a:pt x="3" y="13"/>
                      <a:pt x="4" y="12"/>
                    </a:cubicBezTo>
                    <a:cubicBezTo>
                      <a:pt x="5" y="12"/>
                      <a:pt x="5" y="11"/>
                      <a:pt x="5" y="11"/>
                    </a:cubicBezTo>
                    <a:cubicBezTo>
                      <a:pt x="4" y="8"/>
                      <a:pt x="4" y="5"/>
                      <a:pt x="3" y="1"/>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83" name="Google Shape;2583;p39"/>
            <p:cNvGrpSpPr/>
            <p:nvPr/>
          </p:nvGrpSpPr>
          <p:grpSpPr>
            <a:xfrm>
              <a:off x="4200040" y="4396705"/>
              <a:ext cx="55581" cy="83372"/>
              <a:chOff x="1568440" y="4924855"/>
              <a:chExt cx="55581" cy="83372"/>
            </a:xfrm>
          </p:grpSpPr>
          <p:sp>
            <p:nvSpPr>
              <p:cNvPr id="2584" name="Google Shape;2584;p39"/>
              <p:cNvSpPr/>
              <p:nvPr/>
            </p:nvSpPr>
            <p:spPr>
              <a:xfrm>
                <a:off x="1568440" y="4952646"/>
                <a:ext cx="13895" cy="55581"/>
              </a:xfrm>
              <a:custGeom>
                <a:avLst/>
                <a:gdLst/>
                <a:ahLst/>
                <a:cxnLst/>
                <a:rect l="l" t="t" r="r" b="b"/>
                <a:pathLst>
                  <a:path w="3" h="11" extrusionOk="0">
                    <a:moveTo>
                      <a:pt x="3" y="10"/>
                    </a:moveTo>
                    <a:cubicBezTo>
                      <a:pt x="3" y="7"/>
                      <a:pt x="3" y="4"/>
                      <a:pt x="3" y="1"/>
                    </a:cubicBezTo>
                    <a:cubicBezTo>
                      <a:pt x="3" y="1"/>
                      <a:pt x="2" y="0"/>
                      <a:pt x="1" y="0"/>
                    </a:cubicBezTo>
                    <a:cubicBezTo>
                      <a:pt x="0" y="0"/>
                      <a:pt x="0" y="1"/>
                      <a:pt x="0" y="1"/>
                    </a:cubicBezTo>
                    <a:cubicBezTo>
                      <a:pt x="0" y="4"/>
                      <a:pt x="0" y="7"/>
                      <a:pt x="0" y="10"/>
                    </a:cubicBezTo>
                    <a:cubicBezTo>
                      <a:pt x="0" y="11"/>
                      <a:pt x="0" y="11"/>
                      <a:pt x="1"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39"/>
              <p:cNvSpPr/>
              <p:nvPr/>
            </p:nvSpPr>
            <p:spPr>
              <a:xfrm>
                <a:off x="1605495" y="4924855"/>
                <a:ext cx="18527" cy="74109"/>
              </a:xfrm>
              <a:custGeom>
                <a:avLst/>
                <a:gdLst/>
                <a:ahLst/>
                <a:cxnLst/>
                <a:rect l="l" t="t" r="r" b="b"/>
                <a:pathLst>
                  <a:path w="4" h="15" extrusionOk="0">
                    <a:moveTo>
                      <a:pt x="0" y="2"/>
                    </a:moveTo>
                    <a:cubicBezTo>
                      <a:pt x="0" y="2"/>
                      <a:pt x="0" y="3"/>
                      <a:pt x="0" y="4"/>
                    </a:cubicBezTo>
                    <a:cubicBezTo>
                      <a:pt x="0" y="7"/>
                      <a:pt x="1" y="10"/>
                      <a:pt x="1" y="13"/>
                    </a:cubicBezTo>
                    <a:cubicBezTo>
                      <a:pt x="2" y="14"/>
                      <a:pt x="2" y="15"/>
                      <a:pt x="3" y="14"/>
                    </a:cubicBezTo>
                    <a:cubicBezTo>
                      <a:pt x="4" y="14"/>
                      <a:pt x="4" y="13"/>
                      <a:pt x="4" y="13"/>
                    </a:cubicBezTo>
                    <a:cubicBezTo>
                      <a:pt x="3" y="10"/>
                      <a:pt x="3" y="7"/>
                      <a:pt x="3" y="4"/>
                    </a:cubicBezTo>
                    <a:cubicBezTo>
                      <a:pt x="3" y="3"/>
                      <a:pt x="3" y="2"/>
                      <a:pt x="3" y="2"/>
                    </a:cubicBezTo>
                    <a:cubicBezTo>
                      <a:pt x="3" y="1"/>
                      <a:pt x="3"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86" name="Google Shape;2586;p39"/>
            <p:cNvGrpSpPr/>
            <p:nvPr/>
          </p:nvGrpSpPr>
          <p:grpSpPr>
            <a:xfrm>
              <a:off x="6394685" y="3563059"/>
              <a:ext cx="69477" cy="106531"/>
              <a:chOff x="-1437590" y="4151347"/>
              <a:chExt cx="69477" cy="106531"/>
            </a:xfrm>
          </p:grpSpPr>
          <p:sp>
            <p:nvSpPr>
              <p:cNvPr id="2587" name="Google Shape;2587;p39"/>
              <p:cNvSpPr/>
              <p:nvPr/>
            </p:nvSpPr>
            <p:spPr>
              <a:xfrm>
                <a:off x="-1437590" y="4183769"/>
                <a:ext cx="32423" cy="74109"/>
              </a:xfrm>
              <a:custGeom>
                <a:avLst/>
                <a:gdLst/>
                <a:ahLst/>
                <a:cxnLst/>
                <a:rect l="l" t="t" r="r" b="b"/>
                <a:pathLst>
                  <a:path w="6" h="15" extrusionOk="0">
                    <a:moveTo>
                      <a:pt x="1" y="2"/>
                    </a:moveTo>
                    <a:cubicBezTo>
                      <a:pt x="1" y="6"/>
                      <a:pt x="2" y="10"/>
                      <a:pt x="3" y="13"/>
                    </a:cubicBezTo>
                    <a:cubicBezTo>
                      <a:pt x="3" y="14"/>
                      <a:pt x="4" y="15"/>
                      <a:pt x="5" y="14"/>
                    </a:cubicBezTo>
                    <a:cubicBezTo>
                      <a:pt x="6" y="14"/>
                      <a:pt x="6" y="14"/>
                      <a:pt x="6" y="13"/>
                    </a:cubicBezTo>
                    <a:cubicBezTo>
                      <a:pt x="5" y="9"/>
                      <a:pt x="4" y="5"/>
                      <a:pt x="3" y="1"/>
                    </a:cubicBezTo>
                    <a:cubicBezTo>
                      <a:pt x="3" y="1"/>
                      <a:pt x="2" y="0"/>
                      <a:pt x="2" y="0"/>
                    </a:cubicBezTo>
                    <a:cubicBezTo>
                      <a:pt x="1" y="0"/>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8" name="Google Shape;2588;p39"/>
              <p:cNvSpPr/>
              <p:nvPr/>
            </p:nvSpPr>
            <p:spPr>
              <a:xfrm>
                <a:off x="-1382008" y="4151347"/>
                <a:ext cx="13895" cy="97268"/>
              </a:xfrm>
              <a:custGeom>
                <a:avLst/>
                <a:gdLst/>
                <a:ahLst/>
                <a:cxnLst/>
                <a:rect l="l" t="t" r="r" b="b"/>
                <a:pathLst>
                  <a:path w="3" h="20" extrusionOk="0">
                    <a:moveTo>
                      <a:pt x="0" y="1"/>
                    </a:moveTo>
                    <a:cubicBezTo>
                      <a:pt x="0" y="3"/>
                      <a:pt x="0" y="6"/>
                      <a:pt x="0" y="8"/>
                    </a:cubicBezTo>
                    <a:cubicBezTo>
                      <a:pt x="0" y="11"/>
                      <a:pt x="0" y="15"/>
                      <a:pt x="0" y="18"/>
                    </a:cubicBezTo>
                    <a:cubicBezTo>
                      <a:pt x="0" y="19"/>
                      <a:pt x="1" y="20"/>
                      <a:pt x="2" y="20"/>
                    </a:cubicBezTo>
                    <a:cubicBezTo>
                      <a:pt x="3" y="19"/>
                      <a:pt x="3" y="19"/>
                      <a:pt x="3" y="18"/>
                    </a:cubicBezTo>
                    <a:cubicBezTo>
                      <a:pt x="3" y="15"/>
                      <a:pt x="2" y="11"/>
                      <a:pt x="2" y="8"/>
                    </a:cubicBezTo>
                    <a:cubicBezTo>
                      <a:pt x="2" y="6"/>
                      <a:pt x="3" y="3"/>
                      <a:pt x="3" y="1"/>
                    </a:cubicBezTo>
                    <a:cubicBezTo>
                      <a:pt x="3" y="1"/>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89" name="Google Shape;2589;p39"/>
          <p:cNvGrpSpPr/>
          <p:nvPr/>
        </p:nvGrpSpPr>
        <p:grpSpPr>
          <a:xfrm flipH="1">
            <a:off x="6923400" y="2341715"/>
            <a:ext cx="542700" cy="686868"/>
            <a:chOff x="1091485" y="3609090"/>
            <a:chExt cx="542700" cy="686868"/>
          </a:xfrm>
        </p:grpSpPr>
        <p:sp>
          <p:nvSpPr>
            <p:cNvPr id="2590" name="Google Shape;2590;p39"/>
            <p:cNvSpPr/>
            <p:nvPr/>
          </p:nvSpPr>
          <p:spPr>
            <a:xfrm>
              <a:off x="1270563" y="3609090"/>
              <a:ext cx="94800" cy="169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1" name="Google Shape;2591;p39"/>
            <p:cNvSpPr/>
            <p:nvPr/>
          </p:nvSpPr>
          <p:spPr>
            <a:xfrm>
              <a:off x="1106415" y="3922458"/>
              <a:ext cx="507600" cy="373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2592;p39"/>
            <p:cNvSpPr/>
            <p:nvPr/>
          </p:nvSpPr>
          <p:spPr>
            <a:xfrm>
              <a:off x="1161131" y="4036862"/>
              <a:ext cx="996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3" name="Google Shape;2593;p39"/>
            <p:cNvSpPr/>
            <p:nvPr/>
          </p:nvSpPr>
          <p:spPr>
            <a:xfrm>
              <a:off x="1459581" y="4036862"/>
              <a:ext cx="1044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4" name="Google Shape;2594;p39"/>
            <p:cNvSpPr/>
            <p:nvPr/>
          </p:nvSpPr>
          <p:spPr>
            <a:xfrm>
              <a:off x="1106415" y="3713546"/>
              <a:ext cx="507600" cy="224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2595;p39"/>
            <p:cNvSpPr/>
            <p:nvPr/>
          </p:nvSpPr>
          <p:spPr>
            <a:xfrm>
              <a:off x="1091485" y="3906470"/>
              <a:ext cx="542700" cy="65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96" name="Google Shape;2596;p39"/>
          <p:cNvSpPr/>
          <p:nvPr/>
        </p:nvSpPr>
        <p:spPr>
          <a:xfrm rot="5400000">
            <a:off x="3871510" y="1360452"/>
            <a:ext cx="5795487" cy="2327826"/>
          </a:xfrm>
          <a:custGeom>
            <a:avLst/>
            <a:gdLst/>
            <a:ahLst/>
            <a:cxnLst/>
            <a:rect l="l" t="t" r="r" b="b"/>
            <a:pathLst>
              <a:path w="10723" h="4307" extrusionOk="0">
                <a:moveTo>
                  <a:pt x="7539" y="4307"/>
                </a:moveTo>
                <a:lnTo>
                  <a:pt x="7539" y="4307"/>
                </a:lnTo>
                <a:cubicBezTo>
                  <a:pt x="6958" y="4307"/>
                  <a:pt x="6484" y="3827"/>
                  <a:pt x="6484" y="3247"/>
                </a:cubicBezTo>
                <a:cubicBezTo>
                  <a:pt x="6484" y="1108"/>
                  <a:pt x="6484" y="1108"/>
                  <a:pt x="6484" y="1108"/>
                </a:cubicBezTo>
                <a:cubicBezTo>
                  <a:pt x="6484" y="667"/>
                  <a:pt x="6124" y="307"/>
                  <a:pt x="5678" y="307"/>
                </a:cubicBezTo>
                <a:cubicBezTo>
                  <a:pt x="5237" y="307"/>
                  <a:pt x="4877" y="667"/>
                  <a:pt x="4877" y="1108"/>
                </a:cubicBezTo>
                <a:cubicBezTo>
                  <a:pt x="4877" y="1390"/>
                  <a:pt x="4877" y="1390"/>
                  <a:pt x="4877" y="1390"/>
                </a:cubicBezTo>
                <a:cubicBezTo>
                  <a:pt x="4877" y="1822"/>
                  <a:pt x="4532" y="2172"/>
                  <a:pt x="4100" y="2172"/>
                </a:cubicBezTo>
                <a:cubicBezTo>
                  <a:pt x="3515" y="2172"/>
                  <a:pt x="3515" y="2172"/>
                  <a:pt x="3515" y="2172"/>
                </a:cubicBezTo>
                <a:cubicBezTo>
                  <a:pt x="3256" y="2172"/>
                  <a:pt x="3045" y="2384"/>
                  <a:pt x="3045" y="2642"/>
                </a:cubicBezTo>
                <a:cubicBezTo>
                  <a:pt x="3045" y="3275"/>
                  <a:pt x="2527" y="3793"/>
                  <a:pt x="1894" y="3793"/>
                </a:cubicBezTo>
                <a:cubicBezTo>
                  <a:pt x="0" y="3793"/>
                  <a:pt x="0" y="3793"/>
                  <a:pt x="0" y="3793"/>
                </a:cubicBezTo>
                <a:cubicBezTo>
                  <a:pt x="0" y="3487"/>
                  <a:pt x="0" y="3487"/>
                  <a:pt x="0" y="3487"/>
                </a:cubicBezTo>
                <a:cubicBezTo>
                  <a:pt x="1894" y="3487"/>
                  <a:pt x="1894" y="3487"/>
                  <a:pt x="1894" y="3487"/>
                </a:cubicBezTo>
                <a:cubicBezTo>
                  <a:pt x="2359" y="3487"/>
                  <a:pt x="2738" y="3108"/>
                  <a:pt x="2738" y="2642"/>
                </a:cubicBezTo>
                <a:cubicBezTo>
                  <a:pt x="2738" y="2211"/>
                  <a:pt x="3088" y="1861"/>
                  <a:pt x="3515" y="1861"/>
                </a:cubicBezTo>
                <a:cubicBezTo>
                  <a:pt x="4100" y="1861"/>
                  <a:pt x="4100" y="1861"/>
                  <a:pt x="4100" y="1861"/>
                </a:cubicBezTo>
                <a:cubicBezTo>
                  <a:pt x="4359" y="1861"/>
                  <a:pt x="4570" y="1650"/>
                  <a:pt x="4570" y="1390"/>
                </a:cubicBezTo>
                <a:cubicBezTo>
                  <a:pt x="4570" y="1108"/>
                  <a:pt x="4570" y="1108"/>
                  <a:pt x="4570" y="1108"/>
                </a:cubicBezTo>
                <a:cubicBezTo>
                  <a:pt x="4570" y="499"/>
                  <a:pt x="5069" y="0"/>
                  <a:pt x="5678" y="0"/>
                </a:cubicBezTo>
                <a:cubicBezTo>
                  <a:pt x="6292" y="0"/>
                  <a:pt x="6791" y="499"/>
                  <a:pt x="6791" y="1108"/>
                </a:cubicBezTo>
                <a:cubicBezTo>
                  <a:pt x="6791" y="3247"/>
                  <a:pt x="6791" y="3247"/>
                  <a:pt x="6791" y="3247"/>
                </a:cubicBezTo>
                <a:cubicBezTo>
                  <a:pt x="6791" y="3659"/>
                  <a:pt x="7127" y="3995"/>
                  <a:pt x="7539" y="3995"/>
                </a:cubicBezTo>
                <a:cubicBezTo>
                  <a:pt x="7956" y="3995"/>
                  <a:pt x="8292" y="3659"/>
                  <a:pt x="8292" y="3247"/>
                </a:cubicBezTo>
                <a:cubicBezTo>
                  <a:pt x="8292" y="2273"/>
                  <a:pt x="8292" y="2273"/>
                  <a:pt x="8292" y="2273"/>
                </a:cubicBezTo>
                <a:cubicBezTo>
                  <a:pt x="8292" y="1846"/>
                  <a:pt x="8642" y="1496"/>
                  <a:pt x="9069" y="1496"/>
                </a:cubicBezTo>
                <a:cubicBezTo>
                  <a:pt x="10723" y="1496"/>
                  <a:pt x="10723" y="1496"/>
                  <a:pt x="10723" y="1496"/>
                </a:cubicBezTo>
                <a:cubicBezTo>
                  <a:pt x="10723" y="1803"/>
                  <a:pt x="10723" y="1803"/>
                  <a:pt x="10723" y="1803"/>
                </a:cubicBezTo>
                <a:cubicBezTo>
                  <a:pt x="9069" y="1803"/>
                  <a:pt x="9069" y="1803"/>
                  <a:pt x="9069" y="1803"/>
                </a:cubicBezTo>
                <a:cubicBezTo>
                  <a:pt x="8810" y="1803"/>
                  <a:pt x="8599" y="2014"/>
                  <a:pt x="8599" y="2273"/>
                </a:cubicBezTo>
                <a:cubicBezTo>
                  <a:pt x="8599" y="3247"/>
                  <a:pt x="8599" y="3247"/>
                  <a:pt x="8599" y="3247"/>
                </a:cubicBezTo>
                <a:cubicBezTo>
                  <a:pt x="8599" y="3827"/>
                  <a:pt x="8124" y="4307"/>
                  <a:pt x="7539" y="430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597" name="Google Shape;2597;p39"/>
          <p:cNvGrpSpPr/>
          <p:nvPr/>
        </p:nvGrpSpPr>
        <p:grpSpPr>
          <a:xfrm>
            <a:off x="7466106" y="3158473"/>
            <a:ext cx="1185329" cy="1953221"/>
            <a:chOff x="7466106" y="3158473"/>
            <a:chExt cx="1185329" cy="1953221"/>
          </a:xfrm>
        </p:grpSpPr>
        <p:grpSp>
          <p:nvGrpSpPr>
            <p:cNvPr id="2598" name="Google Shape;2598;p39"/>
            <p:cNvGrpSpPr/>
            <p:nvPr/>
          </p:nvGrpSpPr>
          <p:grpSpPr>
            <a:xfrm>
              <a:off x="7781334" y="3158473"/>
              <a:ext cx="870101" cy="775661"/>
              <a:chOff x="7948459" y="3158473"/>
              <a:chExt cx="870101" cy="775661"/>
            </a:xfrm>
          </p:grpSpPr>
          <p:sp>
            <p:nvSpPr>
              <p:cNvPr id="2599" name="Google Shape;2599;p39"/>
              <p:cNvSpPr/>
              <p:nvPr/>
            </p:nvSpPr>
            <p:spPr>
              <a:xfrm>
                <a:off x="8123828" y="3246157"/>
                <a:ext cx="586812" cy="647508"/>
              </a:xfrm>
              <a:custGeom>
                <a:avLst/>
                <a:gdLst/>
                <a:ahLst/>
                <a:cxnLst/>
                <a:rect l="l" t="t" r="r" b="b"/>
                <a:pathLst>
                  <a:path w="87" h="96" extrusionOk="0">
                    <a:moveTo>
                      <a:pt x="87" y="96"/>
                    </a:moveTo>
                    <a:lnTo>
                      <a:pt x="0" y="96"/>
                    </a:lnTo>
                    <a:lnTo>
                      <a:pt x="0" y="55"/>
                    </a:lnTo>
                    <a:lnTo>
                      <a:pt x="42" y="0"/>
                    </a:lnTo>
                    <a:lnTo>
                      <a:pt x="87" y="55"/>
                    </a:lnTo>
                    <a:lnTo>
                      <a:pt x="87" y="9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2600;p39"/>
              <p:cNvSpPr/>
              <p:nvPr/>
            </p:nvSpPr>
            <p:spPr>
              <a:xfrm>
                <a:off x="8123828" y="3246157"/>
                <a:ext cx="586812" cy="647508"/>
              </a:xfrm>
              <a:custGeom>
                <a:avLst/>
                <a:gdLst/>
                <a:ahLst/>
                <a:cxnLst/>
                <a:rect l="l" t="t" r="r" b="b"/>
                <a:pathLst>
                  <a:path w="87" h="96" extrusionOk="0">
                    <a:moveTo>
                      <a:pt x="87" y="96"/>
                    </a:moveTo>
                    <a:lnTo>
                      <a:pt x="0" y="96"/>
                    </a:lnTo>
                    <a:lnTo>
                      <a:pt x="0" y="55"/>
                    </a:lnTo>
                    <a:lnTo>
                      <a:pt x="42" y="0"/>
                    </a:lnTo>
                    <a:lnTo>
                      <a:pt x="87" y="55"/>
                    </a:lnTo>
                    <a:lnTo>
                      <a:pt x="87" y="96"/>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2601;p39"/>
              <p:cNvSpPr/>
              <p:nvPr/>
            </p:nvSpPr>
            <p:spPr>
              <a:xfrm>
                <a:off x="8204768" y="3684574"/>
                <a:ext cx="94500" cy="945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2602;p39"/>
              <p:cNvSpPr/>
              <p:nvPr/>
            </p:nvSpPr>
            <p:spPr>
              <a:xfrm>
                <a:off x="8535272" y="3684574"/>
                <a:ext cx="94500" cy="945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2603;p39"/>
              <p:cNvSpPr/>
              <p:nvPr/>
            </p:nvSpPr>
            <p:spPr>
              <a:xfrm>
                <a:off x="8373392" y="3428268"/>
                <a:ext cx="81900" cy="819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2604;p39"/>
              <p:cNvSpPr/>
              <p:nvPr/>
            </p:nvSpPr>
            <p:spPr>
              <a:xfrm>
                <a:off x="8009164" y="3158473"/>
                <a:ext cx="809396" cy="485631"/>
              </a:xfrm>
              <a:custGeom>
                <a:avLst/>
                <a:gdLst/>
                <a:ahLst/>
                <a:cxnLst/>
                <a:rect l="l" t="t" r="r" b="b"/>
                <a:pathLst>
                  <a:path w="120" h="72" extrusionOk="0">
                    <a:moveTo>
                      <a:pt x="14" y="72"/>
                    </a:moveTo>
                    <a:lnTo>
                      <a:pt x="0" y="72"/>
                    </a:lnTo>
                    <a:lnTo>
                      <a:pt x="61" y="0"/>
                    </a:lnTo>
                    <a:lnTo>
                      <a:pt x="120" y="72"/>
                    </a:lnTo>
                    <a:lnTo>
                      <a:pt x="106" y="72"/>
                    </a:lnTo>
                    <a:lnTo>
                      <a:pt x="59" y="16"/>
                    </a:lnTo>
                    <a:lnTo>
                      <a:pt x="14" y="7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2605;p39"/>
              <p:cNvSpPr/>
              <p:nvPr/>
            </p:nvSpPr>
            <p:spPr>
              <a:xfrm>
                <a:off x="8339667" y="3671084"/>
                <a:ext cx="134899" cy="222581"/>
              </a:xfrm>
              <a:custGeom>
                <a:avLst/>
                <a:gdLst/>
                <a:ahLst/>
                <a:cxnLst/>
                <a:rect l="l" t="t" r="r" b="b"/>
                <a:pathLst>
                  <a:path w="19" h="32" extrusionOk="0">
                    <a:moveTo>
                      <a:pt x="19" y="10"/>
                    </a:moveTo>
                    <a:cubicBezTo>
                      <a:pt x="19" y="4"/>
                      <a:pt x="15" y="0"/>
                      <a:pt x="10" y="0"/>
                    </a:cubicBezTo>
                    <a:cubicBezTo>
                      <a:pt x="4" y="0"/>
                      <a:pt x="0" y="4"/>
                      <a:pt x="0" y="10"/>
                    </a:cubicBezTo>
                    <a:cubicBezTo>
                      <a:pt x="0" y="32"/>
                      <a:pt x="0" y="32"/>
                      <a:pt x="0" y="32"/>
                    </a:cubicBezTo>
                    <a:cubicBezTo>
                      <a:pt x="19" y="32"/>
                      <a:pt x="19" y="32"/>
                      <a:pt x="19" y="32"/>
                    </a:cubicBezTo>
                    <a:lnTo>
                      <a:pt x="19"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2606;p39"/>
              <p:cNvSpPr/>
              <p:nvPr/>
            </p:nvSpPr>
            <p:spPr>
              <a:xfrm>
                <a:off x="7948459" y="3738533"/>
                <a:ext cx="323759" cy="195602"/>
              </a:xfrm>
              <a:custGeom>
                <a:avLst/>
                <a:gdLst/>
                <a:ahLst/>
                <a:cxnLst/>
                <a:rect l="l" t="t" r="r" b="b"/>
                <a:pathLst>
                  <a:path w="46" h="28" extrusionOk="0">
                    <a:moveTo>
                      <a:pt x="46" y="20"/>
                    </a:moveTo>
                    <a:cubicBezTo>
                      <a:pt x="46" y="17"/>
                      <a:pt x="44" y="15"/>
                      <a:pt x="42" y="13"/>
                    </a:cubicBezTo>
                    <a:cubicBezTo>
                      <a:pt x="42" y="13"/>
                      <a:pt x="42" y="13"/>
                      <a:pt x="42" y="13"/>
                    </a:cubicBezTo>
                    <a:cubicBezTo>
                      <a:pt x="42" y="9"/>
                      <a:pt x="39" y="5"/>
                      <a:pt x="35" y="5"/>
                    </a:cubicBezTo>
                    <a:cubicBezTo>
                      <a:pt x="33" y="5"/>
                      <a:pt x="32" y="5"/>
                      <a:pt x="31" y="6"/>
                    </a:cubicBezTo>
                    <a:cubicBezTo>
                      <a:pt x="30" y="3"/>
                      <a:pt x="27" y="0"/>
                      <a:pt x="24" y="0"/>
                    </a:cubicBezTo>
                    <a:cubicBezTo>
                      <a:pt x="21" y="0"/>
                      <a:pt x="19" y="2"/>
                      <a:pt x="17" y="4"/>
                    </a:cubicBezTo>
                    <a:cubicBezTo>
                      <a:pt x="16" y="3"/>
                      <a:pt x="14" y="2"/>
                      <a:pt x="13" y="2"/>
                    </a:cubicBezTo>
                    <a:cubicBezTo>
                      <a:pt x="8" y="2"/>
                      <a:pt x="5" y="6"/>
                      <a:pt x="5" y="10"/>
                    </a:cubicBezTo>
                    <a:cubicBezTo>
                      <a:pt x="5" y="11"/>
                      <a:pt x="5" y="12"/>
                      <a:pt x="6" y="13"/>
                    </a:cubicBezTo>
                    <a:cubicBezTo>
                      <a:pt x="2" y="13"/>
                      <a:pt x="0" y="17"/>
                      <a:pt x="0" y="20"/>
                    </a:cubicBezTo>
                    <a:cubicBezTo>
                      <a:pt x="0" y="24"/>
                      <a:pt x="3" y="28"/>
                      <a:pt x="7" y="28"/>
                    </a:cubicBezTo>
                    <a:cubicBezTo>
                      <a:pt x="7" y="28"/>
                      <a:pt x="7" y="28"/>
                      <a:pt x="7" y="28"/>
                    </a:cubicBezTo>
                    <a:cubicBezTo>
                      <a:pt x="7" y="28"/>
                      <a:pt x="7" y="28"/>
                      <a:pt x="7" y="28"/>
                    </a:cubicBezTo>
                    <a:cubicBezTo>
                      <a:pt x="7" y="28"/>
                      <a:pt x="33" y="28"/>
                      <a:pt x="39" y="28"/>
                    </a:cubicBezTo>
                    <a:cubicBezTo>
                      <a:pt x="45" y="28"/>
                      <a:pt x="46" y="24"/>
                      <a:pt x="46"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07" name="Google Shape;2607;p39"/>
            <p:cNvGrpSpPr/>
            <p:nvPr/>
          </p:nvGrpSpPr>
          <p:grpSpPr>
            <a:xfrm>
              <a:off x="7466106" y="4026068"/>
              <a:ext cx="964618" cy="1085626"/>
              <a:chOff x="7466106" y="4026068"/>
              <a:chExt cx="964618" cy="1085626"/>
            </a:xfrm>
          </p:grpSpPr>
          <p:sp>
            <p:nvSpPr>
              <p:cNvPr id="2608" name="Google Shape;2608;p39"/>
              <p:cNvSpPr/>
              <p:nvPr/>
            </p:nvSpPr>
            <p:spPr>
              <a:xfrm>
                <a:off x="7587696" y="4139492"/>
                <a:ext cx="705225" cy="874982"/>
              </a:xfrm>
              <a:custGeom>
                <a:avLst/>
                <a:gdLst/>
                <a:ahLst/>
                <a:cxnLst/>
                <a:rect l="l" t="t" r="r" b="b"/>
                <a:pathLst>
                  <a:path w="87" h="108" extrusionOk="0">
                    <a:moveTo>
                      <a:pt x="87" y="108"/>
                    </a:moveTo>
                    <a:lnTo>
                      <a:pt x="0" y="108"/>
                    </a:lnTo>
                    <a:lnTo>
                      <a:pt x="0" y="55"/>
                    </a:lnTo>
                    <a:lnTo>
                      <a:pt x="44" y="0"/>
                    </a:lnTo>
                    <a:lnTo>
                      <a:pt x="87" y="55"/>
                    </a:lnTo>
                    <a:lnTo>
                      <a:pt x="87" y="108"/>
                    </a:lnTo>
                    <a:close/>
                  </a:path>
                </a:pathLst>
              </a:custGeom>
              <a:solidFill>
                <a:srgbClr val="FFB8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2609;p39"/>
              <p:cNvSpPr/>
              <p:nvPr/>
            </p:nvSpPr>
            <p:spPr>
              <a:xfrm>
                <a:off x="7587696" y="4139492"/>
                <a:ext cx="705225" cy="874982"/>
              </a:xfrm>
              <a:custGeom>
                <a:avLst/>
                <a:gdLst/>
                <a:ahLst/>
                <a:cxnLst/>
                <a:rect l="l" t="t" r="r" b="b"/>
                <a:pathLst>
                  <a:path w="87" h="108" extrusionOk="0">
                    <a:moveTo>
                      <a:pt x="87" y="108"/>
                    </a:moveTo>
                    <a:lnTo>
                      <a:pt x="0" y="108"/>
                    </a:lnTo>
                    <a:lnTo>
                      <a:pt x="0" y="55"/>
                    </a:lnTo>
                    <a:lnTo>
                      <a:pt x="44" y="0"/>
                    </a:lnTo>
                    <a:lnTo>
                      <a:pt x="87" y="55"/>
                    </a:lnTo>
                    <a:lnTo>
                      <a:pt x="87" y="108"/>
                    </a:ln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2610;p39"/>
              <p:cNvSpPr/>
              <p:nvPr/>
            </p:nvSpPr>
            <p:spPr>
              <a:xfrm>
                <a:off x="7701181" y="4795729"/>
                <a:ext cx="105600" cy="120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2611;p39"/>
              <p:cNvSpPr/>
              <p:nvPr/>
            </p:nvSpPr>
            <p:spPr>
              <a:xfrm>
                <a:off x="8090271" y="4795729"/>
                <a:ext cx="113400" cy="120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2" name="Google Shape;2612;p39"/>
              <p:cNvSpPr/>
              <p:nvPr/>
            </p:nvSpPr>
            <p:spPr>
              <a:xfrm>
                <a:off x="7879514" y="4350136"/>
                <a:ext cx="130200" cy="1299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3" name="Google Shape;2613;p39"/>
              <p:cNvSpPr/>
              <p:nvPr/>
            </p:nvSpPr>
            <p:spPr>
              <a:xfrm>
                <a:off x="7466106" y="4026068"/>
                <a:ext cx="964618" cy="591423"/>
              </a:xfrm>
              <a:custGeom>
                <a:avLst/>
                <a:gdLst/>
                <a:ahLst/>
                <a:cxnLst/>
                <a:rect l="l" t="t" r="r" b="b"/>
                <a:pathLst>
                  <a:path w="119" h="73" extrusionOk="0">
                    <a:moveTo>
                      <a:pt x="13" y="73"/>
                    </a:moveTo>
                    <a:lnTo>
                      <a:pt x="0" y="73"/>
                    </a:lnTo>
                    <a:lnTo>
                      <a:pt x="59" y="0"/>
                    </a:lnTo>
                    <a:lnTo>
                      <a:pt x="119" y="73"/>
                    </a:lnTo>
                    <a:lnTo>
                      <a:pt x="104" y="73"/>
                    </a:lnTo>
                    <a:lnTo>
                      <a:pt x="59" y="17"/>
                    </a:lnTo>
                    <a:lnTo>
                      <a:pt x="13" y="7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4" name="Google Shape;2614;p39"/>
              <p:cNvSpPr/>
              <p:nvPr/>
            </p:nvSpPr>
            <p:spPr>
              <a:xfrm>
                <a:off x="7466106" y="4026068"/>
                <a:ext cx="964618" cy="591423"/>
              </a:xfrm>
              <a:custGeom>
                <a:avLst/>
                <a:gdLst/>
                <a:ahLst/>
                <a:cxnLst/>
                <a:rect l="l" t="t" r="r" b="b"/>
                <a:pathLst>
                  <a:path w="119" h="73" extrusionOk="0">
                    <a:moveTo>
                      <a:pt x="13" y="73"/>
                    </a:moveTo>
                    <a:lnTo>
                      <a:pt x="0" y="73"/>
                    </a:lnTo>
                    <a:lnTo>
                      <a:pt x="59" y="0"/>
                    </a:lnTo>
                    <a:lnTo>
                      <a:pt x="119" y="73"/>
                    </a:lnTo>
                    <a:lnTo>
                      <a:pt x="104" y="73"/>
                    </a:lnTo>
                    <a:lnTo>
                      <a:pt x="59" y="17"/>
                    </a:lnTo>
                    <a:lnTo>
                      <a:pt x="13" y="73"/>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5" name="Google Shape;2615;p39"/>
              <p:cNvSpPr/>
              <p:nvPr/>
            </p:nvSpPr>
            <p:spPr>
              <a:xfrm>
                <a:off x="7847090" y="4747118"/>
                <a:ext cx="170227" cy="267356"/>
              </a:xfrm>
              <a:custGeom>
                <a:avLst/>
                <a:gdLst/>
                <a:ahLst/>
                <a:cxnLst/>
                <a:rect l="l" t="t" r="r" b="b"/>
                <a:pathLst>
                  <a:path w="20" h="32" extrusionOk="0">
                    <a:moveTo>
                      <a:pt x="20" y="10"/>
                    </a:moveTo>
                    <a:cubicBezTo>
                      <a:pt x="20" y="4"/>
                      <a:pt x="16" y="0"/>
                      <a:pt x="10" y="0"/>
                    </a:cubicBezTo>
                    <a:cubicBezTo>
                      <a:pt x="5" y="0"/>
                      <a:pt x="0" y="4"/>
                      <a:pt x="0" y="10"/>
                    </a:cubicBezTo>
                    <a:cubicBezTo>
                      <a:pt x="0" y="32"/>
                      <a:pt x="0" y="32"/>
                      <a:pt x="0" y="32"/>
                    </a:cubicBezTo>
                    <a:cubicBezTo>
                      <a:pt x="20" y="32"/>
                      <a:pt x="20" y="32"/>
                      <a:pt x="20" y="32"/>
                    </a:cubicBezTo>
                    <a:lnTo>
                      <a:pt x="20"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6" name="Google Shape;2616;p39"/>
              <p:cNvSpPr/>
              <p:nvPr/>
            </p:nvSpPr>
            <p:spPr>
              <a:xfrm>
                <a:off x="7701112" y="4576983"/>
                <a:ext cx="105600" cy="1134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7" name="Google Shape;2617;p39"/>
              <p:cNvSpPr/>
              <p:nvPr/>
            </p:nvSpPr>
            <p:spPr>
              <a:xfrm>
                <a:off x="8090271" y="4576983"/>
                <a:ext cx="120600" cy="1134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8" name="Google Shape;2618;p39"/>
              <p:cNvSpPr/>
              <p:nvPr/>
            </p:nvSpPr>
            <p:spPr>
              <a:xfrm>
                <a:off x="7895726" y="4576983"/>
                <a:ext cx="120600" cy="120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9" name="Google Shape;2619;p39"/>
              <p:cNvSpPr/>
              <p:nvPr/>
            </p:nvSpPr>
            <p:spPr>
              <a:xfrm>
                <a:off x="7749818" y="4876745"/>
                <a:ext cx="380984" cy="234949"/>
              </a:xfrm>
              <a:custGeom>
                <a:avLst/>
                <a:gdLst/>
                <a:ahLst/>
                <a:cxnLst/>
                <a:rect l="l" t="t" r="r" b="b"/>
                <a:pathLst>
                  <a:path w="46" h="28" extrusionOk="0">
                    <a:moveTo>
                      <a:pt x="46" y="20"/>
                    </a:moveTo>
                    <a:cubicBezTo>
                      <a:pt x="46" y="17"/>
                      <a:pt x="45" y="15"/>
                      <a:pt x="43" y="13"/>
                    </a:cubicBezTo>
                    <a:cubicBezTo>
                      <a:pt x="43" y="13"/>
                      <a:pt x="43" y="13"/>
                      <a:pt x="43" y="13"/>
                    </a:cubicBezTo>
                    <a:cubicBezTo>
                      <a:pt x="43" y="9"/>
                      <a:pt x="39" y="5"/>
                      <a:pt x="35" y="5"/>
                    </a:cubicBezTo>
                    <a:cubicBezTo>
                      <a:pt x="34" y="5"/>
                      <a:pt x="33" y="6"/>
                      <a:pt x="32" y="6"/>
                    </a:cubicBezTo>
                    <a:cubicBezTo>
                      <a:pt x="31" y="3"/>
                      <a:pt x="28" y="0"/>
                      <a:pt x="24" y="0"/>
                    </a:cubicBezTo>
                    <a:cubicBezTo>
                      <a:pt x="21" y="0"/>
                      <a:pt x="19" y="2"/>
                      <a:pt x="18" y="4"/>
                    </a:cubicBezTo>
                    <a:cubicBezTo>
                      <a:pt x="16" y="3"/>
                      <a:pt x="15" y="2"/>
                      <a:pt x="13" y="2"/>
                    </a:cubicBezTo>
                    <a:cubicBezTo>
                      <a:pt x="9" y="2"/>
                      <a:pt x="5" y="6"/>
                      <a:pt x="5" y="10"/>
                    </a:cubicBezTo>
                    <a:cubicBezTo>
                      <a:pt x="5" y="11"/>
                      <a:pt x="6" y="12"/>
                      <a:pt x="6" y="13"/>
                    </a:cubicBezTo>
                    <a:cubicBezTo>
                      <a:pt x="2" y="14"/>
                      <a:pt x="0" y="17"/>
                      <a:pt x="0" y="20"/>
                    </a:cubicBezTo>
                    <a:cubicBezTo>
                      <a:pt x="0" y="25"/>
                      <a:pt x="3" y="28"/>
                      <a:pt x="8" y="28"/>
                    </a:cubicBezTo>
                    <a:cubicBezTo>
                      <a:pt x="8" y="28"/>
                      <a:pt x="8" y="28"/>
                      <a:pt x="8" y="28"/>
                    </a:cubicBezTo>
                    <a:cubicBezTo>
                      <a:pt x="8" y="28"/>
                      <a:pt x="8" y="28"/>
                      <a:pt x="8" y="28"/>
                    </a:cubicBezTo>
                    <a:cubicBezTo>
                      <a:pt x="8" y="28"/>
                      <a:pt x="33" y="28"/>
                      <a:pt x="39" y="28"/>
                    </a:cubicBezTo>
                    <a:cubicBezTo>
                      <a:pt x="45" y="28"/>
                      <a:pt x="46" y="24"/>
                      <a:pt x="46"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 name="Google Shape;2732;p41">
            <a:extLst>
              <a:ext uri="{FF2B5EF4-FFF2-40B4-BE49-F238E27FC236}">
                <a16:creationId xmlns:a16="http://schemas.microsoft.com/office/drawing/2014/main" id="{67DA8E02-4D85-5ADB-3CD6-BE02C99968CB}"/>
              </a:ext>
            </a:extLst>
          </p:cNvPr>
          <p:cNvGrpSpPr/>
          <p:nvPr/>
        </p:nvGrpSpPr>
        <p:grpSpPr>
          <a:xfrm>
            <a:off x="-421211" y="3956714"/>
            <a:ext cx="3666444" cy="1259688"/>
            <a:chOff x="9707818" y="4730403"/>
            <a:chExt cx="4361950" cy="1498645"/>
          </a:xfrm>
        </p:grpSpPr>
        <p:sp>
          <p:nvSpPr>
            <p:cNvPr id="5" name="Google Shape;2733;p41">
              <a:extLst>
                <a:ext uri="{FF2B5EF4-FFF2-40B4-BE49-F238E27FC236}">
                  <a16:creationId xmlns:a16="http://schemas.microsoft.com/office/drawing/2014/main" id="{26841947-7691-75C0-7A1E-E30C892830AA}"/>
                </a:ext>
              </a:extLst>
            </p:cNvPr>
            <p:cNvSpPr/>
            <p:nvPr/>
          </p:nvSpPr>
          <p:spPr>
            <a:xfrm>
              <a:off x="9707818" y="5167749"/>
              <a:ext cx="1656141" cy="1043804"/>
            </a:xfrm>
            <a:custGeom>
              <a:avLst/>
              <a:gdLst/>
              <a:ahLst/>
              <a:cxnLst/>
              <a:rect l="l" t="t" r="r" b="b"/>
              <a:pathLst>
                <a:path w="274" h="172" extrusionOk="0">
                  <a:moveTo>
                    <a:pt x="270" y="76"/>
                  </a:moveTo>
                  <a:cubicBezTo>
                    <a:pt x="267" y="53"/>
                    <a:pt x="245" y="38"/>
                    <a:pt x="222" y="42"/>
                  </a:cubicBezTo>
                  <a:cubicBezTo>
                    <a:pt x="220" y="42"/>
                    <a:pt x="217" y="43"/>
                    <a:pt x="215" y="44"/>
                  </a:cubicBezTo>
                  <a:cubicBezTo>
                    <a:pt x="215" y="42"/>
                    <a:pt x="214" y="40"/>
                    <a:pt x="214" y="38"/>
                  </a:cubicBezTo>
                  <a:cubicBezTo>
                    <a:pt x="210" y="15"/>
                    <a:pt x="189" y="0"/>
                    <a:pt x="166" y="4"/>
                  </a:cubicBezTo>
                  <a:cubicBezTo>
                    <a:pt x="154" y="6"/>
                    <a:pt x="143" y="14"/>
                    <a:pt x="137" y="24"/>
                  </a:cubicBezTo>
                  <a:cubicBezTo>
                    <a:pt x="127" y="10"/>
                    <a:pt x="109" y="3"/>
                    <a:pt x="91" y="6"/>
                  </a:cubicBezTo>
                  <a:cubicBezTo>
                    <a:pt x="66" y="10"/>
                    <a:pt x="49" y="32"/>
                    <a:pt x="50" y="56"/>
                  </a:cubicBezTo>
                  <a:cubicBezTo>
                    <a:pt x="46" y="55"/>
                    <a:pt x="42" y="55"/>
                    <a:pt x="38" y="56"/>
                  </a:cubicBezTo>
                  <a:cubicBezTo>
                    <a:pt x="15" y="60"/>
                    <a:pt x="0" y="81"/>
                    <a:pt x="4" y="104"/>
                  </a:cubicBezTo>
                  <a:cubicBezTo>
                    <a:pt x="8" y="124"/>
                    <a:pt x="25" y="139"/>
                    <a:pt x="45" y="139"/>
                  </a:cubicBezTo>
                  <a:cubicBezTo>
                    <a:pt x="46" y="139"/>
                    <a:pt x="46" y="140"/>
                    <a:pt x="46" y="141"/>
                  </a:cubicBezTo>
                  <a:cubicBezTo>
                    <a:pt x="46" y="142"/>
                    <a:pt x="46" y="144"/>
                    <a:pt x="46" y="145"/>
                  </a:cubicBezTo>
                  <a:cubicBezTo>
                    <a:pt x="46" y="160"/>
                    <a:pt x="58" y="172"/>
                    <a:pt x="73" y="172"/>
                  </a:cubicBezTo>
                  <a:cubicBezTo>
                    <a:pt x="194" y="172"/>
                    <a:pt x="194" y="172"/>
                    <a:pt x="194" y="172"/>
                  </a:cubicBezTo>
                  <a:cubicBezTo>
                    <a:pt x="209" y="172"/>
                    <a:pt x="221" y="160"/>
                    <a:pt x="221" y="145"/>
                  </a:cubicBezTo>
                  <a:cubicBezTo>
                    <a:pt x="221" y="144"/>
                    <a:pt x="221" y="143"/>
                    <a:pt x="221" y="142"/>
                  </a:cubicBezTo>
                  <a:cubicBezTo>
                    <a:pt x="225" y="136"/>
                    <a:pt x="227" y="131"/>
                    <a:pt x="230" y="125"/>
                  </a:cubicBezTo>
                  <a:cubicBezTo>
                    <a:pt x="232" y="125"/>
                    <a:pt x="234" y="125"/>
                    <a:pt x="237" y="124"/>
                  </a:cubicBezTo>
                  <a:cubicBezTo>
                    <a:pt x="259" y="120"/>
                    <a:pt x="274" y="99"/>
                    <a:pt x="270" y="76"/>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2734;p41">
              <a:extLst>
                <a:ext uri="{FF2B5EF4-FFF2-40B4-BE49-F238E27FC236}">
                  <a16:creationId xmlns:a16="http://schemas.microsoft.com/office/drawing/2014/main" id="{20B0D6A4-9372-20DA-11B2-09C46B688DE3}"/>
                </a:ext>
              </a:extLst>
            </p:cNvPr>
            <p:cNvSpPr/>
            <p:nvPr/>
          </p:nvSpPr>
          <p:spPr>
            <a:xfrm>
              <a:off x="12413627" y="5167749"/>
              <a:ext cx="1656141" cy="1043804"/>
            </a:xfrm>
            <a:custGeom>
              <a:avLst/>
              <a:gdLst/>
              <a:ahLst/>
              <a:cxnLst/>
              <a:rect l="l" t="t" r="r" b="b"/>
              <a:pathLst>
                <a:path w="274" h="172" extrusionOk="0">
                  <a:moveTo>
                    <a:pt x="270" y="76"/>
                  </a:moveTo>
                  <a:cubicBezTo>
                    <a:pt x="266" y="53"/>
                    <a:pt x="245" y="38"/>
                    <a:pt x="222" y="42"/>
                  </a:cubicBezTo>
                  <a:cubicBezTo>
                    <a:pt x="219" y="42"/>
                    <a:pt x="217" y="43"/>
                    <a:pt x="214" y="44"/>
                  </a:cubicBezTo>
                  <a:cubicBezTo>
                    <a:pt x="214" y="42"/>
                    <a:pt x="214" y="40"/>
                    <a:pt x="214" y="38"/>
                  </a:cubicBezTo>
                  <a:cubicBezTo>
                    <a:pt x="210" y="15"/>
                    <a:pt x="188" y="0"/>
                    <a:pt x="166" y="4"/>
                  </a:cubicBezTo>
                  <a:cubicBezTo>
                    <a:pt x="153" y="6"/>
                    <a:pt x="143" y="14"/>
                    <a:pt x="137" y="24"/>
                  </a:cubicBezTo>
                  <a:cubicBezTo>
                    <a:pt x="126" y="10"/>
                    <a:pt x="109" y="3"/>
                    <a:pt x="90" y="6"/>
                  </a:cubicBezTo>
                  <a:cubicBezTo>
                    <a:pt x="66" y="10"/>
                    <a:pt x="49" y="32"/>
                    <a:pt x="50" y="56"/>
                  </a:cubicBezTo>
                  <a:cubicBezTo>
                    <a:pt x="46" y="55"/>
                    <a:pt x="42" y="55"/>
                    <a:pt x="38" y="56"/>
                  </a:cubicBezTo>
                  <a:cubicBezTo>
                    <a:pt x="15" y="60"/>
                    <a:pt x="0" y="81"/>
                    <a:pt x="4" y="104"/>
                  </a:cubicBezTo>
                  <a:cubicBezTo>
                    <a:pt x="7" y="124"/>
                    <a:pt x="25" y="139"/>
                    <a:pt x="45" y="139"/>
                  </a:cubicBezTo>
                  <a:cubicBezTo>
                    <a:pt x="45" y="139"/>
                    <a:pt x="46" y="140"/>
                    <a:pt x="46" y="141"/>
                  </a:cubicBezTo>
                  <a:cubicBezTo>
                    <a:pt x="46" y="142"/>
                    <a:pt x="46" y="144"/>
                    <a:pt x="46" y="145"/>
                  </a:cubicBezTo>
                  <a:cubicBezTo>
                    <a:pt x="46" y="160"/>
                    <a:pt x="58" y="172"/>
                    <a:pt x="73" y="172"/>
                  </a:cubicBezTo>
                  <a:cubicBezTo>
                    <a:pt x="194" y="172"/>
                    <a:pt x="194" y="172"/>
                    <a:pt x="194" y="172"/>
                  </a:cubicBezTo>
                  <a:cubicBezTo>
                    <a:pt x="209" y="172"/>
                    <a:pt x="221" y="160"/>
                    <a:pt x="221" y="145"/>
                  </a:cubicBezTo>
                  <a:cubicBezTo>
                    <a:pt x="221" y="144"/>
                    <a:pt x="221" y="143"/>
                    <a:pt x="221" y="142"/>
                  </a:cubicBezTo>
                  <a:cubicBezTo>
                    <a:pt x="224" y="136"/>
                    <a:pt x="227" y="131"/>
                    <a:pt x="229" y="125"/>
                  </a:cubicBezTo>
                  <a:cubicBezTo>
                    <a:pt x="232" y="125"/>
                    <a:pt x="234" y="125"/>
                    <a:pt x="236" y="124"/>
                  </a:cubicBezTo>
                  <a:cubicBezTo>
                    <a:pt x="259" y="120"/>
                    <a:pt x="274" y="99"/>
                    <a:pt x="270" y="76"/>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2735;p41">
              <a:extLst>
                <a:ext uri="{FF2B5EF4-FFF2-40B4-BE49-F238E27FC236}">
                  <a16:creationId xmlns:a16="http://schemas.microsoft.com/office/drawing/2014/main" id="{33AC2201-20D9-ABAE-96A5-AC0A7CF8E615}"/>
                </a:ext>
              </a:extLst>
            </p:cNvPr>
            <p:cNvSpPr/>
            <p:nvPr/>
          </p:nvSpPr>
          <p:spPr>
            <a:xfrm>
              <a:off x="10681676" y="4852859"/>
              <a:ext cx="1078825" cy="1370357"/>
            </a:xfrm>
            <a:custGeom>
              <a:avLst/>
              <a:gdLst/>
              <a:ahLst/>
              <a:cxnLst/>
              <a:rect l="l" t="t" r="r" b="b"/>
              <a:pathLst>
                <a:path w="185" h="235" extrusionOk="0">
                  <a:moveTo>
                    <a:pt x="142" y="38"/>
                  </a:moveTo>
                  <a:lnTo>
                    <a:pt x="97" y="0"/>
                  </a:lnTo>
                  <a:lnTo>
                    <a:pt x="37" y="50"/>
                  </a:lnTo>
                  <a:lnTo>
                    <a:pt x="0" y="120"/>
                  </a:lnTo>
                  <a:lnTo>
                    <a:pt x="0" y="235"/>
                  </a:lnTo>
                  <a:lnTo>
                    <a:pt x="185" y="235"/>
                  </a:lnTo>
                  <a:lnTo>
                    <a:pt x="185" y="120"/>
                  </a:lnTo>
                  <a:lnTo>
                    <a:pt x="142" y="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2736;p41">
              <a:extLst>
                <a:ext uri="{FF2B5EF4-FFF2-40B4-BE49-F238E27FC236}">
                  <a16:creationId xmlns:a16="http://schemas.microsoft.com/office/drawing/2014/main" id="{738E6752-8CFA-AC97-59B3-60DD8CDE191C}"/>
                </a:ext>
              </a:extLst>
            </p:cNvPr>
            <p:cNvSpPr/>
            <p:nvPr/>
          </p:nvSpPr>
          <p:spPr>
            <a:xfrm>
              <a:off x="10681676" y="4852859"/>
              <a:ext cx="1078825" cy="1370357"/>
            </a:xfrm>
            <a:custGeom>
              <a:avLst/>
              <a:gdLst/>
              <a:ahLst/>
              <a:cxnLst/>
              <a:rect l="l" t="t" r="r" b="b"/>
              <a:pathLst>
                <a:path w="185" h="235" extrusionOk="0">
                  <a:moveTo>
                    <a:pt x="142" y="38"/>
                  </a:moveTo>
                  <a:lnTo>
                    <a:pt x="97" y="0"/>
                  </a:lnTo>
                  <a:lnTo>
                    <a:pt x="37" y="50"/>
                  </a:lnTo>
                  <a:lnTo>
                    <a:pt x="0" y="120"/>
                  </a:lnTo>
                  <a:lnTo>
                    <a:pt x="0" y="235"/>
                  </a:lnTo>
                  <a:lnTo>
                    <a:pt x="185" y="235"/>
                  </a:lnTo>
                  <a:lnTo>
                    <a:pt x="185" y="120"/>
                  </a:lnTo>
                  <a:lnTo>
                    <a:pt x="142" y="38"/>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2737;p41">
              <a:extLst>
                <a:ext uri="{FF2B5EF4-FFF2-40B4-BE49-F238E27FC236}">
                  <a16:creationId xmlns:a16="http://schemas.microsoft.com/office/drawing/2014/main" id="{F982DDCE-5B54-A05B-6688-E2040EE34170}"/>
                </a:ext>
              </a:extLst>
            </p:cNvPr>
            <p:cNvSpPr/>
            <p:nvPr/>
          </p:nvSpPr>
          <p:spPr>
            <a:xfrm>
              <a:off x="11754669" y="5552615"/>
              <a:ext cx="1545000" cy="664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2738;p41">
              <a:extLst>
                <a:ext uri="{FF2B5EF4-FFF2-40B4-BE49-F238E27FC236}">
                  <a16:creationId xmlns:a16="http://schemas.microsoft.com/office/drawing/2014/main" id="{E44831E5-6A59-2965-281C-62A1BD257C89}"/>
                </a:ext>
              </a:extLst>
            </p:cNvPr>
            <p:cNvSpPr/>
            <p:nvPr/>
          </p:nvSpPr>
          <p:spPr>
            <a:xfrm>
              <a:off x="11078217" y="5138593"/>
              <a:ext cx="180776" cy="268240"/>
            </a:xfrm>
            <a:custGeom>
              <a:avLst/>
              <a:gdLst/>
              <a:ahLst/>
              <a:cxnLst/>
              <a:rect l="l" t="t" r="r" b="b"/>
              <a:pathLst>
                <a:path w="29" h="44" extrusionOk="0">
                  <a:moveTo>
                    <a:pt x="28" y="44"/>
                  </a:moveTo>
                  <a:cubicBezTo>
                    <a:pt x="0" y="44"/>
                    <a:pt x="0" y="44"/>
                    <a:pt x="0" y="44"/>
                  </a:cubicBezTo>
                  <a:cubicBezTo>
                    <a:pt x="0" y="15"/>
                    <a:pt x="0" y="15"/>
                    <a:pt x="0" y="15"/>
                  </a:cubicBezTo>
                  <a:cubicBezTo>
                    <a:pt x="0" y="6"/>
                    <a:pt x="6" y="0"/>
                    <a:pt x="15" y="0"/>
                  </a:cubicBezTo>
                  <a:cubicBezTo>
                    <a:pt x="23" y="0"/>
                    <a:pt x="29" y="6"/>
                    <a:pt x="29" y="15"/>
                  </a:cubicBezTo>
                  <a:cubicBezTo>
                    <a:pt x="29" y="43"/>
                    <a:pt x="29" y="43"/>
                    <a:pt x="29" y="43"/>
                  </a:cubicBezTo>
                  <a:cubicBezTo>
                    <a:pt x="29" y="44"/>
                    <a:pt x="29" y="44"/>
                    <a:pt x="28" y="4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739;p41">
              <a:extLst>
                <a:ext uri="{FF2B5EF4-FFF2-40B4-BE49-F238E27FC236}">
                  <a16:creationId xmlns:a16="http://schemas.microsoft.com/office/drawing/2014/main" id="{CB079714-E874-EFA3-D79E-E36853966CC9}"/>
                </a:ext>
              </a:extLst>
            </p:cNvPr>
            <p:cNvSpPr/>
            <p:nvPr/>
          </p:nvSpPr>
          <p:spPr>
            <a:xfrm>
              <a:off x="11037397" y="5342688"/>
              <a:ext cx="221596" cy="64144"/>
            </a:xfrm>
            <a:custGeom>
              <a:avLst/>
              <a:gdLst/>
              <a:ahLst/>
              <a:cxnLst/>
              <a:rect l="l" t="t" r="r" b="b"/>
              <a:pathLst>
                <a:path w="36" h="10" extrusionOk="0">
                  <a:moveTo>
                    <a:pt x="35" y="10"/>
                  </a:moveTo>
                  <a:cubicBezTo>
                    <a:pt x="1" y="10"/>
                    <a:pt x="1" y="10"/>
                    <a:pt x="1" y="10"/>
                  </a:cubicBezTo>
                  <a:cubicBezTo>
                    <a:pt x="1" y="10"/>
                    <a:pt x="0" y="10"/>
                    <a:pt x="0" y="9"/>
                  </a:cubicBezTo>
                  <a:cubicBezTo>
                    <a:pt x="0" y="1"/>
                    <a:pt x="0" y="1"/>
                    <a:pt x="0" y="1"/>
                  </a:cubicBezTo>
                  <a:cubicBezTo>
                    <a:pt x="0" y="1"/>
                    <a:pt x="1" y="0"/>
                    <a:pt x="1" y="0"/>
                  </a:cubicBezTo>
                  <a:cubicBezTo>
                    <a:pt x="35" y="0"/>
                    <a:pt x="35" y="0"/>
                    <a:pt x="35" y="0"/>
                  </a:cubicBezTo>
                  <a:cubicBezTo>
                    <a:pt x="36" y="0"/>
                    <a:pt x="36" y="1"/>
                    <a:pt x="36" y="1"/>
                  </a:cubicBezTo>
                  <a:cubicBezTo>
                    <a:pt x="36" y="9"/>
                    <a:pt x="36" y="9"/>
                    <a:pt x="36" y="9"/>
                  </a:cubicBezTo>
                  <a:cubicBezTo>
                    <a:pt x="36" y="10"/>
                    <a:pt x="36" y="10"/>
                    <a:pt x="35" y="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740;p41">
              <a:extLst>
                <a:ext uri="{FF2B5EF4-FFF2-40B4-BE49-F238E27FC236}">
                  <a16:creationId xmlns:a16="http://schemas.microsoft.com/office/drawing/2014/main" id="{36369794-059B-652B-7AD6-EC9F3C314FF1}"/>
                </a:ext>
              </a:extLst>
            </p:cNvPr>
            <p:cNvSpPr/>
            <p:nvPr/>
          </p:nvSpPr>
          <p:spPr>
            <a:xfrm>
              <a:off x="12005423" y="5721723"/>
              <a:ext cx="174945" cy="262409"/>
            </a:xfrm>
            <a:custGeom>
              <a:avLst/>
              <a:gdLst/>
              <a:ahLst/>
              <a:cxnLst/>
              <a:rect l="l" t="t" r="r" b="b"/>
              <a:pathLst>
                <a:path w="29" h="44" extrusionOk="0">
                  <a:moveTo>
                    <a:pt x="15" y="44"/>
                  </a:moveTo>
                  <a:cubicBezTo>
                    <a:pt x="15" y="44"/>
                    <a:pt x="15" y="44"/>
                    <a:pt x="15" y="44"/>
                  </a:cubicBezTo>
                  <a:cubicBezTo>
                    <a:pt x="23" y="44"/>
                    <a:pt x="29" y="38"/>
                    <a:pt x="29" y="30"/>
                  </a:cubicBezTo>
                  <a:cubicBezTo>
                    <a:pt x="29" y="15"/>
                    <a:pt x="29" y="15"/>
                    <a:pt x="29" y="15"/>
                  </a:cubicBezTo>
                  <a:cubicBezTo>
                    <a:pt x="29" y="7"/>
                    <a:pt x="23" y="0"/>
                    <a:pt x="15" y="0"/>
                  </a:cubicBezTo>
                  <a:cubicBezTo>
                    <a:pt x="7" y="0"/>
                    <a:pt x="0" y="7"/>
                    <a:pt x="0" y="15"/>
                  </a:cubicBezTo>
                  <a:cubicBezTo>
                    <a:pt x="0" y="30"/>
                    <a:pt x="0" y="30"/>
                    <a:pt x="0" y="30"/>
                  </a:cubicBezTo>
                  <a:cubicBezTo>
                    <a:pt x="0" y="38"/>
                    <a:pt x="7" y="44"/>
                    <a:pt x="15" y="4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741;p41">
              <a:extLst>
                <a:ext uri="{FF2B5EF4-FFF2-40B4-BE49-F238E27FC236}">
                  <a16:creationId xmlns:a16="http://schemas.microsoft.com/office/drawing/2014/main" id="{399DE296-73F1-10F8-1806-694DE907210A}"/>
                </a:ext>
              </a:extLst>
            </p:cNvPr>
            <p:cNvSpPr/>
            <p:nvPr/>
          </p:nvSpPr>
          <p:spPr>
            <a:xfrm>
              <a:off x="12005423" y="5931650"/>
              <a:ext cx="216000" cy="52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2742;p41">
              <a:extLst>
                <a:ext uri="{FF2B5EF4-FFF2-40B4-BE49-F238E27FC236}">
                  <a16:creationId xmlns:a16="http://schemas.microsoft.com/office/drawing/2014/main" id="{7F0E88B9-866E-6CC1-9C0C-B752C7E9ECEF}"/>
                </a:ext>
              </a:extLst>
            </p:cNvPr>
            <p:cNvSpPr/>
            <p:nvPr/>
          </p:nvSpPr>
          <p:spPr>
            <a:xfrm>
              <a:off x="12915135" y="5721723"/>
              <a:ext cx="180776" cy="262409"/>
            </a:xfrm>
            <a:custGeom>
              <a:avLst/>
              <a:gdLst/>
              <a:ahLst/>
              <a:cxnLst/>
              <a:rect l="l" t="t" r="r" b="b"/>
              <a:pathLst>
                <a:path w="30" h="44" extrusionOk="0">
                  <a:moveTo>
                    <a:pt x="15" y="44"/>
                  </a:moveTo>
                  <a:cubicBezTo>
                    <a:pt x="15" y="44"/>
                    <a:pt x="15" y="44"/>
                    <a:pt x="15" y="44"/>
                  </a:cubicBezTo>
                  <a:cubicBezTo>
                    <a:pt x="23" y="44"/>
                    <a:pt x="30" y="38"/>
                    <a:pt x="30" y="30"/>
                  </a:cubicBezTo>
                  <a:cubicBezTo>
                    <a:pt x="30" y="15"/>
                    <a:pt x="30" y="15"/>
                    <a:pt x="30" y="15"/>
                  </a:cubicBezTo>
                  <a:cubicBezTo>
                    <a:pt x="30" y="7"/>
                    <a:pt x="23" y="0"/>
                    <a:pt x="15" y="0"/>
                  </a:cubicBezTo>
                  <a:cubicBezTo>
                    <a:pt x="7" y="0"/>
                    <a:pt x="0" y="7"/>
                    <a:pt x="0" y="15"/>
                  </a:cubicBezTo>
                  <a:cubicBezTo>
                    <a:pt x="0" y="30"/>
                    <a:pt x="0" y="30"/>
                    <a:pt x="0" y="30"/>
                  </a:cubicBezTo>
                  <a:cubicBezTo>
                    <a:pt x="0" y="38"/>
                    <a:pt x="7" y="44"/>
                    <a:pt x="15" y="4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2743;p41">
              <a:extLst>
                <a:ext uri="{FF2B5EF4-FFF2-40B4-BE49-F238E27FC236}">
                  <a16:creationId xmlns:a16="http://schemas.microsoft.com/office/drawing/2014/main" id="{789AC43C-7392-105C-9D6A-B46DD05F5F64}"/>
                </a:ext>
              </a:extLst>
            </p:cNvPr>
            <p:cNvSpPr/>
            <p:nvPr/>
          </p:nvSpPr>
          <p:spPr>
            <a:xfrm>
              <a:off x="12915135" y="5931650"/>
              <a:ext cx="216000" cy="52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744;p41">
              <a:extLst>
                <a:ext uri="{FF2B5EF4-FFF2-40B4-BE49-F238E27FC236}">
                  <a16:creationId xmlns:a16="http://schemas.microsoft.com/office/drawing/2014/main" id="{F9C24E02-E1AA-2BE3-63D4-A32D17ECFE3C}"/>
                </a:ext>
              </a:extLst>
            </p:cNvPr>
            <p:cNvSpPr/>
            <p:nvPr/>
          </p:nvSpPr>
          <p:spPr>
            <a:xfrm>
              <a:off x="12483605" y="5721723"/>
              <a:ext cx="174945" cy="262409"/>
            </a:xfrm>
            <a:custGeom>
              <a:avLst/>
              <a:gdLst/>
              <a:ahLst/>
              <a:cxnLst/>
              <a:rect l="l" t="t" r="r" b="b"/>
              <a:pathLst>
                <a:path w="29" h="44" extrusionOk="0">
                  <a:moveTo>
                    <a:pt x="15" y="44"/>
                  </a:moveTo>
                  <a:cubicBezTo>
                    <a:pt x="15" y="44"/>
                    <a:pt x="15" y="44"/>
                    <a:pt x="15" y="44"/>
                  </a:cubicBezTo>
                  <a:cubicBezTo>
                    <a:pt x="23" y="44"/>
                    <a:pt x="29" y="38"/>
                    <a:pt x="29" y="30"/>
                  </a:cubicBezTo>
                  <a:cubicBezTo>
                    <a:pt x="29" y="15"/>
                    <a:pt x="29" y="15"/>
                    <a:pt x="29" y="15"/>
                  </a:cubicBezTo>
                  <a:cubicBezTo>
                    <a:pt x="29" y="7"/>
                    <a:pt x="23" y="0"/>
                    <a:pt x="15" y="0"/>
                  </a:cubicBezTo>
                  <a:cubicBezTo>
                    <a:pt x="7" y="0"/>
                    <a:pt x="0" y="7"/>
                    <a:pt x="0" y="15"/>
                  </a:cubicBezTo>
                  <a:cubicBezTo>
                    <a:pt x="0" y="30"/>
                    <a:pt x="0" y="30"/>
                    <a:pt x="0" y="30"/>
                  </a:cubicBezTo>
                  <a:cubicBezTo>
                    <a:pt x="0" y="38"/>
                    <a:pt x="7" y="44"/>
                    <a:pt x="15" y="4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745;p41">
              <a:extLst>
                <a:ext uri="{FF2B5EF4-FFF2-40B4-BE49-F238E27FC236}">
                  <a16:creationId xmlns:a16="http://schemas.microsoft.com/office/drawing/2014/main" id="{F59D069B-655A-B6BC-FC8F-482E7D4BE4F5}"/>
                </a:ext>
              </a:extLst>
            </p:cNvPr>
            <p:cNvSpPr/>
            <p:nvPr/>
          </p:nvSpPr>
          <p:spPr>
            <a:xfrm>
              <a:off x="12483605" y="5931650"/>
              <a:ext cx="216000" cy="52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746;p41">
              <a:extLst>
                <a:ext uri="{FF2B5EF4-FFF2-40B4-BE49-F238E27FC236}">
                  <a16:creationId xmlns:a16="http://schemas.microsoft.com/office/drawing/2014/main" id="{C4AC2646-DBC0-CFC1-9613-2BD0990AE906}"/>
                </a:ext>
              </a:extLst>
            </p:cNvPr>
            <p:cNvSpPr/>
            <p:nvPr/>
          </p:nvSpPr>
          <p:spPr>
            <a:xfrm>
              <a:off x="10874115" y="5739217"/>
              <a:ext cx="559823" cy="489830"/>
            </a:xfrm>
            <a:custGeom>
              <a:avLst/>
              <a:gdLst/>
              <a:ahLst/>
              <a:cxnLst/>
              <a:rect l="l" t="t" r="r" b="b"/>
              <a:pathLst>
                <a:path w="96" h="84" extrusionOk="0">
                  <a:moveTo>
                    <a:pt x="96" y="84"/>
                  </a:moveTo>
                  <a:lnTo>
                    <a:pt x="0" y="84"/>
                  </a:lnTo>
                  <a:lnTo>
                    <a:pt x="0" y="0"/>
                  </a:lnTo>
                  <a:lnTo>
                    <a:pt x="96" y="0"/>
                  </a:lnTo>
                  <a:lnTo>
                    <a:pt x="96" y="84"/>
                  </a:lnTo>
                  <a:close/>
                  <a:moveTo>
                    <a:pt x="5" y="79"/>
                  </a:moveTo>
                  <a:lnTo>
                    <a:pt x="90" y="79"/>
                  </a:lnTo>
                  <a:lnTo>
                    <a:pt x="90" y="5"/>
                  </a:lnTo>
                  <a:lnTo>
                    <a:pt x="5" y="5"/>
                  </a:lnTo>
                  <a:lnTo>
                    <a:pt x="5" y="79"/>
                  </a:lnTo>
                  <a:close/>
                </a:path>
              </a:pathLst>
            </a:custGeom>
            <a:solidFill>
              <a:srgbClr val="F6EC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747;p41">
              <a:extLst>
                <a:ext uri="{FF2B5EF4-FFF2-40B4-BE49-F238E27FC236}">
                  <a16:creationId xmlns:a16="http://schemas.microsoft.com/office/drawing/2014/main" id="{784CA1CB-E0EA-C3F8-5A67-21397F6EAA06}"/>
                </a:ext>
              </a:extLst>
            </p:cNvPr>
            <p:cNvSpPr/>
            <p:nvPr/>
          </p:nvSpPr>
          <p:spPr>
            <a:xfrm>
              <a:off x="10874115" y="5739217"/>
              <a:ext cx="559823" cy="489830"/>
            </a:xfrm>
            <a:custGeom>
              <a:avLst/>
              <a:gdLst/>
              <a:ahLst/>
              <a:cxnLst/>
              <a:rect l="l" t="t" r="r" b="b"/>
              <a:pathLst>
                <a:path w="96" h="84" extrusionOk="0">
                  <a:moveTo>
                    <a:pt x="96" y="84"/>
                  </a:moveTo>
                  <a:lnTo>
                    <a:pt x="0" y="84"/>
                  </a:lnTo>
                  <a:lnTo>
                    <a:pt x="0" y="0"/>
                  </a:lnTo>
                  <a:lnTo>
                    <a:pt x="96" y="0"/>
                  </a:lnTo>
                  <a:lnTo>
                    <a:pt x="96" y="84"/>
                  </a:lnTo>
                  <a:moveTo>
                    <a:pt x="5" y="79"/>
                  </a:moveTo>
                  <a:lnTo>
                    <a:pt x="90" y="79"/>
                  </a:lnTo>
                  <a:lnTo>
                    <a:pt x="90" y="5"/>
                  </a:lnTo>
                  <a:lnTo>
                    <a:pt x="5" y="5"/>
                  </a:lnTo>
                  <a:lnTo>
                    <a:pt x="5" y="7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748;p41">
              <a:extLst>
                <a:ext uri="{FF2B5EF4-FFF2-40B4-BE49-F238E27FC236}">
                  <a16:creationId xmlns:a16="http://schemas.microsoft.com/office/drawing/2014/main" id="{E22943A1-0AA2-2749-2B2E-70BD5356EEB0}"/>
                </a:ext>
              </a:extLst>
            </p:cNvPr>
            <p:cNvSpPr/>
            <p:nvPr/>
          </p:nvSpPr>
          <p:spPr>
            <a:xfrm>
              <a:off x="10903273" y="5768374"/>
              <a:ext cx="495900" cy="432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749;p41">
              <a:extLst>
                <a:ext uri="{FF2B5EF4-FFF2-40B4-BE49-F238E27FC236}">
                  <a16:creationId xmlns:a16="http://schemas.microsoft.com/office/drawing/2014/main" id="{3B2A761E-38CA-5FBB-DCBD-2F8E26525C2B}"/>
                </a:ext>
              </a:extLst>
            </p:cNvPr>
            <p:cNvSpPr/>
            <p:nvPr/>
          </p:nvSpPr>
          <p:spPr>
            <a:xfrm>
              <a:off x="10891613" y="5750882"/>
              <a:ext cx="519002" cy="466504"/>
            </a:xfrm>
            <a:custGeom>
              <a:avLst/>
              <a:gdLst/>
              <a:ahLst/>
              <a:cxnLst/>
              <a:rect l="l" t="t" r="r" b="b"/>
              <a:pathLst>
                <a:path w="89" h="80" extrusionOk="0">
                  <a:moveTo>
                    <a:pt x="2" y="77"/>
                  </a:moveTo>
                  <a:lnTo>
                    <a:pt x="2" y="3"/>
                  </a:lnTo>
                  <a:lnTo>
                    <a:pt x="87" y="3"/>
                  </a:lnTo>
                  <a:lnTo>
                    <a:pt x="87" y="77"/>
                  </a:lnTo>
                  <a:lnTo>
                    <a:pt x="2" y="77"/>
                  </a:lnTo>
                  <a:close/>
                  <a:moveTo>
                    <a:pt x="89" y="0"/>
                  </a:moveTo>
                  <a:lnTo>
                    <a:pt x="0" y="0"/>
                  </a:lnTo>
                  <a:lnTo>
                    <a:pt x="0" y="80"/>
                  </a:lnTo>
                  <a:lnTo>
                    <a:pt x="89" y="80"/>
                  </a:lnTo>
                  <a:lnTo>
                    <a:pt x="89" y="0"/>
                  </a:lnTo>
                  <a:close/>
                </a:path>
              </a:pathLst>
            </a:custGeom>
            <a:solidFill>
              <a:srgbClr val="F6EC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750;p41">
              <a:extLst>
                <a:ext uri="{FF2B5EF4-FFF2-40B4-BE49-F238E27FC236}">
                  <a16:creationId xmlns:a16="http://schemas.microsoft.com/office/drawing/2014/main" id="{A12D2504-A01E-A2ED-CABD-6F4621A1BE40}"/>
                </a:ext>
              </a:extLst>
            </p:cNvPr>
            <p:cNvSpPr/>
            <p:nvPr/>
          </p:nvSpPr>
          <p:spPr>
            <a:xfrm>
              <a:off x="10891613" y="5750882"/>
              <a:ext cx="519002" cy="466504"/>
            </a:xfrm>
            <a:custGeom>
              <a:avLst/>
              <a:gdLst/>
              <a:ahLst/>
              <a:cxnLst/>
              <a:rect l="l" t="t" r="r" b="b"/>
              <a:pathLst>
                <a:path w="89" h="80" extrusionOk="0">
                  <a:moveTo>
                    <a:pt x="2" y="77"/>
                  </a:moveTo>
                  <a:lnTo>
                    <a:pt x="2" y="3"/>
                  </a:lnTo>
                  <a:lnTo>
                    <a:pt x="87" y="3"/>
                  </a:lnTo>
                  <a:lnTo>
                    <a:pt x="87" y="77"/>
                  </a:lnTo>
                  <a:lnTo>
                    <a:pt x="2" y="77"/>
                  </a:lnTo>
                  <a:moveTo>
                    <a:pt x="89" y="0"/>
                  </a:moveTo>
                  <a:lnTo>
                    <a:pt x="0" y="0"/>
                  </a:lnTo>
                  <a:lnTo>
                    <a:pt x="0" y="80"/>
                  </a:lnTo>
                  <a:lnTo>
                    <a:pt x="89" y="80"/>
                  </a:lnTo>
                  <a:lnTo>
                    <a:pt x="89"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751;p41">
              <a:extLst>
                <a:ext uri="{FF2B5EF4-FFF2-40B4-BE49-F238E27FC236}">
                  <a16:creationId xmlns:a16="http://schemas.microsoft.com/office/drawing/2014/main" id="{D9B03FE6-6ADC-C2C9-ABCE-F150959030DD}"/>
                </a:ext>
              </a:extLst>
            </p:cNvPr>
            <p:cNvSpPr/>
            <p:nvPr/>
          </p:nvSpPr>
          <p:spPr>
            <a:xfrm>
              <a:off x="10903276" y="5756713"/>
              <a:ext cx="530665" cy="472336"/>
            </a:xfrm>
            <a:custGeom>
              <a:avLst/>
              <a:gdLst/>
              <a:ahLst/>
              <a:cxnLst/>
              <a:rect l="l" t="t" r="r" b="b"/>
              <a:pathLst>
                <a:path w="87" h="78" extrusionOk="0">
                  <a:moveTo>
                    <a:pt x="84" y="78"/>
                  </a:moveTo>
                  <a:cubicBezTo>
                    <a:pt x="84" y="78"/>
                    <a:pt x="83" y="78"/>
                    <a:pt x="83" y="78"/>
                  </a:cubicBezTo>
                  <a:cubicBezTo>
                    <a:pt x="1" y="4"/>
                    <a:pt x="1" y="4"/>
                    <a:pt x="1" y="4"/>
                  </a:cubicBezTo>
                  <a:cubicBezTo>
                    <a:pt x="0" y="3"/>
                    <a:pt x="0" y="2"/>
                    <a:pt x="1" y="1"/>
                  </a:cubicBezTo>
                  <a:cubicBezTo>
                    <a:pt x="2" y="0"/>
                    <a:pt x="3" y="0"/>
                    <a:pt x="4" y="1"/>
                  </a:cubicBezTo>
                  <a:cubicBezTo>
                    <a:pt x="86" y="74"/>
                    <a:pt x="86" y="74"/>
                    <a:pt x="86" y="74"/>
                  </a:cubicBezTo>
                  <a:cubicBezTo>
                    <a:pt x="87" y="75"/>
                    <a:pt x="87" y="77"/>
                    <a:pt x="86" y="78"/>
                  </a:cubicBezTo>
                  <a:cubicBezTo>
                    <a:pt x="86" y="78"/>
                    <a:pt x="85" y="78"/>
                    <a:pt x="84" y="7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752;p41">
              <a:extLst>
                <a:ext uri="{FF2B5EF4-FFF2-40B4-BE49-F238E27FC236}">
                  <a16:creationId xmlns:a16="http://schemas.microsoft.com/office/drawing/2014/main" id="{761A59F1-EC60-73D0-4357-DF1DFE77CEBB}"/>
                </a:ext>
              </a:extLst>
            </p:cNvPr>
            <p:cNvSpPr/>
            <p:nvPr/>
          </p:nvSpPr>
          <p:spPr>
            <a:xfrm>
              <a:off x="10903276" y="5756713"/>
              <a:ext cx="507339" cy="454842"/>
            </a:xfrm>
            <a:custGeom>
              <a:avLst/>
              <a:gdLst/>
              <a:ahLst/>
              <a:cxnLst/>
              <a:rect l="l" t="t" r="r" b="b"/>
              <a:pathLst>
                <a:path w="84" h="75" extrusionOk="0">
                  <a:moveTo>
                    <a:pt x="3" y="75"/>
                  </a:moveTo>
                  <a:cubicBezTo>
                    <a:pt x="2" y="75"/>
                    <a:pt x="1" y="75"/>
                    <a:pt x="1" y="74"/>
                  </a:cubicBezTo>
                  <a:cubicBezTo>
                    <a:pt x="0" y="73"/>
                    <a:pt x="0" y="72"/>
                    <a:pt x="1" y="71"/>
                  </a:cubicBezTo>
                  <a:cubicBezTo>
                    <a:pt x="79" y="1"/>
                    <a:pt x="79" y="1"/>
                    <a:pt x="79" y="1"/>
                  </a:cubicBezTo>
                  <a:cubicBezTo>
                    <a:pt x="80" y="0"/>
                    <a:pt x="82" y="0"/>
                    <a:pt x="83" y="1"/>
                  </a:cubicBezTo>
                  <a:cubicBezTo>
                    <a:pt x="84" y="2"/>
                    <a:pt x="84" y="3"/>
                    <a:pt x="83" y="4"/>
                  </a:cubicBezTo>
                  <a:cubicBezTo>
                    <a:pt x="4" y="74"/>
                    <a:pt x="4" y="74"/>
                    <a:pt x="4" y="74"/>
                  </a:cubicBezTo>
                  <a:cubicBezTo>
                    <a:pt x="4" y="75"/>
                    <a:pt x="3" y="75"/>
                    <a:pt x="3" y="7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753;p41">
              <a:extLst>
                <a:ext uri="{FF2B5EF4-FFF2-40B4-BE49-F238E27FC236}">
                  <a16:creationId xmlns:a16="http://schemas.microsoft.com/office/drawing/2014/main" id="{BE5D30DA-4F40-CB46-2368-76735B62B5CA}"/>
                </a:ext>
              </a:extLst>
            </p:cNvPr>
            <p:cNvSpPr/>
            <p:nvPr/>
          </p:nvSpPr>
          <p:spPr>
            <a:xfrm>
              <a:off x="11154030" y="5756713"/>
              <a:ext cx="29157" cy="454842"/>
            </a:xfrm>
            <a:custGeom>
              <a:avLst/>
              <a:gdLst/>
              <a:ahLst/>
              <a:cxnLst/>
              <a:rect l="l" t="t" r="r" b="b"/>
              <a:pathLst>
                <a:path w="5" h="75" extrusionOk="0">
                  <a:moveTo>
                    <a:pt x="3" y="75"/>
                  </a:moveTo>
                  <a:cubicBezTo>
                    <a:pt x="1" y="75"/>
                    <a:pt x="0" y="74"/>
                    <a:pt x="0" y="73"/>
                  </a:cubicBezTo>
                  <a:cubicBezTo>
                    <a:pt x="0" y="2"/>
                    <a:pt x="0" y="2"/>
                    <a:pt x="0" y="2"/>
                  </a:cubicBezTo>
                  <a:cubicBezTo>
                    <a:pt x="0" y="1"/>
                    <a:pt x="1" y="0"/>
                    <a:pt x="3" y="0"/>
                  </a:cubicBezTo>
                  <a:cubicBezTo>
                    <a:pt x="4" y="0"/>
                    <a:pt x="5" y="1"/>
                    <a:pt x="5" y="2"/>
                  </a:cubicBezTo>
                  <a:cubicBezTo>
                    <a:pt x="5" y="73"/>
                    <a:pt x="5" y="73"/>
                    <a:pt x="5" y="73"/>
                  </a:cubicBezTo>
                  <a:cubicBezTo>
                    <a:pt x="5" y="74"/>
                    <a:pt x="4" y="75"/>
                    <a:pt x="3" y="7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754;p41">
              <a:extLst>
                <a:ext uri="{FF2B5EF4-FFF2-40B4-BE49-F238E27FC236}">
                  <a16:creationId xmlns:a16="http://schemas.microsoft.com/office/drawing/2014/main" id="{2F956E5E-8C52-882D-B085-77F5B9A551FB}"/>
                </a:ext>
              </a:extLst>
            </p:cNvPr>
            <p:cNvSpPr/>
            <p:nvPr/>
          </p:nvSpPr>
          <p:spPr>
            <a:xfrm>
              <a:off x="10535893" y="4730403"/>
              <a:ext cx="2822439" cy="839708"/>
            </a:xfrm>
            <a:custGeom>
              <a:avLst/>
              <a:gdLst/>
              <a:ahLst/>
              <a:cxnLst/>
              <a:rect l="l" t="t" r="r" b="b"/>
              <a:pathLst>
                <a:path w="484" h="144" extrusionOk="0">
                  <a:moveTo>
                    <a:pt x="438" y="60"/>
                  </a:moveTo>
                  <a:lnTo>
                    <a:pt x="359" y="0"/>
                  </a:lnTo>
                  <a:lnTo>
                    <a:pt x="109" y="0"/>
                  </a:lnTo>
                  <a:lnTo>
                    <a:pt x="108" y="1"/>
                  </a:lnTo>
                  <a:lnTo>
                    <a:pt x="41" y="54"/>
                  </a:lnTo>
                  <a:lnTo>
                    <a:pt x="0" y="141"/>
                  </a:lnTo>
                  <a:lnTo>
                    <a:pt x="25" y="144"/>
                  </a:lnTo>
                  <a:lnTo>
                    <a:pt x="61" y="71"/>
                  </a:lnTo>
                  <a:lnTo>
                    <a:pt x="122" y="23"/>
                  </a:lnTo>
                  <a:lnTo>
                    <a:pt x="166" y="60"/>
                  </a:lnTo>
                  <a:lnTo>
                    <a:pt x="209" y="141"/>
                  </a:lnTo>
                  <a:lnTo>
                    <a:pt x="484" y="141"/>
                  </a:lnTo>
                  <a:lnTo>
                    <a:pt x="438" y="60"/>
                  </a:lnTo>
                  <a:close/>
                </a:path>
              </a:pathLst>
            </a:custGeom>
            <a:solidFill>
              <a:srgbClr val="F6EC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55;p41">
              <a:extLst>
                <a:ext uri="{FF2B5EF4-FFF2-40B4-BE49-F238E27FC236}">
                  <a16:creationId xmlns:a16="http://schemas.microsoft.com/office/drawing/2014/main" id="{513CD3FA-FFFA-02D4-2891-8B9EED531E38}"/>
                </a:ext>
              </a:extLst>
            </p:cNvPr>
            <p:cNvSpPr/>
            <p:nvPr/>
          </p:nvSpPr>
          <p:spPr>
            <a:xfrm>
              <a:off x="10535893" y="4730403"/>
              <a:ext cx="2822439" cy="839708"/>
            </a:xfrm>
            <a:custGeom>
              <a:avLst/>
              <a:gdLst/>
              <a:ahLst/>
              <a:cxnLst/>
              <a:rect l="l" t="t" r="r" b="b"/>
              <a:pathLst>
                <a:path w="484" h="144" extrusionOk="0">
                  <a:moveTo>
                    <a:pt x="438" y="60"/>
                  </a:moveTo>
                  <a:lnTo>
                    <a:pt x="359" y="0"/>
                  </a:lnTo>
                  <a:lnTo>
                    <a:pt x="109" y="0"/>
                  </a:lnTo>
                  <a:lnTo>
                    <a:pt x="108" y="1"/>
                  </a:lnTo>
                  <a:lnTo>
                    <a:pt x="41" y="54"/>
                  </a:lnTo>
                  <a:lnTo>
                    <a:pt x="0" y="141"/>
                  </a:lnTo>
                  <a:lnTo>
                    <a:pt x="25" y="144"/>
                  </a:lnTo>
                  <a:lnTo>
                    <a:pt x="61" y="71"/>
                  </a:lnTo>
                  <a:lnTo>
                    <a:pt x="122" y="23"/>
                  </a:lnTo>
                  <a:lnTo>
                    <a:pt x="166" y="60"/>
                  </a:lnTo>
                  <a:lnTo>
                    <a:pt x="209" y="141"/>
                  </a:lnTo>
                  <a:lnTo>
                    <a:pt x="484" y="141"/>
                  </a:lnTo>
                  <a:lnTo>
                    <a:pt x="438" y="60"/>
                  </a:ln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756;p41">
              <a:extLst>
                <a:ext uri="{FF2B5EF4-FFF2-40B4-BE49-F238E27FC236}">
                  <a16:creationId xmlns:a16="http://schemas.microsoft.com/office/drawing/2014/main" id="{61D64DBB-E594-9BF4-E978-14621B799352}"/>
                </a:ext>
              </a:extLst>
            </p:cNvPr>
            <p:cNvSpPr/>
            <p:nvPr/>
          </p:nvSpPr>
          <p:spPr>
            <a:xfrm>
              <a:off x="13090083" y="5080282"/>
              <a:ext cx="104967" cy="186602"/>
            </a:xfrm>
            <a:custGeom>
              <a:avLst/>
              <a:gdLst/>
              <a:ahLst/>
              <a:cxnLst/>
              <a:rect l="l" t="t" r="r" b="b"/>
              <a:pathLst>
                <a:path w="18" h="31" extrusionOk="0">
                  <a:moveTo>
                    <a:pt x="0" y="0"/>
                  </a:moveTo>
                  <a:cubicBezTo>
                    <a:pt x="0" y="0"/>
                    <a:pt x="0" y="0"/>
                    <a:pt x="0" y="0"/>
                  </a:cubicBezTo>
                  <a:cubicBezTo>
                    <a:pt x="18" y="31"/>
                    <a:pt x="18" y="31"/>
                    <a:pt x="18" y="31"/>
                  </a:cubicBezTo>
                  <a:cubicBezTo>
                    <a:pt x="18" y="31"/>
                    <a:pt x="18" y="31"/>
                    <a:pt x="18" y="31"/>
                  </a:cubicBezTo>
                  <a:cubicBezTo>
                    <a:pt x="0" y="0"/>
                    <a:pt x="0" y="0"/>
                    <a:pt x="0" y="0"/>
                  </a:cubicBezTo>
                </a:path>
              </a:pathLst>
            </a:custGeom>
            <a:solidFill>
              <a:srgbClr val="E5DF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757;p41">
              <a:extLst>
                <a:ext uri="{FF2B5EF4-FFF2-40B4-BE49-F238E27FC236}">
                  <a16:creationId xmlns:a16="http://schemas.microsoft.com/office/drawing/2014/main" id="{47899D9D-38C7-88B6-0229-64D92516A93A}"/>
                </a:ext>
              </a:extLst>
            </p:cNvPr>
            <p:cNvSpPr/>
            <p:nvPr/>
          </p:nvSpPr>
          <p:spPr>
            <a:xfrm>
              <a:off x="13195050" y="5266883"/>
              <a:ext cx="139956" cy="239083"/>
            </a:xfrm>
            <a:custGeom>
              <a:avLst/>
              <a:gdLst/>
              <a:ahLst/>
              <a:cxnLst/>
              <a:rect l="l" t="t" r="r" b="b"/>
              <a:pathLst>
                <a:path w="23" h="40" extrusionOk="0">
                  <a:moveTo>
                    <a:pt x="0" y="0"/>
                  </a:moveTo>
                  <a:cubicBezTo>
                    <a:pt x="23" y="40"/>
                    <a:pt x="23" y="40"/>
                    <a:pt x="23" y="40"/>
                  </a:cubicBezTo>
                  <a:cubicBezTo>
                    <a:pt x="23" y="40"/>
                    <a:pt x="23" y="40"/>
                    <a:pt x="23" y="40"/>
                  </a:cubicBezTo>
                  <a:cubicBezTo>
                    <a:pt x="0" y="0"/>
                    <a:pt x="0" y="0"/>
                    <a:pt x="0" y="0"/>
                  </a:cubicBezTo>
                  <a:cubicBezTo>
                    <a:pt x="0" y="0"/>
                    <a:pt x="0" y="0"/>
                    <a:pt x="0" y="0"/>
                  </a:cubicBezTo>
                </a:path>
              </a:pathLst>
            </a:custGeom>
            <a:solidFill>
              <a:srgbClr val="8F85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758;p41">
              <a:extLst>
                <a:ext uri="{FF2B5EF4-FFF2-40B4-BE49-F238E27FC236}">
                  <a16:creationId xmlns:a16="http://schemas.microsoft.com/office/drawing/2014/main" id="{82119A10-9CDE-487A-C30B-F9E91E7AF988}"/>
                </a:ext>
              </a:extLst>
            </p:cNvPr>
            <p:cNvSpPr/>
            <p:nvPr/>
          </p:nvSpPr>
          <p:spPr>
            <a:xfrm>
              <a:off x="11562225" y="5080275"/>
              <a:ext cx="1720300" cy="425700"/>
            </a:xfrm>
            <a:custGeom>
              <a:avLst/>
              <a:gdLst/>
              <a:ahLst/>
              <a:cxnLst/>
              <a:rect l="l" t="t" r="r" b="b"/>
              <a:pathLst>
                <a:path w="304" h="73" extrusionOk="0">
                  <a:moveTo>
                    <a:pt x="262" y="0"/>
                  </a:moveTo>
                  <a:lnTo>
                    <a:pt x="0" y="0"/>
                  </a:lnTo>
                  <a:lnTo>
                    <a:pt x="36" y="73"/>
                  </a:lnTo>
                  <a:lnTo>
                    <a:pt x="304" y="73"/>
                  </a:lnTo>
                  <a:lnTo>
                    <a:pt x="280" y="32"/>
                  </a:lnTo>
                  <a:lnTo>
                    <a:pt x="262" y="0"/>
                  </a:lnTo>
                  <a:close/>
                </a:path>
              </a:pathLst>
            </a:custGeom>
            <a:solidFill>
              <a:srgbClr val="976B4E">
                <a:alpha val="27039"/>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759;p41">
              <a:extLst>
                <a:ext uri="{FF2B5EF4-FFF2-40B4-BE49-F238E27FC236}">
                  <a16:creationId xmlns:a16="http://schemas.microsoft.com/office/drawing/2014/main" id="{5F6F8204-45F1-F1BE-6516-FA2316129DFE}"/>
                </a:ext>
              </a:extLst>
            </p:cNvPr>
            <p:cNvSpPr/>
            <p:nvPr/>
          </p:nvSpPr>
          <p:spPr>
            <a:xfrm>
              <a:off x="11562234" y="5080282"/>
              <a:ext cx="1772771" cy="425685"/>
            </a:xfrm>
            <a:custGeom>
              <a:avLst/>
              <a:gdLst/>
              <a:ahLst/>
              <a:cxnLst/>
              <a:rect l="l" t="t" r="r" b="b"/>
              <a:pathLst>
                <a:path w="304" h="73" extrusionOk="0">
                  <a:moveTo>
                    <a:pt x="262" y="0"/>
                  </a:moveTo>
                  <a:lnTo>
                    <a:pt x="0" y="0"/>
                  </a:lnTo>
                  <a:lnTo>
                    <a:pt x="36" y="73"/>
                  </a:lnTo>
                  <a:lnTo>
                    <a:pt x="304" y="73"/>
                  </a:lnTo>
                  <a:lnTo>
                    <a:pt x="280" y="32"/>
                  </a:lnTo>
                  <a:lnTo>
                    <a:pt x="262"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760;p41">
              <a:extLst>
                <a:ext uri="{FF2B5EF4-FFF2-40B4-BE49-F238E27FC236}">
                  <a16:creationId xmlns:a16="http://schemas.microsoft.com/office/drawing/2014/main" id="{0E705F6A-1EA8-80A4-C97B-FA3F8EB7906E}"/>
                </a:ext>
              </a:extLst>
            </p:cNvPr>
            <p:cNvSpPr/>
            <p:nvPr/>
          </p:nvSpPr>
          <p:spPr>
            <a:xfrm>
              <a:off x="11264828" y="4759560"/>
              <a:ext cx="1720288" cy="279903"/>
            </a:xfrm>
            <a:custGeom>
              <a:avLst/>
              <a:gdLst/>
              <a:ahLst/>
              <a:cxnLst/>
              <a:rect l="l" t="t" r="r" b="b"/>
              <a:pathLst>
                <a:path w="295" h="48" extrusionOk="0">
                  <a:moveTo>
                    <a:pt x="233" y="0"/>
                  </a:moveTo>
                  <a:lnTo>
                    <a:pt x="0" y="0"/>
                  </a:lnTo>
                  <a:lnTo>
                    <a:pt x="52" y="48"/>
                  </a:lnTo>
                  <a:lnTo>
                    <a:pt x="295" y="48"/>
                  </a:lnTo>
                  <a:lnTo>
                    <a:pt x="233" y="0"/>
                  </a:lnTo>
                  <a:close/>
                </a:path>
              </a:pathLst>
            </a:custGeom>
            <a:solidFill>
              <a:srgbClr val="976B4E">
                <a:alpha val="27039"/>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761;p41">
              <a:extLst>
                <a:ext uri="{FF2B5EF4-FFF2-40B4-BE49-F238E27FC236}">
                  <a16:creationId xmlns:a16="http://schemas.microsoft.com/office/drawing/2014/main" id="{8DEF21E3-D913-F4BD-65CA-75D0219153A4}"/>
                </a:ext>
              </a:extLst>
            </p:cNvPr>
            <p:cNvSpPr/>
            <p:nvPr/>
          </p:nvSpPr>
          <p:spPr>
            <a:xfrm>
              <a:off x="11264828" y="4759560"/>
              <a:ext cx="1720288" cy="279903"/>
            </a:xfrm>
            <a:custGeom>
              <a:avLst/>
              <a:gdLst/>
              <a:ahLst/>
              <a:cxnLst/>
              <a:rect l="l" t="t" r="r" b="b"/>
              <a:pathLst>
                <a:path w="295" h="48" extrusionOk="0">
                  <a:moveTo>
                    <a:pt x="233" y="0"/>
                  </a:moveTo>
                  <a:lnTo>
                    <a:pt x="0" y="0"/>
                  </a:lnTo>
                  <a:lnTo>
                    <a:pt x="52" y="48"/>
                  </a:lnTo>
                  <a:lnTo>
                    <a:pt x="295" y="48"/>
                  </a:lnTo>
                  <a:lnTo>
                    <a:pt x="233"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762;p41">
              <a:extLst>
                <a:ext uri="{FF2B5EF4-FFF2-40B4-BE49-F238E27FC236}">
                  <a16:creationId xmlns:a16="http://schemas.microsoft.com/office/drawing/2014/main" id="{EEF7A08D-F51A-380C-0D5E-CC1A4CABC82B}"/>
                </a:ext>
              </a:extLst>
            </p:cNvPr>
            <p:cNvSpPr/>
            <p:nvPr/>
          </p:nvSpPr>
          <p:spPr>
            <a:xfrm>
              <a:off x="10780815" y="4753728"/>
              <a:ext cx="367384" cy="291565"/>
            </a:xfrm>
            <a:custGeom>
              <a:avLst/>
              <a:gdLst/>
              <a:ahLst/>
              <a:cxnLst/>
              <a:rect l="l" t="t" r="r" b="b"/>
              <a:pathLst>
                <a:path w="63" h="50" extrusionOk="0">
                  <a:moveTo>
                    <a:pt x="63" y="0"/>
                  </a:moveTo>
                  <a:lnTo>
                    <a:pt x="0" y="49"/>
                  </a:lnTo>
                  <a:lnTo>
                    <a:pt x="0" y="50"/>
                  </a:lnTo>
                  <a:lnTo>
                    <a:pt x="63" y="0"/>
                  </a:lnTo>
                  <a:close/>
                </a:path>
              </a:pathLst>
            </a:custGeom>
            <a:solidFill>
              <a:srgbClr val="F6F3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763;p41">
              <a:extLst>
                <a:ext uri="{FF2B5EF4-FFF2-40B4-BE49-F238E27FC236}">
                  <a16:creationId xmlns:a16="http://schemas.microsoft.com/office/drawing/2014/main" id="{9BD9B675-3D00-8972-C53B-5AEBBA01A3EB}"/>
                </a:ext>
              </a:extLst>
            </p:cNvPr>
            <p:cNvSpPr/>
            <p:nvPr/>
          </p:nvSpPr>
          <p:spPr>
            <a:xfrm>
              <a:off x="10780815" y="4753728"/>
              <a:ext cx="367384" cy="291565"/>
            </a:xfrm>
            <a:custGeom>
              <a:avLst/>
              <a:gdLst/>
              <a:ahLst/>
              <a:cxnLst/>
              <a:rect l="l" t="t" r="r" b="b"/>
              <a:pathLst>
                <a:path w="63" h="50" extrusionOk="0">
                  <a:moveTo>
                    <a:pt x="63" y="0"/>
                  </a:moveTo>
                  <a:lnTo>
                    <a:pt x="0" y="49"/>
                  </a:lnTo>
                  <a:lnTo>
                    <a:pt x="0" y="50"/>
                  </a:lnTo>
                  <a:lnTo>
                    <a:pt x="63"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764;p41">
              <a:extLst>
                <a:ext uri="{FF2B5EF4-FFF2-40B4-BE49-F238E27FC236}">
                  <a16:creationId xmlns:a16="http://schemas.microsoft.com/office/drawing/2014/main" id="{6847A861-82D5-5240-3159-9D80A074ADA4}"/>
                </a:ext>
              </a:extLst>
            </p:cNvPr>
            <p:cNvSpPr/>
            <p:nvPr/>
          </p:nvSpPr>
          <p:spPr>
            <a:xfrm>
              <a:off x="10541724" y="5558449"/>
              <a:ext cx="58315" cy="5831"/>
            </a:xfrm>
            <a:custGeom>
              <a:avLst/>
              <a:gdLst/>
              <a:ahLst/>
              <a:cxnLst/>
              <a:rect l="l" t="t" r="r" b="b"/>
              <a:pathLst>
                <a:path w="10" h="1" extrusionOk="0">
                  <a:moveTo>
                    <a:pt x="0" y="0"/>
                  </a:moveTo>
                  <a:lnTo>
                    <a:pt x="0" y="0"/>
                  </a:lnTo>
                  <a:lnTo>
                    <a:pt x="10" y="1"/>
                  </a:lnTo>
                  <a:lnTo>
                    <a:pt x="0" y="0"/>
                  </a:lnTo>
                  <a:close/>
                </a:path>
              </a:pathLst>
            </a:custGeom>
            <a:solidFill>
              <a:srgbClr val="90891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765;p41">
              <a:extLst>
                <a:ext uri="{FF2B5EF4-FFF2-40B4-BE49-F238E27FC236}">
                  <a16:creationId xmlns:a16="http://schemas.microsoft.com/office/drawing/2014/main" id="{516134AE-7E9F-5392-840E-ECC05CEAB1D4}"/>
                </a:ext>
              </a:extLst>
            </p:cNvPr>
            <p:cNvSpPr/>
            <p:nvPr/>
          </p:nvSpPr>
          <p:spPr>
            <a:xfrm>
              <a:off x="10541724" y="5558449"/>
              <a:ext cx="58315" cy="5831"/>
            </a:xfrm>
            <a:custGeom>
              <a:avLst/>
              <a:gdLst/>
              <a:ahLst/>
              <a:cxnLst/>
              <a:rect l="l" t="t" r="r" b="b"/>
              <a:pathLst>
                <a:path w="10" h="1" extrusionOk="0">
                  <a:moveTo>
                    <a:pt x="0" y="0"/>
                  </a:moveTo>
                  <a:lnTo>
                    <a:pt x="0" y="0"/>
                  </a:lnTo>
                  <a:lnTo>
                    <a:pt x="10" y="1"/>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766;p41">
              <a:extLst>
                <a:ext uri="{FF2B5EF4-FFF2-40B4-BE49-F238E27FC236}">
                  <a16:creationId xmlns:a16="http://schemas.microsoft.com/office/drawing/2014/main" id="{09076E35-A509-9630-F21A-E07B6041D0F3}"/>
                </a:ext>
              </a:extLst>
            </p:cNvPr>
            <p:cNvSpPr/>
            <p:nvPr/>
          </p:nvSpPr>
          <p:spPr>
            <a:xfrm>
              <a:off x="10541724" y="4753728"/>
              <a:ext cx="653126" cy="810551"/>
            </a:xfrm>
            <a:custGeom>
              <a:avLst/>
              <a:gdLst/>
              <a:ahLst/>
              <a:cxnLst/>
              <a:rect l="l" t="t" r="r" b="b"/>
              <a:pathLst>
                <a:path w="112" h="139" extrusionOk="0">
                  <a:moveTo>
                    <a:pt x="104" y="0"/>
                  </a:moveTo>
                  <a:lnTo>
                    <a:pt x="104" y="0"/>
                  </a:lnTo>
                  <a:lnTo>
                    <a:pt x="41" y="50"/>
                  </a:lnTo>
                  <a:lnTo>
                    <a:pt x="0" y="138"/>
                  </a:lnTo>
                  <a:lnTo>
                    <a:pt x="10" y="139"/>
                  </a:lnTo>
                  <a:lnTo>
                    <a:pt x="10" y="139"/>
                  </a:lnTo>
                  <a:lnTo>
                    <a:pt x="49" y="60"/>
                  </a:lnTo>
                  <a:lnTo>
                    <a:pt x="112" y="9"/>
                  </a:lnTo>
                  <a:lnTo>
                    <a:pt x="104" y="0"/>
                  </a:lnTo>
                  <a:close/>
                </a:path>
              </a:pathLst>
            </a:custGeom>
            <a:solidFill>
              <a:srgbClr val="976B4E">
                <a:alpha val="27039"/>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 name="TextBox 1">
            <a:extLst>
              <a:ext uri="{FF2B5EF4-FFF2-40B4-BE49-F238E27FC236}">
                <a16:creationId xmlns:a16="http://schemas.microsoft.com/office/drawing/2014/main" id="{C835445C-12EB-F469-2C24-C3212021DAF1}"/>
              </a:ext>
            </a:extLst>
          </p:cNvPr>
          <p:cNvSpPr txBox="1"/>
          <p:nvPr/>
        </p:nvSpPr>
        <p:spPr>
          <a:xfrm>
            <a:off x="2664673" y="291964"/>
            <a:ext cx="3814654" cy="477054"/>
          </a:xfrm>
          <a:prstGeom prst="rect">
            <a:avLst/>
          </a:prstGeom>
          <a:noFill/>
        </p:spPr>
        <p:txBody>
          <a:bodyPr wrap="square" rtlCol="0">
            <a:spAutoFit/>
          </a:bodyPr>
          <a:lstStyle/>
          <a:p>
            <a:pPr algn="ctr"/>
            <a:r>
              <a:rPr lang="en-US" sz="2500" b="1">
                <a:solidFill>
                  <a:srgbClr val="0070C0"/>
                </a:solidFill>
              </a:rPr>
              <a:t>LÀM VIỆC NHÓM </a:t>
            </a:r>
          </a:p>
        </p:txBody>
      </p:sp>
      <p:grpSp>
        <p:nvGrpSpPr>
          <p:cNvPr id="8" name="Group 7">
            <a:extLst>
              <a:ext uri="{FF2B5EF4-FFF2-40B4-BE49-F238E27FC236}">
                <a16:creationId xmlns:a16="http://schemas.microsoft.com/office/drawing/2014/main" id="{0C2C673F-2281-D747-CD2F-B1E91649F6B0}"/>
              </a:ext>
            </a:extLst>
          </p:cNvPr>
          <p:cNvGrpSpPr/>
          <p:nvPr/>
        </p:nvGrpSpPr>
        <p:grpSpPr>
          <a:xfrm>
            <a:off x="289798" y="1069144"/>
            <a:ext cx="3795939" cy="3565398"/>
            <a:chOff x="321087" y="1006601"/>
            <a:chExt cx="3795939" cy="3565398"/>
          </a:xfrm>
        </p:grpSpPr>
        <p:grpSp>
          <p:nvGrpSpPr>
            <p:cNvPr id="9" name="Group 8">
              <a:extLst>
                <a:ext uri="{FF2B5EF4-FFF2-40B4-BE49-F238E27FC236}">
                  <a16:creationId xmlns:a16="http://schemas.microsoft.com/office/drawing/2014/main" id="{57DB51E3-1DE3-2A29-F4AD-3AE7260BCFDE}"/>
                </a:ext>
              </a:extLst>
            </p:cNvPr>
            <p:cNvGrpSpPr/>
            <p:nvPr/>
          </p:nvGrpSpPr>
          <p:grpSpPr>
            <a:xfrm>
              <a:off x="321087" y="1006601"/>
              <a:ext cx="3795939" cy="3565398"/>
              <a:chOff x="321087" y="1006601"/>
              <a:chExt cx="3795939" cy="3565398"/>
            </a:xfrm>
          </p:grpSpPr>
          <p:sp>
            <p:nvSpPr>
              <p:cNvPr id="11" name="Rectangle: Rounded Corners 10">
                <a:extLst>
                  <a:ext uri="{FF2B5EF4-FFF2-40B4-BE49-F238E27FC236}">
                    <a16:creationId xmlns:a16="http://schemas.microsoft.com/office/drawing/2014/main" id="{A31920D6-B01F-14A4-5A1D-C93B9C84980C}"/>
                  </a:ext>
                </a:extLst>
              </p:cNvPr>
              <p:cNvSpPr/>
              <p:nvPr/>
            </p:nvSpPr>
            <p:spPr>
              <a:xfrm>
                <a:off x="321087" y="1212242"/>
                <a:ext cx="3591289" cy="3359757"/>
              </a:xfrm>
              <a:prstGeom prst="roundRect">
                <a:avLst>
                  <a:gd name="adj" fmla="val 10470"/>
                </a:avLst>
              </a:prstGeom>
              <a:solidFill>
                <a:srgbClr val="FFFFFF"/>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803DDDD7-2772-02E7-8885-05305112948B}"/>
                  </a:ext>
                </a:extLst>
              </p:cNvPr>
              <p:cNvSpPr/>
              <p:nvPr/>
            </p:nvSpPr>
            <p:spPr>
              <a:xfrm>
                <a:off x="3612533" y="1006601"/>
                <a:ext cx="504493" cy="50449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0" name="TextBox 9">
              <a:extLst>
                <a:ext uri="{FF2B5EF4-FFF2-40B4-BE49-F238E27FC236}">
                  <a16:creationId xmlns:a16="http://schemas.microsoft.com/office/drawing/2014/main" id="{785D7E66-B8CC-A00C-282D-4680ACB5502F}"/>
                </a:ext>
              </a:extLst>
            </p:cNvPr>
            <p:cNvSpPr txBox="1"/>
            <p:nvPr/>
          </p:nvSpPr>
          <p:spPr>
            <a:xfrm>
              <a:off x="355506" y="1258848"/>
              <a:ext cx="3522449" cy="3313151"/>
            </a:xfrm>
            <a:prstGeom prst="rect">
              <a:avLst/>
            </a:prstGeom>
            <a:noFill/>
          </p:spPr>
          <p:txBody>
            <a:bodyPr wrap="square" rtlCol="0">
              <a:spAutoFit/>
            </a:bodyPr>
            <a:lstStyle/>
            <a:p>
              <a:pPr algn="ctr">
                <a:lnSpc>
                  <a:spcPct val="150000"/>
                </a:lnSpc>
              </a:pPr>
              <a:r>
                <a:rPr lang="en-US" sz="2200" b="1"/>
                <a:t>NHIỆM VỤ </a:t>
              </a:r>
            </a:p>
            <a:p>
              <a:pPr marL="342900" indent="-342900" algn="just">
                <a:lnSpc>
                  <a:spcPct val="150000"/>
                </a:lnSpc>
                <a:buFont typeface="Wingdings" panose="05000000000000000000" pitchFamily="2" charset="2"/>
                <a:buChar char="§"/>
              </a:pPr>
              <a:r>
                <a:rPr lang="vi-VN" sz="2000"/>
                <a:t>Thiết kế sơ đồ tư duy hệ thống hóa kiến thức chương </a:t>
              </a:r>
              <a:r>
                <a:rPr lang="en-US" sz="2000"/>
                <a:t>I</a:t>
              </a:r>
              <a:r>
                <a:rPr lang="vi-VN" sz="2000"/>
                <a:t>I trong thời gian 10 phút.</a:t>
              </a:r>
              <a:endParaRPr lang="en-US" sz="2000"/>
            </a:p>
            <a:p>
              <a:pPr marL="342900" indent="-342900" algn="just">
                <a:lnSpc>
                  <a:spcPct val="150000"/>
                </a:lnSpc>
                <a:buFont typeface="Wingdings" panose="05000000000000000000" pitchFamily="2" charset="2"/>
                <a:buChar char="§"/>
              </a:pPr>
              <a:r>
                <a:rPr lang="en-US" sz="2000"/>
                <a:t>Trình bày sơ đồ của nhóm mình trước lớp. </a:t>
              </a:r>
            </a:p>
          </p:txBody>
        </p:sp>
      </p:grpSp>
      <p:pic>
        <p:nvPicPr>
          <p:cNvPr id="14" name="Picture 13">
            <a:extLst>
              <a:ext uri="{FF2B5EF4-FFF2-40B4-BE49-F238E27FC236}">
                <a16:creationId xmlns:a16="http://schemas.microsoft.com/office/drawing/2014/main" id="{31B949E3-4611-BBB3-2D58-40B2D6F258F6}"/>
              </a:ext>
            </a:extLst>
          </p:cNvPr>
          <p:cNvPicPr>
            <a:picLocks noChangeAspect="1"/>
          </p:cNvPicPr>
          <p:nvPr/>
        </p:nvPicPr>
        <p:blipFill rotWithShape="1">
          <a:blip r:embed="rId5"/>
          <a:srcRect r="2805"/>
          <a:stretch/>
        </p:blipFill>
        <p:spPr>
          <a:xfrm>
            <a:off x="4085737" y="1389158"/>
            <a:ext cx="4939268" cy="3245384"/>
          </a:xfrm>
          <a:prstGeom prst="rect">
            <a:avLst/>
          </a:prstGeom>
        </p:spPr>
      </p:pic>
    </p:spTree>
    <p:extLst>
      <p:ext uri="{BB962C8B-B14F-4D97-AF65-F5344CB8AC3E}">
        <p14:creationId xmlns:p14="http://schemas.microsoft.com/office/powerpoint/2010/main" val="292609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B9DF38E-4221-09B2-521A-6BE5D3B17CE0}"/>
              </a:ext>
            </a:extLst>
          </p:cNvPr>
          <p:cNvGraphicFramePr>
            <a:graphicFrameLocks noGrp="1"/>
          </p:cNvGraphicFramePr>
          <p:nvPr>
            <p:extLst>
              <p:ext uri="{D42A27DB-BD31-4B8C-83A1-F6EECF244321}">
                <p14:modId xmlns:p14="http://schemas.microsoft.com/office/powerpoint/2010/main" val="3316470096"/>
              </p:ext>
            </p:extLst>
          </p:nvPr>
        </p:nvGraphicFramePr>
        <p:xfrm>
          <a:off x="95054" y="854006"/>
          <a:ext cx="8953891" cy="4206903"/>
        </p:xfrm>
        <a:graphic>
          <a:graphicData uri="http://schemas.openxmlformats.org/drawingml/2006/table">
            <a:tbl>
              <a:tblPr/>
              <a:tblGrid>
                <a:gridCol w="599653">
                  <a:extLst>
                    <a:ext uri="{9D8B030D-6E8A-4147-A177-3AD203B41FA5}">
                      <a16:colId xmlns:a16="http://schemas.microsoft.com/office/drawing/2014/main" val="410606251"/>
                    </a:ext>
                  </a:extLst>
                </a:gridCol>
                <a:gridCol w="5069780">
                  <a:extLst>
                    <a:ext uri="{9D8B030D-6E8A-4147-A177-3AD203B41FA5}">
                      <a16:colId xmlns:a16="http://schemas.microsoft.com/office/drawing/2014/main" val="2298997049"/>
                    </a:ext>
                  </a:extLst>
                </a:gridCol>
                <a:gridCol w="1430986">
                  <a:extLst>
                    <a:ext uri="{9D8B030D-6E8A-4147-A177-3AD203B41FA5}">
                      <a16:colId xmlns:a16="http://schemas.microsoft.com/office/drawing/2014/main" val="2102559851"/>
                    </a:ext>
                  </a:extLst>
                </a:gridCol>
                <a:gridCol w="926736">
                  <a:extLst>
                    <a:ext uri="{9D8B030D-6E8A-4147-A177-3AD203B41FA5}">
                      <a16:colId xmlns:a16="http://schemas.microsoft.com/office/drawing/2014/main" val="1952816078"/>
                    </a:ext>
                  </a:extLst>
                </a:gridCol>
                <a:gridCol w="926736">
                  <a:extLst>
                    <a:ext uri="{9D8B030D-6E8A-4147-A177-3AD203B41FA5}">
                      <a16:colId xmlns:a16="http://schemas.microsoft.com/office/drawing/2014/main" val="3880242874"/>
                    </a:ext>
                  </a:extLst>
                </a:gridCol>
              </a:tblGrid>
              <a:tr h="512737">
                <a:tc>
                  <a:txBody>
                    <a:bodyPr/>
                    <a:lstStyle/>
                    <a:p>
                      <a:pPr marL="0" marR="0" algn="ctr">
                        <a:lnSpc>
                          <a:spcPct val="100000"/>
                        </a:lnSpc>
                        <a:spcBef>
                          <a:spcPts val="0"/>
                        </a:spcBef>
                        <a:spcAft>
                          <a:spcPts val="0"/>
                        </a:spcAft>
                      </a:pPr>
                      <a:r>
                        <a:rPr lang="vi-VN" sz="1800" b="1">
                          <a:solidFill>
                            <a:srgbClr val="000000"/>
                          </a:solidFill>
                          <a:effectLst/>
                          <a:latin typeface="+mn-lt"/>
                          <a:ea typeface="Times New Roman" panose="02020603050405020304" pitchFamily="18" charset="0"/>
                        </a:rPr>
                        <a:t>TT</a:t>
                      </a:r>
                      <a:endParaRPr lang="en-US" sz="1800">
                        <a:effectLst/>
                        <a:latin typeface="+mn-lt"/>
                        <a:ea typeface="Calibri" panose="020F0502020204030204" pitchFamily="34" charset="0"/>
                      </a:endParaRPr>
                    </a:p>
                  </a:txBody>
                  <a:tcPr marL="0" marR="0" marT="0" marB="0"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4CCCC"/>
                    </a:solidFill>
                  </a:tcPr>
                </a:tc>
                <a:tc>
                  <a:txBody>
                    <a:bodyPr/>
                    <a:lstStyle/>
                    <a:p>
                      <a:pPr marL="0" marR="0" algn="ctr">
                        <a:lnSpc>
                          <a:spcPct val="100000"/>
                        </a:lnSpc>
                        <a:spcBef>
                          <a:spcPts val="0"/>
                        </a:spcBef>
                        <a:spcAft>
                          <a:spcPts val="0"/>
                        </a:spcAft>
                      </a:pPr>
                      <a:r>
                        <a:rPr lang="vi-VN" sz="1800" b="1">
                          <a:solidFill>
                            <a:srgbClr val="000000"/>
                          </a:solidFill>
                          <a:effectLst/>
                          <a:latin typeface="+mn-lt"/>
                          <a:ea typeface="Times New Roman" panose="02020603050405020304" pitchFamily="18" charset="0"/>
                        </a:rPr>
                        <a:t>Các tiêu chí</a:t>
                      </a:r>
                      <a:endParaRPr lang="en-US" sz="1800">
                        <a:effectLst/>
                        <a:latin typeface="+mn-lt"/>
                        <a:ea typeface="Calibri" panose="020F0502020204030204" pitchFamily="34" charset="0"/>
                      </a:endParaRPr>
                    </a:p>
                  </a:txBody>
                  <a:tcPr marL="0" marR="0" marT="0" marB="0"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4CCCC"/>
                    </a:solidFill>
                  </a:tcPr>
                </a:tc>
                <a:tc>
                  <a:txBody>
                    <a:bodyPr/>
                    <a:lstStyle/>
                    <a:p>
                      <a:pPr marL="0" marR="0" algn="ctr">
                        <a:lnSpc>
                          <a:spcPct val="100000"/>
                        </a:lnSpc>
                        <a:spcBef>
                          <a:spcPts val="0"/>
                        </a:spcBef>
                        <a:spcAft>
                          <a:spcPts val="0"/>
                        </a:spcAft>
                      </a:pPr>
                      <a:r>
                        <a:rPr lang="vi-VN" sz="1800" b="1">
                          <a:solidFill>
                            <a:srgbClr val="000000"/>
                          </a:solidFill>
                          <a:effectLst/>
                          <a:latin typeface="+mn-lt"/>
                          <a:ea typeface="Times New Roman" panose="02020603050405020304" pitchFamily="18" charset="0"/>
                        </a:rPr>
                        <a:t>Điểm</a:t>
                      </a:r>
                      <a:endParaRPr lang="en-US" sz="1800">
                        <a:effectLst/>
                        <a:latin typeface="+mn-lt"/>
                        <a:ea typeface="Calibri" panose="020F0502020204030204" pitchFamily="34" charset="0"/>
                      </a:endParaRPr>
                    </a:p>
                  </a:txBody>
                  <a:tcPr marL="0" marR="0" marT="0" marB="0"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4CCCC"/>
                    </a:solidFill>
                  </a:tcPr>
                </a:tc>
                <a:tc>
                  <a:txBody>
                    <a:bodyPr/>
                    <a:lstStyle/>
                    <a:p>
                      <a:pPr marL="0" marR="0" algn="ctr">
                        <a:lnSpc>
                          <a:spcPct val="100000"/>
                        </a:lnSpc>
                        <a:spcBef>
                          <a:spcPts val="0"/>
                        </a:spcBef>
                        <a:spcAft>
                          <a:spcPts val="0"/>
                        </a:spcAft>
                      </a:pPr>
                      <a:r>
                        <a:rPr lang="vi-VN" sz="1800" b="1">
                          <a:solidFill>
                            <a:srgbClr val="000000"/>
                          </a:solidFill>
                          <a:effectLst/>
                          <a:latin typeface="+mn-lt"/>
                          <a:ea typeface="Times New Roman" panose="02020603050405020304" pitchFamily="18" charset="0"/>
                        </a:rPr>
                        <a:t>Có</a:t>
                      </a:r>
                      <a:endParaRPr lang="en-US" sz="1800">
                        <a:effectLst/>
                        <a:latin typeface="+mn-lt"/>
                        <a:ea typeface="Calibri" panose="020F0502020204030204" pitchFamily="34" charset="0"/>
                      </a:endParaRPr>
                    </a:p>
                  </a:txBody>
                  <a:tcPr marL="0" marR="0" marT="0" marB="0"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4CCCC"/>
                    </a:solidFill>
                  </a:tcPr>
                </a:tc>
                <a:tc>
                  <a:txBody>
                    <a:bodyPr/>
                    <a:lstStyle/>
                    <a:p>
                      <a:pPr marL="0" marR="0" algn="ctr">
                        <a:lnSpc>
                          <a:spcPct val="100000"/>
                        </a:lnSpc>
                        <a:spcBef>
                          <a:spcPts val="0"/>
                        </a:spcBef>
                        <a:spcAft>
                          <a:spcPts val="0"/>
                        </a:spcAft>
                      </a:pPr>
                      <a:r>
                        <a:rPr lang="vi-VN" sz="1800" b="1">
                          <a:solidFill>
                            <a:srgbClr val="000000"/>
                          </a:solidFill>
                          <a:effectLst/>
                          <a:latin typeface="+mn-lt"/>
                          <a:ea typeface="Times New Roman" panose="02020603050405020304" pitchFamily="18" charset="0"/>
                        </a:rPr>
                        <a:t>Không</a:t>
                      </a:r>
                      <a:endParaRPr lang="en-US" sz="1800">
                        <a:effectLst/>
                        <a:latin typeface="+mn-lt"/>
                        <a:ea typeface="Calibri" panose="020F0502020204030204" pitchFamily="34" charset="0"/>
                      </a:endParaRPr>
                    </a:p>
                  </a:txBody>
                  <a:tcPr marL="0" marR="0" marT="0" marB="0"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4CCCC"/>
                    </a:solidFill>
                  </a:tcPr>
                </a:tc>
                <a:extLst>
                  <a:ext uri="{0D108BD9-81ED-4DB2-BD59-A6C34878D82A}">
                    <a16:rowId xmlns:a16="http://schemas.microsoft.com/office/drawing/2014/main" val="1349929028"/>
                  </a:ext>
                </a:extLst>
              </a:tr>
              <a:tr h="358176">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1</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a:solidFill>
                            <a:srgbClr val="000000"/>
                          </a:solidFill>
                          <a:effectLst/>
                          <a:latin typeface="+mn-lt"/>
                          <a:ea typeface="Times New Roman" panose="02020603050405020304" pitchFamily="18" charset="0"/>
                        </a:rPr>
                        <a:t>Sơ đồ tư duy rõ ràng, đúng yêu cầu.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1,5</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extLst>
                  <a:ext uri="{0D108BD9-81ED-4DB2-BD59-A6C34878D82A}">
                    <a16:rowId xmlns:a16="http://schemas.microsoft.com/office/drawing/2014/main" val="584531392"/>
                  </a:ext>
                </a:extLst>
              </a:tr>
              <a:tr h="358176">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2</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a:solidFill>
                            <a:srgbClr val="000000"/>
                          </a:solidFill>
                          <a:effectLst/>
                          <a:latin typeface="+mn-lt"/>
                          <a:ea typeface="Times New Roman" panose="02020603050405020304" pitchFamily="18" charset="0"/>
                        </a:rPr>
                        <a:t>Thiết kế bắt mắt, đẹp, sáng tạo.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1,5</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extLst>
                  <a:ext uri="{0D108BD9-81ED-4DB2-BD59-A6C34878D82A}">
                    <a16:rowId xmlns:a16="http://schemas.microsoft.com/office/drawing/2014/main" val="4203069583"/>
                  </a:ext>
                </a:extLst>
              </a:tr>
              <a:tr h="414824">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3</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a:solidFill>
                            <a:srgbClr val="000000"/>
                          </a:solidFill>
                          <a:effectLst/>
                          <a:latin typeface="+mn-lt"/>
                          <a:ea typeface="Times New Roman" panose="02020603050405020304" pitchFamily="18" charset="0"/>
                        </a:rPr>
                        <a:t>Trình bày được ý tưởng thiết kế sơ đồ tư duy.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1,0</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extLst>
                  <a:ext uri="{0D108BD9-81ED-4DB2-BD59-A6C34878D82A}">
                    <a16:rowId xmlns:a16="http://schemas.microsoft.com/office/drawing/2014/main" val="4020348632"/>
                  </a:ext>
                </a:extLst>
              </a:tr>
              <a:tr h="414824">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4</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a:solidFill>
                            <a:srgbClr val="000000"/>
                          </a:solidFill>
                          <a:effectLst/>
                          <a:latin typeface="+mn-lt"/>
                          <a:ea typeface="Times New Roman" panose="02020603050405020304" pitchFamily="18" charset="0"/>
                        </a:rPr>
                        <a:t>Trình bày đủ kiến thức đã học trong chủ đề.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2,0</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extLst>
                  <a:ext uri="{0D108BD9-81ED-4DB2-BD59-A6C34878D82A}">
                    <a16:rowId xmlns:a16="http://schemas.microsoft.com/office/drawing/2014/main" val="1221114592"/>
                  </a:ext>
                </a:extLst>
              </a:tr>
              <a:tr h="358176">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5</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a:solidFill>
                            <a:srgbClr val="000000"/>
                          </a:solidFill>
                          <a:effectLst/>
                          <a:latin typeface="+mn-lt"/>
                          <a:ea typeface="Times New Roman" panose="02020603050405020304" pitchFamily="18" charset="0"/>
                        </a:rPr>
                        <a:t>Diễn đạt trôi chảy, to, rõ.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1,0</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extLst>
                  <a:ext uri="{0D108BD9-81ED-4DB2-BD59-A6C34878D82A}">
                    <a16:rowId xmlns:a16="http://schemas.microsoft.com/office/drawing/2014/main" val="2631137723"/>
                  </a:ext>
                </a:extLst>
              </a:tr>
              <a:tr h="358176">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6</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a:solidFill>
                            <a:srgbClr val="000000"/>
                          </a:solidFill>
                          <a:effectLst/>
                          <a:latin typeface="+mn-lt"/>
                          <a:ea typeface="Times New Roman" panose="02020603050405020304" pitchFamily="18" charset="0"/>
                        </a:rPr>
                        <a:t>Thuyết trình dễ hiểu, súc tích.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1,0</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extLst>
                  <a:ext uri="{0D108BD9-81ED-4DB2-BD59-A6C34878D82A}">
                    <a16:rowId xmlns:a16="http://schemas.microsoft.com/office/drawing/2014/main" val="556276528"/>
                  </a:ext>
                </a:extLst>
              </a:tr>
              <a:tr h="414824">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7</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a:solidFill>
                            <a:srgbClr val="000000"/>
                          </a:solidFill>
                          <a:effectLst/>
                          <a:latin typeface="+mn-lt"/>
                          <a:ea typeface="Times New Roman" panose="02020603050405020304" pitchFamily="18" charset="0"/>
                        </a:rPr>
                        <a:t>Tương tác với người nghe trong khi thuyết trình.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1,0</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extLst>
                  <a:ext uri="{0D108BD9-81ED-4DB2-BD59-A6C34878D82A}">
                    <a16:rowId xmlns:a16="http://schemas.microsoft.com/office/drawing/2014/main" val="833323220"/>
                  </a:ext>
                </a:extLst>
              </a:tr>
              <a:tr h="414824">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8</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a:solidFill>
                            <a:srgbClr val="000000"/>
                          </a:solidFill>
                          <a:effectLst/>
                          <a:latin typeface="+mn-lt"/>
                          <a:ea typeface="Times New Roman" panose="02020603050405020304" pitchFamily="18" charset="0"/>
                        </a:rPr>
                        <a:t>Kết hợp sử dụng ngôn ngữ cơ thể phù hợp.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vi-VN" sz="1800">
                          <a:solidFill>
                            <a:srgbClr val="000000"/>
                          </a:solidFill>
                          <a:effectLst/>
                          <a:latin typeface="+mn-lt"/>
                          <a:ea typeface="Times New Roman" panose="02020603050405020304" pitchFamily="18" charset="0"/>
                        </a:rPr>
                        <a:t>1,0</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 </a:t>
                      </a:r>
                      <a:endParaRPr lang="en-US" sz="1800">
                        <a:solidFill>
                          <a:srgbClr val="000000"/>
                        </a:solidFill>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FFFFF"/>
                    </a:solidFill>
                  </a:tcPr>
                </a:tc>
                <a:extLst>
                  <a:ext uri="{0D108BD9-81ED-4DB2-BD59-A6C34878D82A}">
                    <a16:rowId xmlns:a16="http://schemas.microsoft.com/office/drawing/2014/main" val="536515276"/>
                  </a:ext>
                </a:extLst>
              </a:tr>
              <a:tr h="358176">
                <a:tc>
                  <a:txBody>
                    <a:bodyPr/>
                    <a:lstStyle/>
                    <a:p>
                      <a:pPr marL="0" marR="0" algn="ctr">
                        <a:lnSpc>
                          <a:spcPct val="150000"/>
                        </a:lnSpc>
                        <a:spcBef>
                          <a:spcPts val="0"/>
                        </a:spcBef>
                        <a:spcAft>
                          <a:spcPts val="0"/>
                        </a:spcAft>
                      </a:pPr>
                      <a:r>
                        <a:rPr lang="vi-VN" sz="1800">
                          <a:effectLst/>
                          <a:latin typeface="+mn-lt"/>
                          <a:ea typeface="Times New Roman" panose="02020603050405020304" pitchFamily="18" charset="0"/>
                        </a:rPr>
                        <a:t> </a:t>
                      </a:r>
                      <a:endParaRPr lang="en-US" sz="1800">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4CCCC"/>
                    </a:solidFill>
                  </a:tcPr>
                </a:tc>
                <a:tc>
                  <a:txBody>
                    <a:bodyPr/>
                    <a:lstStyle/>
                    <a:p>
                      <a:pPr marL="0" marR="0" algn="ctr">
                        <a:lnSpc>
                          <a:spcPct val="150000"/>
                        </a:lnSpc>
                        <a:spcBef>
                          <a:spcPts val="0"/>
                        </a:spcBef>
                        <a:spcAft>
                          <a:spcPts val="0"/>
                        </a:spcAft>
                      </a:pPr>
                      <a:r>
                        <a:rPr lang="vi-VN" sz="1800" b="1">
                          <a:solidFill>
                            <a:srgbClr val="000000"/>
                          </a:solidFill>
                          <a:effectLst/>
                          <a:latin typeface="+mn-lt"/>
                          <a:ea typeface="Times New Roman" panose="02020603050405020304" pitchFamily="18" charset="0"/>
                        </a:rPr>
                        <a:t>Tổng điểm</a:t>
                      </a:r>
                      <a:endParaRPr lang="en-US" sz="1800">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4CCCC"/>
                    </a:solidFill>
                  </a:tcPr>
                </a:tc>
                <a:tc gridSpan="3">
                  <a:txBody>
                    <a:bodyPr/>
                    <a:lstStyle/>
                    <a:p>
                      <a:pPr marL="0" marR="0" algn="just">
                        <a:lnSpc>
                          <a:spcPct val="150000"/>
                        </a:lnSpc>
                        <a:spcBef>
                          <a:spcPts val="0"/>
                        </a:spcBef>
                        <a:spcAft>
                          <a:spcPts val="0"/>
                        </a:spcAft>
                      </a:pPr>
                      <a:r>
                        <a:rPr lang="vi-VN" sz="1800" b="1">
                          <a:effectLst/>
                          <a:latin typeface="+mn-lt"/>
                          <a:ea typeface="Times New Roman" panose="02020603050405020304" pitchFamily="18" charset="0"/>
                        </a:rPr>
                        <a:t> </a:t>
                      </a:r>
                      <a:endParaRPr lang="en-US" sz="1800">
                        <a:effectLst/>
                        <a:latin typeface="+mn-lt"/>
                        <a:ea typeface="Calibri" panose="020F0502020204030204" pitchFamily="34" charset="0"/>
                      </a:endParaRPr>
                    </a:p>
                  </a:txBody>
                  <a:tcPr marL="23147" marR="23147" marT="23147" marB="23147" anchor="ctr">
                    <a:lnL w="12700" cap="flat" cmpd="sng" algn="ctr">
                      <a:solidFill>
                        <a:srgbClr val="CC0000"/>
                      </a:solidFill>
                      <a:prstDash val="solid"/>
                      <a:round/>
                      <a:headEnd type="none" w="med" len="med"/>
                      <a:tailEnd type="none" w="med" len="med"/>
                    </a:lnL>
                    <a:lnR w="12700" cap="flat" cmpd="sng" algn="ctr">
                      <a:solidFill>
                        <a:srgbClr val="CC0000"/>
                      </a:solid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solidFill>
                      <a:srgbClr val="F4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16498312"/>
                  </a:ext>
                </a:extLst>
              </a:tr>
            </a:tbl>
          </a:graphicData>
        </a:graphic>
      </p:graphicFrame>
      <p:sp>
        <p:nvSpPr>
          <p:cNvPr id="3" name="TextBox 2">
            <a:extLst>
              <a:ext uri="{FF2B5EF4-FFF2-40B4-BE49-F238E27FC236}">
                <a16:creationId xmlns:a16="http://schemas.microsoft.com/office/drawing/2014/main" id="{92C43B7B-25F5-B325-A790-DE8B9C2E6E51}"/>
              </a:ext>
            </a:extLst>
          </p:cNvPr>
          <p:cNvSpPr txBox="1"/>
          <p:nvPr/>
        </p:nvSpPr>
        <p:spPr>
          <a:xfrm>
            <a:off x="1868935" y="198611"/>
            <a:ext cx="5406128" cy="400110"/>
          </a:xfrm>
          <a:prstGeom prst="rect">
            <a:avLst/>
          </a:prstGeom>
          <a:noFill/>
        </p:spPr>
        <p:txBody>
          <a:bodyPr wrap="square">
            <a:spAutoFit/>
          </a:bodyPr>
          <a:lstStyle/>
          <a:p>
            <a:pPr algn="ctr"/>
            <a:r>
              <a:rPr lang="en-US" sz="2000" b="1">
                <a:solidFill>
                  <a:srgbClr val="C00000"/>
                </a:solidFill>
              </a:rPr>
              <a:t>PHIẾU ĐÁNH GIÁ KĨ NĂNG THUYẾT TRÌNH</a:t>
            </a:r>
          </a:p>
        </p:txBody>
      </p:sp>
    </p:spTree>
    <p:extLst>
      <p:ext uri="{BB962C8B-B14F-4D97-AF65-F5344CB8AC3E}">
        <p14:creationId xmlns:p14="http://schemas.microsoft.com/office/powerpoint/2010/main" val="257255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sp>
        <p:nvSpPr>
          <p:cNvPr id="2530" name="Google Shape;2530;p39"/>
          <p:cNvSpPr txBox="1">
            <a:spLocks noGrp="1"/>
          </p:cNvSpPr>
          <p:nvPr>
            <p:ph type="title"/>
          </p:nvPr>
        </p:nvSpPr>
        <p:spPr>
          <a:xfrm>
            <a:off x="813613" y="1518403"/>
            <a:ext cx="6014646" cy="2161242"/>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US">
                <a:latin typeface="+mj-lt"/>
              </a:rPr>
              <a:t>LUYỆN TẬP </a:t>
            </a:r>
            <a:br>
              <a:rPr lang="en-US">
                <a:latin typeface="+mj-lt"/>
              </a:rPr>
            </a:br>
            <a:r>
              <a:rPr lang="en-US">
                <a:latin typeface="+mj-lt"/>
              </a:rPr>
              <a:t>VÀ VẬN DỤNG</a:t>
            </a:r>
          </a:p>
        </p:txBody>
      </p:sp>
      <p:sp>
        <p:nvSpPr>
          <p:cNvPr id="2531" name="Google Shape;2531;p39"/>
          <p:cNvSpPr txBox="1">
            <a:spLocks noGrp="1"/>
          </p:cNvSpPr>
          <p:nvPr>
            <p:ph type="title" idx="2"/>
          </p:nvPr>
        </p:nvSpPr>
        <p:spPr>
          <a:xfrm>
            <a:off x="799085" y="575035"/>
            <a:ext cx="1176800" cy="11142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latin typeface="Amasis MT Pro Black" panose="02040A04050005020304" pitchFamily="18" charset="0"/>
              </a:rPr>
              <a:t>02</a:t>
            </a:r>
            <a:endParaRPr sz="6000">
              <a:latin typeface="Amasis MT Pro Black" panose="02040A04050005020304" pitchFamily="18" charset="0"/>
            </a:endParaRPr>
          </a:p>
        </p:txBody>
      </p:sp>
      <p:grpSp>
        <p:nvGrpSpPr>
          <p:cNvPr id="2533" name="Google Shape;2533;p39"/>
          <p:cNvGrpSpPr/>
          <p:nvPr/>
        </p:nvGrpSpPr>
        <p:grpSpPr>
          <a:xfrm>
            <a:off x="7047515" y="728529"/>
            <a:ext cx="964618" cy="1085904"/>
            <a:chOff x="10708015" y="1871783"/>
            <a:chExt cx="2463275" cy="2773700"/>
          </a:xfrm>
        </p:grpSpPr>
        <p:sp>
          <p:nvSpPr>
            <p:cNvPr id="2534" name="Google Shape;2534;p39"/>
            <p:cNvSpPr/>
            <p:nvPr/>
          </p:nvSpPr>
          <p:spPr>
            <a:xfrm>
              <a:off x="11018512" y="2161573"/>
              <a:ext cx="1800882" cy="2235519"/>
            </a:xfrm>
            <a:custGeom>
              <a:avLst/>
              <a:gdLst/>
              <a:ahLst/>
              <a:cxnLst/>
              <a:rect l="l" t="t" r="r" b="b"/>
              <a:pathLst>
                <a:path w="87" h="108" extrusionOk="0">
                  <a:moveTo>
                    <a:pt x="87" y="108"/>
                  </a:moveTo>
                  <a:lnTo>
                    <a:pt x="0" y="108"/>
                  </a:lnTo>
                  <a:lnTo>
                    <a:pt x="0" y="55"/>
                  </a:lnTo>
                  <a:lnTo>
                    <a:pt x="44" y="0"/>
                  </a:lnTo>
                  <a:lnTo>
                    <a:pt x="87" y="55"/>
                  </a:lnTo>
                  <a:lnTo>
                    <a:pt x="87" y="108"/>
                  </a:lnTo>
                  <a:close/>
                </a:path>
              </a:pathLst>
            </a:custGeom>
            <a:solidFill>
              <a:srgbClr val="FFB85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5" name="Google Shape;2535;p39"/>
            <p:cNvSpPr/>
            <p:nvPr/>
          </p:nvSpPr>
          <p:spPr>
            <a:xfrm>
              <a:off x="11018512" y="2161573"/>
              <a:ext cx="1800882" cy="2235519"/>
            </a:xfrm>
            <a:custGeom>
              <a:avLst/>
              <a:gdLst/>
              <a:ahLst/>
              <a:cxnLst/>
              <a:rect l="l" t="t" r="r" b="b"/>
              <a:pathLst>
                <a:path w="87" h="108" extrusionOk="0">
                  <a:moveTo>
                    <a:pt x="87" y="108"/>
                  </a:moveTo>
                  <a:lnTo>
                    <a:pt x="0" y="108"/>
                  </a:lnTo>
                  <a:lnTo>
                    <a:pt x="0" y="55"/>
                  </a:lnTo>
                  <a:lnTo>
                    <a:pt x="44" y="0"/>
                  </a:lnTo>
                  <a:lnTo>
                    <a:pt x="87" y="55"/>
                  </a:lnTo>
                  <a:lnTo>
                    <a:pt x="87" y="108"/>
                  </a:lnTo>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6" name="Google Shape;2536;p39"/>
            <p:cNvSpPr/>
            <p:nvPr/>
          </p:nvSpPr>
          <p:spPr>
            <a:xfrm>
              <a:off x="11308309" y="3838212"/>
              <a:ext cx="270000" cy="308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7" name="Google Shape;2537;p39"/>
            <p:cNvSpPr/>
            <p:nvPr/>
          </p:nvSpPr>
          <p:spPr>
            <a:xfrm>
              <a:off x="12301899" y="3838212"/>
              <a:ext cx="289800" cy="308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8" name="Google Shape;2538;p39"/>
            <p:cNvSpPr/>
            <p:nvPr/>
          </p:nvSpPr>
          <p:spPr>
            <a:xfrm>
              <a:off x="11763705" y="2699753"/>
              <a:ext cx="332100" cy="3321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9" name="Google Shape;2539;p39"/>
            <p:cNvSpPr/>
            <p:nvPr/>
          </p:nvSpPr>
          <p:spPr>
            <a:xfrm>
              <a:off x="10708015" y="1871783"/>
              <a:ext cx="2463275" cy="1511045"/>
            </a:xfrm>
            <a:custGeom>
              <a:avLst/>
              <a:gdLst/>
              <a:ahLst/>
              <a:cxnLst/>
              <a:rect l="l" t="t" r="r" b="b"/>
              <a:pathLst>
                <a:path w="119" h="73" extrusionOk="0">
                  <a:moveTo>
                    <a:pt x="13" y="73"/>
                  </a:moveTo>
                  <a:lnTo>
                    <a:pt x="0" y="73"/>
                  </a:lnTo>
                  <a:lnTo>
                    <a:pt x="59" y="0"/>
                  </a:lnTo>
                  <a:lnTo>
                    <a:pt x="119" y="73"/>
                  </a:lnTo>
                  <a:lnTo>
                    <a:pt x="104" y="73"/>
                  </a:lnTo>
                  <a:lnTo>
                    <a:pt x="59" y="17"/>
                  </a:lnTo>
                  <a:lnTo>
                    <a:pt x="13" y="73"/>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0" name="Google Shape;2540;p39"/>
            <p:cNvSpPr/>
            <p:nvPr/>
          </p:nvSpPr>
          <p:spPr>
            <a:xfrm>
              <a:off x="10708015" y="1871783"/>
              <a:ext cx="2463275" cy="1511045"/>
            </a:xfrm>
            <a:custGeom>
              <a:avLst/>
              <a:gdLst/>
              <a:ahLst/>
              <a:cxnLst/>
              <a:rect l="l" t="t" r="r" b="b"/>
              <a:pathLst>
                <a:path w="119" h="73" extrusionOk="0">
                  <a:moveTo>
                    <a:pt x="13" y="73"/>
                  </a:moveTo>
                  <a:lnTo>
                    <a:pt x="0" y="73"/>
                  </a:lnTo>
                  <a:lnTo>
                    <a:pt x="59" y="0"/>
                  </a:lnTo>
                  <a:lnTo>
                    <a:pt x="119" y="73"/>
                  </a:lnTo>
                  <a:lnTo>
                    <a:pt x="104" y="73"/>
                  </a:lnTo>
                  <a:lnTo>
                    <a:pt x="59" y="17"/>
                  </a:lnTo>
                  <a:lnTo>
                    <a:pt x="13" y="73"/>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1" name="Google Shape;2541;p39"/>
            <p:cNvSpPr/>
            <p:nvPr/>
          </p:nvSpPr>
          <p:spPr>
            <a:xfrm>
              <a:off x="11680905" y="3714016"/>
              <a:ext cx="434696" cy="683075"/>
            </a:xfrm>
            <a:custGeom>
              <a:avLst/>
              <a:gdLst/>
              <a:ahLst/>
              <a:cxnLst/>
              <a:rect l="l" t="t" r="r" b="b"/>
              <a:pathLst>
                <a:path w="20" h="32" extrusionOk="0">
                  <a:moveTo>
                    <a:pt x="20" y="10"/>
                  </a:moveTo>
                  <a:cubicBezTo>
                    <a:pt x="20" y="4"/>
                    <a:pt x="16" y="0"/>
                    <a:pt x="10" y="0"/>
                  </a:cubicBezTo>
                  <a:cubicBezTo>
                    <a:pt x="5" y="0"/>
                    <a:pt x="0" y="4"/>
                    <a:pt x="0" y="10"/>
                  </a:cubicBezTo>
                  <a:cubicBezTo>
                    <a:pt x="0" y="32"/>
                    <a:pt x="0" y="32"/>
                    <a:pt x="0" y="32"/>
                  </a:cubicBezTo>
                  <a:cubicBezTo>
                    <a:pt x="20" y="32"/>
                    <a:pt x="20" y="32"/>
                    <a:pt x="20" y="32"/>
                  </a:cubicBezTo>
                  <a:lnTo>
                    <a:pt x="20"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2" name="Google Shape;2542;p39"/>
            <p:cNvSpPr/>
            <p:nvPr/>
          </p:nvSpPr>
          <p:spPr>
            <a:xfrm>
              <a:off x="11329009" y="3279332"/>
              <a:ext cx="270000" cy="289500"/>
            </a:xfrm>
            <a:prstGeom prst="rect">
              <a:avLst/>
            </a:prstGeom>
            <a:solidFill>
              <a:srgbClr val="7B5C3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3" name="Google Shape;2543;p39"/>
            <p:cNvSpPr/>
            <p:nvPr/>
          </p:nvSpPr>
          <p:spPr>
            <a:xfrm>
              <a:off x="11329009" y="3279332"/>
              <a:ext cx="270000" cy="289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4" name="Google Shape;2544;p39"/>
            <p:cNvSpPr/>
            <p:nvPr/>
          </p:nvSpPr>
          <p:spPr>
            <a:xfrm>
              <a:off x="12301899" y="3279332"/>
              <a:ext cx="308100" cy="289500"/>
            </a:xfrm>
            <a:prstGeom prst="rect">
              <a:avLst/>
            </a:prstGeom>
            <a:solidFill>
              <a:srgbClr val="7B5C3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5" name="Google Shape;2545;p39"/>
            <p:cNvSpPr/>
            <p:nvPr/>
          </p:nvSpPr>
          <p:spPr>
            <a:xfrm>
              <a:off x="12301899" y="3279332"/>
              <a:ext cx="308100" cy="289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6" name="Google Shape;2546;p39"/>
            <p:cNvSpPr/>
            <p:nvPr/>
          </p:nvSpPr>
          <p:spPr>
            <a:xfrm>
              <a:off x="11805104" y="3279332"/>
              <a:ext cx="308100" cy="308100"/>
            </a:xfrm>
            <a:prstGeom prst="rect">
              <a:avLst/>
            </a:prstGeom>
            <a:solidFill>
              <a:srgbClr val="7B5C3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7" name="Google Shape;2547;p39"/>
            <p:cNvSpPr/>
            <p:nvPr/>
          </p:nvSpPr>
          <p:spPr>
            <a:xfrm>
              <a:off x="11805104" y="3279332"/>
              <a:ext cx="308100" cy="308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8" name="Google Shape;2548;p39"/>
            <p:cNvSpPr/>
            <p:nvPr/>
          </p:nvSpPr>
          <p:spPr>
            <a:xfrm>
              <a:off x="11432511" y="4045205"/>
              <a:ext cx="972890" cy="600279"/>
            </a:xfrm>
            <a:custGeom>
              <a:avLst/>
              <a:gdLst/>
              <a:ahLst/>
              <a:cxnLst/>
              <a:rect l="l" t="t" r="r" b="b"/>
              <a:pathLst>
                <a:path w="46" h="28" extrusionOk="0">
                  <a:moveTo>
                    <a:pt x="46" y="20"/>
                  </a:moveTo>
                  <a:cubicBezTo>
                    <a:pt x="46" y="17"/>
                    <a:pt x="45" y="15"/>
                    <a:pt x="43" y="13"/>
                  </a:cubicBezTo>
                  <a:cubicBezTo>
                    <a:pt x="43" y="13"/>
                    <a:pt x="43" y="13"/>
                    <a:pt x="43" y="13"/>
                  </a:cubicBezTo>
                  <a:cubicBezTo>
                    <a:pt x="43" y="9"/>
                    <a:pt x="39" y="5"/>
                    <a:pt x="35" y="5"/>
                  </a:cubicBezTo>
                  <a:cubicBezTo>
                    <a:pt x="34" y="5"/>
                    <a:pt x="33" y="6"/>
                    <a:pt x="32" y="6"/>
                  </a:cubicBezTo>
                  <a:cubicBezTo>
                    <a:pt x="31" y="3"/>
                    <a:pt x="28" y="0"/>
                    <a:pt x="24" y="0"/>
                  </a:cubicBezTo>
                  <a:cubicBezTo>
                    <a:pt x="21" y="0"/>
                    <a:pt x="19" y="2"/>
                    <a:pt x="18" y="4"/>
                  </a:cubicBezTo>
                  <a:cubicBezTo>
                    <a:pt x="16" y="3"/>
                    <a:pt x="15" y="2"/>
                    <a:pt x="13" y="2"/>
                  </a:cubicBezTo>
                  <a:cubicBezTo>
                    <a:pt x="9" y="2"/>
                    <a:pt x="5" y="6"/>
                    <a:pt x="5" y="10"/>
                  </a:cubicBezTo>
                  <a:cubicBezTo>
                    <a:pt x="5" y="11"/>
                    <a:pt x="6" y="12"/>
                    <a:pt x="6" y="13"/>
                  </a:cubicBezTo>
                  <a:cubicBezTo>
                    <a:pt x="2" y="14"/>
                    <a:pt x="0" y="17"/>
                    <a:pt x="0" y="20"/>
                  </a:cubicBezTo>
                  <a:cubicBezTo>
                    <a:pt x="0" y="25"/>
                    <a:pt x="3" y="28"/>
                    <a:pt x="8" y="28"/>
                  </a:cubicBezTo>
                  <a:cubicBezTo>
                    <a:pt x="8" y="28"/>
                    <a:pt x="8" y="28"/>
                    <a:pt x="8" y="28"/>
                  </a:cubicBezTo>
                  <a:cubicBezTo>
                    <a:pt x="8" y="28"/>
                    <a:pt x="8" y="28"/>
                    <a:pt x="8" y="28"/>
                  </a:cubicBezTo>
                  <a:cubicBezTo>
                    <a:pt x="8" y="28"/>
                    <a:pt x="33" y="28"/>
                    <a:pt x="39" y="28"/>
                  </a:cubicBezTo>
                  <a:cubicBezTo>
                    <a:pt x="45" y="28"/>
                    <a:pt x="46" y="24"/>
                    <a:pt x="46"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49" name="Google Shape;2549;p39"/>
          <p:cNvGrpSpPr/>
          <p:nvPr/>
        </p:nvGrpSpPr>
        <p:grpSpPr>
          <a:xfrm>
            <a:off x="261604" y="3274409"/>
            <a:ext cx="6081733" cy="1212030"/>
            <a:chOff x="382429" y="3563059"/>
            <a:chExt cx="6081733" cy="1212030"/>
          </a:xfrm>
        </p:grpSpPr>
        <p:grpSp>
          <p:nvGrpSpPr>
            <p:cNvPr id="2550" name="Google Shape;2550;p39"/>
            <p:cNvGrpSpPr/>
            <p:nvPr/>
          </p:nvGrpSpPr>
          <p:grpSpPr>
            <a:xfrm>
              <a:off x="1016922" y="4661835"/>
              <a:ext cx="101899" cy="78740"/>
              <a:chOff x="-900303" y="4211560"/>
              <a:chExt cx="101899" cy="78740"/>
            </a:xfrm>
          </p:grpSpPr>
          <p:sp>
            <p:nvSpPr>
              <p:cNvPr id="2551" name="Google Shape;2551;p39"/>
              <p:cNvSpPr/>
              <p:nvPr/>
            </p:nvSpPr>
            <p:spPr>
              <a:xfrm>
                <a:off x="-853985" y="4211560"/>
                <a:ext cx="18527" cy="74109"/>
              </a:xfrm>
              <a:custGeom>
                <a:avLst/>
                <a:gdLst/>
                <a:ahLst/>
                <a:cxnLst/>
                <a:rect l="l" t="t" r="r" b="b"/>
                <a:pathLst>
                  <a:path w="4" h="16" extrusionOk="0">
                    <a:moveTo>
                      <a:pt x="0" y="2"/>
                    </a:moveTo>
                    <a:cubicBezTo>
                      <a:pt x="1" y="14"/>
                      <a:pt x="1" y="14"/>
                      <a:pt x="1" y="14"/>
                    </a:cubicBezTo>
                    <a:cubicBezTo>
                      <a:pt x="1" y="15"/>
                      <a:pt x="2" y="16"/>
                      <a:pt x="3" y="15"/>
                    </a:cubicBezTo>
                    <a:cubicBezTo>
                      <a:pt x="3" y="15"/>
                      <a:pt x="4" y="15"/>
                      <a:pt x="4" y="14"/>
                    </a:cubicBezTo>
                    <a:cubicBezTo>
                      <a:pt x="3" y="2"/>
                      <a:pt x="3" y="2"/>
                      <a:pt x="3" y="2"/>
                    </a:cubicBezTo>
                    <a:cubicBezTo>
                      <a:pt x="3" y="1"/>
                      <a:pt x="3" y="0"/>
                      <a:pt x="2" y="0"/>
                    </a:cubicBezTo>
                    <a:cubicBezTo>
                      <a:pt x="1" y="1"/>
                      <a:pt x="0" y="1"/>
                      <a:pt x="0" y="2"/>
                    </a:cubicBezTo>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2" name="Google Shape;2552;p39"/>
              <p:cNvSpPr/>
              <p:nvPr/>
            </p:nvSpPr>
            <p:spPr>
              <a:xfrm>
                <a:off x="-816930" y="4230087"/>
                <a:ext cx="18527" cy="50950"/>
              </a:xfrm>
              <a:custGeom>
                <a:avLst/>
                <a:gdLst/>
                <a:ahLst/>
                <a:cxnLst/>
                <a:rect l="l" t="t" r="r" b="b"/>
                <a:pathLst>
                  <a:path w="4" h="11" extrusionOk="0">
                    <a:moveTo>
                      <a:pt x="3" y="10"/>
                    </a:moveTo>
                    <a:cubicBezTo>
                      <a:pt x="4" y="2"/>
                      <a:pt x="4" y="2"/>
                      <a:pt x="4" y="2"/>
                    </a:cubicBezTo>
                    <a:cubicBezTo>
                      <a:pt x="4" y="2"/>
                      <a:pt x="4" y="1"/>
                      <a:pt x="3" y="1"/>
                    </a:cubicBezTo>
                    <a:cubicBezTo>
                      <a:pt x="2" y="0"/>
                      <a:pt x="2" y="1"/>
                      <a:pt x="1" y="2"/>
                    </a:cubicBezTo>
                    <a:cubicBezTo>
                      <a:pt x="0" y="9"/>
                      <a:pt x="0" y="9"/>
                      <a:pt x="0" y="9"/>
                    </a:cubicBezTo>
                    <a:cubicBezTo>
                      <a:pt x="0" y="10"/>
                      <a:pt x="0" y="11"/>
                      <a:pt x="1" y="11"/>
                    </a:cubicBezTo>
                    <a:cubicBezTo>
                      <a:pt x="2" y="11"/>
                      <a:pt x="3" y="10"/>
                      <a:pt x="3" y="10"/>
                    </a:cubicBezTo>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3" name="Google Shape;2553;p39"/>
              <p:cNvSpPr/>
              <p:nvPr/>
            </p:nvSpPr>
            <p:spPr>
              <a:xfrm>
                <a:off x="-900303" y="4234719"/>
                <a:ext cx="32423" cy="55581"/>
              </a:xfrm>
              <a:custGeom>
                <a:avLst/>
                <a:gdLst/>
                <a:ahLst/>
                <a:cxnLst/>
                <a:rect l="l" t="t" r="r" b="b"/>
                <a:pathLst>
                  <a:path w="7" h="12" extrusionOk="0">
                    <a:moveTo>
                      <a:pt x="0" y="2"/>
                    </a:moveTo>
                    <a:cubicBezTo>
                      <a:pt x="2" y="5"/>
                      <a:pt x="3" y="8"/>
                      <a:pt x="4" y="11"/>
                    </a:cubicBezTo>
                    <a:cubicBezTo>
                      <a:pt x="4" y="12"/>
                      <a:pt x="5" y="12"/>
                      <a:pt x="6" y="12"/>
                    </a:cubicBezTo>
                    <a:cubicBezTo>
                      <a:pt x="6" y="12"/>
                      <a:pt x="7" y="11"/>
                      <a:pt x="6" y="10"/>
                    </a:cubicBezTo>
                    <a:cubicBezTo>
                      <a:pt x="5" y="7"/>
                      <a:pt x="4" y="4"/>
                      <a:pt x="3" y="1"/>
                    </a:cubicBezTo>
                    <a:cubicBezTo>
                      <a:pt x="3" y="0"/>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54" name="Google Shape;2554;p39"/>
            <p:cNvGrpSpPr/>
            <p:nvPr/>
          </p:nvGrpSpPr>
          <p:grpSpPr>
            <a:xfrm>
              <a:off x="2022855" y="4616730"/>
              <a:ext cx="50950" cy="69477"/>
              <a:chOff x="-400070" y="4702530"/>
              <a:chExt cx="50950" cy="69477"/>
            </a:xfrm>
          </p:grpSpPr>
          <p:sp>
            <p:nvSpPr>
              <p:cNvPr id="2555" name="Google Shape;2555;p39"/>
              <p:cNvSpPr/>
              <p:nvPr/>
            </p:nvSpPr>
            <p:spPr>
              <a:xfrm>
                <a:off x="-400070" y="4711793"/>
                <a:ext cx="23159" cy="50950"/>
              </a:xfrm>
              <a:custGeom>
                <a:avLst/>
                <a:gdLst/>
                <a:ahLst/>
                <a:cxnLst/>
                <a:rect l="l" t="t" r="r" b="b"/>
                <a:pathLst>
                  <a:path w="4" h="10" extrusionOk="0">
                    <a:moveTo>
                      <a:pt x="0" y="1"/>
                    </a:moveTo>
                    <a:cubicBezTo>
                      <a:pt x="0" y="4"/>
                      <a:pt x="0" y="6"/>
                      <a:pt x="1" y="9"/>
                    </a:cubicBezTo>
                    <a:cubicBezTo>
                      <a:pt x="1" y="10"/>
                      <a:pt x="2" y="10"/>
                      <a:pt x="2" y="10"/>
                    </a:cubicBezTo>
                    <a:cubicBezTo>
                      <a:pt x="3" y="10"/>
                      <a:pt x="4" y="9"/>
                      <a:pt x="3" y="8"/>
                    </a:cubicBezTo>
                    <a:cubicBezTo>
                      <a:pt x="3" y="6"/>
                      <a:pt x="3" y="3"/>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6" name="Google Shape;2556;p39"/>
              <p:cNvSpPr/>
              <p:nvPr/>
            </p:nvSpPr>
            <p:spPr>
              <a:xfrm>
                <a:off x="-358383" y="4702530"/>
                <a:ext cx="9264" cy="69477"/>
              </a:xfrm>
              <a:custGeom>
                <a:avLst/>
                <a:gdLst/>
                <a:ahLst/>
                <a:cxnLst/>
                <a:rect l="l" t="t" r="r" b="b"/>
                <a:pathLst>
                  <a:path w="2" h="14" extrusionOk="0">
                    <a:moveTo>
                      <a:pt x="0" y="2"/>
                    </a:moveTo>
                    <a:cubicBezTo>
                      <a:pt x="0" y="5"/>
                      <a:pt x="0" y="9"/>
                      <a:pt x="0" y="12"/>
                    </a:cubicBezTo>
                    <a:cubicBezTo>
                      <a:pt x="0" y="13"/>
                      <a:pt x="0" y="14"/>
                      <a:pt x="1" y="14"/>
                    </a:cubicBezTo>
                    <a:cubicBezTo>
                      <a:pt x="2" y="14"/>
                      <a:pt x="2" y="13"/>
                      <a:pt x="2" y="12"/>
                    </a:cubicBezTo>
                    <a:cubicBezTo>
                      <a:pt x="2" y="9"/>
                      <a:pt x="2" y="5"/>
                      <a:pt x="2" y="2"/>
                    </a:cubicBezTo>
                    <a:cubicBezTo>
                      <a:pt x="2"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57" name="Google Shape;2557;p39"/>
            <p:cNvGrpSpPr/>
            <p:nvPr/>
          </p:nvGrpSpPr>
          <p:grpSpPr>
            <a:xfrm>
              <a:off x="5568252" y="4125905"/>
              <a:ext cx="115795" cy="69477"/>
              <a:chOff x="-1400536" y="4600630"/>
              <a:chExt cx="115795" cy="69477"/>
            </a:xfrm>
          </p:grpSpPr>
          <p:sp>
            <p:nvSpPr>
              <p:cNvPr id="2558" name="Google Shape;2558;p39"/>
              <p:cNvSpPr/>
              <p:nvPr/>
            </p:nvSpPr>
            <p:spPr>
              <a:xfrm>
                <a:off x="-1354218" y="4600630"/>
                <a:ext cx="13895" cy="64845"/>
              </a:xfrm>
              <a:custGeom>
                <a:avLst/>
                <a:gdLst/>
                <a:ahLst/>
                <a:cxnLst/>
                <a:rect l="l" t="t" r="r" b="b"/>
                <a:pathLst>
                  <a:path w="3" h="14" extrusionOk="0">
                    <a:moveTo>
                      <a:pt x="0" y="1"/>
                    </a:moveTo>
                    <a:cubicBezTo>
                      <a:pt x="0" y="5"/>
                      <a:pt x="0" y="8"/>
                      <a:pt x="0" y="12"/>
                    </a:cubicBezTo>
                    <a:cubicBezTo>
                      <a:pt x="0" y="13"/>
                      <a:pt x="0" y="14"/>
                      <a:pt x="1" y="14"/>
                    </a:cubicBezTo>
                    <a:cubicBezTo>
                      <a:pt x="2" y="14"/>
                      <a:pt x="3" y="13"/>
                      <a:pt x="3" y="12"/>
                    </a:cubicBezTo>
                    <a:cubicBezTo>
                      <a:pt x="3" y="8"/>
                      <a:pt x="3" y="5"/>
                      <a:pt x="3" y="1"/>
                    </a:cubicBezTo>
                    <a:cubicBezTo>
                      <a:pt x="3"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9" name="Google Shape;2559;p39"/>
              <p:cNvSpPr/>
              <p:nvPr/>
            </p:nvSpPr>
            <p:spPr>
              <a:xfrm>
                <a:off x="-1312532" y="4609894"/>
                <a:ext cx="27791" cy="55581"/>
              </a:xfrm>
              <a:custGeom>
                <a:avLst/>
                <a:gdLst/>
                <a:ahLst/>
                <a:cxnLst/>
                <a:rect l="l" t="t" r="r" b="b"/>
                <a:pathLst>
                  <a:path w="5" h="12" extrusionOk="0">
                    <a:moveTo>
                      <a:pt x="2" y="1"/>
                    </a:moveTo>
                    <a:cubicBezTo>
                      <a:pt x="1" y="4"/>
                      <a:pt x="1" y="7"/>
                      <a:pt x="0" y="10"/>
                    </a:cubicBezTo>
                    <a:cubicBezTo>
                      <a:pt x="0" y="11"/>
                      <a:pt x="0" y="11"/>
                      <a:pt x="1" y="12"/>
                    </a:cubicBezTo>
                    <a:cubicBezTo>
                      <a:pt x="2" y="12"/>
                      <a:pt x="3" y="11"/>
                      <a:pt x="3" y="11"/>
                    </a:cubicBezTo>
                    <a:cubicBezTo>
                      <a:pt x="3" y="8"/>
                      <a:pt x="4" y="5"/>
                      <a:pt x="5" y="2"/>
                    </a:cubicBezTo>
                    <a:cubicBezTo>
                      <a:pt x="5" y="1"/>
                      <a:pt x="4" y="1"/>
                      <a:pt x="4" y="0"/>
                    </a:cubicBezTo>
                    <a:cubicBezTo>
                      <a:pt x="3" y="0"/>
                      <a:pt x="2" y="1"/>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0" name="Google Shape;2560;p39"/>
              <p:cNvSpPr/>
              <p:nvPr/>
            </p:nvSpPr>
            <p:spPr>
              <a:xfrm>
                <a:off x="-1400536" y="4623789"/>
                <a:ext cx="23159" cy="46318"/>
              </a:xfrm>
              <a:custGeom>
                <a:avLst/>
                <a:gdLst/>
                <a:ahLst/>
                <a:cxnLst/>
                <a:rect l="l" t="t" r="r" b="b"/>
                <a:pathLst>
                  <a:path w="5" h="10" extrusionOk="0">
                    <a:moveTo>
                      <a:pt x="0" y="2"/>
                    </a:moveTo>
                    <a:cubicBezTo>
                      <a:pt x="0" y="4"/>
                      <a:pt x="1" y="7"/>
                      <a:pt x="2" y="9"/>
                    </a:cubicBezTo>
                    <a:cubicBezTo>
                      <a:pt x="2" y="10"/>
                      <a:pt x="3" y="10"/>
                      <a:pt x="4" y="10"/>
                    </a:cubicBezTo>
                    <a:cubicBezTo>
                      <a:pt x="4" y="10"/>
                      <a:pt x="5" y="9"/>
                      <a:pt x="5" y="8"/>
                    </a:cubicBezTo>
                    <a:cubicBezTo>
                      <a:pt x="4" y="6"/>
                      <a:pt x="3" y="4"/>
                      <a:pt x="3" y="1"/>
                    </a:cubicBezTo>
                    <a:cubicBezTo>
                      <a:pt x="2" y="0"/>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61" name="Google Shape;2561;p39"/>
            <p:cNvGrpSpPr/>
            <p:nvPr/>
          </p:nvGrpSpPr>
          <p:grpSpPr>
            <a:xfrm>
              <a:off x="5179123" y="4705613"/>
              <a:ext cx="115795" cy="69477"/>
              <a:chOff x="-1326427" y="5151813"/>
              <a:chExt cx="115795" cy="69477"/>
            </a:xfrm>
          </p:grpSpPr>
          <p:sp>
            <p:nvSpPr>
              <p:cNvPr id="2562" name="Google Shape;2562;p39"/>
              <p:cNvSpPr/>
              <p:nvPr/>
            </p:nvSpPr>
            <p:spPr>
              <a:xfrm>
                <a:off x="-1270846" y="5151813"/>
                <a:ext cx="13895" cy="64845"/>
              </a:xfrm>
              <a:custGeom>
                <a:avLst/>
                <a:gdLst/>
                <a:ahLst/>
                <a:cxnLst/>
                <a:rect l="l" t="t" r="r" b="b"/>
                <a:pathLst>
                  <a:path w="3" h="14" extrusionOk="0">
                    <a:moveTo>
                      <a:pt x="0" y="1"/>
                    </a:moveTo>
                    <a:cubicBezTo>
                      <a:pt x="0" y="5"/>
                      <a:pt x="0" y="9"/>
                      <a:pt x="0" y="13"/>
                    </a:cubicBezTo>
                    <a:cubicBezTo>
                      <a:pt x="0" y="14"/>
                      <a:pt x="1" y="14"/>
                      <a:pt x="2" y="14"/>
                    </a:cubicBezTo>
                    <a:cubicBezTo>
                      <a:pt x="3" y="14"/>
                      <a:pt x="3" y="14"/>
                      <a:pt x="3" y="13"/>
                    </a:cubicBezTo>
                    <a:cubicBezTo>
                      <a:pt x="3" y="9"/>
                      <a:pt x="3" y="5"/>
                      <a:pt x="3" y="1"/>
                    </a:cubicBezTo>
                    <a:cubicBezTo>
                      <a:pt x="3" y="0"/>
                      <a:pt x="3" y="0"/>
                      <a:pt x="2"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3" name="Google Shape;2563;p39"/>
              <p:cNvSpPr/>
              <p:nvPr/>
            </p:nvSpPr>
            <p:spPr>
              <a:xfrm>
                <a:off x="-1233791" y="5165708"/>
                <a:ext cx="23159" cy="55581"/>
              </a:xfrm>
              <a:custGeom>
                <a:avLst/>
                <a:gdLst/>
                <a:ahLst/>
                <a:cxnLst/>
                <a:rect l="l" t="t" r="r" b="b"/>
                <a:pathLst>
                  <a:path w="5" h="12" extrusionOk="0">
                    <a:moveTo>
                      <a:pt x="3" y="11"/>
                    </a:moveTo>
                    <a:cubicBezTo>
                      <a:pt x="3" y="8"/>
                      <a:pt x="4" y="5"/>
                      <a:pt x="5" y="2"/>
                    </a:cubicBezTo>
                    <a:cubicBezTo>
                      <a:pt x="5" y="1"/>
                      <a:pt x="5" y="0"/>
                      <a:pt x="4" y="0"/>
                    </a:cubicBezTo>
                    <a:cubicBezTo>
                      <a:pt x="3" y="0"/>
                      <a:pt x="2" y="0"/>
                      <a:pt x="2" y="1"/>
                    </a:cubicBezTo>
                    <a:cubicBezTo>
                      <a:pt x="1" y="4"/>
                      <a:pt x="1" y="7"/>
                      <a:pt x="0" y="10"/>
                    </a:cubicBezTo>
                    <a:cubicBezTo>
                      <a:pt x="0" y="11"/>
                      <a:pt x="0" y="12"/>
                      <a:pt x="1"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4" name="Google Shape;2564;p39"/>
              <p:cNvSpPr/>
              <p:nvPr/>
            </p:nvSpPr>
            <p:spPr>
              <a:xfrm>
                <a:off x="-1326427" y="5161077"/>
                <a:ext cx="27791" cy="60213"/>
              </a:xfrm>
              <a:custGeom>
                <a:avLst/>
                <a:gdLst/>
                <a:ahLst/>
                <a:cxnLst/>
                <a:rect l="l" t="t" r="r" b="b"/>
                <a:pathLst>
                  <a:path w="6" h="13" extrusionOk="0">
                    <a:moveTo>
                      <a:pt x="1" y="2"/>
                    </a:moveTo>
                    <a:cubicBezTo>
                      <a:pt x="1" y="5"/>
                      <a:pt x="2" y="8"/>
                      <a:pt x="3" y="11"/>
                    </a:cubicBezTo>
                    <a:cubicBezTo>
                      <a:pt x="3" y="12"/>
                      <a:pt x="4" y="13"/>
                      <a:pt x="4" y="12"/>
                    </a:cubicBezTo>
                    <a:cubicBezTo>
                      <a:pt x="5" y="12"/>
                      <a:pt x="6" y="12"/>
                      <a:pt x="5" y="11"/>
                    </a:cubicBezTo>
                    <a:cubicBezTo>
                      <a:pt x="5" y="8"/>
                      <a:pt x="4" y="5"/>
                      <a:pt x="3" y="2"/>
                    </a:cubicBezTo>
                    <a:cubicBezTo>
                      <a:pt x="3" y="1"/>
                      <a:pt x="2" y="0"/>
                      <a:pt x="2" y="0"/>
                    </a:cubicBezTo>
                    <a:cubicBezTo>
                      <a:pt x="1" y="1"/>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65" name="Google Shape;2565;p39"/>
            <p:cNvGrpSpPr/>
            <p:nvPr/>
          </p:nvGrpSpPr>
          <p:grpSpPr>
            <a:xfrm>
              <a:off x="2610849" y="4524078"/>
              <a:ext cx="101899" cy="101899"/>
              <a:chOff x="81636" y="4369041"/>
              <a:chExt cx="101899" cy="101899"/>
            </a:xfrm>
          </p:grpSpPr>
          <p:sp>
            <p:nvSpPr>
              <p:cNvPr id="2566" name="Google Shape;2566;p39"/>
              <p:cNvSpPr/>
              <p:nvPr/>
            </p:nvSpPr>
            <p:spPr>
              <a:xfrm>
                <a:off x="81636" y="4406095"/>
                <a:ext cx="32423" cy="60213"/>
              </a:xfrm>
              <a:custGeom>
                <a:avLst/>
                <a:gdLst/>
                <a:ahLst/>
                <a:cxnLst/>
                <a:rect l="l" t="t" r="r" b="b"/>
                <a:pathLst>
                  <a:path w="7" h="12" extrusionOk="0">
                    <a:moveTo>
                      <a:pt x="0" y="2"/>
                    </a:moveTo>
                    <a:cubicBezTo>
                      <a:pt x="2" y="5"/>
                      <a:pt x="3" y="8"/>
                      <a:pt x="4" y="11"/>
                    </a:cubicBezTo>
                    <a:cubicBezTo>
                      <a:pt x="4" y="12"/>
                      <a:pt x="5" y="12"/>
                      <a:pt x="5" y="12"/>
                    </a:cubicBezTo>
                    <a:cubicBezTo>
                      <a:pt x="6" y="12"/>
                      <a:pt x="7" y="11"/>
                      <a:pt x="7" y="10"/>
                    </a:cubicBezTo>
                    <a:cubicBezTo>
                      <a:pt x="6" y="7"/>
                      <a:pt x="5" y="3"/>
                      <a:pt x="3" y="0"/>
                    </a:cubicBezTo>
                    <a:cubicBezTo>
                      <a:pt x="2" y="0"/>
                      <a:pt x="1"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7" name="Google Shape;2567;p39"/>
              <p:cNvSpPr/>
              <p:nvPr/>
            </p:nvSpPr>
            <p:spPr>
              <a:xfrm>
                <a:off x="132586" y="4369041"/>
                <a:ext cx="18527" cy="101899"/>
              </a:xfrm>
              <a:custGeom>
                <a:avLst/>
                <a:gdLst/>
                <a:ahLst/>
                <a:cxnLst/>
                <a:rect l="l" t="t" r="r" b="b"/>
                <a:pathLst>
                  <a:path w="4" h="21" extrusionOk="0">
                    <a:moveTo>
                      <a:pt x="0" y="2"/>
                    </a:moveTo>
                    <a:cubicBezTo>
                      <a:pt x="1" y="8"/>
                      <a:pt x="1" y="14"/>
                      <a:pt x="1" y="20"/>
                    </a:cubicBezTo>
                    <a:cubicBezTo>
                      <a:pt x="1" y="20"/>
                      <a:pt x="2" y="21"/>
                      <a:pt x="3" y="21"/>
                    </a:cubicBezTo>
                    <a:cubicBezTo>
                      <a:pt x="4" y="21"/>
                      <a:pt x="4" y="20"/>
                      <a:pt x="4" y="19"/>
                    </a:cubicBezTo>
                    <a:cubicBezTo>
                      <a:pt x="4" y="14"/>
                      <a:pt x="3" y="8"/>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8" name="Google Shape;2568;p39"/>
              <p:cNvSpPr/>
              <p:nvPr/>
            </p:nvSpPr>
            <p:spPr>
              <a:xfrm>
                <a:off x="169640" y="4415359"/>
                <a:ext cx="13895" cy="50950"/>
              </a:xfrm>
              <a:custGeom>
                <a:avLst/>
                <a:gdLst/>
                <a:ahLst/>
                <a:cxnLst/>
                <a:rect l="l" t="t" r="r" b="b"/>
                <a:pathLst>
                  <a:path w="3" h="10" extrusionOk="0">
                    <a:moveTo>
                      <a:pt x="0" y="1"/>
                    </a:moveTo>
                    <a:cubicBezTo>
                      <a:pt x="0" y="4"/>
                      <a:pt x="0" y="6"/>
                      <a:pt x="0" y="9"/>
                    </a:cubicBezTo>
                    <a:cubicBezTo>
                      <a:pt x="0" y="9"/>
                      <a:pt x="1" y="10"/>
                      <a:pt x="1" y="10"/>
                    </a:cubicBezTo>
                    <a:cubicBezTo>
                      <a:pt x="2" y="10"/>
                      <a:pt x="3" y="9"/>
                      <a:pt x="3" y="9"/>
                    </a:cubicBezTo>
                    <a:cubicBezTo>
                      <a:pt x="3" y="6"/>
                      <a:pt x="3" y="4"/>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69" name="Google Shape;2569;p39"/>
            <p:cNvGrpSpPr/>
            <p:nvPr/>
          </p:nvGrpSpPr>
          <p:grpSpPr>
            <a:xfrm>
              <a:off x="3379974" y="4652565"/>
              <a:ext cx="55581" cy="97268"/>
              <a:chOff x="294699" y="4572840"/>
              <a:chExt cx="55581" cy="97268"/>
            </a:xfrm>
          </p:grpSpPr>
          <p:sp>
            <p:nvSpPr>
              <p:cNvPr id="2570" name="Google Shape;2570;p39"/>
              <p:cNvSpPr/>
              <p:nvPr/>
            </p:nvSpPr>
            <p:spPr>
              <a:xfrm>
                <a:off x="294699" y="4614526"/>
                <a:ext cx="18527" cy="55581"/>
              </a:xfrm>
              <a:custGeom>
                <a:avLst/>
                <a:gdLst/>
                <a:ahLst/>
                <a:cxnLst/>
                <a:rect l="l" t="t" r="r" b="b"/>
                <a:pathLst>
                  <a:path w="4" h="12" extrusionOk="0">
                    <a:moveTo>
                      <a:pt x="0" y="2"/>
                    </a:moveTo>
                    <a:cubicBezTo>
                      <a:pt x="1" y="5"/>
                      <a:pt x="1" y="8"/>
                      <a:pt x="1" y="11"/>
                    </a:cubicBezTo>
                    <a:cubicBezTo>
                      <a:pt x="1" y="12"/>
                      <a:pt x="2" y="12"/>
                      <a:pt x="3" y="12"/>
                    </a:cubicBezTo>
                    <a:cubicBezTo>
                      <a:pt x="4" y="12"/>
                      <a:pt x="4" y="12"/>
                      <a:pt x="4" y="11"/>
                    </a:cubicBezTo>
                    <a:cubicBezTo>
                      <a:pt x="4" y="8"/>
                      <a:pt x="3" y="4"/>
                      <a:pt x="3" y="1"/>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1" name="Google Shape;2571;p39"/>
              <p:cNvSpPr/>
              <p:nvPr/>
            </p:nvSpPr>
            <p:spPr>
              <a:xfrm>
                <a:off x="331753" y="4572840"/>
                <a:ext cx="18527" cy="92636"/>
              </a:xfrm>
              <a:custGeom>
                <a:avLst/>
                <a:gdLst/>
                <a:ahLst/>
                <a:cxnLst/>
                <a:rect l="l" t="t" r="r" b="b"/>
                <a:pathLst>
                  <a:path w="4" h="19" extrusionOk="0">
                    <a:moveTo>
                      <a:pt x="0" y="1"/>
                    </a:moveTo>
                    <a:cubicBezTo>
                      <a:pt x="0" y="6"/>
                      <a:pt x="0" y="12"/>
                      <a:pt x="1" y="17"/>
                    </a:cubicBezTo>
                    <a:cubicBezTo>
                      <a:pt x="1" y="18"/>
                      <a:pt x="2" y="19"/>
                      <a:pt x="2" y="18"/>
                    </a:cubicBezTo>
                    <a:cubicBezTo>
                      <a:pt x="3" y="18"/>
                      <a:pt x="4" y="18"/>
                      <a:pt x="4" y="17"/>
                    </a:cubicBezTo>
                    <a:cubicBezTo>
                      <a:pt x="3" y="12"/>
                      <a:pt x="3" y="6"/>
                      <a:pt x="2" y="1"/>
                    </a:cubicBezTo>
                    <a:cubicBezTo>
                      <a:pt x="2" y="0"/>
                      <a:pt x="2" y="0"/>
                      <a:pt x="1" y="0"/>
                    </a:cubicBezTo>
                    <a:cubicBezTo>
                      <a:pt x="0"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72" name="Google Shape;2572;p39"/>
            <p:cNvGrpSpPr/>
            <p:nvPr/>
          </p:nvGrpSpPr>
          <p:grpSpPr>
            <a:xfrm>
              <a:off x="382429" y="4465177"/>
              <a:ext cx="106531" cy="111163"/>
              <a:chOff x="-571446" y="5434352"/>
              <a:chExt cx="106531" cy="111163"/>
            </a:xfrm>
          </p:grpSpPr>
          <p:sp>
            <p:nvSpPr>
              <p:cNvPr id="2573" name="Google Shape;2573;p39"/>
              <p:cNvSpPr/>
              <p:nvPr/>
            </p:nvSpPr>
            <p:spPr>
              <a:xfrm>
                <a:off x="-571446" y="5476038"/>
                <a:ext cx="23159" cy="64845"/>
              </a:xfrm>
              <a:custGeom>
                <a:avLst/>
                <a:gdLst/>
                <a:ahLst/>
                <a:cxnLst/>
                <a:rect l="l" t="t" r="r" b="b"/>
                <a:pathLst>
                  <a:path w="5" h="13" extrusionOk="0">
                    <a:moveTo>
                      <a:pt x="0" y="2"/>
                    </a:moveTo>
                    <a:cubicBezTo>
                      <a:pt x="1" y="5"/>
                      <a:pt x="1" y="8"/>
                      <a:pt x="2" y="12"/>
                    </a:cubicBezTo>
                    <a:cubicBezTo>
                      <a:pt x="2" y="12"/>
                      <a:pt x="3" y="13"/>
                      <a:pt x="4" y="13"/>
                    </a:cubicBezTo>
                    <a:cubicBezTo>
                      <a:pt x="5" y="13"/>
                      <a:pt x="5" y="12"/>
                      <a:pt x="5" y="11"/>
                    </a:cubicBezTo>
                    <a:cubicBezTo>
                      <a:pt x="4" y="8"/>
                      <a:pt x="4" y="5"/>
                      <a:pt x="3" y="2"/>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4" name="Google Shape;2574;p39"/>
              <p:cNvSpPr/>
              <p:nvPr/>
            </p:nvSpPr>
            <p:spPr>
              <a:xfrm>
                <a:off x="-529760" y="5434352"/>
                <a:ext cx="23159" cy="111163"/>
              </a:xfrm>
              <a:custGeom>
                <a:avLst/>
                <a:gdLst/>
                <a:ahLst/>
                <a:cxnLst/>
                <a:rect l="l" t="t" r="r" b="b"/>
                <a:pathLst>
                  <a:path w="4" h="23" extrusionOk="0">
                    <a:moveTo>
                      <a:pt x="0" y="2"/>
                    </a:moveTo>
                    <a:cubicBezTo>
                      <a:pt x="1" y="8"/>
                      <a:pt x="1" y="15"/>
                      <a:pt x="1" y="21"/>
                    </a:cubicBezTo>
                    <a:cubicBezTo>
                      <a:pt x="1" y="22"/>
                      <a:pt x="2" y="23"/>
                      <a:pt x="3" y="23"/>
                    </a:cubicBezTo>
                    <a:cubicBezTo>
                      <a:pt x="4" y="23"/>
                      <a:pt x="4" y="22"/>
                      <a:pt x="4" y="21"/>
                    </a:cubicBezTo>
                    <a:cubicBezTo>
                      <a:pt x="4" y="15"/>
                      <a:pt x="4" y="8"/>
                      <a:pt x="3" y="1"/>
                    </a:cubicBezTo>
                    <a:cubicBezTo>
                      <a:pt x="3" y="1"/>
                      <a:pt x="2"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5" name="Google Shape;2575;p39"/>
              <p:cNvSpPr/>
              <p:nvPr/>
            </p:nvSpPr>
            <p:spPr>
              <a:xfrm>
                <a:off x="-478810" y="5476038"/>
                <a:ext cx="13895" cy="64845"/>
              </a:xfrm>
              <a:custGeom>
                <a:avLst/>
                <a:gdLst/>
                <a:ahLst/>
                <a:cxnLst/>
                <a:rect l="l" t="t" r="r" b="b"/>
                <a:pathLst>
                  <a:path w="3" h="13" extrusionOk="0">
                    <a:moveTo>
                      <a:pt x="0" y="2"/>
                    </a:moveTo>
                    <a:cubicBezTo>
                      <a:pt x="0" y="5"/>
                      <a:pt x="0" y="8"/>
                      <a:pt x="0" y="11"/>
                    </a:cubicBezTo>
                    <a:cubicBezTo>
                      <a:pt x="0" y="12"/>
                      <a:pt x="1" y="13"/>
                      <a:pt x="1" y="13"/>
                    </a:cubicBezTo>
                    <a:cubicBezTo>
                      <a:pt x="2" y="13"/>
                      <a:pt x="3" y="12"/>
                      <a:pt x="3" y="11"/>
                    </a:cubicBezTo>
                    <a:cubicBezTo>
                      <a:pt x="3" y="8"/>
                      <a:pt x="3" y="5"/>
                      <a:pt x="3" y="2"/>
                    </a:cubicBezTo>
                    <a:cubicBezTo>
                      <a:pt x="3" y="1"/>
                      <a:pt x="2" y="0"/>
                      <a:pt x="1"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76" name="Google Shape;2576;p39"/>
            <p:cNvGrpSpPr/>
            <p:nvPr/>
          </p:nvGrpSpPr>
          <p:grpSpPr>
            <a:xfrm>
              <a:off x="1321481" y="4306396"/>
              <a:ext cx="60213" cy="83372"/>
              <a:chOff x="-877144" y="4790534"/>
              <a:chExt cx="60213" cy="83372"/>
            </a:xfrm>
          </p:grpSpPr>
          <p:sp>
            <p:nvSpPr>
              <p:cNvPr id="2577" name="Google Shape;2577;p39"/>
              <p:cNvSpPr/>
              <p:nvPr/>
            </p:nvSpPr>
            <p:spPr>
              <a:xfrm>
                <a:off x="-877144" y="4818324"/>
                <a:ext cx="13895" cy="55581"/>
              </a:xfrm>
              <a:custGeom>
                <a:avLst/>
                <a:gdLst/>
                <a:ahLst/>
                <a:cxnLst/>
                <a:rect l="l" t="t" r="r" b="b"/>
                <a:pathLst>
                  <a:path w="3" h="11" extrusionOk="0">
                    <a:moveTo>
                      <a:pt x="3" y="10"/>
                    </a:moveTo>
                    <a:cubicBezTo>
                      <a:pt x="3" y="7"/>
                      <a:pt x="3" y="4"/>
                      <a:pt x="3" y="2"/>
                    </a:cubicBezTo>
                    <a:cubicBezTo>
                      <a:pt x="3" y="1"/>
                      <a:pt x="2" y="0"/>
                      <a:pt x="2" y="0"/>
                    </a:cubicBezTo>
                    <a:cubicBezTo>
                      <a:pt x="1" y="0"/>
                      <a:pt x="0" y="1"/>
                      <a:pt x="0" y="2"/>
                    </a:cubicBezTo>
                    <a:cubicBezTo>
                      <a:pt x="0" y="4"/>
                      <a:pt x="0" y="7"/>
                      <a:pt x="0" y="10"/>
                    </a:cubicBezTo>
                    <a:cubicBezTo>
                      <a:pt x="0" y="11"/>
                      <a:pt x="1" y="11"/>
                      <a:pt x="2"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8" name="Google Shape;2578;p39"/>
              <p:cNvSpPr/>
              <p:nvPr/>
            </p:nvSpPr>
            <p:spPr>
              <a:xfrm>
                <a:off x="-835458" y="4790534"/>
                <a:ext cx="18527" cy="74109"/>
              </a:xfrm>
              <a:custGeom>
                <a:avLst/>
                <a:gdLst/>
                <a:ahLst/>
                <a:cxnLst/>
                <a:rect l="l" t="t" r="r" b="b"/>
                <a:pathLst>
                  <a:path w="4" h="15" extrusionOk="0">
                    <a:moveTo>
                      <a:pt x="0" y="2"/>
                    </a:moveTo>
                    <a:cubicBezTo>
                      <a:pt x="0" y="2"/>
                      <a:pt x="0" y="3"/>
                      <a:pt x="0" y="4"/>
                    </a:cubicBezTo>
                    <a:cubicBezTo>
                      <a:pt x="0" y="7"/>
                      <a:pt x="0" y="10"/>
                      <a:pt x="1" y="13"/>
                    </a:cubicBezTo>
                    <a:cubicBezTo>
                      <a:pt x="1" y="14"/>
                      <a:pt x="2" y="15"/>
                      <a:pt x="3" y="15"/>
                    </a:cubicBezTo>
                    <a:cubicBezTo>
                      <a:pt x="3" y="14"/>
                      <a:pt x="4" y="14"/>
                      <a:pt x="4" y="13"/>
                    </a:cubicBezTo>
                    <a:cubicBezTo>
                      <a:pt x="3" y="10"/>
                      <a:pt x="2" y="7"/>
                      <a:pt x="2" y="4"/>
                    </a:cubicBezTo>
                    <a:cubicBezTo>
                      <a:pt x="2" y="3"/>
                      <a:pt x="3" y="3"/>
                      <a:pt x="3" y="2"/>
                    </a:cubicBezTo>
                    <a:cubicBezTo>
                      <a:pt x="3" y="1"/>
                      <a:pt x="2" y="0"/>
                      <a:pt x="1" y="0"/>
                    </a:cubicBezTo>
                    <a:cubicBezTo>
                      <a:pt x="0"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79" name="Google Shape;2579;p39"/>
            <p:cNvGrpSpPr/>
            <p:nvPr/>
          </p:nvGrpSpPr>
          <p:grpSpPr>
            <a:xfrm>
              <a:off x="3672649" y="4311023"/>
              <a:ext cx="115795" cy="74109"/>
              <a:chOff x="618924" y="4160610"/>
              <a:chExt cx="115795" cy="74109"/>
            </a:xfrm>
          </p:grpSpPr>
          <p:sp>
            <p:nvSpPr>
              <p:cNvPr id="2580" name="Google Shape;2580;p39"/>
              <p:cNvSpPr/>
              <p:nvPr/>
            </p:nvSpPr>
            <p:spPr>
              <a:xfrm>
                <a:off x="674505" y="4160610"/>
                <a:ext cx="13895" cy="69477"/>
              </a:xfrm>
              <a:custGeom>
                <a:avLst/>
                <a:gdLst/>
                <a:ahLst/>
                <a:cxnLst/>
                <a:rect l="l" t="t" r="r" b="b"/>
                <a:pathLst>
                  <a:path w="3" h="14" extrusionOk="0">
                    <a:moveTo>
                      <a:pt x="0" y="1"/>
                    </a:moveTo>
                    <a:cubicBezTo>
                      <a:pt x="0" y="5"/>
                      <a:pt x="0" y="9"/>
                      <a:pt x="0" y="13"/>
                    </a:cubicBezTo>
                    <a:cubicBezTo>
                      <a:pt x="0" y="14"/>
                      <a:pt x="1" y="14"/>
                      <a:pt x="1" y="14"/>
                    </a:cubicBezTo>
                    <a:cubicBezTo>
                      <a:pt x="2" y="14"/>
                      <a:pt x="3" y="14"/>
                      <a:pt x="3" y="13"/>
                    </a:cubicBezTo>
                    <a:cubicBezTo>
                      <a:pt x="3" y="9"/>
                      <a:pt x="3" y="5"/>
                      <a:pt x="3" y="1"/>
                    </a:cubicBezTo>
                    <a:cubicBezTo>
                      <a:pt x="3" y="0"/>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1" name="Google Shape;2581;p39"/>
              <p:cNvSpPr/>
              <p:nvPr/>
            </p:nvSpPr>
            <p:spPr>
              <a:xfrm>
                <a:off x="706928" y="4174506"/>
                <a:ext cx="27791" cy="60213"/>
              </a:xfrm>
              <a:custGeom>
                <a:avLst/>
                <a:gdLst/>
                <a:ahLst/>
                <a:cxnLst/>
                <a:rect l="l" t="t" r="r" b="b"/>
                <a:pathLst>
                  <a:path w="6" h="12" extrusionOk="0">
                    <a:moveTo>
                      <a:pt x="3" y="11"/>
                    </a:moveTo>
                    <a:cubicBezTo>
                      <a:pt x="4" y="8"/>
                      <a:pt x="5" y="5"/>
                      <a:pt x="6" y="2"/>
                    </a:cubicBezTo>
                    <a:cubicBezTo>
                      <a:pt x="6" y="1"/>
                      <a:pt x="5" y="0"/>
                      <a:pt x="4" y="0"/>
                    </a:cubicBezTo>
                    <a:cubicBezTo>
                      <a:pt x="4" y="0"/>
                      <a:pt x="3" y="0"/>
                      <a:pt x="3" y="1"/>
                    </a:cubicBezTo>
                    <a:cubicBezTo>
                      <a:pt x="2" y="4"/>
                      <a:pt x="1" y="7"/>
                      <a:pt x="1" y="10"/>
                    </a:cubicBezTo>
                    <a:cubicBezTo>
                      <a:pt x="0" y="11"/>
                      <a:pt x="1" y="12"/>
                      <a:pt x="2" y="12"/>
                    </a:cubicBezTo>
                    <a:cubicBezTo>
                      <a:pt x="2" y="12"/>
                      <a:pt x="3" y="12"/>
                      <a:pt x="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2" name="Google Shape;2582;p39"/>
              <p:cNvSpPr/>
              <p:nvPr/>
            </p:nvSpPr>
            <p:spPr>
              <a:xfrm>
                <a:off x="618924" y="4169874"/>
                <a:ext cx="27791" cy="64845"/>
              </a:xfrm>
              <a:custGeom>
                <a:avLst/>
                <a:gdLst/>
                <a:ahLst/>
                <a:cxnLst/>
                <a:rect l="l" t="t" r="r" b="b"/>
                <a:pathLst>
                  <a:path w="5" h="13" extrusionOk="0">
                    <a:moveTo>
                      <a:pt x="0" y="2"/>
                    </a:moveTo>
                    <a:cubicBezTo>
                      <a:pt x="1" y="5"/>
                      <a:pt x="2" y="8"/>
                      <a:pt x="2" y="11"/>
                    </a:cubicBezTo>
                    <a:cubicBezTo>
                      <a:pt x="2" y="12"/>
                      <a:pt x="3" y="13"/>
                      <a:pt x="4" y="12"/>
                    </a:cubicBezTo>
                    <a:cubicBezTo>
                      <a:pt x="5" y="12"/>
                      <a:pt x="5" y="11"/>
                      <a:pt x="5" y="11"/>
                    </a:cubicBezTo>
                    <a:cubicBezTo>
                      <a:pt x="4" y="8"/>
                      <a:pt x="4" y="5"/>
                      <a:pt x="3" y="1"/>
                    </a:cubicBezTo>
                    <a:cubicBezTo>
                      <a:pt x="3" y="1"/>
                      <a:pt x="2" y="0"/>
                      <a:pt x="1" y="0"/>
                    </a:cubicBezTo>
                    <a:cubicBezTo>
                      <a:pt x="1" y="1"/>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83" name="Google Shape;2583;p39"/>
            <p:cNvGrpSpPr/>
            <p:nvPr/>
          </p:nvGrpSpPr>
          <p:grpSpPr>
            <a:xfrm>
              <a:off x="4200040" y="4396705"/>
              <a:ext cx="55581" cy="83372"/>
              <a:chOff x="1568440" y="4924855"/>
              <a:chExt cx="55581" cy="83372"/>
            </a:xfrm>
          </p:grpSpPr>
          <p:sp>
            <p:nvSpPr>
              <p:cNvPr id="2584" name="Google Shape;2584;p39"/>
              <p:cNvSpPr/>
              <p:nvPr/>
            </p:nvSpPr>
            <p:spPr>
              <a:xfrm>
                <a:off x="1568440" y="4952646"/>
                <a:ext cx="13895" cy="55581"/>
              </a:xfrm>
              <a:custGeom>
                <a:avLst/>
                <a:gdLst/>
                <a:ahLst/>
                <a:cxnLst/>
                <a:rect l="l" t="t" r="r" b="b"/>
                <a:pathLst>
                  <a:path w="3" h="11" extrusionOk="0">
                    <a:moveTo>
                      <a:pt x="3" y="10"/>
                    </a:moveTo>
                    <a:cubicBezTo>
                      <a:pt x="3" y="7"/>
                      <a:pt x="3" y="4"/>
                      <a:pt x="3" y="1"/>
                    </a:cubicBezTo>
                    <a:cubicBezTo>
                      <a:pt x="3" y="1"/>
                      <a:pt x="2" y="0"/>
                      <a:pt x="1" y="0"/>
                    </a:cubicBezTo>
                    <a:cubicBezTo>
                      <a:pt x="0" y="0"/>
                      <a:pt x="0" y="1"/>
                      <a:pt x="0" y="1"/>
                    </a:cubicBezTo>
                    <a:cubicBezTo>
                      <a:pt x="0" y="4"/>
                      <a:pt x="0" y="7"/>
                      <a:pt x="0" y="10"/>
                    </a:cubicBezTo>
                    <a:cubicBezTo>
                      <a:pt x="0" y="11"/>
                      <a:pt x="0" y="11"/>
                      <a:pt x="1" y="11"/>
                    </a:cubicBezTo>
                    <a:cubicBezTo>
                      <a:pt x="2" y="11"/>
                      <a:pt x="3" y="11"/>
                      <a:pt x="3"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5" name="Google Shape;2585;p39"/>
              <p:cNvSpPr/>
              <p:nvPr/>
            </p:nvSpPr>
            <p:spPr>
              <a:xfrm>
                <a:off x="1605495" y="4924855"/>
                <a:ext cx="18527" cy="74109"/>
              </a:xfrm>
              <a:custGeom>
                <a:avLst/>
                <a:gdLst/>
                <a:ahLst/>
                <a:cxnLst/>
                <a:rect l="l" t="t" r="r" b="b"/>
                <a:pathLst>
                  <a:path w="4" h="15" extrusionOk="0">
                    <a:moveTo>
                      <a:pt x="0" y="2"/>
                    </a:moveTo>
                    <a:cubicBezTo>
                      <a:pt x="0" y="2"/>
                      <a:pt x="0" y="3"/>
                      <a:pt x="0" y="4"/>
                    </a:cubicBezTo>
                    <a:cubicBezTo>
                      <a:pt x="0" y="7"/>
                      <a:pt x="1" y="10"/>
                      <a:pt x="1" y="13"/>
                    </a:cubicBezTo>
                    <a:cubicBezTo>
                      <a:pt x="2" y="14"/>
                      <a:pt x="2" y="15"/>
                      <a:pt x="3" y="14"/>
                    </a:cubicBezTo>
                    <a:cubicBezTo>
                      <a:pt x="4" y="14"/>
                      <a:pt x="4" y="13"/>
                      <a:pt x="4" y="13"/>
                    </a:cubicBezTo>
                    <a:cubicBezTo>
                      <a:pt x="3" y="10"/>
                      <a:pt x="3" y="7"/>
                      <a:pt x="3" y="4"/>
                    </a:cubicBezTo>
                    <a:cubicBezTo>
                      <a:pt x="3" y="3"/>
                      <a:pt x="3" y="2"/>
                      <a:pt x="3" y="2"/>
                    </a:cubicBezTo>
                    <a:cubicBezTo>
                      <a:pt x="3" y="1"/>
                      <a:pt x="3" y="0"/>
                      <a:pt x="2" y="0"/>
                    </a:cubicBezTo>
                    <a:cubicBezTo>
                      <a:pt x="1" y="0"/>
                      <a:pt x="0" y="1"/>
                      <a:pt x="0"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86" name="Google Shape;2586;p39"/>
            <p:cNvGrpSpPr/>
            <p:nvPr/>
          </p:nvGrpSpPr>
          <p:grpSpPr>
            <a:xfrm>
              <a:off x="6394685" y="3563059"/>
              <a:ext cx="69477" cy="106531"/>
              <a:chOff x="-1437590" y="4151347"/>
              <a:chExt cx="69477" cy="106531"/>
            </a:xfrm>
          </p:grpSpPr>
          <p:sp>
            <p:nvSpPr>
              <p:cNvPr id="2587" name="Google Shape;2587;p39"/>
              <p:cNvSpPr/>
              <p:nvPr/>
            </p:nvSpPr>
            <p:spPr>
              <a:xfrm>
                <a:off x="-1437590" y="4183769"/>
                <a:ext cx="32423" cy="74109"/>
              </a:xfrm>
              <a:custGeom>
                <a:avLst/>
                <a:gdLst/>
                <a:ahLst/>
                <a:cxnLst/>
                <a:rect l="l" t="t" r="r" b="b"/>
                <a:pathLst>
                  <a:path w="6" h="15" extrusionOk="0">
                    <a:moveTo>
                      <a:pt x="1" y="2"/>
                    </a:moveTo>
                    <a:cubicBezTo>
                      <a:pt x="1" y="6"/>
                      <a:pt x="2" y="10"/>
                      <a:pt x="3" y="13"/>
                    </a:cubicBezTo>
                    <a:cubicBezTo>
                      <a:pt x="3" y="14"/>
                      <a:pt x="4" y="15"/>
                      <a:pt x="5" y="14"/>
                    </a:cubicBezTo>
                    <a:cubicBezTo>
                      <a:pt x="6" y="14"/>
                      <a:pt x="6" y="14"/>
                      <a:pt x="6" y="13"/>
                    </a:cubicBezTo>
                    <a:cubicBezTo>
                      <a:pt x="5" y="9"/>
                      <a:pt x="4" y="5"/>
                      <a:pt x="3" y="1"/>
                    </a:cubicBezTo>
                    <a:cubicBezTo>
                      <a:pt x="3" y="1"/>
                      <a:pt x="2" y="0"/>
                      <a:pt x="2" y="0"/>
                    </a:cubicBezTo>
                    <a:cubicBezTo>
                      <a:pt x="1" y="0"/>
                      <a:pt x="0" y="1"/>
                      <a:pt x="1"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8" name="Google Shape;2588;p39"/>
              <p:cNvSpPr/>
              <p:nvPr/>
            </p:nvSpPr>
            <p:spPr>
              <a:xfrm>
                <a:off x="-1382008" y="4151347"/>
                <a:ext cx="13895" cy="97268"/>
              </a:xfrm>
              <a:custGeom>
                <a:avLst/>
                <a:gdLst/>
                <a:ahLst/>
                <a:cxnLst/>
                <a:rect l="l" t="t" r="r" b="b"/>
                <a:pathLst>
                  <a:path w="3" h="20" extrusionOk="0">
                    <a:moveTo>
                      <a:pt x="0" y="1"/>
                    </a:moveTo>
                    <a:cubicBezTo>
                      <a:pt x="0" y="3"/>
                      <a:pt x="0" y="6"/>
                      <a:pt x="0" y="8"/>
                    </a:cubicBezTo>
                    <a:cubicBezTo>
                      <a:pt x="0" y="11"/>
                      <a:pt x="0" y="15"/>
                      <a:pt x="0" y="18"/>
                    </a:cubicBezTo>
                    <a:cubicBezTo>
                      <a:pt x="0" y="19"/>
                      <a:pt x="1" y="20"/>
                      <a:pt x="2" y="20"/>
                    </a:cubicBezTo>
                    <a:cubicBezTo>
                      <a:pt x="3" y="19"/>
                      <a:pt x="3" y="19"/>
                      <a:pt x="3" y="18"/>
                    </a:cubicBezTo>
                    <a:cubicBezTo>
                      <a:pt x="3" y="15"/>
                      <a:pt x="2" y="11"/>
                      <a:pt x="2" y="8"/>
                    </a:cubicBezTo>
                    <a:cubicBezTo>
                      <a:pt x="2" y="6"/>
                      <a:pt x="3" y="3"/>
                      <a:pt x="3" y="1"/>
                    </a:cubicBezTo>
                    <a:cubicBezTo>
                      <a:pt x="3" y="1"/>
                      <a:pt x="2" y="0"/>
                      <a:pt x="1" y="0"/>
                    </a:cubicBezTo>
                    <a:cubicBezTo>
                      <a:pt x="1" y="0"/>
                      <a:pt x="0"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589" name="Google Shape;2589;p39"/>
          <p:cNvGrpSpPr/>
          <p:nvPr/>
        </p:nvGrpSpPr>
        <p:grpSpPr>
          <a:xfrm flipH="1">
            <a:off x="6923400" y="2341715"/>
            <a:ext cx="542700" cy="686868"/>
            <a:chOff x="1091485" y="3609090"/>
            <a:chExt cx="542700" cy="686868"/>
          </a:xfrm>
        </p:grpSpPr>
        <p:sp>
          <p:nvSpPr>
            <p:cNvPr id="2590" name="Google Shape;2590;p39"/>
            <p:cNvSpPr/>
            <p:nvPr/>
          </p:nvSpPr>
          <p:spPr>
            <a:xfrm>
              <a:off x="1270563" y="3609090"/>
              <a:ext cx="94800" cy="169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1" name="Google Shape;2591;p39"/>
            <p:cNvSpPr/>
            <p:nvPr/>
          </p:nvSpPr>
          <p:spPr>
            <a:xfrm>
              <a:off x="1106415" y="3922458"/>
              <a:ext cx="507600" cy="373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2" name="Google Shape;2592;p39"/>
            <p:cNvSpPr/>
            <p:nvPr/>
          </p:nvSpPr>
          <p:spPr>
            <a:xfrm>
              <a:off x="1161131" y="4036862"/>
              <a:ext cx="996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3" name="Google Shape;2593;p39"/>
            <p:cNvSpPr/>
            <p:nvPr/>
          </p:nvSpPr>
          <p:spPr>
            <a:xfrm>
              <a:off x="1459581" y="4036862"/>
              <a:ext cx="104400" cy="129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4" name="Google Shape;2594;p39"/>
            <p:cNvSpPr/>
            <p:nvPr/>
          </p:nvSpPr>
          <p:spPr>
            <a:xfrm>
              <a:off x="1106415" y="3713546"/>
              <a:ext cx="507600" cy="224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5" name="Google Shape;2595;p39"/>
            <p:cNvSpPr/>
            <p:nvPr/>
          </p:nvSpPr>
          <p:spPr>
            <a:xfrm>
              <a:off x="1091485" y="3906470"/>
              <a:ext cx="542700" cy="65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6" name="Google Shape;2596;p39"/>
          <p:cNvSpPr/>
          <p:nvPr/>
        </p:nvSpPr>
        <p:spPr>
          <a:xfrm rot="5400000">
            <a:off x="3871510" y="1360452"/>
            <a:ext cx="5795487" cy="2327826"/>
          </a:xfrm>
          <a:custGeom>
            <a:avLst/>
            <a:gdLst/>
            <a:ahLst/>
            <a:cxnLst/>
            <a:rect l="l" t="t" r="r" b="b"/>
            <a:pathLst>
              <a:path w="10723" h="4307" extrusionOk="0">
                <a:moveTo>
                  <a:pt x="7539" y="4307"/>
                </a:moveTo>
                <a:lnTo>
                  <a:pt x="7539" y="4307"/>
                </a:lnTo>
                <a:cubicBezTo>
                  <a:pt x="6958" y="4307"/>
                  <a:pt x="6484" y="3827"/>
                  <a:pt x="6484" y="3247"/>
                </a:cubicBezTo>
                <a:cubicBezTo>
                  <a:pt x="6484" y="1108"/>
                  <a:pt x="6484" y="1108"/>
                  <a:pt x="6484" y="1108"/>
                </a:cubicBezTo>
                <a:cubicBezTo>
                  <a:pt x="6484" y="667"/>
                  <a:pt x="6124" y="307"/>
                  <a:pt x="5678" y="307"/>
                </a:cubicBezTo>
                <a:cubicBezTo>
                  <a:pt x="5237" y="307"/>
                  <a:pt x="4877" y="667"/>
                  <a:pt x="4877" y="1108"/>
                </a:cubicBezTo>
                <a:cubicBezTo>
                  <a:pt x="4877" y="1390"/>
                  <a:pt x="4877" y="1390"/>
                  <a:pt x="4877" y="1390"/>
                </a:cubicBezTo>
                <a:cubicBezTo>
                  <a:pt x="4877" y="1822"/>
                  <a:pt x="4532" y="2172"/>
                  <a:pt x="4100" y="2172"/>
                </a:cubicBezTo>
                <a:cubicBezTo>
                  <a:pt x="3515" y="2172"/>
                  <a:pt x="3515" y="2172"/>
                  <a:pt x="3515" y="2172"/>
                </a:cubicBezTo>
                <a:cubicBezTo>
                  <a:pt x="3256" y="2172"/>
                  <a:pt x="3045" y="2384"/>
                  <a:pt x="3045" y="2642"/>
                </a:cubicBezTo>
                <a:cubicBezTo>
                  <a:pt x="3045" y="3275"/>
                  <a:pt x="2527" y="3793"/>
                  <a:pt x="1894" y="3793"/>
                </a:cubicBezTo>
                <a:cubicBezTo>
                  <a:pt x="0" y="3793"/>
                  <a:pt x="0" y="3793"/>
                  <a:pt x="0" y="3793"/>
                </a:cubicBezTo>
                <a:cubicBezTo>
                  <a:pt x="0" y="3487"/>
                  <a:pt x="0" y="3487"/>
                  <a:pt x="0" y="3487"/>
                </a:cubicBezTo>
                <a:cubicBezTo>
                  <a:pt x="1894" y="3487"/>
                  <a:pt x="1894" y="3487"/>
                  <a:pt x="1894" y="3487"/>
                </a:cubicBezTo>
                <a:cubicBezTo>
                  <a:pt x="2359" y="3487"/>
                  <a:pt x="2738" y="3108"/>
                  <a:pt x="2738" y="2642"/>
                </a:cubicBezTo>
                <a:cubicBezTo>
                  <a:pt x="2738" y="2211"/>
                  <a:pt x="3088" y="1861"/>
                  <a:pt x="3515" y="1861"/>
                </a:cubicBezTo>
                <a:cubicBezTo>
                  <a:pt x="4100" y="1861"/>
                  <a:pt x="4100" y="1861"/>
                  <a:pt x="4100" y="1861"/>
                </a:cubicBezTo>
                <a:cubicBezTo>
                  <a:pt x="4359" y="1861"/>
                  <a:pt x="4570" y="1650"/>
                  <a:pt x="4570" y="1390"/>
                </a:cubicBezTo>
                <a:cubicBezTo>
                  <a:pt x="4570" y="1108"/>
                  <a:pt x="4570" y="1108"/>
                  <a:pt x="4570" y="1108"/>
                </a:cubicBezTo>
                <a:cubicBezTo>
                  <a:pt x="4570" y="499"/>
                  <a:pt x="5069" y="0"/>
                  <a:pt x="5678" y="0"/>
                </a:cubicBezTo>
                <a:cubicBezTo>
                  <a:pt x="6292" y="0"/>
                  <a:pt x="6791" y="499"/>
                  <a:pt x="6791" y="1108"/>
                </a:cubicBezTo>
                <a:cubicBezTo>
                  <a:pt x="6791" y="3247"/>
                  <a:pt x="6791" y="3247"/>
                  <a:pt x="6791" y="3247"/>
                </a:cubicBezTo>
                <a:cubicBezTo>
                  <a:pt x="6791" y="3659"/>
                  <a:pt x="7127" y="3995"/>
                  <a:pt x="7539" y="3995"/>
                </a:cubicBezTo>
                <a:cubicBezTo>
                  <a:pt x="7956" y="3995"/>
                  <a:pt x="8292" y="3659"/>
                  <a:pt x="8292" y="3247"/>
                </a:cubicBezTo>
                <a:cubicBezTo>
                  <a:pt x="8292" y="2273"/>
                  <a:pt x="8292" y="2273"/>
                  <a:pt x="8292" y="2273"/>
                </a:cubicBezTo>
                <a:cubicBezTo>
                  <a:pt x="8292" y="1846"/>
                  <a:pt x="8642" y="1496"/>
                  <a:pt x="9069" y="1496"/>
                </a:cubicBezTo>
                <a:cubicBezTo>
                  <a:pt x="10723" y="1496"/>
                  <a:pt x="10723" y="1496"/>
                  <a:pt x="10723" y="1496"/>
                </a:cubicBezTo>
                <a:cubicBezTo>
                  <a:pt x="10723" y="1803"/>
                  <a:pt x="10723" y="1803"/>
                  <a:pt x="10723" y="1803"/>
                </a:cubicBezTo>
                <a:cubicBezTo>
                  <a:pt x="9069" y="1803"/>
                  <a:pt x="9069" y="1803"/>
                  <a:pt x="9069" y="1803"/>
                </a:cubicBezTo>
                <a:cubicBezTo>
                  <a:pt x="8810" y="1803"/>
                  <a:pt x="8599" y="2014"/>
                  <a:pt x="8599" y="2273"/>
                </a:cubicBezTo>
                <a:cubicBezTo>
                  <a:pt x="8599" y="3247"/>
                  <a:pt x="8599" y="3247"/>
                  <a:pt x="8599" y="3247"/>
                </a:cubicBezTo>
                <a:cubicBezTo>
                  <a:pt x="8599" y="3827"/>
                  <a:pt x="8124" y="4307"/>
                  <a:pt x="7539" y="430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97" name="Google Shape;2597;p39"/>
          <p:cNvGrpSpPr/>
          <p:nvPr/>
        </p:nvGrpSpPr>
        <p:grpSpPr>
          <a:xfrm>
            <a:off x="7466106" y="3158473"/>
            <a:ext cx="1185329" cy="1953221"/>
            <a:chOff x="7466106" y="3158473"/>
            <a:chExt cx="1185329" cy="1953221"/>
          </a:xfrm>
        </p:grpSpPr>
        <p:grpSp>
          <p:nvGrpSpPr>
            <p:cNvPr id="2598" name="Google Shape;2598;p39"/>
            <p:cNvGrpSpPr/>
            <p:nvPr/>
          </p:nvGrpSpPr>
          <p:grpSpPr>
            <a:xfrm>
              <a:off x="7781334" y="3158473"/>
              <a:ext cx="870101" cy="775661"/>
              <a:chOff x="7948459" y="3158473"/>
              <a:chExt cx="870101" cy="775661"/>
            </a:xfrm>
          </p:grpSpPr>
          <p:sp>
            <p:nvSpPr>
              <p:cNvPr id="2599" name="Google Shape;2599;p39"/>
              <p:cNvSpPr/>
              <p:nvPr/>
            </p:nvSpPr>
            <p:spPr>
              <a:xfrm>
                <a:off x="8123828" y="3246157"/>
                <a:ext cx="586812" cy="647508"/>
              </a:xfrm>
              <a:custGeom>
                <a:avLst/>
                <a:gdLst/>
                <a:ahLst/>
                <a:cxnLst/>
                <a:rect l="l" t="t" r="r" b="b"/>
                <a:pathLst>
                  <a:path w="87" h="96" extrusionOk="0">
                    <a:moveTo>
                      <a:pt x="87" y="96"/>
                    </a:moveTo>
                    <a:lnTo>
                      <a:pt x="0" y="96"/>
                    </a:lnTo>
                    <a:lnTo>
                      <a:pt x="0" y="55"/>
                    </a:lnTo>
                    <a:lnTo>
                      <a:pt x="42" y="0"/>
                    </a:lnTo>
                    <a:lnTo>
                      <a:pt x="87" y="55"/>
                    </a:lnTo>
                    <a:lnTo>
                      <a:pt x="87" y="96"/>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0" name="Google Shape;2600;p39"/>
              <p:cNvSpPr/>
              <p:nvPr/>
            </p:nvSpPr>
            <p:spPr>
              <a:xfrm>
                <a:off x="8123828" y="3246157"/>
                <a:ext cx="586812" cy="647508"/>
              </a:xfrm>
              <a:custGeom>
                <a:avLst/>
                <a:gdLst/>
                <a:ahLst/>
                <a:cxnLst/>
                <a:rect l="l" t="t" r="r" b="b"/>
                <a:pathLst>
                  <a:path w="87" h="96" extrusionOk="0">
                    <a:moveTo>
                      <a:pt x="87" y="96"/>
                    </a:moveTo>
                    <a:lnTo>
                      <a:pt x="0" y="96"/>
                    </a:lnTo>
                    <a:lnTo>
                      <a:pt x="0" y="55"/>
                    </a:lnTo>
                    <a:lnTo>
                      <a:pt x="42" y="0"/>
                    </a:lnTo>
                    <a:lnTo>
                      <a:pt x="87" y="55"/>
                    </a:lnTo>
                    <a:lnTo>
                      <a:pt x="87" y="96"/>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1" name="Google Shape;2601;p39"/>
              <p:cNvSpPr/>
              <p:nvPr/>
            </p:nvSpPr>
            <p:spPr>
              <a:xfrm>
                <a:off x="8204768" y="3684574"/>
                <a:ext cx="94500" cy="945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2" name="Google Shape;2602;p39"/>
              <p:cNvSpPr/>
              <p:nvPr/>
            </p:nvSpPr>
            <p:spPr>
              <a:xfrm>
                <a:off x="8535272" y="3684574"/>
                <a:ext cx="94500" cy="945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3" name="Google Shape;2603;p39"/>
              <p:cNvSpPr/>
              <p:nvPr/>
            </p:nvSpPr>
            <p:spPr>
              <a:xfrm>
                <a:off x="8373392" y="3428268"/>
                <a:ext cx="81900" cy="819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4" name="Google Shape;2604;p39"/>
              <p:cNvSpPr/>
              <p:nvPr/>
            </p:nvSpPr>
            <p:spPr>
              <a:xfrm>
                <a:off x="8009164" y="3158473"/>
                <a:ext cx="809396" cy="485631"/>
              </a:xfrm>
              <a:custGeom>
                <a:avLst/>
                <a:gdLst/>
                <a:ahLst/>
                <a:cxnLst/>
                <a:rect l="l" t="t" r="r" b="b"/>
                <a:pathLst>
                  <a:path w="120" h="72" extrusionOk="0">
                    <a:moveTo>
                      <a:pt x="14" y="72"/>
                    </a:moveTo>
                    <a:lnTo>
                      <a:pt x="0" y="72"/>
                    </a:lnTo>
                    <a:lnTo>
                      <a:pt x="61" y="0"/>
                    </a:lnTo>
                    <a:lnTo>
                      <a:pt x="120" y="72"/>
                    </a:lnTo>
                    <a:lnTo>
                      <a:pt x="106" y="72"/>
                    </a:lnTo>
                    <a:lnTo>
                      <a:pt x="59" y="16"/>
                    </a:lnTo>
                    <a:lnTo>
                      <a:pt x="14" y="72"/>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5" name="Google Shape;2605;p39"/>
              <p:cNvSpPr/>
              <p:nvPr/>
            </p:nvSpPr>
            <p:spPr>
              <a:xfrm>
                <a:off x="8339667" y="3671084"/>
                <a:ext cx="134899" cy="222581"/>
              </a:xfrm>
              <a:custGeom>
                <a:avLst/>
                <a:gdLst/>
                <a:ahLst/>
                <a:cxnLst/>
                <a:rect l="l" t="t" r="r" b="b"/>
                <a:pathLst>
                  <a:path w="19" h="32" extrusionOk="0">
                    <a:moveTo>
                      <a:pt x="19" y="10"/>
                    </a:moveTo>
                    <a:cubicBezTo>
                      <a:pt x="19" y="4"/>
                      <a:pt x="15" y="0"/>
                      <a:pt x="10" y="0"/>
                    </a:cubicBezTo>
                    <a:cubicBezTo>
                      <a:pt x="4" y="0"/>
                      <a:pt x="0" y="4"/>
                      <a:pt x="0" y="10"/>
                    </a:cubicBezTo>
                    <a:cubicBezTo>
                      <a:pt x="0" y="32"/>
                      <a:pt x="0" y="32"/>
                      <a:pt x="0" y="32"/>
                    </a:cubicBezTo>
                    <a:cubicBezTo>
                      <a:pt x="19" y="32"/>
                      <a:pt x="19" y="32"/>
                      <a:pt x="19" y="32"/>
                    </a:cubicBezTo>
                    <a:lnTo>
                      <a:pt x="19"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6" name="Google Shape;2606;p39"/>
              <p:cNvSpPr/>
              <p:nvPr/>
            </p:nvSpPr>
            <p:spPr>
              <a:xfrm>
                <a:off x="7948459" y="3738533"/>
                <a:ext cx="323759" cy="195602"/>
              </a:xfrm>
              <a:custGeom>
                <a:avLst/>
                <a:gdLst/>
                <a:ahLst/>
                <a:cxnLst/>
                <a:rect l="l" t="t" r="r" b="b"/>
                <a:pathLst>
                  <a:path w="46" h="28" extrusionOk="0">
                    <a:moveTo>
                      <a:pt x="46" y="20"/>
                    </a:moveTo>
                    <a:cubicBezTo>
                      <a:pt x="46" y="17"/>
                      <a:pt x="44" y="15"/>
                      <a:pt x="42" y="13"/>
                    </a:cubicBezTo>
                    <a:cubicBezTo>
                      <a:pt x="42" y="13"/>
                      <a:pt x="42" y="13"/>
                      <a:pt x="42" y="13"/>
                    </a:cubicBezTo>
                    <a:cubicBezTo>
                      <a:pt x="42" y="9"/>
                      <a:pt x="39" y="5"/>
                      <a:pt x="35" y="5"/>
                    </a:cubicBezTo>
                    <a:cubicBezTo>
                      <a:pt x="33" y="5"/>
                      <a:pt x="32" y="5"/>
                      <a:pt x="31" y="6"/>
                    </a:cubicBezTo>
                    <a:cubicBezTo>
                      <a:pt x="30" y="3"/>
                      <a:pt x="27" y="0"/>
                      <a:pt x="24" y="0"/>
                    </a:cubicBezTo>
                    <a:cubicBezTo>
                      <a:pt x="21" y="0"/>
                      <a:pt x="19" y="2"/>
                      <a:pt x="17" y="4"/>
                    </a:cubicBezTo>
                    <a:cubicBezTo>
                      <a:pt x="16" y="3"/>
                      <a:pt x="14" y="2"/>
                      <a:pt x="13" y="2"/>
                    </a:cubicBezTo>
                    <a:cubicBezTo>
                      <a:pt x="8" y="2"/>
                      <a:pt x="5" y="6"/>
                      <a:pt x="5" y="10"/>
                    </a:cubicBezTo>
                    <a:cubicBezTo>
                      <a:pt x="5" y="11"/>
                      <a:pt x="5" y="12"/>
                      <a:pt x="6" y="13"/>
                    </a:cubicBezTo>
                    <a:cubicBezTo>
                      <a:pt x="2" y="13"/>
                      <a:pt x="0" y="17"/>
                      <a:pt x="0" y="20"/>
                    </a:cubicBezTo>
                    <a:cubicBezTo>
                      <a:pt x="0" y="24"/>
                      <a:pt x="3" y="28"/>
                      <a:pt x="7" y="28"/>
                    </a:cubicBezTo>
                    <a:cubicBezTo>
                      <a:pt x="7" y="28"/>
                      <a:pt x="7" y="28"/>
                      <a:pt x="7" y="28"/>
                    </a:cubicBezTo>
                    <a:cubicBezTo>
                      <a:pt x="7" y="28"/>
                      <a:pt x="7" y="28"/>
                      <a:pt x="7" y="28"/>
                    </a:cubicBezTo>
                    <a:cubicBezTo>
                      <a:pt x="7" y="28"/>
                      <a:pt x="33" y="28"/>
                      <a:pt x="39" y="28"/>
                    </a:cubicBezTo>
                    <a:cubicBezTo>
                      <a:pt x="45" y="28"/>
                      <a:pt x="46" y="24"/>
                      <a:pt x="46"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607" name="Google Shape;2607;p39"/>
            <p:cNvGrpSpPr/>
            <p:nvPr/>
          </p:nvGrpSpPr>
          <p:grpSpPr>
            <a:xfrm>
              <a:off x="7466106" y="4026068"/>
              <a:ext cx="964618" cy="1085626"/>
              <a:chOff x="7466106" y="4026068"/>
              <a:chExt cx="964618" cy="1085626"/>
            </a:xfrm>
          </p:grpSpPr>
          <p:sp>
            <p:nvSpPr>
              <p:cNvPr id="2608" name="Google Shape;2608;p39"/>
              <p:cNvSpPr/>
              <p:nvPr/>
            </p:nvSpPr>
            <p:spPr>
              <a:xfrm>
                <a:off x="7587696" y="4139492"/>
                <a:ext cx="705225" cy="874982"/>
              </a:xfrm>
              <a:custGeom>
                <a:avLst/>
                <a:gdLst/>
                <a:ahLst/>
                <a:cxnLst/>
                <a:rect l="l" t="t" r="r" b="b"/>
                <a:pathLst>
                  <a:path w="87" h="108" extrusionOk="0">
                    <a:moveTo>
                      <a:pt x="87" y="108"/>
                    </a:moveTo>
                    <a:lnTo>
                      <a:pt x="0" y="108"/>
                    </a:lnTo>
                    <a:lnTo>
                      <a:pt x="0" y="55"/>
                    </a:lnTo>
                    <a:lnTo>
                      <a:pt x="44" y="0"/>
                    </a:lnTo>
                    <a:lnTo>
                      <a:pt x="87" y="55"/>
                    </a:lnTo>
                    <a:lnTo>
                      <a:pt x="87" y="108"/>
                    </a:lnTo>
                    <a:close/>
                  </a:path>
                </a:pathLst>
              </a:custGeom>
              <a:solidFill>
                <a:srgbClr val="FFB85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9" name="Google Shape;2609;p39"/>
              <p:cNvSpPr/>
              <p:nvPr/>
            </p:nvSpPr>
            <p:spPr>
              <a:xfrm>
                <a:off x="7587696" y="4139492"/>
                <a:ext cx="705225" cy="874982"/>
              </a:xfrm>
              <a:custGeom>
                <a:avLst/>
                <a:gdLst/>
                <a:ahLst/>
                <a:cxnLst/>
                <a:rect l="l" t="t" r="r" b="b"/>
                <a:pathLst>
                  <a:path w="87" h="108" extrusionOk="0">
                    <a:moveTo>
                      <a:pt x="87" y="108"/>
                    </a:moveTo>
                    <a:lnTo>
                      <a:pt x="0" y="108"/>
                    </a:lnTo>
                    <a:lnTo>
                      <a:pt x="0" y="55"/>
                    </a:lnTo>
                    <a:lnTo>
                      <a:pt x="44" y="0"/>
                    </a:lnTo>
                    <a:lnTo>
                      <a:pt x="87" y="55"/>
                    </a:lnTo>
                    <a:lnTo>
                      <a:pt x="87" y="108"/>
                    </a:lnTo>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0" name="Google Shape;2610;p39"/>
              <p:cNvSpPr/>
              <p:nvPr/>
            </p:nvSpPr>
            <p:spPr>
              <a:xfrm>
                <a:off x="7701181" y="4795729"/>
                <a:ext cx="105600" cy="120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1" name="Google Shape;2611;p39"/>
              <p:cNvSpPr/>
              <p:nvPr/>
            </p:nvSpPr>
            <p:spPr>
              <a:xfrm>
                <a:off x="8090271" y="4795729"/>
                <a:ext cx="113400" cy="120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2" name="Google Shape;2612;p39"/>
              <p:cNvSpPr/>
              <p:nvPr/>
            </p:nvSpPr>
            <p:spPr>
              <a:xfrm>
                <a:off x="7879514" y="4350136"/>
                <a:ext cx="130200" cy="1299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3" name="Google Shape;2613;p39"/>
              <p:cNvSpPr/>
              <p:nvPr/>
            </p:nvSpPr>
            <p:spPr>
              <a:xfrm>
                <a:off x="7466106" y="4026068"/>
                <a:ext cx="964618" cy="591423"/>
              </a:xfrm>
              <a:custGeom>
                <a:avLst/>
                <a:gdLst/>
                <a:ahLst/>
                <a:cxnLst/>
                <a:rect l="l" t="t" r="r" b="b"/>
                <a:pathLst>
                  <a:path w="119" h="73" extrusionOk="0">
                    <a:moveTo>
                      <a:pt x="13" y="73"/>
                    </a:moveTo>
                    <a:lnTo>
                      <a:pt x="0" y="73"/>
                    </a:lnTo>
                    <a:lnTo>
                      <a:pt x="59" y="0"/>
                    </a:lnTo>
                    <a:lnTo>
                      <a:pt x="119" y="73"/>
                    </a:lnTo>
                    <a:lnTo>
                      <a:pt x="104" y="73"/>
                    </a:lnTo>
                    <a:lnTo>
                      <a:pt x="59" y="17"/>
                    </a:lnTo>
                    <a:lnTo>
                      <a:pt x="13" y="73"/>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4" name="Google Shape;2614;p39"/>
              <p:cNvSpPr/>
              <p:nvPr/>
            </p:nvSpPr>
            <p:spPr>
              <a:xfrm>
                <a:off x="7466106" y="4026068"/>
                <a:ext cx="964618" cy="591423"/>
              </a:xfrm>
              <a:custGeom>
                <a:avLst/>
                <a:gdLst/>
                <a:ahLst/>
                <a:cxnLst/>
                <a:rect l="l" t="t" r="r" b="b"/>
                <a:pathLst>
                  <a:path w="119" h="73" extrusionOk="0">
                    <a:moveTo>
                      <a:pt x="13" y="73"/>
                    </a:moveTo>
                    <a:lnTo>
                      <a:pt x="0" y="73"/>
                    </a:lnTo>
                    <a:lnTo>
                      <a:pt x="59" y="0"/>
                    </a:lnTo>
                    <a:lnTo>
                      <a:pt x="119" y="73"/>
                    </a:lnTo>
                    <a:lnTo>
                      <a:pt x="104" y="73"/>
                    </a:lnTo>
                    <a:lnTo>
                      <a:pt x="59" y="17"/>
                    </a:lnTo>
                    <a:lnTo>
                      <a:pt x="13" y="73"/>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5" name="Google Shape;2615;p39"/>
              <p:cNvSpPr/>
              <p:nvPr/>
            </p:nvSpPr>
            <p:spPr>
              <a:xfrm>
                <a:off x="7847090" y="4747118"/>
                <a:ext cx="170227" cy="267356"/>
              </a:xfrm>
              <a:custGeom>
                <a:avLst/>
                <a:gdLst/>
                <a:ahLst/>
                <a:cxnLst/>
                <a:rect l="l" t="t" r="r" b="b"/>
                <a:pathLst>
                  <a:path w="20" h="32" extrusionOk="0">
                    <a:moveTo>
                      <a:pt x="20" y="10"/>
                    </a:moveTo>
                    <a:cubicBezTo>
                      <a:pt x="20" y="4"/>
                      <a:pt x="16" y="0"/>
                      <a:pt x="10" y="0"/>
                    </a:cubicBezTo>
                    <a:cubicBezTo>
                      <a:pt x="5" y="0"/>
                      <a:pt x="0" y="4"/>
                      <a:pt x="0" y="10"/>
                    </a:cubicBezTo>
                    <a:cubicBezTo>
                      <a:pt x="0" y="32"/>
                      <a:pt x="0" y="32"/>
                      <a:pt x="0" y="32"/>
                    </a:cubicBezTo>
                    <a:cubicBezTo>
                      <a:pt x="20" y="32"/>
                      <a:pt x="20" y="32"/>
                      <a:pt x="20" y="32"/>
                    </a:cubicBezTo>
                    <a:lnTo>
                      <a:pt x="20" y="10"/>
                    </a:lnTo>
                    <a:close/>
                  </a:path>
                </a:pathLst>
              </a:custGeom>
              <a:solidFill>
                <a:schemeClr val="accent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6" name="Google Shape;2616;p39"/>
              <p:cNvSpPr/>
              <p:nvPr/>
            </p:nvSpPr>
            <p:spPr>
              <a:xfrm>
                <a:off x="7701112" y="4576983"/>
                <a:ext cx="105600" cy="1134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7" name="Google Shape;2617;p39"/>
              <p:cNvSpPr/>
              <p:nvPr/>
            </p:nvSpPr>
            <p:spPr>
              <a:xfrm>
                <a:off x="8090271" y="4576983"/>
                <a:ext cx="120600" cy="1134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8" name="Google Shape;2618;p39"/>
              <p:cNvSpPr/>
              <p:nvPr/>
            </p:nvSpPr>
            <p:spPr>
              <a:xfrm>
                <a:off x="7895726" y="4576983"/>
                <a:ext cx="120600" cy="120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9" name="Google Shape;2619;p39"/>
              <p:cNvSpPr/>
              <p:nvPr/>
            </p:nvSpPr>
            <p:spPr>
              <a:xfrm>
                <a:off x="7749818" y="4876745"/>
                <a:ext cx="380984" cy="234949"/>
              </a:xfrm>
              <a:custGeom>
                <a:avLst/>
                <a:gdLst/>
                <a:ahLst/>
                <a:cxnLst/>
                <a:rect l="l" t="t" r="r" b="b"/>
                <a:pathLst>
                  <a:path w="46" h="28" extrusionOk="0">
                    <a:moveTo>
                      <a:pt x="46" y="20"/>
                    </a:moveTo>
                    <a:cubicBezTo>
                      <a:pt x="46" y="17"/>
                      <a:pt x="45" y="15"/>
                      <a:pt x="43" y="13"/>
                    </a:cubicBezTo>
                    <a:cubicBezTo>
                      <a:pt x="43" y="13"/>
                      <a:pt x="43" y="13"/>
                      <a:pt x="43" y="13"/>
                    </a:cubicBezTo>
                    <a:cubicBezTo>
                      <a:pt x="43" y="9"/>
                      <a:pt x="39" y="5"/>
                      <a:pt x="35" y="5"/>
                    </a:cubicBezTo>
                    <a:cubicBezTo>
                      <a:pt x="34" y="5"/>
                      <a:pt x="33" y="6"/>
                      <a:pt x="32" y="6"/>
                    </a:cubicBezTo>
                    <a:cubicBezTo>
                      <a:pt x="31" y="3"/>
                      <a:pt x="28" y="0"/>
                      <a:pt x="24" y="0"/>
                    </a:cubicBezTo>
                    <a:cubicBezTo>
                      <a:pt x="21" y="0"/>
                      <a:pt x="19" y="2"/>
                      <a:pt x="18" y="4"/>
                    </a:cubicBezTo>
                    <a:cubicBezTo>
                      <a:pt x="16" y="3"/>
                      <a:pt x="15" y="2"/>
                      <a:pt x="13" y="2"/>
                    </a:cubicBezTo>
                    <a:cubicBezTo>
                      <a:pt x="9" y="2"/>
                      <a:pt x="5" y="6"/>
                      <a:pt x="5" y="10"/>
                    </a:cubicBezTo>
                    <a:cubicBezTo>
                      <a:pt x="5" y="11"/>
                      <a:pt x="6" y="12"/>
                      <a:pt x="6" y="13"/>
                    </a:cubicBezTo>
                    <a:cubicBezTo>
                      <a:pt x="2" y="14"/>
                      <a:pt x="0" y="17"/>
                      <a:pt x="0" y="20"/>
                    </a:cubicBezTo>
                    <a:cubicBezTo>
                      <a:pt x="0" y="25"/>
                      <a:pt x="3" y="28"/>
                      <a:pt x="8" y="28"/>
                    </a:cubicBezTo>
                    <a:cubicBezTo>
                      <a:pt x="8" y="28"/>
                      <a:pt x="8" y="28"/>
                      <a:pt x="8" y="28"/>
                    </a:cubicBezTo>
                    <a:cubicBezTo>
                      <a:pt x="8" y="28"/>
                      <a:pt x="8" y="28"/>
                      <a:pt x="8" y="28"/>
                    </a:cubicBezTo>
                    <a:cubicBezTo>
                      <a:pt x="8" y="28"/>
                      <a:pt x="33" y="28"/>
                      <a:pt x="39" y="28"/>
                    </a:cubicBezTo>
                    <a:cubicBezTo>
                      <a:pt x="45" y="28"/>
                      <a:pt x="46" y="24"/>
                      <a:pt x="46"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4" name="Google Shape;2732;p41">
            <a:extLst>
              <a:ext uri="{FF2B5EF4-FFF2-40B4-BE49-F238E27FC236}">
                <a16:creationId xmlns:a16="http://schemas.microsoft.com/office/drawing/2014/main" id="{67DA8E02-4D85-5ADB-3CD6-BE02C99968CB}"/>
              </a:ext>
            </a:extLst>
          </p:cNvPr>
          <p:cNvGrpSpPr/>
          <p:nvPr/>
        </p:nvGrpSpPr>
        <p:grpSpPr>
          <a:xfrm>
            <a:off x="-421211" y="3956714"/>
            <a:ext cx="3666444" cy="1259688"/>
            <a:chOff x="9707818" y="4730403"/>
            <a:chExt cx="4361950" cy="1498645"/>
          </a:xfrm>
        </p:grpSpPr>
        <p:sp>
          <p:nvSpPr>
            <p:cNvPr id="5" name="Google Shape;2733;p41">
              <a:extLst>
                <a:ext uri="{FF2B5EF4-FFF2-40B4-BE49-F238E27FC236}">
                  <a16:creationId xmlns:a16="http://schemas.microsoft.com/office/drawing/2014/main" id="{26841947-7691-75C0-7A1E-E30C892830AA}"/>
                </a:ext>
              </a:extLst>
            </p:cNvPr>
            <p:cNvSpPr/>
            <p:nvPr/>
          </p:nvSpPr>
          <p:spPr>
            <a:xfrm>
              <a:off x="9707818" y="5167749"/>
              <a:ext cx="1656141" cy="1043804"/>
            </a:xfrm>
            <a:custGeom>
              <a:avLst/>
              <a:gdLst/>
              <a:ahLst/>
              <a:cxnLst/>
              <a:rect l="l" t="t" r="r" b="b"/>
              <a:pathLst>
                <a:path w="274" h="172" extrusionOk="0">
                  <a:moveTo>
                    <a:pt x="270" y="76"/>
                  </a:moveTo>
                  <a:cubicBezTo>
                    <a:pt x="267" y="53"/>
                    <a:pt x="245" y="38"/>
                    <a:pt x="222" y="42"/>
                  </a:cubicBezTo>
                  <a:cubicBezTo>
                    <a:pt x="220" y="42"/>
                    <a:pt x="217" y="43"/>
                    <a:pt x="215" y="44"/>
                  </a:cubicBezTo>
                  <a:cubicBezTo>
                    <a:pt x="215" y="42"/>
                    <a:pt x="214" y="40"/>
                    <a:pt x="214" y="38"/>
                  </a:cubicBezTo>
                  <a:cubicBezTo>
                    <a:pt x="210" y="15"/>
                    <a:pt x="189" y="0"/>
                    <a:pt x="166" y="4"/>
                  </a:cubicBezTo>
                  <a:cubicBezTo>
                    <a:pt x="154" y="6"/>
                    <a:pt x="143" y="14"/>
                    <a:pt x="137" y="24"/>
                  </a:cubicBezTo>
                  <a:cubicBezTo>
                    <a:pt x="127" y="10"/>
                    <a:pt x="109" y="3"/>
                    <a:pt x="91" y="6"/>
                  </a:cubicBezTo>
                  <a:cubicBezTo>
                    <a:pt x="66" y="10"/>
                    <a:pt x="49" y="32"/>
                    <a:pt x="50" y="56"/>
                  </a:cubicBezTo>
                  <a:cubicBezTo>
                    <a:pt x="46" y="55"/>
                    <a:pt x="42" y="55"/>
                    <a:pt x="38" y="56"/>
                  </a:cubicBezTo>
                  <a:cubicBezTo>
                    <a:pt x="15" y="60"/>
                    <a:pt x="0" y="81"/>
                    <a:pt x="4" y="104"/>
                  </a:cubicBezTo>
                  <a:cubicBezTo>
                    <a:pt x="8" y="124"/>
                    <a:pt x="25" y="139"/>
                    <a:pt x="45" y="139"/>
                  </a:cubicBezTo>
                  <a:cubicBezTo>
                    <a:pt x="46" y="139"/>
                    <a:pt x="46" y="140"/>
                    <a:pt x="46" y="141"/>
                  </a:cubicBezTo>
                  <a:cubicBezTo>
                    <a:pt x="46" y="142"/>
                    <a:pt x="46" y="144"/>
                    <a:pt x="46" y="145"/>
                  </a:cubicBezTo>
                  <a:cubicBezTo>
                    <a:pt x="46" y="160"/>
                    <a:pt x="58" y="172"/>
                    <a:pt x="73" y="172"/>
                  </a:cubicBezTo>
                  <a:cubicBezTo>
                    <a:pt x="194" y="172"/>
                    <a:pt x="194" y="172"/>
                    <a:pt x="194" y="172"/>
                  </a:cubicBezTo>
                  <a:cubicBezTo>
                    <a:pt x="209" y="172"/>
                    <a:pt x="221" y="160"/>
                    <a:pt x="221" y="145"/>
                  </a:cubicBezTo>
                  <a:cubicBezTo>
                    <a:pt x="221" y="144"/>
                    <a:pt x="221" y="143"/>
                    <a:pt x="221" y="142"/>
                  </a:cubicBezTo>
                  <a:cubicBezTo>
                    <a:pt x="225" y="136"/>
                    <a:pt x="227" y="131"/>
                    <a:pt x="230" y="125"/>
                  </a:cubicBezTo>
                  <a:cubicBezTo>
                    <a:pt x="232" y="125"/>
                    <a:pt x="234" y="125"/>
                    <a:pt x="237" y="124"/>
                  </a:cubicBezTo>
                  <a:cubicBezTo>
                    <a:pt x="259" y="120"/>
                    <a:pt x="274" y="99"/>
                    <a:pt x="270" y="76"/>
                  </a:cubicBezTo>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734;p41">
              <a:extLst>
                <a:ext uri="{FF2B5EF4-FFF2-40B4-BE49-F238E27FC236}">
                  <a16:creationId xmlns:a16="http://schemas.microsoft.com/office/drawing/2014/main" id="{20B0D6A4-9372-20DA-11B2-09C46B688DE3}"/>
                </a:ext>
              </a:extLst>
            </p:cNvPr>
            <p:cNvSpPr/>
            <p:nvPr/>
          </p:nvSpPr>
          <p:spPr>
            <a:xfrm>
              <a:off x="12413627" y="5167749"/>
              <a:ext cx="1656141" cy="1043804"/>
            </a:xfrm>
            <a:custGeom>
              <a:avLst/>
              <a:gdLst/>
              <a:ahLst/>
              <a:cxnLst/>
              <a:rect l="l" t="t" r="r" b="b"/>
              <a:pathLst>
                <a:path w="274" h="172" extrusionOk="0">
                  <a:moveTo>
                    <a:pt x="270" y="76"/>
                  </a:moveTo>
                  <a:cubicBezTo>
                    <a:pt x="266" y="53"/>
                    <a:pt x="245" y="38"/>
                    <a:pt x="222" y="42"/>
                  </a:cubicBezTo>
                  <a:cubicBezTo>
                    <a:pt x="219" y="42"/>
                    <a:pt x="217" y="43"/>
                    <a:pt x="214" y="44"/>
                  </a:cubicBezTo>
                  <a:cubicBezTo>
                    <a:pt x="214" y="42"/>
                    <a:pt x="214" y="40"/>
                    <a:pt x="214" y="38"/>
                  </a:cubicBezTo>
                  <a:cubicBezTo>
                    <a:pt x="210" y="15"/>
                    <a:pt x="188" y="0"/>
                    <a:pt x="166" y="4"/>
                  </a:cubicBezTo>
                  <a:cubicBezTo>
                    <a:pt x="153" y="6"/>
                    <a:pt x="143" y="14"/>
                    <a:pt x="137" y="24"/>
                  </a:cubicBezTo>
                  <a:cubicBezTo>
                    <a:pt x="126" y="10"/>
                    <a:pt x="109" y="3"/>
                    <a:pt x="90" y="6"/>
                  </a:cubicBezTo>
                  <a:cubicBezTo>
                    <a:pt x="66" y="10"/>
                    <a:pt x="49" y="32"/>
                    <a:pt x="50" y="56"/>
                  </a:cubicBezTo>
                  <a:cubicBezTo>
                    <a:pt x="46" y="55"/>
                    <a:pt x="42" y="55"/>
                    <a:pt x="38" y="56"/>
                  </a:cubicBezTo>
                  <a:cubicBezTo>
                    <a:pt x="15" y="60"/>
                    <a:pt x="0" y="81"/>
                    <a:pt x="4" y="104"/>
                  </a:cubicBezTo>
                  <a:cubicBezTo>
                    <a:pt x="7" y="124"/>
                    <a:pt x="25" y="139"/>
                    <a:pt x="45" y="139"/>
                  </a:cubicBezTo>
                  <a:cubicBezTo>
                    <a:pt x="45" y="139"/>
                    <a:pt x="46" y="140"/>
                    <a:pt x="46" y="141"/>
                  </a:cubicBezTo>
                  <a:cubicBezTo>
                    <a:pt x="46" y="142"/>
                    <a:pt x="46" y="144"/>
                    <a:pt x="46" y="145"/>
                  </a:cubicBezTo>
                  <a:cubicBezTo>
                    <a:pt x="46" y="160"/>
                    <a:pt x="58" y="172"/>
                    <a:pt x="73" y="172"/>
                  </a:cubicBezTo>
                  <a:cubicBezTo>
                    <a:pt x="194" y="172"/>
                    <a:pt x="194" y="172"/>
                    <a:pt x="194" y="172"/>
                  </a:cubicBezTo>
                  <a:cubicBezTo>
                    <a:pt x="209" y="172"/>
                    <a:pt x="221" y="160"/>
                    <a:pt x="221" y="145"/>
                  </a:cubicBezTo>
                  <a:cubicBezTo>
                    <a:pt x="221" y="144"/>
                    <a:pt x="221" y="143"/>
                    <a:pt x="221" y="142"/>
                  </a:cubicBezTo>
                  <a:cubicBezTo>
                    <a:pt x="224" y="136"/>
                    <a:pt x="227" y="131"/>
                    <a:pt x="229" y="125"/>
                  </a:cubicBezTo>
                  <a:cubicBezTo>
                    <a:pt x="232" y="125"/>
                    <a:pt x="234" y="125"/>
                    <a:pt x="236" y="124"/>
                  </a:cubicBezTo>
                  <a:cubicBezTo>
                    <a:pt x="259" y="120"/>
                    <a:pt x="274" y="99"/>
                    <a:pt x="270" y="76"/>
                  </a:cubicBezTo>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2735;p41">
              <a:extLst>
                <a:ext uri="{FF2B5EF4-FFF2-40B4-BE49-F238E27FC236}">
                  <a16:creationId xmlns:a16="http://schemas.microsoft.com/office/drawing/2014/main" id="{33AC2201-20D9-ABAE-96A5-AC0A7CF8E615}"/>
                </a:ext>
              </a:extLst>
            </p:cNvPr>
            <p:cNvSpPr/>
            <p:nvPr/>
          </p:nvSpPr>
          <p:spPr>
            <a:xfrm>
              <a:off x="10681676" y="4852859"/>
              <a:ext cx="1078825" cy="1370357"/>
            </a:xfrm>
            <a:custGeom>
              <a:avLst/>
              <a:gdLst/>
              <a:ahLst/>
              <a:cxnLst/>
              <a:rect l="l" t="t" r="r" b="b"/>
              <a:pathLst>
                <a:path w="185" h="235" extrusionOk="0">
                  <a:moveTo>
                    <a:pt x="142" y="38"/>
                  </a:moveTo>
                  <a:lnTo>
                    <a:pt x="97" y="0"/>
                  </a:lnTo>
                  <a:lnTo>
                    <a:pt x="37" y="50"/>
                  </a:lnTo>
                  <a:lnTo>
                    <a:pt x="0" y="120"/>
                  </a:lnTo>
                  <a:lnTo>
                    <a:pt x="0" y="235"/>
                  </a:lnTo>
                  <a:lnTo>
                    <a:pt x="185" y="235"/>
                  </a:lnTo>
                  <a:lnTo>
                    <a:pt x="185" y="120"/>
                  </a:lnTo>
                  <a:lnTo>
                    <a:pt x="142" y="3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2736;p41">
              <a:extLst>
                <a:ext uri="{FF2B5EF4-FFF2-40B4-BE49-F238E27FC236}">
                  <a16:creationId xmlns:a16="http://schemas.microsoft.com/office/drawing/2014/main" id="{738E6752-8CFA-AC97-59B3-60DD8CDE191C}"/>
                </a:ext>
              </a:extLst>
            </p:cNvPr>
            <p:cNvSpPr/>
            <p:nvPr/>
          </p:nvSpPr>
          <p:spPr>
            <a:xfrm>
              <a:off x="10681676" y="4852859"/>
              <a:ext cx="1078825" cy="1370357"/>
            </a:xfrm>
            <a:custGeom>
              <a:avLst/>
              <a:gdLst/>
              <a:ahLst/>
              <a:cxnLst/>
              <a:rect l="l" t="t" r="r" b="b"/>
              <a:pathLst>
                <a:path w="185" h="235" extrusionOk="0">
                  <a:moveTo>
                    <a:pt x="142" y="38"/>
                  </a:moveTo>
                  <a:lnTo>
                    <a:pt x="97" y="0"/>
                  </a:lnTo>
                  <a:lnTo>
                    <a:pt x="37" y="50"/>
                  </a:lnTo>
                  <a:lnTo>
                    <a:pt x="0" y="120"/>
                  </a:lnTo>
                  <a:lnTo>
                    <a:pt x="0" y="235"/>
                  </a:lnTo>
                  <a:lnTo>
                    <a:pt x="185" y="235"/>
                  </a:lnTo>
                  <a:lnTo>
                    <a:pt x="185" y="120"/>
                  </a:lnTo>
                  <a:lnTo>
                    <a:pt x="142" y="38"/>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737;p41">
              <a:extLst>
                <a:ext uri="{FF2B5EF4-FFF2-40B4-BE49-F238E27FC236}">
                  <a16:creationId xmlns:a16="http://schemas.microsoft.com/office/drawing/2014/main" id="{F982DDCE-5B54-A05B-6688-E2040EE34170}"/>
                </a:ext>
              </a:extLst>
            </p:cNvPr>
            <p:cNvSpPr/>
            <p:nvPr/>
          </p:nvSpPr>
          <p:spPr>
            <a:xfrm>
              <a:off x="11754669" y="5552615"/>
              <a:ext cx="1545000" cy="664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738;p41">
              <a:extLst>
                <a:ext uri="{FF2B5EF4-FFF2-40B4-BE49-F238E27FC236}">
                  <a16:creationId xmlns:a16="http://schemas.microsoft.com/office/drawing/2014/main" id="{E44831E5-6A59-2965-281C-62A1BD257C89}"/>
                </a:ext>
              </a:extLst>
            </p:cNvPr>
            <p:cNvSpPr/>
            <p:nvPr/>
          </p:nvSpPr>
          <p:spPr>
            <a:xfrm>
              <a:off x="11078217" y="5138593"/>
              <a:ext cx="180776" cy="268240"/>
            </a:xfrm>
            <a:custGeom>
              <a:avLst/>
              <a:gdLst/>
              <a:ahLst/>
              <a:cxnLst/>
              <a:rect l="l" t="t" r="r" b="b"/>
              <a:pathLst>
                <a:path w="29" h="44" extrusionOk="0">
                  <a:moveTo>
                    <a:pt x="28" y="44"/>
                  </a:moveTo>
                  <a:cubicBezTo>
                    <a:pt x="0" y="44"/>
                    <a:pt x="0" y="44"/>
                    <a:pt x="0" y="44"/>
                  </a:cubicBezTo>
                  <a:cubicBezTo>
                    <a:pt x="0" y="15"/>
                    <a:pt x="0" y="15"/>
                    <a:pt x="0" y="15"/>
                  </a:cubicBezTo>
                  <a:cubicBezTo>
                    <a:pt x="0" y="6"/>
                    <a:pt x="6" y="0"/>
                    <a:pt x="15" y="0"/>
                  </a:cubicBezTo>
                  <a:cubicBezTo>
                    <a:pt x="23" y="0"/>
                    <a:pt x="29" y="6"/>
                    <a:pt x="29" y="15"/>
                  </a:cubicBezTo>
                  <a:cubicBezTo>
                    <a:pt x="29" y="43"/>
                    <a:pt x="29" y="43"/>
                    <a:pt x="29" y="43"/>
                  </a:cubicBezTo>
                  <a:cubicBezTo>
                    <a:pt x="29" y="44"/>
                    <a:pt x="29" y="44"/>
                    <a:pt x="28" y="4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739;p41">
              <a:extLst>
                <a:ext uri="{FF2B5EF4-FFF2-40B4-BE49-F238E27FC236}">
                  <a16:creationId xmlns:a16="http://schemas.microsoft.com/office/drawing/2014/main" id="{CB079714-E874-EFA3-D79E-E36853966CC9}"/>
                </a:ext>
              </a:extLst>
            </p:cNvPr>
            <p:cNvSpPr/>
            <p:nvPr/>
          </p:nvSpPr>
          <p:spPr>
            <a:xfrm>
              <a:off x="11037397" y="5342688"/>
              <a:ext cx="221596" cy="64144"/>
            </a:xfrm>
            <a:custGeom>
              <a:avLst/>
              <a:gdLst/>
              <a:ahLst/>
              <a:cxnLst/>
              <a:rect l="l" t="t" r="r" b="b"/>
              <a:pathLst>
                <a:path w="36" h="10" extrusionOk="0">
                  <a:moveTo>
                    <a:pt x="35" y="10"/>
                  </a:moveTo>
                  <a:cubicBezTo>
                    <a:pt x="1" y="10"/>
                    <a:pt x="1" y="10"/>
                    <a:pt x="1" y="10"/>
                  </a:cubicBezTo>
                  <a:cubicBezTo>
                    <a:pt x="1" y="10"/>
                    <a:pt x="0" y="10"/>
                    <a:pt x="0" y="9"/>
                  </a:cubicBezTo>
                  <a:cubicBezTo>
                    <a:pt x="0" y="1"/>
                    <a:pt x="0" y="1"/>
                    <a:pt x="0" y="1"/>
                  </a:cubicBezTo>
                  <a:cubicBezTo>
                    <a:pt x="0" y="1"/>
                    <a:pt x="1" y="0"/>
                    <a:pt x="1" y="0"/>
                  </a:cubicBezTo>
                  <a:cubicBezTo>
                    <a:pt x="35" y="0"/>
                    <a:pt x="35" y="0"/>
                    <a:pt x="35" y="0"/>
                  </a:cubicBezTo>
                  <a:cubicBezTo>
                    <a:pt x="36" y="0"/>
                    <a:pt x="36" y="1"/>
                    <a:pt x="36" y="1"/>
                  </a:cubicBezTo>
                  <a:cubicBezTo>
                    <a:pt x="36" y="9"/>
                    <a:pt x="36" y="9"/>
                    <a:pt x="36" y="9"/>
                  </a:cubicBezTo>
                  <a:cubicBezTo>
                    <a:pt x="36" y="10"/>
                    <a:pt x="36" y="10"/>
                    <a:pt x="35" y="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2740;p41">
              <a:extLst>
                <a:ext uri="{FF2B5EF4-FFF2-40B4-BE49-F238E27FC236}">
                  <a16:creationId xmlns:a16="http://schemas.microsoft.com/office/drawing/2014/main" id="{36369794-059B-652B-7AD6-EC9F3C314FF1}"/>
                </a:ext>
              </a:extLst>
            </p:cNvPr>
            <p:cNvSpPr/>
            <p:nvPr/>
          </p:nvSpPr>
          <p:spPr>
            <a:xfrm>
              <a:off x="12005423" y="5721723"/>
              <a:ext cx="174945" cy="262409"/>
            </a:xfrm>
            <a:custGeom>
              <a:avLst/>
              <a:gdLst/>
              <a:ahLst/>
              <a:cxnLst/>
              <a:rect l="l" t="t" r="r" b="b"/>
              <a:pathLst>
                <a:path w="29" h="44" extrusionOk="0">
                  <a:moveTo>
                    <a:pt x="15" y="44"/>
                  </a:moveTo>
                  <a:cubicBezTo>
                    <a:pt x="15" y="44"/>
                    <a:pt x="15" y="44"/>
                    <a:pt x="15" y="44"/>
                  </a:cubicBezTo>
                  <a:cubicBezTo>
                    <a:pt x="23" y="44"/>
                    <a:pt x="29" y="38"/>
                    <a:pt x="29" y="30"/>
                  </a:cubicBezTo>
                  <a:cubicBezTo>
                    <a:pt x="29" y="15"/>
                    <a:pt x="29" y="15"/>
                    <a:pt x="29" y="15"/>
                  </a:cubicBezTo>
                  <a:cubicBezTo>
                    <a:pt x="29" y="7"/>
                    <a:pt x="23" y="0"/>
                    <a:pt x="15" y="0"/>
                  </a:cubicBezTo>
                  <a:cubicBezTo>
                    <a:pt x="7" y="0"/>
                    <a:pt x="0" y="7"/>
                    <a:pt x="0" y="15"/>
                  </a:cubicBezTo>
                  <a:cubicBezTo>
                    <a:pt x="0" y="30"/>
                    <a:pt x="0" y="30"/>
                    <a:pt x="0" y="30"/>
                  </a:cubicBezTo>
                  <a:cubicBezTo>
                    <a:pt x="0" y="38"/>
                    <a:pt x="7" y="44"/>
                    <a:pt x="15" y="4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2741;p41">
              <a:extLst>
                <a:ext uri="{FF2B5EF4-FFF2-40B4-BE49-F238E27FC236}">
                  <a16:creationId xmlns:a16="http://schemas.microsoft.com/office/drawing/2014/main" id="{399DE296-73F1-10F8-1806-694DE907210A}"/>
                </a:ext>
              </a:extLst>
            </p:cNvPr>
            <p:cNvSpPr/>
            <p:nvPr/>
          </p:nvSpPr>
          <p:spPr>
            <a:xfrm>
              <a:off x="12005423" y="5931650"/>
              <a:ext cx="216000" cy="52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2742;p41">
              <a:extLst>
                <a:ext uri="{FF2B5EF4-FFF2-40B4-BE49-F238E27FC236}">
                  <a16:creationId xmlns:a16="http://schemas.microsoft.com/office/drawing/2014/main" id="{7F0E88B9-866E-6CC1-9C0C-B752C7E9ECEF}"/>
                </a:ext>
              </a:extLst>
            </p:cNvPr>
            <p:cNvSpPr/>
            <p:nvPr/>
          </p:nvSpPr>
          <p:spPr>
            <a:xfrm>
              <a:off x="12915135" y="5721723"/>
              <a:ext cx="180776" cy="262409"/>
            </a:xfrm>
            <a:custGeom>
              <a:avLst/>
              <a:gdLst/>
              <a:ahLst/>
              <a:cxnLst/>
              <a:rect l="l" t="t" r="r" b="b"/>
              <a:pathLst>
                <a:path w="30" h="44" extrusionOk="0">
                  <a:moveTo>
                    <a:pt x="15" y="44"/>
                  </a:moveTo>
                  <a:cubicBezTo>
                    <a:pt x="15" y="44"/>
                    <a:pt x="15" y="44"/>
                    <a:pt x="15" y="44"/>
                  </a:cubicBezTo>
                  <a:cubicBezTo>
                    <a:pt x="23" y="44"/>
                    <a:pt x="30" y="38"/>
                    <a:pt x="30" y="30"/>
                  </a:cubicBezTo>
                  <a:cubicBezTo>
                    <a:pt x="30" y="15"/>
                    <a:pt x="30" y="15"/>
                    <a:pt x="30" y="15"/>
                  </a:cubicBezTo>
                  <a:cubicBezTo>
                    <a:pt x="30" y="7"/>
                    <a:pt x="23" y="0"/>
                    <a:pt x="15" y="0"/>
                  </a:cubicBezTo>
                  <a:cubicBezTo>
                    <a:pt x="7" y="0"/>
                    <a:pt x="0" y="7"/>
                    <a:pt x="0" y="15"/>
                  </a:cubicBezTo>
                  <a:cubicBezTo>
                    <a:pt x="0" y="30"/>
                    <a:pt x="0" y="30"/>
                    <a:pt x="0" y="30"/>
                  </a:cubicBezTo>
                  <a:cubicBezTo>
                    <a:pt x="0" y="38"/>
                    <a:pt x="7" y="44"/>
                    <a:pt x="15" y="4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2743;p41">
              <a:extLst>
                <a:ext uri="{FF2B5EF4-FFF2-40B4-BE49-F238E27FC236}">
                  <a16:creationId xmlns:a16="http://schemas.microsoft.com/office/drawing/2014/main" id="{789AC43C-7392-105C-9D6A-B46DD05F5F64}"/>
                </a:ext>
              </a:extLst>
            </p:cNvPr>
            <p:cNvSpPr/>
            <p:nvPr/>
          </p:nvSpPr>
          <p:spPr>
            <a:xfrm>
              <a:off x="12915135" y="5931650"/>
              <a:ext cx="216000" cy="52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2744;p41">
              <a:extLst>
                <a:ext uri="{FF2B5EF4-FFF2-40B4-BE49-F238E27FC236}">
                  <a16:creationId xmlns:a16="http://schemas.microsoft.com/office/drawing/2014/main" id="{F9C24E02-E1AA-2BE3-63D4-A32D17ECFE3C}"/>
                </a:ext>
              </a:extLst>
            </p:cNvPr>
            <p:cNvSpPr/>
            <p:nvPr/>
          </p:nvSpPr>
          <p:spPr>
            <a:xfrm>
              <a:off x="12483605" y="5721723"/>
              <a:ext cx="174945" cy="262409"/>
            </a:xfrm>
            <a:custGeom>
              <a:avLst/>
              <a:gdLst/>
              <a:ahLst/>
              <a:cxnLst/>
              <a:rect l="l" t="t" r="r" b="b"/>
              <a:pathLst>
                <a:path w="29" h="44" extrusionOk="0">
                  <a:moveTo>
                    <a:pt x="15" y="44"/>
                  </a:moveTo>
                  <a:cubicBezTo>
                    <a:pt x="15" y="44"/>
                    <a:pt x="15" y="44"/>
                    <a:pt x="15" y="44"/>
                  </a:cubicBezTo>
                  <a:cubicBezTo>
                    <a:pt x="23" y="44"/>
                    <a:pt x="29" y="38"/>
                    <a:pt x="29" y="30"/>
                  </a:cubicBezTo>
                  <a:cubicBezTo>
                    <a:pt x="29" y="15"/>
                    <a:pt x="29" y="15"/>
                    <a:pt x="29" y="15"/>
                  </a:cubicBezTo>
                  <a:cubicBezTo>
                    <a:pt x="29" y="7"/>
                    <a:pt x="23" y="0"/>
                    <a:pt x="15" y="0"/>
                  </a:cubicBezTo>
                  <a:cubicBezTo>
                    <a:pt x="7" y="0"/>
                    <a:pt x="0" y="7"/>
                    <a:pt x="0" y="15"/>
                  </a:cubicBezTo>
                  <a:cubicBezTo>
                    <a:pt x="0" y="30"/>
                    <a:pt x="0" y="30"/>
                    <a:pt x="0" y="30"/>
                  </a:cubicBezTo>
                  <a:cubicBezTo>
                    <a:pt x="0" y="38"/>
                    <a:pt x="7" y="44"/>
                    <a:pt x="15" y="4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2745;p41">
              <a:extLst>
                <a:ext uri="{FF2B5EF4-FFF2-40B4-BE49-F238E27FC236}">
                  <a16:creationId xmlns:a16="http://schemas.microsoft.com/office/drawing/2014/main" id="{F59D069B-655A-B6BC-FC8F-482E7D4BE4F5}"/>
                </a:ext>
              </a:extLst>
            </p:cNvPr>
            <p:cNvSpPr/>
            <p:nvPr/>
          </p:nvSpPr>
          <p:spPr>
            <a:xfrm>
              <a:off x="12483605" y="5931650"/>
              <a:ext cx="216000" cy="52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2746;p41">
              <a:extLst>
                <a:ext uri="{FF2B5EF4-FFF2-40B4-BE49-F238E27FC236}">
                  <a16:creationId xmlns:a16="http://schemas.microsoft.com/office/drawing/2014/main" id="{C4AC2646-DBC0-CFC1-9613-2BD0990AE906}"/>
                </a:ext>
              </a:extLst>
            </p:cNvPr>
            <p:cNvSpPr/>
            <p:nvPr/>
          </p:nvSpPr>
          <p:spPr>
            <a:xfrm>
              <a:off x="10874115" y="5739217"/>
              <a:ext cx="559823" cy="489830"/>
            </a:xfrm>
            <a:custGeom>
              <a:avLst/>
              <a:gdLst/>
              <a:ahLst/>
              <a:cxnLst/>
              <a:rect l="l" t="t" r="r" b="b"/>
              <a:pathLst>
                <a:path w="96" h="84" extrusionOk="0">
                  <a:moveTo>
                    <a:pt x="96" y="84"/>
                  </a:moveTo>
                  <a:lnTo>
                    <a:pt x="0" y="84"/>
                  </a:lnTo>
                  <a:lnTo>
                    <a:pt x="0" y="0"/>
                  </a:lnTo>
                  <a:lnTo>
                    <a:pt x="96" y="0"/>
                  </a:lnTo>
                  <a:lnTo>
                    <a:pt x="96" y="84"/>
                  </a:lnTo>
                  <a:close/>
                  <a:moveTo>
                    <a:pt x="5" y="79"/>
                  </a:moveTo>
                  <a:lnTo>
                    <a:pt x="90" y="79"/>
                  </a:lnTo>
                  <a:lnTo>
                    <a:pt x="90" y="5"/>
                  </a:lnTo>
                  <a:lnTo>
                    <a:pt x="5" y="5"/>
                  </a:lnTo>
                  <a:lnTo>
                    <a:pt x="5" y="79"/>
                  </a:lnTo>
                  <a:close/>
                </a:path>
              </a:pathLst>
            </a:custGeom>
            <a:solidFill>
              <a:srgbClr val="F6ECC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2747;p41">
              <a:extLst>
                <a:ext uri="{FF2B5EF4-FFF2-40B4-BE49-F238E27FC236}">
                  <a16:creationId xmlns:a16="http://schemas.microsoft.com/office/drawing/2014/main" id="{784CA1CB-E0EA-C3F8-5A67-21397F6EAA06}"/>
                </a:ext>
              </a:extLst>
            </p:cNvPr>
            <p:cNvSpPr/>
            <p:nvPr/>
          </p:nvSpPr>
          <p:spPr>
            <a:xfrm>
              <a:off x="10874115" y="5739217"/>
              <a:ext cx="559823" cy="489830"/>
            </a:xfrm>
            <a:custGeom>
              <a:avLst/>
              <a:gdLst/>
              <a:ahLst/>
              <a:cxnLst/>
              <a:rect l="l" t="t" r="r" b="b"/>
              <a:pathLst>
                <a:path w="96" h="84" extrusionOk="0">
                  <a:moveTo>
                    <a:pt x="96" y="84"/>
                  </a:moveTo>
                  <a:lnTo>
                    <a:pt x="0" y="84"/>
                  </a:lnTo>
                  <a:lnTo>
                    <a:pt x="0" y="0"/>
                  </a:lnTo>
                  <a:lnTo>
                    <a:pt x="96" y="0"/>
                  </a:lnTo>
                  <a:lnTo>
                    <a:pt x="96" y="84"/>
                  </a:lnTo>
                  <a:moveTo>
                    <a:pt x="5" y="79"/>
                  </a:moveTo>
                  <a:lnTo>
                    <a:pt x="90" y="79"/>
                  </a:lnTo>
                  <a:lnTo>
                    <a:pt x="90" y="5"/>
                  </a:lnTo>
                  <a:lnTo>
                    <a:pt x="5" y="5"/>
                  </a:lnTo>
                  <a:lnTo>
                    <a:pt x="5" y="79"/>
                  </a:lnTo>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748;p41">
              <a:extLst>
                <a:ext uri="{FF2B5EF4-FFF2-40B4-BE49-F238E27FC236}">
                  <a16:creationId xmlns:a16="http://schemas.microsoft.com/office/drawing/2014/main" id="{E22943A1-0AA2-2749-2B2E-70BD5356EEB0}"/>
                </a:ext>
              </a:extLst>
            </p:cNvPr>
            <p:cNvSpPr/>
            <p:nvPr/>
          </p:nvSpPr>
          <p:spPr>
            <a:xfrm>
              <a:off x="10903273" y="5768374"/>
              <a:ext cx="495900" cy="432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2749;p41">
              <a:extLst>
                <a:ext uri="{FF2B5EF4-FFF2-40B4-BE49-F238E27FC236}">
                  <a16:creationId xmlns:a16="http://schemas.microsoft.com/office/drawing/2014/main" id="{3B2A761E-38CA-5FBB-DCBD-2F8E26525C2B}"/>
                </a:ext>
              </a:extLst>
            </p:cNvPr>
            <p:cNvSpPr/>
            <p:nvPr/>
          </p:nvSpPr>
          <p:spPr>
            <a:xfrm>
              <a:off x="10891613" y="5750882"/>
              <a:ext cx="519002" cy="466504"/>
            </a:xfrm>
            <a:custGeom>
              <a:avLst/>
              <a:gdLst/>
              <a:ahLst/>
              <a:cxnLst/>
              <a:rect l="l" t="t" r="r" b="b"/>
              <a:pathLst>
                <a:path w="89" h="80" extrusionOk="0">
                  <a:moveTo>
                    <a:pt x="2" y="77"/>
                  </a:moveTo>
                  <a:lnTo>
                    <a:pt x="2" y="3"/>
                  </a:lnTo>
                  <a:lnTo>
                    <a:pt x="87" y="3"/>
                  </a:lnTo>
                  <a:lnTo>
                    <a:pt x="87" y="77"/>
                  </a:lnTo>
                  <a:lnTo>
                    <a:pt x="2" y="77"/>
                  </a:lnTo>
                  <a:close/>
                  <a:moveTo>
                    <a:pt x="89" y="0"/>
                  </a:moveTo>
                  <a:lnTo>
                    <a:pt x="0" y="0"/>
                  </a:lnTo>
                  <a:lnTo>
                    <a:pt x="0" y="80"/>
                  </a:lnTo>
                  <a:lnTo>
                    <a:pt x="89" y="80"/>
                  </a:lnTo>
                  <a:lnTo>
                    <a:pt x="89" y="0"/>
                  </a:lnTo>
                  <a:close/>
                </a:path>
              </a:pathLst>
            </a:custGeom>
            <a:solidFill>
              <a:srgbClr val="F6ECC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2750;p41">
              <a:extLst>
                <a:ext uri="{FF2B5EF4-FFF2-40B4-BE49-F238E27FC236}">
                  <a16:creationId xmlns:a16="http://schemas.microsoft.com/office/drawing/2014/main" id="{A12D2504-A01E-A2ED-CABD-6F4621A1BE40}"/>
                </a:ext>
              </a:extLst>
            </p:cNvPr>
            <p:cNvSpPr/>
            <p:nvPr/>
          </p:nvSpPr>
          <p:spPr>
            <a:xfrm>
              <a:off x="10891613" y="5750882"/>
              <a:ext cx="519002" cy="466504"/>
            </a:xfrm>
            <a:custGeom>
              <a:avLst/>
              <a:gdLst/>
              <a:ahLst/>
              <a:cxnLst/>
              <a:rect l="l" t="t" r="r" b="b"/>
              <a:pathLst>
                <a:path w="89" h="80" extrusionOk="0">
                  <a:moveTo>
                    <a:pt x="2" y="77"/>
                  </a:moveTo>
                  <a:lnTo>
                    <a:pt x="2" y="3"/>
                  </a:lnTo>
                  <a:lnTo>
                    <a:pt x="87" y="3"/>
                  </a:lnTo>
                  <a:lnTo>
                    <a:pt x="87" y="77"/>
                  </a:lnTo>
                  <a:lnTo>
                    <a:pt x="2" y="77"/>
                  </a:lnTo>
                  <a:moveTo>
                    <a:pt x="89" y="0"/>
                  </a:moveTo>
                  <a:lnTo>
                    <a:pt x="0" y="0"/>
                  </a:lnTo>
                  <a:lnTo>
                    <a:pt x="0" y="80"/>
                  </a:lnTo>
                  <a:lnTo>
                    <a:pt x="89" y="80"/>
                  </a:lnTo>
                  <a:lnTo>
                    <a:pt x="89" y="0"/>
                  </a:lnTo>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751;p41">
              <a:extLst>
                <a:ext uri="{FF2B5EF4-FFF2-40B4-BE49-F238E27FC236}">
                  <a16:creationId xmlns:a16="http://schemas.microsoft.com/office/drawing/2014/main" id="{D9B03FE6-6ADC-C2C9-ABCE-F150959030DD}"/>
                </a:ext>
              </a:extLst>
            </p:cNvPr>
            <p:cNvSpPr/>
            <p:nvPr/>
          </p:nvSpPr>
          <p:spPr>
            <a:xfrm>
              <a:off x="10903276" y="5756713"/>
              <a:ext cx="530665" cy="472336"/>
            </a:xfrm>
            <a:custGeom>
              <a:avLst/>
              <a:gdLst/>
              <a:ahLst/>
              <a:cxnLst/>
              <a:rect l="l" t="t" r="r" b="b"/>
              <a:pathLst>
                <a:path w="87" h="78" extrusionOk="0">
                  <a:moveTo>
                    <a:pt x="84" y="78"/>
                  </a:moveTo>
                  <a:cubicBezTo>
                    <a:pt x="84" y="78"/>
                    <a:pt x="83" y="78"/>
                    <a:pt x="83" y="78"/>
                  </a:cubicBezTo>
                  <a:cubicBezTo>
                    <a:pt x="1" y="4"/>
                    <a:pt x="1" y="4"/>
                    <a:pt x="1" y="4"/>
                  </a:cubicBezTo>
                  <a:cubicBezTo>
                    <a:pt x="0" y="3"/>
                    <a:pt x="0" y="2"/>
                    <a:pt x="1" y="1"/>
                  </a:cubicBezTo>
                  <a:cubicBezTo>
                    <a:pt x="2" y="0"/>
                    <a:pt x="3" y="0"/>
                    <a:pt x="4" y="1"/>
                  </a:cubicBezTo>
                  <a:cubicBezTo>
                    <a:pt x="86" y="74"/>
                    <a:pt x="86" y="74"/>
                    <a:pt x="86" y="74"/>
                  </a:cubicBezTo>
                  <a:cubicBezTo>
                    <a:pt x="87" y="75"/>
                    <a:pt x="87" y="77"/>
                    <a:pt x="86" y="78"/>
                  </a:cubicBezTo>
                  <a:cubicBezTo>
                    <a:pt x="86" y="78"/>
                    <a:pt x="85" y="78"/>
                    <a:pt x="84" y="7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752;p41">
              <a:extLst>
                <a:ext uri="{FF2B5EF4-FFF2-40B4-BE49-F238E27FC236}">
                  <a16:creationId xmlns:a16="http://schemas.microsoft.com/office/drawing/2014/main" id="{761A59F1-EC60-73D0-4357-DF1DFE77CEBB}"/>
                </a:ext>
              </a:extLst>
            </p:cNvPr>
            <p:cNvSpPr/>
            <p:nvPr/>
          </p:nvSpPr>
          <p:spPr>
            <a:xfrm>
              <a:off x="10903276" y="5756713"/>
              <a:ext cx="507339" cy="454842"/>
            </a:xfrm>
            <a:custGeom>
              <a:avLst/>
              <a:gdLst/>
              <a:ahLst/>
              <a:cxnLst/>
              <a:rect l="l" t="t" r="r" b="b"/>
              <a:pathLst>
                <a:path w="84" h="75" extrusionOk="0">
                  <a:moveTo>
                    <a:pt x="3" y="75"/>
                  </a:moveTo>
                  <a:cubicBezTo>
                    <a:pt x="2" y="75"/>
                    <a:pt x="1" y="75"/>
                    <a:pt x="1" y="74"/>
                  </a:cubicBezTo>
                  <a:cubicBezTo>
                    <a:pt x="0" y="73"/>
                    <a:pt x="0" y="72"/>
                    <a:pt x="1" y="71"/>
                  </a:cubicBezTo>
                  <a:cubicBezTo>
                    <a:pt x="79" y="1"/>
                    <a:pt x="79" y="1"/>
                    <a:pt x="79" y="1"/>
                  </a:cubicBezTo>
                  <a:cubicBezTo>
                    <a:pt x="80" y="0"/>
                    <a:pt x="82" y="0"/>
                    <a:pt x="83" y="1"/>
                  </a:cubicBezTo>
                  <a:cubicBezTo>
                    <a:pt x="84" y="2"/>
                    <a:pt x="84" y="3"/>
                    <a:pt x="83" y="4"/>
                  </a:cubicBezTo>
                  <a:cubicBezTo>
                    <a:pt x="4" y="74"/>
                    <a:pt x="4" y="74"/>
                    <a:pt x="4" y="74"/>
                  </a:cubicBezTo>
                  <a:cubicBezTo>
                    <a:pt x="4" y="75"/>
                    <a:pt x="3" y="75"/>
                    <a:pt x="3" y="7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53;p41">
              <a:extLst>
                <a:ext uri="{FF2B5EF4-FFF2-40B4-BE49-F238E27FC236}">
                  <a16:creationId xmlns:a16="http://schemas.microsoft.com/office/drawing/2014/main" id="{BE5D30DA-4F40-CB46-2368-76735B62B5CA}"/>
                </a:ext>
              </a:extLst>
            </p:cNvPr>
            <p:cNvSpPr/>
            <p:nvPr/>
          </p:nvSpPr>
          <p:spPr>
            <a:xfrm>
              <a:off x="11154030" y="5756713"/>
              <a:ext cx="29157" cy="454842"/>
            </a:xfrm>
            <a:custGeom>
              <a:avLst/>
              <a:gdLst/>
              <a:ahLst/>
              <a:cxnLst/>
              <a:rect l="l" t="t" r="r" b="b"/>
              <a:pathLst>
                <a:path w="5" h="75" extrusionOk="0">
                  <a:moveTo>
                    <a:pt x="3" y="75"/>
                  </a:moveTo>
                  <a:cubicBezTo>
                    <a:pt x="1" y="75"/>
                    <a:pt x="0" y="74"/>
                    <a:pt x="0" y="73"/>
                  </a:cubicBezTo>
                  <a:cubicBezTo>
                    <a:pt x="0" y="2"/>
                    <a:pt x="0" y="2"/>
                    <a:pt x="0" y="2"/>
                  </a:cubicBezTo>
                  <a:cubicBezTo>
                    <a:pt x="0" y="1"/>
                    <a:pt x="1" y="0"/>
                    <a:pt x="3" y="0"/>
                  </a:cubicBezTo>
                  <a:cubicBezTo>
                    <a:pt x="4" y="0"/>
                    <a:pt x="5" y="1"/>
                    <a:pt x="5" y="2"/>
                  </a:cubicBezTo>
                  <a:cubicBezTo>
                    <a:pt x="5" y="73"/>
                    <a:pt x="5" y="73"/>
                    <a:pt x="5" y="73"/>
                  </a:cubicBezTo>
                  <a:cubicBezTo>
                    <a:pt x="5" y="74"/>
                    <a:pt x="4" y="75"/>
                    <a:pt x="3" y="7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754;p41">
              <a:extLst>
                <a:ext uri="{FF2B5EF4-FFF2-40B4-BE49-F238E27FC236}">
                  <a16:creationId xmlns:a16="http://schemas.microsoft.com/office/drawing/2014/main" id="{2F956E5E-8C52-882D-B085-77F5B9A551FB}"/>
                </a:ext>
              </a:extLst>
            </p:cNvPr>
            <p:cNvSpPr/>
            <p:nvPr/>
          </p:nvSpPr>
          <p:spPr>
            <a:xfrm>
              <a:off x="10535893" y="4730403"/>
              <a:ext cx="2822439" cy="839708"/>
            </a:xfrm>
            <a:custGeom>
              <a:avLst/>
              <a:gdLst/>
              <a:ahLst/>
              <a:cxnLst/>
              <a:rect l="l" t="t" r="r" b="b"/>
              <a:pathLst>
                <a:path w="484" h="144" extrusionOk="0">
                  <a:moveTo>
                    <a:pt x="438" y="60"/>
                  </a:moveTo>
                  <a:lnTo>
                    <a:pt x="359" y="0"/>
                  </a:lnTo>
                  <a:lnTo>
                    <a:pt x="109" y="0"/>
                  </a:lnTo>
                  <a:lnTo>
                    <a:pt x="108" y="1"/>
                  </a:lnTo>
                  <a:lnTo>
                    <a:pt x="41" y="54"/>
                  </a:lnTo>
                  <a:lnTo>
                    <a:pt x="0" y="141"/>
                  </a:lnTo>
                  <a:lnTo>
                    <a:pt x="25" y="144"/>
                  </a:lnTo>
                  <a:lnTo>
                    <a:pt x="61" y="71"/>
                  </a:lnTo>
                  <a:lnTo>
                    <a:pt x="122" y="23"/>
                  </a:lnTo>
                  <a:lnTo>
                    <a:pt x="166" y="60"/>
                  </a:lnTo>
                  <a:lnTo>
                    <a:pt x="209" y="141"/>
                  </a:lnTo>
                  <a:lnTo>
                    <a:pt x="484" y="141"/>
                  </a:lnTo>
                  <a:lnTo>
                    <a:pt x="438" y="60"/>
                  </a:lnTo>
                  <a:close/>
                </a:path>
              </a:pathLst>
            </a:custGeom>
            <a:solidFill>
              <a:srgbClr val="F6ECC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55;p41">
              <a:extLst>
                <a:ext uri="{FF2B5EF4-FFF2-40B4-BE49-F238E27FC236}">
                  <a16:creationId xmlns:a16="http://schemas.microsoft.com/office/drawing/2014/main" id="{513CD3FA-FFFA-02D4-2891-8B9EED531E38}"/>
                </a:ext>
              </a:extLst>
            </p:cNvPr>
            <p:cNvSpPr/>
            <p:nvPr/>
          </p:nvSpPr>
          <p:spPr>
            <a:xfrm>
              <a:off x="10535893" y="4730403"/>
              <a:ext cx="2822439" cy="839708"/>
            </a:xfrm>
            <a:custGeom>
              <a:avLst/>
              <a:gdLst/>
              <a:ahLst/>
              <a:cxnLst/>
              <a:rect l="l" t="t" r="r" b="b"/>
              <a:pathLst>
                <a:path w="484" h="144" extrusionOk="0">
                  <a:moveTo>
                    <a:pt x="438" y="60"/>
                  </a:moveTo>
                  <a:lnTo>
                    <a:pt x="359" y="0"/>
                  </a:lnTo>
                  <a:lnTo>
                    <a:pt x="109" y="0"/>
                  </a:lnTo>
                  <a:lnTo>
                    <a:pt x="108" y="1"/>
                  </a:lnTo>
                  <a:lnTo>
                    <a:pt x="41" y="54"/>
                  </a:lnTo>
                  <a:lnTo>
                    <a:pt x="0" y="141"/>
                  </a:lnTo>
                  <a:lnTo>
                    <a:pt x="25" y="144"/>
                  </a:lnTo>
                  <a:lnTo>
                    <a:pt x="61" y="71"/>
                  </a:lnTo>
                  <a:lnTo>
                    <a:pt x="122" y="23"/>
                  </a:lnTo>
                  <a:lnTo>
                    <a:pt x="166" y="60"/>
                  </a:lnTo>
                  <a:lnTo>
                    <a:pt x="209" y="141"/>
                  </a:lnTo>
                  <a:lnTo>
                    <a:pt x="484" y="141"/>
                  </a:lnTo>
                  <a:lnTo>
                    <a:pt x="438" y="60"/>
                  </a:lnTo>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756;p41">
              <a:extLst>
                <a:ext uri="{FF2B5EF4-FFF2-40B4-BE49-F238E27FC236}">
                  <a16:creationId xmlns:a16="http://schemas.microsoft.com/office/drawing/2014/main" id="{61D64DBB-E594-9BF4-E978-14621B799352}"/>
                </a:ext>
              </a:extLst>
            </p:cNvPr>
            <p:cNvSpPr/>
            <p:nvPr/>
          </p:nvSpPr>
          <p:spPr>
            <a:xfrm>
              <a:off x="13090083" y="5080282"/>
              <a:ext cx="104967" cy="186602"/>
            </a:xfrm>
            <a:custGeom>
              <a:avLst/>
              <a:gdLst/>
              <a:ahLst/>
              <a:cxnLst/>
              <a:rect l="l" t="t" r="r" b="b"/>
              <a:pathLst>
                <a:path w="18" h="31" extrusionOk="0">
                  <a:moveTo>
                    <a:pt x="0" y="0"/>
                  </a:moveTo>
                  <a:cubicBezTo>
                    <a:pt x="0" y="0"/>
                    <a:pt x="0" y="0"/>
                    <a:pt x="0" y="0"/>
                  </a:cubicBezTo>
                  <a:cubicBezTo>
                    <a:pt x="18" y="31"/>
                    <a:pt x="18" y="31"/>
                    <a:pt x="18" y="31"/>
                  </a:cubicBezTo>
                  <a:cubicBezTo>
                    <a:pt x="18" y="31"/>
                    <a:pt x="18" y="31"/>
                    <a:pt x="18" y="31"/>
                  </a:cubicBezTo>
                  <a:cubicBezTo>
                    <a:pt x="0" y="0"/>
                    <a:pt x="0" y="0"/>
                    <a:pt x="0" y="0"/>
                  </a:cubicBezTo>
                </a:path>
              </a:pathLst>
            </a:custGeom>
            <a:solidFill>
              <a:srgbClr val="E5DFC7"/>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757;p41">
              <a:extLst>
                <a:ext uri="{FF2B5EF4-FFF2-40B4-BE49-F238E27FC236}">
                  <a16:creationId xmlns:a16="http://schemas.microsoft.com/office/drawing/2014/main" id="{47899D9D-38C7-88B6-0229-64D92516A93A}"/>
                </a:ext>
              </a:extLst>
            </p:cNvPr>
            <p:cNvSpPr/>
            <p:nvPr/>
          </p:nvSpPr>
          <p:spPr>
            <a:xfrm>
              <a:off x="13195050" y="5266883"/>
              <a:ext cx="139956" cy="239083"/>
            </a:xfrm>
            <a:custGeom>
              <a:avLst/>
              <a:gdLst/>
              <a:ahLst/>
              <a:cxnLst/>
              <a:rect l="l" t="t" r="r" b="b"/>
              <a:pathLst>
                <a:path w="23" h="40" extrusionOk="0">
                  <a:moveTo>
                    <a:pt x="0" y="0"/>
                  </a:moveTo>
                  <a:cubicBezTo>
                    <a:pt x="23" y="40"/>
                    <a:pt x="23" y="40"/>
                    <a:pt x="23" y="40"/>
                  </a:cubicBezTo>
                  <a:cubicBezTo>
                    <a:pt x="23" y="40"/>
                    <a:pt x="23" y="40"/>
                    <a:pt x="23" y="40"/>
                  </a:cubicBezTo>
                  <a:cubicBezTo>
                    <a:pt x="0" y="0"/>
                    <a:pt x="0" y="0"/>
                    <a:pt x="0" y="0"/>
                  </a:cubicBezTo>
                  <a:cubicBezTo>
                    <a:pt x="0" y="0"/>
                    <a:pt x="0" y="0"/>
                    <a:pt x="0" y="0"/>
                  </a:cubicBezTo>
                </a:path>
              </a:pathLst>
            </a:custGeom>
            <a:solidFill>
              <a:srgbClr val="8F851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758;p41">
              <a:extLst>
                <a:ext uri="{FF2B5EF4-FFF2-40B4-BE49-F238E27FC236}">
                  <a16:creationId xmlns:a16="http://schemas.microsoft.com/office/drawing/2014/main" id="{82119A10-9CDE-487A-C30B-F9E91E7AF988}"/>
                </a:ext>
              </a:extLst>
            </p:cNvPr>
            <p:cNvSpPr/>
            <p:nvPr/>
          </p:nvSpPr>
          <p:spPr>
            <a:xfrm>
              <a:off x="11562225" y="5080275"/>
              <a:ext cx="1720300" cy="425700"/>
            </a:xfrm>
            <a:custGeom>
              <a:avLst/>
              <a:gdLst/>
              <a:ahLst/>
              <a:cxnLst/>
              <a:rect l="l" t="t" r="r" b="b"/>
              <a:pathLst>
                <a:path w="304" h="73" extrusionOk="0">
                  <a:moveTo>
                    <a:pt x="262" y="0"/>
                  </a:moveTo>
                  <a:lnTo>
                    <a:pt x="0" y="0"/>
                  </a:lnTo>
                  <a:lnTo>
                    <a:pt x="36" y="73"/>
                  </a:lnTo>
                  <a:lnTo>
                    <a:pt x="304" y="73"/>
                  </a:lnTo>
                  <a:lnTo>
                    <a:pt x="280" y="32"/>
                  </a:lnTo>
                  <a:lnTo>
                    <a:pt x="262" y="0"/>
                  </a:lnTo>
                  <a:close/>
                </a:path>
              </a:pathLst>
            </a:custGeom>
            <a:solidFill>
              <a:srgbClr val="976B4E">
                <a:alpha val="27039"/>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759;p41">
              <a:extLst>
                <a:ext uri="{FF2B5EF4-FFF2-40B4-BE49-F238E27FC236}">
                  <a16:creationId xmlns:a16="http://schemas.microsoft.com/office/drawing/2014/main" id="{5F6F8204-45F1-F1BE-6516-FA2316129DFE}"/>
                </a:ext>
              </a:extLst>
            </p:cNvPr>
            <p:cNvSpPr/>
            <p:nvPr/>
          </p:nvSpPr>
          <p:spPr>
            <a:xfrm>
              <a:off x="11562234" y="5080282"/>
              <a:ext cx="1772771" cy="425685"/>
            </a:xfrm>
            <a:custGeom>
              <a:avLst/>
              <a:gdLst/>
              <a:ahLst/>
              <a:cxnLst/>
              <a:rect l="l" t="t" r="r" b="b"/>
              <a:pathLst>
                <a:path w="304" h="73" extrusionOk="0">
                  <a:moveTo>
                    <a:pt x="262" y="0"/>
                  </a:moveTo>
                  <a:lnTo>
                    <a:pt x="0" y="0"/>
                  </a:lnTo>
                  <a:lnTo>
                    <a:pt x="36" y="73"/>
                  </a:lnTo>
                  <a:lnTo>
                    <a:pt x="304" y="73"/>
                  </a:lnTo>
                  <a:lnTo>
                    <a:pt x="280" y="32"/>
                  </a:lnTo>
                  <a:lnTo>
                    <a:pt x="262" y="0"/>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760;p41">
              <a:extLst>
                <a:ext uri="{FF2B5EF4-FFF2-40B4-BE49-F238E27FC236}">
                  <a16:creationId xmlns:a16="http://schemas.microsoft.com/office/drawing/2014/main" id="{0E705F6A-1EA8-80A4-C97B-FA3F8EB7906E}"/>
                </a:ext>
              </a:extLst>
            </p:cNvPr>
            <p:cNvSpPr/>
            <p:nvPr/>
          </p:nvSpPr>
          <p:spPr>
            <a:xfrm>
              <a:off x="11264828" y="4759560"/>
              <a:ext cx="1720288" cy="279903"/>
            </a:xfrm>
            <a:custGeom>
              <a:avLst/>
              <a:gdLst/>
              <a:ahLst/>
              <a:cxnLst/>
              <a:rect l="l" t="t" r="r" b="b"/>
              <a:pathLst>
                <a:path w="295" h="48" extrusionOk="0">
                  <a:moveTo>
                    <a:pt x="233" y="0"/>
                  </a:moveTo>
                  <a:lnTo>
                    <a:pt x="0" y="0"/>
                  </a:lnTo>
                  <a:lnTo>
                    <a:pt x="52" y="48"/>
                  </a:lnTo>
                  <a:lnTo>
                    <a:pt x="295" y="48"/>
                  </a:lnTo>
                  <a:lnTo>
                    <a:pt x="233" y="0"/>
                  </a:lnTo>
                  <a:close/>
                </a:path>
              </a:pathLst>
            </a:custGeom>
            <a:solidFill>
              <a:srgbClr val="976B4E">
                <a:alpha val="27039"/>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761;p41">
              <a:extLst>
                <a:ext uri="{FF2B5EF4-FFF2-40B4-BE49-F238E27FC236}">
                  <a16:creationId xmlns:a16="http://schemas.microsoft.com/office/drawing/2014/main" id="{8DEF21E3-D913-F4BD-65CA-75D0219153A4}"/>
                </a:ext>
              </a:extLst>
            </p:cNvPr>
            <p:cNvSpPr/>
            <p:nvPr/>
          </p:nvSpPr>
          <p:spPr>
            <a:xfrm>
              <a:off x="11264828" y="4759560"/>
              <a:ext cx="1720288" cy="279903"/>
            </a:xfrm>
            <a:custGeom>
              <a:avLst/>
              <a:gdLst/>
              <a:ahLst/>
              <a:cxnLst/>
              <a:rect l="l" t="t" r="r" b="b"/>
              <a:pathLst>
                <a:path w="295" h="48" extrusionOk="0">
                  <a:moveTo>
                    <a:pt x="233" y="0"/>
                  </a:moveTo>
                  <a:lnTo>
                    <a:pt x="0" y="0"/>
                  </a:lnTo>
                  <a:lnTo>
                    <a:pt x="52" y="48"/>
                  </a:lnTo>
                  <a:lnTo>
                    <a:pt x="295" y="48"/>
                  </a:lnTo>
                  <a:lnTo>
                    <a:pt x="233" y="0"/>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762;p41">
              <a:extLst>
                <a:ext uri="{FF2B5EF4-FFF2-40B4-BE49-F238E27FC236}">
                  <a16:creationId xmlns:a16="http://schemas.microsoft.com/office/drawing/2014/main" id="{EEF7A08D-F51A-380C-0D5E-CC1A4CABC82B}"/>
                </a:ext>
              </a:extLst>
            </p:cNvPr>
            <p:cNvSpPr/>
            <p:nvPr/>
          </p:nvSpPr>
          <p:spPr>
            <a:xfrm>
              <a:off x="10780815" y="4753728"/>
              <a:ext cx="367384" cy="291565"/>
            </a:xfrm>
            <a:custGeom>
              <a:avLst/>
              <a:gdLst/>
              <a:ahLst/>
              <a:cxnLst/>
              <a:rect l="l" t="t" r="r" b="b"/>
              <a:pathLst>
                <a:path w="63" h="50" extrusionOk="0">
                  <a:moveTo>
                    <a:pt x="63" y="0"/>
                  </a:moveTo>
                  <a:lnTo>
                    <a:pt x="0" y="49"/>
                  </a:lnTo>
                  <a:lnTo>
                    <a:pt x="0" y="50"/>
                  </a:lnTo>
                  <a:lnTo>
                    <a:pt x="63" y="0"/>
                  </a:lnTo>
                  <a:close/>
                </a:path>
              </a:pathLst>
            </a:custGeom>
            <a:solidFill>
              <a:srgbClr val="F6F3EB"/>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763;p41">
              <a:extLst>
                <a:ext uri="{FF2B5EF4-FFF2-40B4-BE49-F238E27FC236}">
                  <a16:creationId xmlns:a16="http://schemas.microsoft.com/office/drawing/2014/main" id="{9BD9B675-3D00-8972-C53B-5AEBBA01A3EB}"/>
                </a:ext>
              </a:extLst>
            </p:cNvPr>
            <p:cNvSpPr/>
            <p:nvPr/>
          </p:nvSpPr>
          <p:spPr>
            <a:xfrm>
              <a:off x="10780815" y="4753728"/>
              <a:ext cx="367384" cy="291565"/>
            </a:xfrm>
            <a:custGeom>
              <a:avLst/>
              <a:gdLst/>
              <a:ahLst/>
              <a:cxnLst/>
              <a:rect l="l" t="t" r="r" b="b"/>
              <a:pathLst>
                <a:path w="63" h="50" extrusionOk="0">
                  <a:moveTo>
                    <a:pt x="63" y="0"/>
                  </a:moveTo>
                  <a:lnTo>
                    <a:pt x="0" y="49"/>
                  </a:lnTo>
                  <a:lnTo>
                    <a:pt x="0" y="50"/>
                  </a:lnTo>
                  <a:lnTo>
                    <a:pt x="63" y="0"/>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764;p41">
              <a:extLst>
                <a:ext uri="{FF2B5EF4-FFF2-40B4-BE49-F238E27FC236}">
                  <a16:creationId xmlns:a16="http://schemas.microsoft.com/office/drawing/2014/main" id="{6847A861-82D5-5240-3159-9D80A074ADA4}"/>
                </a:ext>
              </a:extLst>
            </p:cNvPr>
            <p:cNvSpPr/>
            <p:nvPr/>
          </p:nvSpPr>
          <p:spPr>
            <a:xfrm>
              <a:off x="10541724" y="5558449"/>
              <a:ext cx="58315" cy="5831"/>
            </a:xfrm>
            <a:custGeom>
              <a:avLst/>
              <a:gdLst/>
              <a:ahLst/>
              <a:cxnLst/>
              <a:rect l="l" t="t" r="r" b="b"/>
              <a:pathLst>
                <a:path w="10" h="1" extrusionOk="0">
                  <a:moveTo>
                    <a:pt x="0" y="0"/>
                  </a:moveTo>
                  <a:lnTo>
                    <a:pt x="0" y="0"/>
                  </a:lnTo>
                  <a:lnTo>
                    <a:pt x="10" y="1"/>
                  </a:lnTo>
                  <a:lnTo>
                    <a:pt x="0" y="0"/>
                  </a:lnTo>
                  <a:close/>
                </a:path>
              </a:pathLst>
            </a:custGeom>
            <a:solidFill>
              <a:srgbClr val="90891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765;p41">
              <a:extLst>
                <a:ext uri="{FF2B5EF4-FFF2-40B4-BE49-F238E27FC236}">
                  <a16:creationId xmlns:a16="http://schemas.microsoft.com/office/drawing/2014/main" id="{516134AE-7E9F-5392-840E-ECC05CEAB1D4}"/>
                </a:ext>
              </a:extLst>
            </p:cNvPr>
            <p:cNvSpPr/>
            <p:nvPr/>
          </p:nvSpPr>
          <p:spPr>
            <a:xfrm>
              <a:off x="10541724" y="5558449"/>
              <a:ext cx="58315" cy="5831"/>
            </a:xfrm>
            <a:custGeom>
              <a:avLst/>
              <a:gdLst/>
              <a:ahLst/>
              <a:cxnLst/>
              <a:rect l="l" t="t" r="r" b="b"/>
              <a:pathLst>
                <a:path w="10" h="1" extrusionOk="0">
                  <a:moveTo>
                    <a:pt x="0" y="0"/>
                  </a:moveTo>
                  <a:lnTo>
                    <a:pt x="0" y="0"/>
                  </a:lnTo>
                  <a:lnTo>
                    <a:pt x="10" y="1"/>
                  </a:lnTo>
                  <a:lnTo>
                    <a:pt x="0" y="0"/>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766;p41">
              <a:extLst>
                <a:ext uri="{FF2B5EF4-FFF2-40B4-BE49-F238E27FC236}">
                  <a16:creationId xmlns:a16="http://schemas.microsoft.com/office/drawing/2014/main" id="{09076E35-A509-9630-F21A-E07B6041D0F3}"/>
                </a:ext>
              </a:extLst>
            </p:cNvPr>
            <p:cNvSpPr/>
            <p:nvPr/>
          </p:nvSpPr>
          <p:spPr>
            <a:xfrm>
              <a:off x="10541724" y="4753728"/>
              <a:ext cx="653126" cy="810551"/>
            </a:xfrm>
            <a:custGeom>
              <a:avLst/>
              <a:gdLst/>
              <a:ahLst/>
              <a:cxnLst/>
              <a:rect l="l" t="t" r="r" b="b"/>
              <a:pathLst>
                <a:path w="112" h="139" extrusionOk="0">
                  <a:moveTo>
                    <a:pt x="104" y="0"/>
                  </a:moveTo>
                  <a:lnTo>
                    <a:pt x="104" y="0"/>
                  </a:lnTo>
                  <a:lnTo>
                    <a:pt x="41" y="50"/>
                  </a:lnTo>
                  <a:lnTo>
                    <a:pt x="0" y="138"/>
                  </a:lnTo>
                  <a:lnTo>
                    <a:pt x="10" y="139"/>
                  </a:lnTo>
                  <a:lnTo>
                    <a:pt x="10" y="139"/>
                  </a:lnTo>
                  <a:lnTo>
                    <a:pt x="49" y="60"/>
                  </a:lnTo>
                  <a:lnTo>
                    <a:pt x="112" y="9"/>
                  </a:lnTo>
                  <a:lnTo>
                    <a:pt x="104" y="0"/>
                  </a:lnTo>
                  <a:close/>
                </a:path>
              </a:pathLst>
            </a:custGeom>
            <a:solidFill>
              <a:srgbClr val="976B4E">
                <a:alpha val="27039"/>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868185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 name="TextBox 1">
            <a:extLst>
              <a:ext uri="{FF2B5EF4-FFF2-40B4-BE49-F238E27FC236}">
                <a16:creationId xmlns:a16="http://schemas.microsoft.com/office/drawing/2014/main" id="{8A81E187-874B-B56D-8857-C8B2BDE6108E}"/>
              </a:ext>
            </a:extLst>
          </p:cNvPr>
          <p:cNvSpPr txBox="1"/>
          <p:nvPr/>
        </p:nvSpPr>
        <p:spPr>
          <a:xfrm>
            <a:off x="2746828" y="254001"/>
            <a:ext cx="3650343" cy="553998"/>
          </a:xfrm>
          <a:prstGeom prst="rect">
            <a:avLst/>
          </a:prstGeom>
          <a:noFill/>
        </p:spPr>
        <p:txBody>
          <a:bodyPr wrap="square" rtlCol="0">
            <a:spAutoFit/>
          </a:bodyPr>
          <a:lstStyle/>
          <a:p>
            <a:pPr algn="ctr"/>
            <a:r>
              <a:rPr lang="en-US" sz="3000" b="1">
                <a:solidFill>
                  <a:schemeClr val="accent1">
                    <a:lumMod val="75000"/>
                  </a:schemeClr>
                </a:solidFill>
              </a:rPr>
              <a:t>LÀM VIỆC NHÓM </a:t>
            </a:r>
          </a:p>
        </p:txBody>
      </p:sp>
      <p:sp>
        <p:nvSpPr>
          <p:cNvPr id="9" name="TextBox 8">
            <a:extLst>
              <a:ext uri="{FF2B5EF4-FFF2-40B4-BE49-F238E27FC236}">
                <a16:creationId xmlns:a16="http://schemas.microsoft.com/office/drawing/2014/main" id="{1CCF26D7-FFD7-0477-0135-AFB545E76EE2}"/>
              </a:ext>
            </a:extLst>
          </p:cNvPr>
          <p:cNvSpPr txBox="1"/>
          <p:nvPr/>
        </p:nvSpPr>
        <p:spPr>
          <a:xfrm>
            <a:off x="-72573" y="910418"/>
            <a:ext cx="9289143" cy="496996"/>
          </a:xfrm>
          <a:prstGeom prst="rect">
            <a:avLst/>
          </a:prstGeom>
          <a:noFill/>
        </p:spPr>
        <p:txBody>
          <a:bodyPr wrap="square">
            <a:spAutoFit/>
          </a:bodyPr>
          <a:lstStyle/>
          <a:p>
            <a:pPr algn="ctr">
              <a:lnSpc>
                <a:spcPct val="150000"/>
              </a:lnSpc>
            </a:pPr>
            <a:r>
              <a:rPr lang="en-US" sz="2000"/>
              <a:t>Dựa vào thông tin em đã được học và thực hiện yêu cầu:  </a:t>
            </a:r>
          </a:p>
        </p:txBody>
      </p:sp>
      <p:cxnSp>
        <p:nvCxnSpPr>
          <p:cNvPr id="11" name="Straight Connector 10">
            <a:extLst>
              <a:ext uri="{FF2B5EF4-FFF2-40B4-BE49-F238E27FC236}">
                <a16:creationId xmlns:a16="http://schemas.microsoft.com/office/drawing/2014/main" id="{8B13E9AC-AEF8-2E20-9C0E-3A01F0DB5693}"/>
              </a:ext>
            </a:extLst>
          </p:cNvPr>
          <p:cNvCxnSpPr/>
          <p:nvPr/>
        </p:nvCxnSpPr>
        <p:spPr>
          <a:xfrm>
            <a:off x="-442686" y="2315028"/>
            <a:ext cx="1002211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0B4801A8-E02E-D2BE-5D65-4138F1F60F03}"/>
              </a:ext>
            </a:extLst>
          </p:cNvPr>
          <p:cNvGrpSpPr/>
          <p:nvPr/>
        </p:nvGrpSpPr>
        <p:grpSpPr>
          <a:xfrm>
            <a:off x="510263" y="1585449"/>
            <a:ext cx="2046514" cy="3445489"/>
            <a:chOff x="137886" y="1585449"/>
            <a:chExt cx="2046514" cy="3445489"/>
          </a:xfrm>
        </p:grpSpPr>
        <p:sp>
          <p:nvSpPr>
            <p:cNvPr id="12" name="Speech Bubble: Oval 11">
              <a:extLst>
                <a:ext uri="{FF2B5EF4-FFF2-40B4-BE49-F238E27FC236}">
                  <a16:creationId xmlns:a16="http://schemas.microsoft.com/office/drawing/2014/main" id="{CA9BEBAC-DC15-D85C-1290-99996C3E91E4}"/>
                </a:ext>
              </a:extLst>
            </p:cNvPr>
            <p:cNvSpPr/>
            <p:nvPr/>
          </p:nvSpPr>
          <p:spPr>
            <a:xfrm>
              <a:off x="841829" y="1585449"/>
              <a:ext cx="638629" cy="551543"/>
            </a:xfrm>
            <a:prstGeom prst="wedgeEllipseCallout">
              <a:avLst>
                <a:gd name="adj1" fmla="val -379"/>
                <a:gd name="adj2" fmla="val 65132"/>
              </a:avLst>
            </a:prstGeom>
            <a:solidFill>
              <a:schemeClr val="accent1">
                <a:lumMod val="60000"/>
                <a:lumOff val="4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solidFill>
                </a:rPr>
                <a:t>1</a:t>
              </a:r>
            </a:p>
          </p:txBody>
        </p:sp>
        <p:sp>
          <p:nvSpPr>
            <p:cNvPr id="13" name="Rectangle: Rounded Corners 12">
              <a:extLst>
                <a:ext uri="{FF2B5EF4-FFF2-40B4-BE49-F238E27FC236}">
                  <a16:creationId xmlns:a16="http://schemas.microsoft.com/office/drawing/2014/main" id="{0CA88131-6609-0090-5CAD-CB3B1EF20601}"/>
                </a:ext>
              </a:extLst>
            </p:cNvPr>
            <p:cNvSpPr/>
            <p:nvPr/>
          </p:nvSpPr>
          <p:spPr>
            <a:xfrm>
              <a:off x="137886" y="2409370"/>
              <a:ext cx="2046514" cy="2576284"/>
            </a:xfrm>
            <a:prstGeom prst="roundRect">
              <a:avLst>
                <a:gd name="adj" fmla="val 9620"/>
              </a:avLst>
            </a:prstGeom>
            <a:solidFill>
              <a:schemeClr val="accent4"/>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7F83831-3ACB-28C3-E590-FEA4ABCA8472}"/>
                </a:ext>
              </a:extLst>
            </p:cNvPr>
            <p:cNvSpPr txBox="1"/>
            <p:nvPr/>
          </p:nvSpPr>
          <p:spPr>
            <a:xfrm>
              <a:off x="137886" y="2687283"/>
              <a:ext cx="2046514" cy="2343655"/>
            </a:xfrm>
            <a:prstGeom prst="rect">
              <a:avLst/>
            </a:prstGeom>
            <a:noFill/>
          </p:spPr>
          <p:txBody>
            <a:bodyPr wrap="square">
              <a:spAutoFit/>
            </a:bodyPr>
            <a:lstStyle/>
            <a:p>
              <a:pPr algn="just">
                <a:lnSpc>
                  <a:spcPct val="150000"/>
                </a:lnSpc>
              </a:pPr>
              <a:r>
                <a:rPr lang="en-US" sz="2000"/>
                <a:t>Trình bày vai trò, nhiệm vụ của việc trồng và chăm sóc rừng.</a:t>
              </a:r>
            </a:p>
          </p:txBody>
        </p:sp>
      </p:grpSp>
      <p:grpSp>
        <p:nvGrpSpPr>
          <p:cNvPr id="17" name="Group 16">
            <a:extLst>
              <a:ext uri="{FF2B5EF4-FFF2-40B4-BE49-F238E27FC236}">
                <a16:creationId xmlns:a16="http://schemas.microsoft.com/office/drawing/2014/main" id="{B017B7D5-E143-13BB-9773-54A28D70A698}"/>
              </a:ext>
            </a:extLst>
          </p:cNvPr>
          <p:cNvGrpSpPr/>
          <p:nvPr/>
        </p:nvGrpSpPr>
        <p:grpSpPr>
          <a:xfrm>
            <a:off x="3486636" y="1587589"/>
            <a:ext cx="2046514" cy="3400205"/>
            <a:chOff x="137886" y="1585449"/>
            <a:chExt cx="2046514" cy="3400205"/>
          </a:xfrm>
        </p:grpSpPr>
        <p:sp>
          <p:nvSpPr>
            <p:cNvPr id="18" name="Speech Bubble: Oval 17">
              <a:extLst>
                <a:ext uri="{FF2B5EF4-FFF2-40B4-BE49-F238E27FC236}">
                  <a16:creationId xmlns:a16="http://schemas.microsoft.com/office/drawing/2014/main" id="{DABD2FFB-10BD-8700-F57B-34029649C58F}"/>
                </a:ext>
              </a:extLst>
            </p:cNvPr>
            <p:cNvSpPr/>
            <p:nvPr/>
          </p:nvSpPr>
          <p:spPr>
            <a:xfrm>
              <a:off x="841829" y="1585449"/>
              <a:ext cx="638629" cy="551543"/>
            </a:xfrm>
            <a:prstGeom prst="wedgeEllipseCallout">
              <a:avLst>
                <a:gd name="adj1" fmla="val -379"/>
                <a:gd name="adj2" fmla="val 65132"/>
              </a:avLst>
            </a:prstGeom>
            <a:solidFill>
              <a:schemeClr val="accent1">
                <a:lumMod val="60000"/>
                <a:lumOff val="4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solidFill>
                </a:rPr>
                <a:t>2</a:t>
              </a:r>
            </a:p>
          </p:txBody>
        </p:sp>
        <p:sp>
          <p:nvSpPr>
            <p:cNvPr id="19" name="Rectangle: Rounded Corners 18">
              <a:extLst>
                <a:ext uri="{FF2B5EF4-FFF2-40B4-BE49-F238E27FC236}">
                  <a16:creationId xmlns:a16="http://schemas.microsoft.com/office/drawing/2014/main" id="{AB4EDD3A-E2AC-90C4-E423-27D0897B1031}"/>
                </a:ext>
              </a:extLst>
            </p:cNvPr>
            <p:cNvSpPr/>
            <p:nvPr/>
          </p:nvSpPr>
          <p:spPr>
            <a:xfrm>
              <a:off x="137886" y="2409370"/>
              <a:ext cx="2046514" cy="2576284"/>
            </a:xfrm>
            <a:prstGeom prst="roundRect">
              <a:avLst>
                <a:gd name="adj" fmla="val 9620"/>
              </a:avLst>
            </a:prstGeom>
            <a:solidFill>
              <a:schemeClr val="accent4"/>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EEEC167-F85C-1F30-59CE-76B25163B92C}"/>
                </a:ext>
              </a:extLst>
            </p:cNvPr>
            <p:cNvSpPr txBox="1"/>
            <p:nvPr/>
          </p:nvSpPr>
          <p:spPr>
            <a:xfrm>
              <a:off x="137886" y="2687283"/>
              <a:ext cx="2046514" cy="1881990"/>
            </a:xfrm>
            <a:prstGeom prst="rect">
              <a:avLst/>
            </a:prstGeom>
            <a:noFill/>
          </p:spPr>
          <p:txBody>
            <a:bodyPr wrap="square">
              <a:spAutoFit/>
            </a:bodyPr>
            <a:lstStyle/>
            <a:p>
              <a:pPr algn="just">
                <a:lnSpc>
                  <a:spcPct val="150000"/>
                </a:lnSpc>
              </a:pPr>
              <a:r>
                <a:rPr lang="vi-VN" sz="2000"/>
                <a:t>Phân tích quy luật sinh trưởng, phát triển của cây rừng.</a:t>
              </a:r>
              <a:endParaRPr lang="en-US" sz="2000"/>
            </a:p>
          </p:txBody>
        </p:sp>
      </p:grpSp>
      <p:grpSp>
        <p:nvGrpSpPr>
          <p:cNvPr id="21" name="Group 20">
            <a:extLst>
              <a:ext uri="{FF2B5EF4-FFF2-40B4-BE49-F238E27FC236}">
                <a16:creationId xmlns:a16="http://schemas.microsoft.com/office/drawing/2014/main" id="{62C033F7-D890-6FB1-CBF7-C61D629F7B6E}"/>
              </a:ext>
            </a:extLst>
          </p:cNvPr>
          <p:cNvGrpSpPr/>
          <p:nvPr/>
        </p:nvGrpSpPr>
        <p:grpSpPr>
          <a:xfrm>
            <a:off x="6528846" y="1583309"/>
            <a:ext cx="2046514" cy="3400205"/>
            <a:chOff x="137886" y="1585449"/>
            <a:chExt cx="2046514" cy="3400205"/>
          </a:xfrm>
        </p:grpSpPr>
        <p:sp>
          <p:nvSpPr>
            <p:cNvPr id="22" name="Speech Bubble: Oval 21">
              <a:extLst>
                <a:ext uri="{FF2B5EF4-FFF2-40B4-BE49-F238E27FC236}">
                  <a16:creationId xmlns:a16="http://schemas.microsoft.com/office/drawing/2014/main" id="{C54D817F-30BD-355E-0B00-14AD2F3608C5}"/>
                </a:ext>
              </a:extLst>
            </p:cNvPr>
            <p:cNvSpPr/>
            <p:nvPr/>
          </p:nvSpPr>
          <p:spPr>
            <a:xfrm>
              <a:off x="841829" y="1585449"/>
              <a:ext cx="638629" cy="551543"/>
            </a:xfrm>
            <a:prstGeom prst="wedgeEllipseCallout">
              <a:avLst>
                <a:gd name="adj1" fmla="val -379"/>
                <a:gd name="adj2" fmla="val 65132"/>
              </a:avLst>
            </a:prstGeom>
            <a:solidFill>
              <a:schemeClr val="accent1">
                <a:lumMod val="60000"/>
                <a:lumOff val="4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solidFill>
                </a:rPr>
                <a:t>3</a:t>
              </a:r>
            </a:p>
          </p:txBody>
        </p:sp>
        <p:sp>
          <p:nvSpPr>
            <p:cNvPr id="23" name="Rectangle: Rounded Corners 22">
              <a:extLst>
                <a:ext uri="{FF2B5EF4-FFF2-40B4-BE49-F238E27FC236}">
                  <a16:creationId xmlns:a16="http://schemas.microsoft.com/office/drawing/2014/main" id="{C2DABF06-644D-64D5-06D6-06374B047B04}"/>
                </a:ext>
              </a:extLst>
            </p:cNvPr>
            <p:cNvSpPr/>
            <p:nvPr/>
          </p:nvSpPr>
          <p:spPr>
            <a:xfrm>
              <a:off x="137886" y="2409370"/>
              <a:ext cx="2046514" cy="2576284"/>
            </a:xfrm>
            <a:prstGeom prst="roundRect">
              <a:avLst>
                <a:gd name="adj" fmla="val 9620"/>
              </a:avLst>
            </a:prstGeom>
            <a:solidFill>
              <a:schemeClr val="accent4"/>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E4B34A2-A921-D604-54D9-8BFC0CA1DD86}"/>
                </a:ext>
              </a:extLst>
            </p:cNvPr>
            <p:cNvSpPr txBox="1"/>
            <p:nvPr/>
          </p:nvSpPr>
          <p:spPr>
            <a:xfrm>
              <a:off x="137886" y="2687283"/>
              <a:ext cx="2046514" cy="1420325"/>
            </a:xfrm>
            <a:prstGeom prst="rect">
              <a:avLst/>
            </a:prstGeom>
            <a:noFill/>
          </p:spPr>
          <p:txBody>
            <a:bodyPr wrap="square">
              <a:spAutoFit/>
            </a:bodyPr>
            <a:lstStyle/>
            <a:p>
              <a:pPr algn="just">
                <a:lnSpc>
                  <a:spcPct val="150000"/>
                </a:lnSpc>
              </a:pPr>
              <a:r>
                <a:rPr lang="en-US" sz="2000"/>
                <a:t>Mô tả kĩ thuật trồng và chăm sóc rừng.</a:t>
              </a:r>
            </a:p>
          </p:txBody>
        </p:sp>
      </p:grpSp>
    </p:spTree>
    <p:extLst>
      <p:ext uri="{BB962C8B-B14F-4D97-AF65-F5344CB8AC3E}">
        <p14:creationId xmlns:p14="http://schemas.microsoft.com/office/powerpoint/2010/main" val="29109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Let's Get to Know Rural Community by Slidesgo">
  <a:themeElements>
    <a:clrScheme name="Simple Light">
      <a:dk1>
        <a:srgbClr val="5C4142"/>
      </a:dk1>
      <a:lt1>
        <a:srgbClr val="FDF2E3"/>
      </a:lt1>
      <a:dk2>
        <a:srgbClr val="DAC989"/>
      </a:dk2>
      <a:lt2>
        <a:srgbClr val="E4B470"/>
      </a:lt2>
      <a:accent1>
        <a:srgbClr val="976B4E"/>
      </a:accent1>
      <a:accent2>
        <a:srgbClr val="D86C6E"/>
      </a:accent2>
      <a:accent3>
        <a:srgbClr val="B3C27C"/>
      </a:accent3>
      <a:accent4>
        <a:srgbClr val="FFFFFF"/>
      </a:accent4>
      <a:accent5>
        <a:srgbClr val="463F37"/>
      </a:accent5>
      <a:accent6>
        <a:srgbClr val="AAE5E8"/>
      </a:accent6>
      <a:hlink>
        <a:srgbClr val="5C41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TotalTime>
  <Words>1959</Words>
  <PresentationFormat>On-screen Show (16:9)</PresentationFormat>
  <Paragraphs>204</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Asap</vt:lpstr>
      <vt:lpstr>Calibri</vt:lpstr>
      <vt:lpstr>Arial</vt:lpstr>
      <vt:lpstr>Inter</vt:lpstr>
      <vt:lpstr>Asap Light</vt:lpstr>
      <vt:lpstr>Amasis MT Pro Black</vt:lpstr>
      <vt:lpstr>Wingdings</vt:lpstr>
      <vt:lpstr>Let's Get to Know Rural Community by Slidesgo</vt:lpstr>
      <vt:lpstr>XIN CHÀO CÁC EM! CHÀO MỪNG CÁC EM ĐẾN VỚI  BÀI HỌC MÔN CÔNG NGHỆ!</vt:lpstr>
      <vt:lpstr>PowerPoint Presentation</vt:lpstr>
      <vt:lpstr>ÔN TẬP CHƯƠNG II.  TRỒNG VÀ CHĂM SÓC RỪNG</vt:lpstr>
      <vt:lpstr>NỘI DUNG BÀI HỌC </vt:lpstr>
      <vt:lpstr>HỆ THỐNG KIẾN THỨC </vt:lpstr>
      <vt:lpstr>PowerPoint Presentation</vt:lpstr>
      <vt:lpstr>PowerPoint Presentation</vt:lpstr>
      <vt:lpstr>LUYỆN TẬP  VÀ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TẠM BIỆT CÁC EM! 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2024-08-02T10:08:36Z</dcterms:modified>
</cp:coreProperties>
</file>