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25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DEF18-DEF4-44DA-B272-83DFE35E105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F536-5BEA-4F01-9AEE-CA88E858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58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273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4965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986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613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4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5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8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3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3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409DE-E3EF-49A9-8F36-004D12E72A0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B983D-B1DF-4A00-85B3-02DA80577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u Lịch Nha Trang Cho Người Đi Lần Đầu. Hãy Khám Phá Ngay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01"/>
            <a:ext cx="11913417" cy="66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764348" y="4369993"/>
            <a:ext cx="7164387" cy="2244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Front">
              <a:rot lat="20099957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33FF"/>
            </a:extrusionClr>
            <a:contourClr>
              <a:schemeClr val="bg1"/>
            </a:contourClr>
          </a:sp3d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GIAÙO VIEÂN : LEÂ KIM NHIEÂN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TRÖÔØNG TIEÅU HOÏC PHÖÔÙC LONG 1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33203" y="647207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rgbClr val="FF0000"/>
                </a:solidFill>
                <a:latin typeface="VNI-Jamai" pitchFamily="2" charset="0"/>
              </a:rPr>
              <a:t>LÔÙP 1 </a:t>
            </a:r>
            <a:r>
              <a:rPr lang="en-US" sz="4400" baseline="30000" dirty="0">
                <a:solidFill>
                  <a:srgbClr val="FF0000"/>
                </a:solidFill>
                <a:latin typeface="VNI-Jamai" pitchFamily="2" charset="0"/>
              </a:rPr>
              <a:t>2 </a:t>
            </a:r>
            <a:r>
              <a:rPr lang="en-US" sz="4400" dirty="0">
                <a:solidFill>
                  <a:srgbClr val="FF0000"/>
                </a:solidFill>
                <a:latin typeface="VNI-Jamai" pitchFamily="2" charset="0"/>
              </a:rPr>
              <a:t> KÍNH CHAØO THAÀY COÂ</a:t>
            </a:r>
            <a:r>
              <a:rPr lang="en-US" sz="3600" dirty="0">
                <a:latin typeface="VNI-Jama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2133601" y="138953"/>
            <a:ext cx="7220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dirty="0" err="1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b="1" i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VNI-Avo" pitchFamily="2" charset="0"/>
              </a:rPr>
              <a:t>ba</a:t>
            </a:r>
            <a:r>
              <a:rPr lang="en-US" b="1" i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b="1" i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VNI-Avo" pitchFamily="2" charset="0"/>
              </a:rPr>
              <a:t>2</a:t>
            </a:r>
            <a:r>
              <a:rPr lang="en-US" b="1" i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b="1" i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VNI-Avo" pitchFamily="2" charset="0"/>
              </a:rPr>
              <a:t>3 </a:t>
            </a:r>
            <a:r>
              <a:rPr lang="en-US" b="1" i="1" dirty="0" err="1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b="1" i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VNI-Avo" pitchFamily="2" charset="0"/>
              </a:rPr>
              <a:t>2021</a:t>
            </a:r>
            <a:endParaRPr lang="en-US" b="1" i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349623" y="1496546"/>
            <a:ext cx="3332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solidFill>
                  <a:srgbClr val="002060"/>
                </a:solidFill>
                <a:latin typeface="VNI-Avo" pitchFamily="2" charset="0"/>
              </a:rPr>
              <a:t>Kieåm tra baøi cuõ</a:t>
            </a: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4751959" y="937094"/>
            <a:ext cx="1147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u="sng" dirty="0" err="1" smtClean="0">
                <a:solidFill>
                  <a:srgbClr val="002060"/>
                </a:solidFill>
              </a:rPr>
              <a:t>Toán</a:t>
            </a:r>
            <a:endParaRPr lang="en-US" b="1" i="1" u="sng" dirty="0">
              <a:solidFill>
                <a:srgbClr val="002060"/>
              </a:solidFill>
            </a:endParaRPr>
          </a:p>
        </p:txBody>
      </p:sp>
      <p:sp>
        <p:nvSpPr>
          <p:cNvPr id="6149" name="Rectangle 39"/>
          <p:cNvSpPr>
            <a:spLocks noChangeArrowheads="1"/>
          </p:cNvSpPr>
          <p:nvPr/>
        </p:nvSpPr>
        <p:spPr bwMode="auto">
          <a:xfrm>
            <a:off x="5795963" y="2921000"/>
            <a:ext cx="60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pic>
        <p:nvPicPr>
          <p:cNvPr id="2" name="BEAT LƠP MỘT THÂN YÊU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7578" y="55085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0" y="1306582"/>
            <a:ext cx="1449319" cy="841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7927" y="-36897"/>
            <a:ext cx="96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ba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3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2021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1955" y="345425"/>
            <a:ext cx="217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757710"/>
            <a:ext cx="11713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27: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haønh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öôùc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ñoä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daøi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1 )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42127" y="817061"/>
            <a:ext cx="92814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565" y="1990394"/>
            <a:ext cx="1196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Choïn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soá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ñoä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daøi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phuø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hôïp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moãi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ñoà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thöïc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teá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14" r="15866"/>
          <a:stretch/>
        </p:blipFill>
        <p:spPr>
          <a:xfrm>
            <a:off x="70646" y="2583535"/>
            <a:ext cx="4783742" cy="474096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140095" y="3213847"/>
            <a:ext cx="4431905" cy="1395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49898" y="2583535"/>
            <a:ext cx="163611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35 cm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5801" y="2583535"/>
            <a:ext cx="255009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12 cm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3899" r="53607" b="40865"/>
          <a:stretch/>
        </p:blipFill>
        <p:spPr>
          <a:xfrm>
            <a:off x="1858334" y="3455894"/>
            <a:ext cx="960699" cy="13169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55334" y="3877396"/>
            <a:ext cx="158740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4</a:t>
            </a:r>
            <a:r>
              <a:rPr lang="en-US" sz="2800" dirty="0" smtClean="0">
                <a:latin typeface="VNI-Avo" pitchFamily="2" charset="0"/>
              </a:rPr>
              <a:t> cm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68899" y="3877396"/>
            <a:ext cx="255010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3</a:t>
            </a:r>
            <a:r>
              <a:rPr lang="en-US" sz="2800" dirty="0" smtClean="0">
                <a:latin typeface="VNI-Avo" pitchFamily="2" charset="0"/>
              </a:rPr>
              <a:t> gang </a:t>
            </a:r>
            <a:r>
              <a:rPr lang="en-US" sz="2800" dirty="0" err="1" smtClean="0">
                <a:latin typeface="VNI-Avo" pitchFamily="2" charset="0"/>
              </a:rPr>
              <a:t>tay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39" t="45492" r="1861"/>
          <a:stretch/>
        </p:blipFill>
        <p:spPr>
          <a:xfrm>
            <a:off x="724659" y="4993758"/>
            <a:ext cx="3107753" cy="52321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930976" y="4993757"/>
            <a:ext cx="163611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30 cm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95794" y="4965222"/>
            <a:ext cx="255010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1 gang </a:t>
            </a:r>
            <a:r>
              <a:rPr lang="en-US" sz="2800" dirty="0" err="1" smtClean="0">
                <a:latin typeface="VNI-Avo" pitchFamily="2" charset="0"/>
              </a:rPr>
              <a:t>tay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0" t="-512" r="35179" b="48899"/>
          <a:stretch/>
        </p:blipFill>
        <p:spPr>
          <a:xfrm>
            <a:off x="1317812" y="5943600"/>
            <a:ext cx="1976717" cy="48409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930976" y="5921605"/>
            <a:ext cx="163611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2</a:t>
            </a:r>
            <a:r>
              <a:rPr lang="en-US" sz="2800" dirty="0" smtClean="0">
                <a:latin typeface="VNI-Avo" pitchFamily="2" charset="0"/>
              </a:rPr>
              <a:t>0 cm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68899" y="5894711"/>
            <a:ext cx="255010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8</a:t>
            </a:r>
            <a:r>
              <a:rPr lang="en-US" sz="2800" dirty="0" smtClean="0">
                <a:latin typeface="VNI-Avo" pitchFamily="2" charset="0"/>
              </a:rPr>
              <a:t> cm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95794" y="2583976"/>
            <a:ext cx="255009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12 cm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79691" y="3888736"/>
            <a:ext cx="158740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4</a:t>
            </a:r>
            <a:r>
              <a:rPr lang="en-US" sz="2800" dirty="0" smtClean="0">
                <a:latin typeface="VNI-Avo" pitchFamily="2" charset="0"/>
              </a:rPr>
              <a:t> cm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95794" y="4965222"/>
            <a:ext cx="25501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1 gang </a:t>
            </a:r>
            <a:r>
              <a:rPr lang="en-US" sz="2800" dirty="0" err="1" smtClean="0">
                <a:latin typeface="VNI-Avo" pitchFamily="2" charset="0"/>
              </a:rPr>
              <a:t>tay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5787" y="5882503"/>
            <a:ext cx="25501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8</a:t>
            </a:r>
            <a:r>
              <a:rPr lang="en-US" sz="2800" dirty="0" smtClean="0">
                <a:latin typeface="VNI-Avo" pitchFamily="2" charset="0"/>
              </a:rPr>
              <a:t> cm</a:t>
            </a:r>
            <a:endParaRPr lang="en-US" sz="2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21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2" grpId="0"/>
      <p:bldP spid="34" grpId="0" animBg="1"/>
      <p:bldP spid="35" grpId="0" animBg="1"/>
      <p:bldP spid="41" grpId="0" animBg="1"/>
      <p:bldP spid="42" grpId="0" animBg="1"/>
      <p:bldP spid="44" grpId="0" animBg="1"/>
      <p:bldP spid="46" grpId="0" animBg="1"/>
      <p:bldP spid="49" grpId="0" animBg="1"/>
      <p:bldP spid="5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0" y="1306582"/>
            <a:ext cx="1449319" cy="841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7927" y="-36897"/>
            <a:ext cx="96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ba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3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2021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1955" y="345425"/>
            <a:ext cx="217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757710"/>
            <a:ext cx="11713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27: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haønh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öôùc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ñoä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daøi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(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1 )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42127" y="817061"/>
            <a:ext cx="92814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565" y="1990394"/>
            <a:ext cx="1196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Choïn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soá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ñoä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daøi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phuø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hôïp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moãi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ñoà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thöïc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teá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1" y="2941544"/>
            <a:ext cx="4127376" cy="1485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62225" y="3684494"/>
            <a:ext cx="237546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5 gang </a:t>
            </a:r>
            <a:r>
              <a:rPr lang="en-US" sz="2800" dirty="0" err="1" smtClean="0">
                <a:latin typeface="VNI-Avo" pitchFamily="2" charset="0"/>
              </a:rPr>
              <a:t>tay</a:t>
            </a:r>
            <a:r>
              <a:rPr lang="en-US" sz="2800" dirty="0" smtClean="0">
                <a:latin typeface="VNI-Avo" pitchFamily="2" charset="0"/>
              </a:rPr>
              <a:t> 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63469" y="3684494"/>
            <a:ext cx="237546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25 cm 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3469" y="3684494"/>
            <a:ext cx="237546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25 cm </a:t>
            </a:r>
            <a:endParaRPr lang="en-US" sz="2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90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1" y="1503517"/>
            <a:ext cx="1828800" cy="774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794" y="2403892"/>
            <a:ext cx="1420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1" y="2474983"/>
            <a:ext cx="550707" cy="478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2824" y="74814"/>
            <a:ext cx="85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3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2021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6206" y="513142"/>
            <a:ext cx="13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94050" y="982706"/>
            <a:ext cx="984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27: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haønh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öôùc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ñoä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daøi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446059" y="1037824"/>
            <a:ext cx="9681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0" y="2277678"/>
            <a:ext cx="6228918" cy="23189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91125" y="4596583"/>
            <a:ext cx="669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Baûng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daøi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khoaûng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4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saûi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tay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6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93" y="5179103"/>
            <a:ext cx="951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Ño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chieàu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daøi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baûng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saûi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tay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6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455" y="5894709"/>
            <a:ext cx="951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Baûng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daøi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khoaûng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saûi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NI-Avo" pitchFamily="2" charset="0"/>
              </a:rPr>
              <a:t>tay</a:t>
            </a:r>
            <a:r>
              <a:rPr lang="en-US" sz="36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6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55350" y="5864583"/>
            <a:ext cx="706415" cy="7065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NI-Avo" pitchFamily="2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43774" y="5864583"/>
            <a:ext cx="706415" cy="7065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VNI-Avo" pitchFamily="2" charset="0"/>
              </a:rPr>
              <a:t>3</a:t>
            </a:r>
            <a:endParaRPr lang="en-US" sz="3200" b="1" dirty="0">
              <a:solidFill>
                <a:schemeClr val="tx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9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1" y="1437073"/>
            <a:ext cx="1514050" cy="6409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794" y="2126100"/>
            <a:ext cx="142002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 </a:t>
            </a:r>
            <a:endParaRPr lang="en-US" sz="3200" b="1" dirty="0">
              <a:solidFill>
                <a:srgbClr val="00206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1" y="2197183"/>
            <a:ext cx="550707" cy="478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824" y="74814"/>
            <a:ext cx="85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3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2021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6206" y="513142"/>
            <a:ext cx="13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94050" y="982706"/>
            <a:ext cx="984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27: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haønh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öôùc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ñoä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daøi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446059" y="1037824"/>
            <a:ext cx="9681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054554"/>
            <a:ext cx="951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Ño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phoøng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böôùc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chaân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2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1943" y="5780782"/>
            <a:ext cx="11359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chieàu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phoøng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daøi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khoaûng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böôùc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chaân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2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99989" y="5803386"/>
            <a:ext cx="918312" cy="7065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NI-Avo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46" y="2133600"/>
            <a:ext cx="6587407" cy="28532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599989" y="5780782"/>
            <a:ext cx="1014979" cy="7065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VNI-Avo" pitchFamily="2" charset="0"/>
              </a:rPr>
              <a:t>14</a:t>
            </a:r>
            <a:endParaRPr lang="en-US" sz="3200" b="1" dirty="0">
              <a:solidFill>
                <a:schemeClr val="tx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3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0815" y="69634"/>
            <a:ext cx="859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3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2021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4956" y="855253"/>
            <a:ext cx="206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024" y="1630374"/>
            <a:ext cx="11914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27:</a:t>
            </a:r>
            <a:endParaRPr lang="en-US" sz="44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haønh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öôùc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ñoä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daøi</a:t>
            </a:r>
            <a:endParaRPr lang="en-US" sz="4400" b="1" dirty="0" smtClean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23329" y="1519518"/>
            <a:ext cx="129091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267</Words>
  <PresentationFormat>Widescreen</PresentationFormat>
  <Paragraphs>58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VNI-Avo</vt:lpstr>
      <vt:lpstr>VNI-Jamai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2021-02-27T16:09:12Z</dcterms:created>
  <dcterms:modified xsi:type="dcterms:W3CDTF">2021-02-28T03:01:24Z</dcterms:modified>
</cp:coreProperties>
</file>