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73" r:id="rId5"/>
    <p:sldId id="274" r:id="rId6"/>
    <p:sldId id="275" r:id="rId7"/>
    <p:sldId id="269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672" y="3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6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39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975519" y="4343401"/>
            <a:ext cx="14325600" cy="371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97: THU THẬP, PHÂN LOẠI, GHI CHÉP SỐ LIỆU THỐNG KÊ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84871" y="600546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51719" y="1041400"/>
            <a:ext cx="1234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97: THU THẬP, PHÂN LOẠI, GHI CHÉP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757" t="14584" r="17203" b="38541"/>
          <a:stretch/>
        </p:blipFill>
        <p:spPr>
          <a:xfrm>
            <a:off x="1280319" y="1524000"/>
            <a:ext cx="13334999" cy="7086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784" t="47346" r="28302" b="48869"/>
          <a:stretch/>
        </p:blipFill>
        <p:spPr>
          <a:xfrm>
            <a:off x="8900319" y="7620000"/>
            <a:ext cx="1251388" cy="5722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4316" t="76042" r="69549" b="18458"/>
          <a:stretch/>
        </p:blipFill>
        <p:spPr>
          <a:xfrm>
            <a:off x="8519319" y="7010400"/>
            <a:ext cx="1676400" cy="762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530106" y="7086600"/>
            <a:ext cx="646813" cy="482038"/>
            <a:chOff x="219324" y="3548074"/>
            <a:chExt cx="935518" cy="1027913"/>
          </a:xfrm>
        </p:grpSpPr>
        <p:sp>
          <p:nvSpPr>
            <p:cNvPr id="17" name="Rounded Rectangle 16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3571" y="3548074"/>
              <a:ext cx="502679" cy="102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567319" y="7691374"/>
            <a:ext cx="646813" cy="411226"/>
            <a:chOff x="219324" y="3657600"/>
            <a:chExt cx="935518" cy="1027913"/>
          </a:xfrm>
        </p:grpSpPr>
        <p:sp>
          <p:nvSpPr>
            <p:cNvPr id="21" name="Rounded Rectangle 20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3571" y="3657600"/>
              <a:ext cx="502679" cy="102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51719" y="1041400"/>
            <a:ext cx="1234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97: THU THẬP, PHÂN LOẠI, GHI CHÉP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757" t="61458" r="17789" b="13541"/>
          <a:stretch/>
        </p:blipFill>
        <p:spPr>
          <a:xfrm>
            <a:off x="1204119" y="2209800"/>
            <a:ext cx="13487399" cy="5029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85319" y="7772400"/>
            <a:ext cx="1036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8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51719" y="1041400"/>
            <a:ext cx="1234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97: THU THẬP, PHÂN LOẠI, GHI CHÉP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5625" t="30868" r="55063" b="32946"/>
          <a:stretch/>
        </p:blipFill>
        <p:spPr>
          <a:xfrm>
            <a:off x="2194719" y="1905000"/>
            <a:ext cx="11582400" cy="487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22903" y="7239000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319" y="7772400"/>
            <a:ext cx="820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con.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2903" y="8345269"/>
            <a:ext cx="898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17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51719" y="1041400"/>
            <a:ext cx="12344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97: THU THẬP, PHÂN LOẠI, GHI CHÉP SỐ LIỆU THỐNG KÊ ( 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22903" y="6705600"/>
            <a:ext cx="931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5319" y="7239000"/>
            <a:ext cx="7327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2903" y="7772400"/>
            <a:ext cx="11809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977" t="45833" r="53514" b="13542"/>
          <a:stretch/>
        </p:blipFill>
        <p:spPr>
          <a:xfrm>
            <a:off x="1501133" y="1962530"/>
            <a:ext cx="11209185" cy="4355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85319" y="8345269"/>
            <a:ext cx="7487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266</Words>
  <Application>Microsoft Office PowerPoint</Application>
  <PresentationFormat>Custom</PresentationFormat>
  <Paragraphs>35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178</cp:revision>
  <dcterms:created xsi:type="dcterms:W3CDTF">2022-07-10T01:37:20Z</dcterms:created>
  <dcterms:modified xsi:type="dcterms:W3CDTF">2022-07-26T16:18:02Z</dcterms:modified>
</cp:coreProperties>
</file>