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269" r:id="rId2"/>
    <p:sldId id="259" r:id="rId3"/>
    <p:sldId id="257" r:id="rId4"/>
    <p:sldId id="289" r:id="rId5"/>
    <p:sldId id="284" r:id="rId6"/>
    <p:sldId id="288" r:id="rId7"/>
    <p:sldId id="258" r:id="rId8"/>
    <p:sldId id="272" r:id="rId9"/>
    <p:sldId id="294" r:id="rId10"/>
    <p:sldId id="291" r:id="rId11"/>
    <p:sldId id="29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5" r:id="rId20"/>
    <p:sldId id="303" r:id="rId21"/>
    <p:sldId id="304" r:id="rId22"/>
    <p:sldId id="276" r:id="rId23"/>
    <p:sldId id="282" r:id="rId24"/>
    <p:sldId id="279" r:id="rId25"/>
    <p:sldId id="302" r:id="rId26"/>
    <p:sldId id="306" r:id="rId27"/>
    <p:sldId id="305" r:id="rId28"/>
    <p:sldId id="308" r:id="rId29"/>
    <p:sldId id="310" r:id="rId30"/>
    <p:sldId id="311" r:id="rId31"/>
    <p:sldId id="312" r:id="rId32"/>
    <p:sldId id="313" r:id="rId33"/>
    <p:sldId id="307" r:id="rId34"/>
    <p:sldId id="309" r:id="rId35"/>
    <p:sldId id="314" r:id="rId36"/>
    <p:sldId id="317" r:id="rId37"/>
    <p:sldId id="315" r:id="rId38"/>
    <p:sldId id="321" r:id="rId39"/>
    <p:sldId id="316" r:id="rId40"/>
    <p:sldId id="322" r:id="rId41"/>
    <p:sldId id="318" r:id="rId42"/>
    <p:sldId id="319" r:id="rId43"/>
    <p:sldId id="324" r:id="rId44"/>
    <p:sldId id="323" r:id="rId45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3AB"/>
    <a:srgbClr val="ECB2CB"/>
    <a:srgbClr val="DF31BE"/>
    <a:srgbClr val="E9A5C2"/>
    <a:srgbClr val="008A3E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ADC30-3B9B-B61F-A5F8-4F128D62A905}" v="3" dt="2020-09-12T07:59:04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F0FADC30-3B9B-B61F-A5F8-4F128D62A905}"/>
    <pc:docChg chg="mod modSld modMainMaster setSldSz">
      <pc:chgData name="Hoang Thi Nhung" userId="S::nhunght.nov.19@msedu.edu.vn::2c659f5f-1458-4364-b2b3-21e33bb1b9bf" providerId="AD" clId="Web-{F0FADC30-3B9B-B61F-A5F8-4F128D62A905}" dt="2020-09-12T07:59:04.303" v="2" actId="14100"/>
      <pc:docMkLst>
        <pc:docMk/>
      </pc:docMkLst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66539268" sldId="257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366539268" sldId="257"/>
            <ac:spMk id="3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48140061" sldId="25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48140061" sldId="258"/>
            <ac:spMk id="1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948140061" sldId="258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71014310" sldId="25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71014310" sldId="259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871014310" sldId="259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9:04.303" v="2" actId="14100"/>
        <pc:sldMkLst>
          <pc:docMk/>
          <pc:sldMk cId="4038747461" sldId="26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4038747461" sldId="269"/>
            <ac:spMk id="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9:04.303" v="2" actId="14100"/>
          <ac:picMkLst>
            <pc:docMk/>
            <pc:sldMk cId="4038747461" sldId="26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96301927" sldId="27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96301927" sldId="272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96301927" sldId="272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27387076" sldId="27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27387076" sldId="276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363137857" sldId="27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363137857" sldId="279"/>
            <ac:spMk id="30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9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10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860162532" sldId="28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860162532" sldId="282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860162532" sldId="28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58140390" sldId="284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58140390" sldId="284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100039508" sldId="285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100039508" sldId="285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100039508" sldId="285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256071338" sldId="28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256071338" sldId="288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695506503" sldId="28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695506503" sldId="289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731190729" sldId="291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731190729" sldId="291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1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2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3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547943164" sldId="29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547943164" sldId="29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112173323" sldId="29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112173323" sldId="294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538035403" sldId="29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538035403" sldId="29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27212011" sldId="296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27212011" sldId="296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098661510" sldId="297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098661510" sldId="297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38230211" sldId="298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38230211" sldId="298"/>
            <ac:picMk id="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4267388419" sldId="299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4267388419" sldId="29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037042591" sldId="300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037042591" sldId="300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989038059" sldId="301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989038059" sldId="301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460627369" sldId="30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460627369" sldId="302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11382577" sldId="303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311382577" sldId="303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11382577" sldId="303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11382577" sldId="303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843869182" sldId="30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843869182" sldId="304"/>
            <ac:spMk id="4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843869182" sldId="304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561265410" sldId="30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561265410" sldId="30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91661831" sldId="30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91661831" sldId="30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52787446" sldId="307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52787446" sldId="307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314977432" sldId="308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14977432" sldId="308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26088981" sldId="30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26088981" sldId="309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03185100" sldId="310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03185100" sldId="310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545447523" sldId="311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545447523" sldId="311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207275665" sldId="31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207275665" sldId="31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770179895" sldId="313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770179895" sldId="31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404064901" sldId="31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404064901" sldId="314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404064901" sldId="314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404064901" sldId="314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69821551" sldId="31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69821551" sldId="31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007503668" sldId="31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007503668" sldId="31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872125883" sldId="317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872125883" sldId="317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643853888" sldId="31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643853888" sldId="318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4056075" sldId="31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4056075" sldId="319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4056075" sldId="319"/>
            <ac:spMk id="4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84056075" sldId="319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30139050" sldId="321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30139050" sldId="32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30139050" sldId="321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452287818" sldId="32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452287818" sldId="32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625431582" sldId="323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625431582" sldId="32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001278855" sldId="324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001278855" sldId="324"/>
            <ac:picMk id="4" creationId="{00000000-0000-0000-0000-000000000000}"/>
          </ac:picMkLst>
        </pc:picChg>
      </pc:sldChg>
      <pc:sldMasterChg chg="modSp modSldLayout">
        <pc:chgData name="Hoang Thi Nhung" userId="S::nhunght.nov.19@msedu.edu.vn::2c659f5f-1458-4364-b2b3-21e33bb1b9bf" providerId="AD" clId="Web-{F0FADC30-3B9B-B61F-A5F8-4F128D62A905}" dt="2020-09-12T07:58:56.256" v="0"/>
        <pc:sldMasterMkLst>
          <pc:docMk/>
          <pc:sldMasterMk cId="2473695727" sldId="2147483661"/>
        </pc:sldMaster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4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5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6" creationId="{00000000-0000-0000-0000-000000000000}"/>
          </ac:spMkLst>
        </pc:sp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211053412" sldId="2147483662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11053412" sldId="214748366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11053412" sldId="2147483662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238432515" sldId="2147483664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238432515" sldId="2147483664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238432515" sldId="2147483664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1803830051" sldId="2147483665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1803830051" sldId="2147483665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1803830051" sldId="2147483665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466150539" sldId="2147483666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4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5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6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823185354" sldId="2147483669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62930369" sldId="2147483670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2268826218" sldId="2147483672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268826218" sldId="214748367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268826218" sldId="2147483672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26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" y="5987"/>
            <a:ext cx="13552744" cy="68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27338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</a:p>
          <a:p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-B¹n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trong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mçi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ang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g× ®Ó s¹ch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</a:p>
          <a:p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-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®ã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nªn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®­­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îc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thùc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vµo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lóc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nµo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</a:p>
          <a:p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-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®ã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cã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lîi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Ých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g×?</a:t>
            </a:r>
            <a:endParaRPr lang="vi-VN" sz="2000" dirty="0">
              <a:solidFill>
                <a:srgbClr val="DF31B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04766"/>
            <a:ext cx="4495800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460" y="1857166"/>
            <a:ext cx="4439140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71766"/>
            <a:ext cx="4476260" cy="1952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88" y="4371766"/>
            <a:ext cx="4638213" cy="1952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99879"/>
            <a:ext cx="4476260" cy="19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761"/>
          <a:stretch/>
        </p:blipFill>
        <p:spPr>
          <a:xfrm>
            <a:off x="2819400" y="533400"/>
            <a:ext cx="61243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93"/>
          <a:stretch/>
        </p:blipFill>
        <p:spPr>
          <a:xfrm>
            <a:off x="3245406" y="299791"/>
            <a:ext cx="5701189" cy="45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/>
          <a:stretch/>
        </p:blipFill>
        <p:spPr>
          <a:xfrm>
            <a:off x="3124200" y="1143000"/>
            <a:ext cx="5715000" cy="42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92" r="1"/>
          <a:stretch/>
        </p:blipFill>
        <p:spPr>
          <a:xfrm>
            <a:off x="2819400" y="274638"/>
            <a:ext cx="6203294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258"/>
          <a:stretch/>
        </p:blipFill>
        <p:spPr>
          <a:xfrm>
            <a:off x="2819400" y="274639"/>
            <a:ext cx="6682114" cy="45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50"/>
          <a:stretch/>
        </p:blipFill>
        <p:spPr>
          <a:xfrm>
            <a:off x="2590801" y="381000"/>
            <a:ext cx="679174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404"/>
          <a:stretch/>
        </p:blipFill>
        <p:spPr>
          <a:xfrm>
            <a:off x="2675230" y="685800"/>
            <a:ext cx="723077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/>
          <a:stretch/>
        </p:blipFill>
        <p:spPr>
          <a:xfrm>
            <a:off x="2206147" y="273158"/>
            <a:ext cx="7779707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589" y="762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lu«n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3600" dirty="0">
              <a:solidFill>
                <a:srgbClr val="DF31BE"/>
              </a:solidFill>
            </a:endParaRPr>
          </a:p>
        </p:txBody>
      </p:sp>
      <p:pic>
        <p:nvPicPr>
          <p:cNvPr id="3" name="图片 8" descr="资源 5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68763"/>
            <a:ext cx="8686800" cy="26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050" y="3962401"/>
            <a:ext cx="871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Bµi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 4: S¹ch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endParaRPr lang="vi-VN" sz="4800" b="1" dirty="0">
              <a:solidFill>
                <a:srgbClr val="DF31B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9144000" cy="2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lîi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Ých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3600" dirty="0">
              <a:solidFill>
                <a:srgbClr val="DF31B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77" y="4724401"/>
            <a:ext cx="7413664" cy="2120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099" y="10887"/>
            <a:ext cx="1038370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8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5" y="4224720"/>
            <a:ext cx="6963566" cy="2633281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14600" y="533400"/>
            <a:ext cx="6172200" cy="3063240"/>
          </a:xfrm>
          <a:prstGeom prst="cloud">
            <a:avLst/>
          </a:prstGeom>
          <a:solidFill>
            <a:srgbClr val="ECB2CB"/>
          </a:solidFill>
          <a:ln>
            <a:solidFill>
              <a:srgbClr val="E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Liên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endParaRPr lang="vi-VN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869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TiÕt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2</a:t>
            </a: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LuyÖn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tËp</a:t>
            </a:r>
            <a:endParaRPr lang="vi-VN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1: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xÐt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chung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61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228600"/>
            <a:ext cx="713386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5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01" t="12158" r="29717" b="56232"/>
          <a:stretch/>
        </p:blipFill>
        <p:spPr>
          <a:xfrm>
            <a:off x="3733801" y="457201"/>
            <a:ext cx="4929553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77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118" t="33116" r="2989" b="32114"/>
          <a:stretch/>
        </p:blipFill>
        <p:spPr>
          <a:xfrm>
            <a:off x="3390900" y="381000"/>
            <a:ext cx="54102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200400" y="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Khëi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éng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41" t="65854" r="15819"/>
          <a:stretch/>
        </p:blipFill>
        <p:spPr>
          <a:xfrm>
            <a:off x="3200400" y="152401"/>
            <a:ext cx="5334000" cy="55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47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6" t="65661" r="47051"/>
          <a:stretch/>
        </p:blipFill>
        <p:spPr>
          <a:xfrm>
            <a:off x="3200400" y="152400"/>
            <a:ext cx="5257800" cy="53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59" t="35356" r="58848" b="32655"/>
          <a:stretch/>
        </p:blipFill>
        <p:spPr>
          <a:xfrm>
            <a:off x="3086100" y="8138"/>
            <a:ext cx="6019800" cy="57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9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80772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KÓ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thªm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kh«ng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b¶n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th©n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87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2: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Xö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lý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huèng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88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nhãm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dirty="0">
              <a:solidFill>
                <a:srgbClr val="DF31B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685060"/>
            <a:ext cx="6784259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81400"/>
            <a:ext cx="6453326" cy="31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4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500" y="685800"/>
            <a:ext cx="8933001" cy="39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25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887183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301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33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3: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Thùc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hµnh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0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1: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Quan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s¸t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914400"/>
            <a:ext cx="9221487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7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28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4: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Tù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liªn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hÖ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53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9757"/>
            <a:ext cx="9067800" cy="6887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1"/>
            <a:ext cx="7391400" cy="4525963"/>
          </a:xfrm>
        </p:spPr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KÓ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b¹n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vÒ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viÖc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®Ó </a:t>
            </a:r>
            <a:r>
              <a:rPr lang="en-US" dirty="0" err="1">
                <a:latin typeface=".VnAvant" panose="020B7200000000000000" pitchFamily="34" charset="0"/>
              </a:rPr>
              <a:t>b¶n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th©n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</a:rPr>
              <a:t> s¹ch </a:t>
            </a:r>
            <a:r>
              <a:rPr lang="en-US" dirty="0" err="1">
                <a:latin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gän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gµng</a:t>
            </a:r>
            <a:r>
              <a:rPr lang="en-US" dirty="0">
                <a:latin typeface=".VnAvant" panose="020B7200000000000000" pitchFamily="34" charset="0"/>
              </a:rPr>
              <a:t> ?</a:t>
            </a:r>
            <a:endParaRPr lang="en-US" dirty="0"/>
          </a:p>
          <a:p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cÇn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viÖc</a:t>
            </a:r>
            <a:r>
              <a:rPr lang="en-US" dirty="0">
                <a:latin typeface=".VnAvant" panose="020B7200000000000000" pitchFamily="34" charset="0"/>
              </a:rPr>
              <a:t> g× ®Ó </a:t>
            </a:r>
            <a:r>
              <a:rPr lang="en-US" dirty="0" err="1">
                <a:latin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</a:rPr>
              <a:t> s¹ch </a:t>
            </a:r>
            <a:r>
              <a:rPr lang="en-US" dirty="0" err="1">
                <a:latin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gän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gµng</a:t>
            </a:r>
            <a:r>
              <a:rPr lang="en-US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5100" y="-29757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nhãm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sz="44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20" y="304800"/>
            <a:ext cx="8849960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8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5" r="7874"/>
          <a:stretch/>
        </p:blipFill>
        <p:spPr>
          <a:xfrm>
            <a:off x="1524000" y="975727"/>
            <a:ext cx="8983220" cy="19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00" y="1357024"/>
            <a:ext cx="7706801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2: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66" y="304800"/>
            <a:ext cx="9021434" cy="362953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7683" y="3657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KL: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ng­êi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Ch©n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tay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,…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lu«n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;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tãc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®­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îc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ch¶i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;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quÇn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¸o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chØnh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tÒ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3: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290</Words>
  <Application>Microsoft Office PowerPoint</Application>
  <PresentationFormat>Màn hình rộng</PresentationFormat>
  <Paragraphs>38</Paragraphs>
  <Slides>44</Slides>
  <Notes>4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44</vt:i4>
      </vt:variant>
    </vt:vector>
  </HeadingPairs>
  <TitlesOfParts>
    <vt:vector size="45" baseType="lpstr">
      <vt:lpstr>Office Theme</vt:lpstr>
      <vt:lpstr>Bản trình bày PowerPoint</vt:lpstr>
      <vt:lpstr>Bản trình bày PowerPoint</vt:lpstr>
      <vt:lpstr>Bản trình bày PowerPoint</vt:lpstr>
      <vt:lpstr>Ho¹t ®éng 1: Quan s¸t tranh</vt:lpstr>
      <vt:lpstr>Bản trình bày PowerPoint</vt:lpstr>
      <vt:lpstr>Ho¹t ®éng 2: T×m hiÓu nh÷ng biÓu hiÖn cña s¹ch sÏ, gän gµng</vt:lpstr>
      <vt:lpstr>KL: Nh÷ng biÓu hiÖn cña ng­êi s¹ch sÏ, gän gµng: Ch©n, tay, mÆt,… lu«n s¹ch sÏ; tãc ®­îc ch¶i gän; quÇn ¸o chØnh tÒ, s¹ch sÏ.</vt:lpstr>
      <vt:lpstr>Bản trình bày PowerPoint</vt:lpstr>
      <vt:lpstr>Ho¹t ®éng 3: T×m hiÓu nh÷ng biÓu hiÖn cña s¹ch sÏ, gän gµng.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Nªu nh÷ng viÖc lµm ®Ó lu«n s¹ch sÏ gän gµng?</vt:lpstr>
      <vt:lpstr>Nªu nh÷ng lîi Ých cña gän gµng s¹ch sÏ?</vt:lpstr>
      <vt:lpstr>Bản trình bày PowerPoint</vt:lpstr>
      <vt:lpstr>Bản trình bày PowerPoint</vt:lpstr>
      <vt:lpstr>Bản trình bày PowerPoint</vt:lpstr>
      <vt:lpstr>Bản trình bày PowerPoint</vt:lpstr>
      <vt:lpstr>TiÕt 2   LuyÖn tËp</vt:lpstr>
      <vt:lpstr>Ho¹t ®éng 1: NhËn xÐt chung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KÓ thªm nh÷ng viÖc kh«ng nªn lµm ®Ó b¶n th©n s¹ch sÏ, gän gµng.</vt:lpstr>
      <vt:lpstr>Ho¹t ®éng 2: Xö lý t×nh huèng</vt:lpstr>
      <vt:lpstr>Th¶o luËn nhãm:</vt:lpstr>
      <vt:lpstr>Bản trình bày PowerPoint</vt:lpstr>
      <vt:lpstr>Bản trình bày PowerPoint</vt:lpstr>
      <vt:lpstr>Bản trình bày PowerPoint</vt:lpstr>
      <vt:lpstr>Ho¹t ®éng 3: Thùc hµnh</vt:lpstr>
      <vt:lpstr>Bản trình bày PowerPoint</vt:lpstr>
      <vt:lpstr>Ho¹t ®éng 4: Tù liªn hÖ</vt:lpstr>
      <vt:lpstr>Bản trình bày PowerPoint</vt:lpstr>
      <vt:lpstr>Bản trình bày PowerPoint</vt:lpstr>
      <vt:lpstr>Bản trình bày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nguyentuandat1012@gmail.com</cp:lastModifiedBy>
  <cp:revision>52</cp:revision>
  <dcterms:created xsi:type="dcterms:W3CDTF">2020-05-18T12:48:51Z</dcterms:created>
  <dcterms:modified xsi:type="dcterms:W3CDTF">2020-09-12T07:59:07Z</dcterms:modified>
</cp:coreProperties>
</file>