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8" r:id="rId3"/>
    <p:sldId id="263" r:id="rId4"/>
    <p:sldId id="260" r:id="rId5"/>
    <p:sldId id="284" r:id="rId6"/>
    <p:sldId id="283" r:id="rId7"/>
    <p:sldId id="275" r:id="rId9"/>
    <p:sldId id="286" r:id="rId10"/>
    <p:sldId id="287" r:id="rId11"/>
    <p:sldId id="289" r:id="rId12"/>
    <p:sldId id="270" r:id="rId13"/>
    <p:sldId id="288" r:id="rId14"/>
    <p:sldId id="266" r:id="rId15"/>
    <p:sldId id="290" r:id="rId16"/>
    <p:sldId id="293" r:id="rId17"/>
    <p:sldId id="291" r:id="rId18"/>
    <p:sldId id="292" r:id="rId19"/>
    <p:sldId id="29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56"/>
        <p:guide pos="2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2E73-6B97-4325-B4EB-AC86C86EEC6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0764-48EA-4522-9AC7-AA3040BE418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DA9EDC-106A-46F3-A7C7-CEC8F46862F6}" type="slidenum">
              <a:rPr lang="vi-VN" smtClean="0"/>
            </a:fld>
            <a:endParaRPr lang="vi-VN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0764-48EA-4522-9AC7-AA3040BE418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wmv"/><Relationship Id="rId2" Type="http://schemas.openxmlformats.org/officeDocument/2006/relationships/video" Target="../media/media1.wmv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jpeg"/><Relationship Id="rId7" Type="http://schemas.openxmlformats.org/officeDocument/2006/relationships/image" Target="../media/image9.pn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1"/>
            <a:ext cx="16113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20650" y="381000"/>
            <a:ext cx="8794750" cy="67056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FontTx/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Em nào đúng nhiều và nhanh nhất sẽ chiến thắng.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HS/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May01\Desktop\KHTN - BAI THUC HANH\anh  phi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6" y="1056944"/>
            <a:ext cx="8859487" cy="56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auto">
          <a:xfrm>
            <a:off x="-76200" y="0"/>
            <a:ext cx="9274908" cy="742188"/>
            <a:chOff x="292274" y="2928551"/>
            <a:chExt cx="4903066" cy="864000"/>
          </a:xfrm>
        </p:grpSpPr>
        <p:sp>
          <p:nvSpPr>
            <p:cNvPr id="15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một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số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hệ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người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pic>
        <p:nvPicPr>
          <p:cNvPr id="2051" name="Picture 3" descr="C:\Users\May01\Desktop\KHTN - BAI THUC HANH\PHT sua 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91599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ên trong cơ thể bạn có gì  Cấu tạo cơ thể người_108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4800" y="1295400"/>
            <a:ext cx="83058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lowchart: Alternate Process 5"/>
          <p:cNvSpPr/>
          <p:nvPr/>
        </p:nvSpPr>
        <p:spPr>
          <a:xfrm>
            <a:off x="8001000" y="1143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001000" y="1905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8001000" y="29718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8097982" y="44196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y01\Desktop\KHTN - BAI THUC HANH\anh 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" y="1143000"/>
            <a:ext cx="671055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5216010" y="1447800"/>
            <a:ext cx="27849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2133600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3373582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88521" y="4876800"/>
            <a:ext cx="390946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1216611" y="1143000"/>
            <a:ext cx="993189" cy="426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1600200" y="5638800"/>
            <a:ext cx="457200" cy="1143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7975" y="5867400"/>
            <a:ext cx="113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332" y="2737991"/>
            <a:ext cx="1139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575" y="990600"/>
            <a:ext cx="860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May01\Desktop\KHTN - BAI THUC HANH\phieu hoc tap so 3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71800"/>
            <a:ext cx="89122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10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rồng và chăm sóc cây nhãn chín muộ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65171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587981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99082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04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ồng lại và cách chăm sóc cây quất cảnh sau Tế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85800"/>
            <a:ext cx="8455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3940" y="5797313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434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6" y="762000"/>
            <a:ext cx="8458200" cy="59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0321" y="5943600"/>
            <a:ext cx="18180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/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ai nhanh hơn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8991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1485900"/>
          <a:ext cx="8096885" cy="535368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754245"/>
                <a:gridCol w="3342640"/>
              </a:tblGrid>
              <a:tr h="7270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</a:rPr>
                        <a:t>bào</a:t>
                      </a:r>
                      <a:endParaRPr lang="en-US" sz="3200" baseline="0" dirty="0" err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</a:rPr>
                        <a:t>đa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</a:rPr>
                        <a:t>bào</a:t>
                      </a:r>
                      <a:endParaRPr lang="en-US" sz="3200" baseline="0" dirty="0" err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661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biến hình,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 lục,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 khuẩn tả gây bệnh tả, Vi khuẩn HP,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roi,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giày,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khuẩn gây bệnh uốn ván.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xanh,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bé,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thỏ,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gà.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42332"/>
            <a:ext cx="9220200" cy="6932464"/>
            <a:chOff x="-76200" y="-42332"/>
            <a:chExt cx="9220200" cy="69324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4191001"/>
              <a:ext cx="2129928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191000"/>
              <a:ext cx="2133600" cy="263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118473"/>
              <a:ext cx="2209800" cy="2771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Hệ cơ xương khớ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8473"/>
              <a:ext cx="2590800" cy="270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ay01\Desktop\KHTN - BAI THUC HANH\anh 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0"/>
              <a:ext cx="30480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May01\Desktop\KHTN - BAI THUC HANH\anh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672" y="-42332"/>
              <a:ext cx="3120528" cy="219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y01\Desktop\KHTN - BAI THUC HANH\Anh 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0"/>
              <a:ext cx="29718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May01\Desktop\KHTN - BAI THUC HANH\anh 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2153057"/>
              <a:ext cx="2129928" cy="1965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3810" y="2362200"/>
            <a:ext cx="9121775" cy="15068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55 - </a:t>
            </a:r>
            <a:r>
              <a:rPr lang="en-US" sz="3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24: </a:t>
            </a:r>
            <a:endParaRPr lang="en-US" sz="3000" b="1" cap="all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QUAN SÁT VÀ MÔ TẢ</a:t>
            </a:r>
            <a:endParaRPr lang="en-US" sz="3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BÀO, CƠ THỂ ĐA BÀO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70983" y="152400"/>
            <a:ext cx="9020175" cy="67056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 bwMode="auto">
          <a:xfrm>
            <a:off x="97692" y="1207948"/>
            <a:ext cx="6760309" cy="1078754"/>
            <a:chOff x="292274" y="2928551"/>
            <a:chExt cx="4741161" cy="864000"/>
          </a:xfrm>
        </p:grpSpPr>
        <p:sp>
          <p:nvSpPr>
            <p:cNvPr id="23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" name="직사각형 110"/>
            <p:cNvSpPr>
              <a:spLocks noChangeArrowheads="1"/>
            </p:cNvSpPr>
            <p:nvPr/>
          </p:nvSpPr>
          <p:spPr bwMode="auto">
            <a:xfrm>
              <a:off x="35466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9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Làm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bản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và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đơn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bào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trong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nước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,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hồ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 Placeholder 1"/>
          <p:cNvSpPr txBox="1"/>
          <p:nvPr/>
        </p:nvSpPr>
        <p:spPr bwMode="auto">
          <a:xfrm>
            <a:off x="189086" y="70890"/>
            <a:ext cx="2592387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3600" b="1" dirty="0">
                <a:solidFill>
                  <a:srgbClr val="2D2D8A"/>
                </a:solidFill>
                <a:ea typeface="Gulim" pitchFamily="34" charset="-127"/>
              </a:rPr>
              <a:t>NỘI DUNG</a:t>
            </a:r>
            <a:endParaRPr lang="en-US" altLang="ko-KR" sz="3600" b="1" dirty="0">
              <a:solidFill>
                <a:srgbClr val="2D2D8A"/>
              </a:solidFill>
              <a:ea typeface="Gulim" pitchFamily="34" charset="-127"/>
            </a:endParaRPr>
          </a:p>
        </p:txBody>
      </p:sp>
      <p:grpSp>
        <p:nvGrpSpPr>
          <p:cNvPr id="40" name="Group 39"/>
          <p:cNvGrpSpPr/>
          <p:nvPr/>
        </p:nvGrpSpPr>
        <p:grpSpPr bwMode="auto">
          <a:xfrm>
            <a:off x="76200" y="2578846"/>
            <a:ext cx="6760309" cy="1078754"/>
            <a:chOff x="292274" y="2928551"/>
            <a:chExt cx="4741161" cy="864000"/>
          </a:xfrm>
        </p:grpSpPr>
        <p:sp>
          <p:nvSpPr>
            <p:cNvPr id="4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một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số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hệ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người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 bwMode="auto">
          <a:xfrm>
            <a:off x="0" y="3950446"/>
            <a:ext cx="6760309" cy="1078754"/>
            <a:chOff x="292274" y="2928551"/>
            <a:chExt cx="4741161" cy="864000"/>
          </a:xfrm>
        </p:grpSpPr>
        <p:sp>
          <p:nvSpPr>
            <p:cNvPr id="6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419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các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thực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vật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43800" y="1322940"/>
            <a:ext cx="1066800" cy="3492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hoạch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auto">
          <a:xfrm>
            <a:off x="-9181" y="129194"/>
            <a:ext cx="9198708" cy="742188"/>
            <a:chOff x="292274" y="2928551"/>
            <a:chExt cx="4862784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873392" y="3087300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71381"/>
            <a:ext cx="2587625" cy="27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2590800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May01\Desktop\KHTN - BAI THUC HANH\hinh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066800"/>
            <a:ext cx="2330059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849469"/>
            <a:ext cx="2587625" cy="248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962400"/>
            <a:ext cx="2438400" cy="24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743200"/>
            <a:ext cx="1061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174" y="3316116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397" y="3362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1986" y="3316117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7173" y="63347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579" y="6334780"/>
            <a:ext cx="224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6410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auto">
          <a:xfrm>
            <a:off x="-9181" y="129194"/>
            <a:ext cx="9198708" cy="742188"/>
            <a:chOff x="292274" y="2928551"/>
            <a:chExt cx="4862784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873392" y="3087300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106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1" y="1829456"/>
            <a:ext cx="3126789" cy="24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353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4196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0" y="1829456"/>
            <a:ext cx="3242190" cy="253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5568" y="2209800"/>
            <a:ext cx="1861449" cy="3657600"/>
            <a:chOff x="235568" y="2209800"/>
            <a:chExt cx="1861449" cy="3657600"/>
          </a:xfrm>
        </p:grpSpPr>
        <p:sp>
          <p:nvSpPr>
            <p:cNvPr id="17" name="Rounded Rectangle 16"/>
            <p:cNvSpPr/>
            <p:nvPr/>
          </p:nvSpPr>
          <p:spPr>
            <a:xfrm>
              <a:off x="235568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tràn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lamen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656975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8151" y="2209800"/>
            <a:ext cx="1861449" cy="3657600"/>
            <a:chOff x="2558151" y="2209800"/>
            <a:chExt cx="1861449" cy="3657600"/>
          </a:xfrm>
        </p:grpSpPr>
        <p:sp>
          <p:nvSpPr>
            <p:cNvPr id="16" name="Rounded Rectangle 15"/>
            <p:cNvSpPr/>
            <p:nvPr/>
          </p:nvSpPr>
          <p:spPr>
            <a:xfrm>
              <a:off x="2558151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lamen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017262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08216" y="2209800"/>
            <a:ext cx="1861449" cy="3650087"/>
            <a:chOff x="4808216" y="2209800"/>
            <a:chExt cx="1861449" cy="3650087"/>
          </a:xfrm>
        </p:grpSpPr>
        <p:sp>
          <p:nvSpPr>
            <p:cNvPr id="18" name="Rounded Rectangle 17"/>
            <p:cNvSpPr/>
            <p:nvPr/>
          </p:nvSpPr>
          <p:spPr>
            <a:xfrm>
              <a:off x="4808216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5267327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10400" y="2196921"/>
            <a:ext cx="1861449" cy="3662966"/>
            <a:chOff x="7010400" y="2196921"/>
            <a:chExt cx="1861449" cy="3662966"/>
          </a:xfrm>
        </p:grpSpPr>
        <p:sp>
          <p:nvSpPr>
            <p:cNvPr id="15" name="Rounded Rectangle 14"/>
            <p:cNvSpPr/>
            <p:nvPr/>
          </p:nvSpPr>
          <p:spPr>
            <a:xfrm>
              <a:off x="7010400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khuấy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7469511" y="2196921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5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5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ko-KR" altLang="en-US" sz="373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2730321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222007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8151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3017262" y="2209800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84325" y="2735687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843436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66358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7525469" y="2217313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Alternate Process 1"/>
          <p:cNvSpPr/>
          <p:nvPr/>
        </p:nvSpPr>
        <p:spPr>
          <a:xfrm>
            <a:off x="762226" y="2592526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2742942" y="2588161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069211" y="259103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7316854" y="2572617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9" grpId="0" animBg="1"/>
      <p:bldP spid="26" grpId="0" animBg="1"/>
      <p:bldP spid="29" grpId="0" animBg="1"/>
      <p:bldP spid="2" grpId="0" bldLvl="0" animBg="1"/>
      <p:bldP spid="30" grpId="0" bldLvl="0" animBg="1"/>
      <p:bldP spid="31" grpId="0" bldLvl="0" animBg="1"/>
      <p:bldP spid="32" grpId="0" bldLvl="0" animBg="1"/>
      <p:bldP spid="17" grpId="0" animBg="1"/>
      <p:bldP spid="5" grpId="1" animBg="1"/>
      <p:bldP spid="16" grpId="0" animBg="1"/>
      <p:bldP spid="19" grpId="1" animBg="1"/>
      <p:bldP spid="25" grpId="0" animBg="1"/>
      <p:bldP spid="26" grpId="1" animBg="1"/>
      <p:bldP spid="28" grpId="0" animBg="1"/>
      <p:bldP spid="29" grpId="1" animBg="1"/>
    </p:bldLst>
  </p:timing>
</p:sld>
</file>

<file path=ppt/tags/tag1.xml><?xml version="1.0" encoding="utf-8"?>
<p:tagLst xmlns:p="http://schemas.openxmlformats.org/presentationml/2006/main">
  <p:tag name="TIMING" val="|0.5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2146</Words>
  <PresentationFormat>On-screen Show (4:3)</PresentationFormat>
  <Paragraphs>175</Paragraphs>
  <Slides>17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Arial Black</vt:lpstr>
      <vt:lpstr>Gulim</vt:lpstr>
      <vt:lpstr>Malgun Gothic</vt:lpstr>
      <vt:lpstr>Calibri</vt:lpstr>
      <vt:lpstr>Microsoft YaHei</vt:lpstr>
      <vt:lpstr>Arial Unicode MS</vt:lpstr>
      <vt:lpstr>Office Theme</vt:lpstr>
      <vt:lpstr>AI NHANH HƠN?</vt:lpstr>
      <vt:lpstr>PowerPoint 演示文稿</vt:lpstr>
      <vt:lpstr>AI NHANH HƠN?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2021-04-19T01:36:00Z</dcterms:created>
  <dcterms:modified xsi:type="dcterms:W3CDTF">2021-12-06T03:55:45Z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D54A47C233CF4DFF97BD35396E4447CD</vt:lpwstr>
  </property>
  <property fmtid="{D5CDD505-2E9C-101B-9397-08002B2CF9AE}" pid="3" name="KSOProductBuildVer">
    <vt:lpwstr>1033-11.2.0.10382</vt:lpwstr>
  </property>
</Properties>
</file>