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9" r:id="rId4"/>
    <p:sldId id="258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84" r:id="rId15"/>
    <p:sldId id="272" r:id="rId16"/>
    <p:sldId id="273" r:id="rId17"/>
    <p:sldId id="274" r:id="rId18"/>
    <p:sldId id="277" r:id="rId19"/>
    <p:sldId id="279" r:id="rId20"/>
    <p:sldId id="281" r:id="rId21"/>
    <p:sldId id="282" r:id="rId22"/>
    <p:sldId id="283" r:id="rId23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2DA8"/>
    <a:srgbClr val="9F93D3"/>
    <a:srgbClr val="A50021"/>
    <a:srgbClr val="0A056F"/>
    <a:srgbClr val="746DF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440" y="-288"/>
      </p:cViewPr>
      <p:guideLst>
        <p:guide orient="horz" pos="2160"/>
        <p:guide pos="38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Group 17409"/>
          <p:cNvGrpSpPr/>
          <p:nvPr/>
        </p:nvGrpSpPr>
        <p:grpSpPr>
          <a:xfrm>
            <a:off x="2211917" y="1600200"/>
            <a:ext cx="9116483" cy="3200400"/>
            <a:chOff x="1045" y="1008"/>
            <a:chExt cx="4307" cy="2016"/>
          </a:xfrm>
        </p:grpSpPr>
        <p:sp>
          <p:nvSpPr>
            <p:cNvPr id="2051" name="Oval 17410"/>
            <p:cNvSpPr/>
            <p:nvPr/>
          </p:nvSpPr>
          <p:spPr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52" name="Oval 17411"/>
            <p:cNvSpPr/>
            <p:nvPr/>
          </p:nvSpPr>
          <p:spPr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53" name="Oval 17412"/>
            <p:cNvSpPr/>
            <p:nvPr/>
          </p:nvSpPr>
          <p:spPr>
            <a:xfrm flipH="1">
              <a:off x="2136" y="1008"/>
              <a:ext cx="960" cy="960"/>
            </a:xfrm>
            <a:prstGeom prst="ellipse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54" name="Oval 17413"/>
            <p:cNvSpPr/>
            <p:nvPr/>
          </p:nvSpPr>
          <p:spPr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55" name="Oval 17414"/>
            <p:cNvSpPr/>
            <p:nvPr/>
          </p:nvSpPr>
          <p:spPr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56" name="Oval 17415"/>
            <p:cNvSpPr/>
            <p:nvPr/>
          </p:nvSpPr>
          <p:spPr>
            <a:xfrm flipH="1">
              <a:off x="4392" y="2064"/>
              <a:ext cx="960" cy="960"/>
            </a:xfrm>
            <a:prstGeom prst="ellipse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7420" name="Title 17419"/>
          <p:cNvSpPr>
            <a:spLocks noGrp="1"/>
          </p:cNvSpPr>
          <p:nvPr>
            <p:ph type="ctrTitle"/>
          </p:nvPr>
        </p:nvSpPr>
        <p:spPr>
          <a:xfrm>
            <a:off x="914400" y="1219200"/>
            <a:ext cx="10363200" cy="193357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 algn="r">
              <a:buClrTx/>
              <a:buSzTx/>
              <a:buFontTx/>
              <a:defRPr sz="4400"/>
            </a:lvl1pPr>
          </a:lstStyle>
          <a:p>
            <a:pPr lvl="0" fontAlgn="base"/>
            <a:r>
              <a:rPr strike="noStrike" noProof="1" dirty="0"/>
              <a:t>Click to edit Master title style</a:t>
            </a:r>
            <a:endParaRPr strike="noStrike" noProof="1" dirty="0"/>
          </a:p>
        </p:txBody>
      </p:sp>
      <p:sp>
        <p:nvSpPr>
          <p:cNvPr id="17421" name="Subtitle 17420"/>
          <p:cNvSpPr>
            <a:spLocks noGrp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r"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1"/>
              </a:buClr>
              <a:buSzTx/>
              <a:buFontTx/>
              <a:buNone/>
              <a:defRPr/>
            </a:lvl4pPr>
            <a:lvl5pPr marL="1828800" lvl="4" indent="0" algn="ctr"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lvl5pPr>
          </a:lstStyle>
          <a:p>
            <a:pPr lvl="0" fontAlgn="base"/>
            <a:r>
              <a:rPr strike="noStrike" noProof="1" dirty="0"/>
              <a:t>Click to edit Master subtitle style</a:t>
            </a:r>
            <a:endParaRPr strike="noStrike" noProof="1" dirty="0"/>
          </a:p>
        </p:txBody>
      </p:sp>
      <p:sp>
        <p:nvSpPr>
          <p:cNvPr id="17417" name="Date Placeholder 17416"/>
          <p:cNvSpPr>
            <a:spLocks noGrp="1"/>
          </p:cNvSpPr>
          <p:nvPr>
            <p:ph type="dt" sz="half" idx="2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000"/>
            </a:lvl1pPr>
          </a:lstStyle>
          <a:p>
            <a:pPr eaLnBrk="1" fontAlgn="base" hangingPunct="1"/>
            <a:endParaRPr lang="en-US" strike="noStrike" noProof="1"/>
          </a:p>
        </p:txBody>
      </p:sp>
      <p:sp>
        <p:nvSpPr>
          <p:cNvPr id="17418" name="Footer Placeholder 17417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000"/>
            </a:lvl1pPr>
          </a:lstStyle>
          <a:p>
            <a:pPr eaLnBrk="1" fontAlgn="base" hangingPunct="1"/>
            <a:endParaRPr lang="en-US" strike="noStrike" noProof="1"/>
          </a:p>
        </p:txBody>
      </p:sp>
      <p:sp>
        <p:nvSpPr>
          <p:cNvPr id="17419" name="Slide Number Placeholder 17418"/>
          <p:cNvSpPr>
            <a:spLocks noGrp="1"/>
          </p:cNvSpPr>
          <p:nvPr>
            <p:ph type="sldNum" sz="quarter" idx="4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000"/>
            </a:lvl1pPr>
          </a:lstStyle>
          <a:p>
            <a:pPr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6287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6287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30725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30725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16385"/>
          <p:cNvGrpSpPr/>
          <p:nvPr/>
        </p:nvGrpSpPr>
        <p:grpSpPr>
          <a:xfrm>
            <a:off x="1428751" y="304800"/>
            <a:ext cx="10153649" cy="1106488"/>
            <a:chOff x="675" y="192"/>
            <a:chExt cx="4797" cy="697"/>
          </a:xfrm>
        </p:grpSpPr>
        <p:sp>
          <p:nvSpPr>
            <p:cNvPr id="1027" name="Oval 16386"/>
            <p:cNvSpPr/>
            <p:nvPr/>
          </p:nvSpPr>
          <p:spPr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028" name="Oval 16387"/>
            <p:cNvSpPr/>
            <p:nvPr/>
          </p:nvSpPr>
          <p:spPr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029" name="Oval 16388"/>
            <p:cNvSpPr/>
            <p:nvPr/>
          </p:nvSpPr>
          <p:spPr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030" name="Oval 16389"/>
            <p:cNvSpPr/>
            <p:nvPr/>
          </p:nvSpPr>
          <p:spPr>
            <a:xfrm flipH="1">
              <a:off x="3984" y="192"/>
              <a:ext cx="695" cy="696"/>
            </a:xfrm>
            <a:prstGeom prst="ellipse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031" name="Oval 16390"/>
            <p:cNvSpPr/>
            <p:nvPr/>
          </p:nvSpPr>
          <p:spPr>
            <a:xfrm flipH="1">
              <a:off x="1486" y="192"/>
              <a:ext cx="695" cy="696"/>
            </a:xfrm>
            <a:prstGeom prst="ellipse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032" name="Text Placeholder 16391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6393" name="Date Placeholder 16392"/>
          <p:cNvSpPr>
            <a:spLocks noGrp="1"/>
          </p:cNvSpPr>
          <p:nvPr>
            <p:ph type="dt" sz="half" idx="2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/>
            </a:lvl1pPr>
          </a:lstStyle>
          <a:p>
            <a:pPr lvl="0" eaLnBrk="1" fontAlgn="base" hangingPunct="1"/>
            <a:endParaRPr lang="en-US" strike="noStrike" noProof="1"/>
          </a:p>
        </p:txBody>
      </p:sp>
      <p:sp>
        <p:nvSpPr>
          <p:cNvPr id="16394" name="Footer Placeholder 16393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/>
            </a:lvl1pPr>
          </a:lstStyle>
          <a:p>
            <a:pPr lvl="0" eaLnBrk="1" fontAlgn="base" hangingPunct="1"/>
            <a:endParaRPr lang="en-US" strike="noStrike" noProof="1"/>
          </a:p>
        </p:txBody>
      </p:sp>
      <p:sp>
        <p:nvSpPr>
          <p:cNvPr id="16395" name="Slide Number Placeholder 16394"/>
          <p:cNvSpPr>
            <a:spLocks noGrp="1"/>
          </p:cNvSpPr>
          <p:nvPr>
            <p:ph type="sldNum" sz="quarter" idx="4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/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1036" name="Title 1639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Tx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1.png"/><Relationship Id="rId2" Type="http://schemas.openxmlformats.org/officeDocument/2006/relationships/oleObject" Target="../embeddings/oleObject3.bin"/><Relationship Id="rId1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WordArt 17"/>
          <p:cNvSpPr>
            <a:spLocks noTextEdit="1"/>
          </p:cNvSpPr>
          <p:nvPr/>
        </p:nvSpPr>
        <p:spPr>
          <a:xfrm>
            <a:off x="3559175" y="3057525"/>
            <a:ext cx="5686425" cy="22098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160885"/>
              </a:avLst>
            </a:prstTxWarp>
            <a:normAutofit/>
          </a:bodyPr>
          <a:p>
            <a:pPr algn="l"/>
            <a:r>
              <a:rPr lang="en-US" sz="3600">
                <a:ln w="9525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E5">
                    <a:alpha val="9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giảng</a:t>
            </a:r>
            <a:endParaRPr lang="en-US" sz="3600"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0000E5">
                  <a:alpha val="9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8" name="WordArt 18"/>
          <p:cNvSpPr>
            <a:spLocks noTextEdit="1"/>
          </p:cNvSpPr>
          <p:nvPr/>
        </p:nvSpPr>
        <p:spPr>
          <a:xfrm>
            <a:off x="4000500" y="1047750"/>
            <a:ext cx="5181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5400" b="1" i="0" u="none" strike="noStrike" kern="1200" cap="none" spc="0" normalizeH="0" baseline="0" noProof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VẬT LÍ 11 </a:t>
            </a:r>
            <a:endParaRPr kumimoji="0" lang="en-US" sz="5400" b="1" i="0" u="none" strike="noStrike" kern="1200" cap="none" spc="0" normalizeH="0" baseline="0" noProof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5400" b="1" i="0" u="none" strike="noStrike" kern="1200" cap="none" spc="0" normalizeH="0" baseline="0" noProof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076" name="Text Box 19468"/>
          <p:cNvSpPr txBox="1"/>
          <p:nvPr/>
        </p:nvSpPr>
        <p:spPr>
          <a:xfrm>
            <a:off x="3476625" y="5943600"/>
            <a:ext cx="5105400" cy="7067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eaLnBrk="0" hangingPunct="0"/>
            <a:r>
              <a:rPr lang="en-US" altLang="zh-CN" sz="2000" b="1">
                <a:latin typeface="Times New Roman" panose="02020603050405020304" pitchFamily="18" charset="0"/>
              </a:rPr>
              <a:t>GIÁO VIÊN</a:t>
            </a:r>
            <a:r>
              <a:rPr lang="en-US" sz="2000" b="1">
                <a:latin typeface="Times New Roman" panose="02020603050405020304" pitchFamily="18" charset="0"/>
              </a:rPr>
              <a:t>:</a:t>
            </a:r>
            <a:r>
              <a:rPr lang="en-US" altLang="zh-CN" sz="2000" b="1">
                <a:latin typeface="Times New Roman" panose="02020603050405020304" pitchFamily="18" charset="0"/>
              </a:rPr>
              <a:t> ĐÀO THỊ KIM THU</a:t>
            </a:r>
            <a:r>
              <a:rPr lang="en-US" sz="2000" b="1">
                <a:latin typeface="Times New Roman" panose="02020603050405020304" pitchFamily="18" charset="0"/>
              </a:rPr>
              <a:t>   </a:t>
            </a:r>
            <a:endParaRPr lang="en-US" sz="2000" b="1"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sz="2000" b="1">
                <a:latin typeface="Times New Roman" panose="02020603050405020304" pitchFamily="18" charset="0"/>
              </a:rPr>
              <a:t>TRƯỜNG THPT</a:t>
            </a:r>
            <a:r>
              <a:rPr lang="en-US" altLang="zh-CN" sz="2000" b="1">
                <a:latin typeface="Times New Roman" panose="02020603050405020304" pitchFamily="18" charset="0"/>
              </a:rPr>
              <a:t> VĂN HIẾN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3077" name="Text Box 19470"/>
          <p:cNvSpPr txBox="1"/>
          <p:nvPr/>
        </p:nvSpPr>
        <p:spPr>
          <a:xfrm>
            <a:off x="2789714" y="4819650"/>
            <a:ext cx="6893560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sz="6000" b="1">
                <a:solidFill>
                  <a:srgbClr val="66FF33"/>
                </a:solidFill>
                <a:latin typeface="Times New Roman" panose="02020603050405020304" pitchFamily="18" charset="0"/>
              </a:rPr>
              <a:t>GIÁO ÁN ĐIỆN TỬ</a:t>
            </a:r>
            <a:endParaRPr lang="en-US" sz="6000" b="1">
              <a:solidFill>
                <a:srgbClr val="66FF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3" name="Title 32769"/>
          <p:cNvSpPr>
            <a:spLocks noGrp="1"/>
          </p:cNvSpPr>
          <p:nvPr>
            <p:ph type="title"/>
          </p:nvPr>
        </p:nvSpPr>
        <p:spPr>
          <a:xfrm>
            <a:off x="1981200" y="1396048"/>
            <a:ext cx="8229600" cy="1143000"/>
          </a:xfrm>
        </p:spPr>
        <p:txBody>
          <a:bodyPr anchor="ctr" anchorCtr="0"/>
          <a:p>
            <a:pPr algn="ctr"/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C3</a:t>
            </a: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Content Placeholder 32770"/>
          <p:cNvSpPr>
            <a:spLocks noGrp="1"/>
          </p:cNvSpPr>
          <p:nvPr>
            <p:ph idx="1"/>
          </p:nvPr>
        </p:nvSpPr>
        <p:spPr>
          <a:xfrm>
            <a:off x="2200275" y="2682240"/>
            <a:ext cx="8229600" cy="990600"/>
          </a:xfrm>
        </p:spPr>
        <p:txBody>
          <a:bodyPr anchor="t" anchorCtr="0"/>
          <a:p>
            <a:pPr>
              <a:lnSpc>
                <a:spcPct val="90000"/>
              </a:lnSpc>
              <a:buNone/>
            </a:pP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2" name="Text Box 32771"/>
          <p:cNvSpPr txBox="1"/>
          <p:nvPr/>
        </p:nvSpPr>
        <p:spPr>
          <a:xfrm>
            <a:off x="2163445" y="3529965"/>
            <a:ext cx="786511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 eaLnBrk="0" hangingPunct="0"/>
            <a:r>
              <a:rPr lang="en-US" sz="3200" b="1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Chân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do.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4337" name="Title 33793"/>
          <p:cNvSpPr>
            <a:spLocks noGrp="1"/>
          </p:cNvSpPr>
          <p:nvPr>
            <p:ph type="title"/>
          </p:nvPr>
        </p:nvSpPr>
        <p:spPr>
          <a:xfrm>
            <a:off x="1571625" y="7938"/>
            <a:ext cx="6477000" cy="868362"/>
          </a:xfrm>
        </p:spPr>
        <p:txBody>
          <a:bodyPr anchor="ctr" anchorCtr="0"/>
          <a:p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nhiếm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Parallelogram 34066"/>
          <p:cNvSpPr/>
          <p:nvPr/>
        </p:nvSpPr>
        <p:spPr>
          <a:xfrm>
            <a:off x="1524000" y="4384675"/>
            <a:ext cx="9115425" cy="2460625"/>
          </a:xfrm>
          <a:prstGeom prst="parallelogram">
            <a:avLst>
              <a:gd name="adj" fmla="val 92612"/>
            </a:avLst>
          </a:prstGeom>
          <a:gradFill rotWithShape="1">
            <a:gsLst>
              <a:gs pos="0">
                <a:srgbClr val="182F00">
                  <a:alpha val="0"/>
                </a:srgbClr>
              </a:gs>
              <a:gs pos="100000">
                <a:srgbClr val="336600"/>
              </a:gs>
            </a:gsLst>
            <a:lin ang="5400000" scaled="1"/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068" name="Group 34067"/>
          <p:cNvGrpSpPr/>
          <p:nvPr/>
        </p:nvGrpSpPr>
        <p:grpSpPr>
          <a:xfrm>
            <a:off x="4527550" y="4330700"/>
            <a:ext cx="2160588" cy="1657350"/>
            <a:chOff x="1331" y="2700"/>
            <a:chExt cx="1361" cy="1044"/>
          </a:xfrm>
        </p:grpSpPr>
        <p:grpSp>
          <p:nvGrpSpPr>
            <p:cNvPr id="14340" name="Group 34068"/>
            <p:cNvGrpSpPr/>
            <p:nvPr/>
          </p:nvGrpSpPr>
          <p:grpSpPr>
            <a:xfrm>
              <a:off x="1590" y="2813"/>
              <a:ext cx="843" cy="931"/>
              <a:chOff x="1056" y="2110"/>
              <a:chExt cx="1272" cy="1406"/>
            </a:xfrm>
          </p:grpSpPr>
          <p:sp>
            <p:nvSpPr>
              <p:cNvPr id="14341" name="Can 34069"/>
              <p:cNvSpPr/>
              <p:nvPr/>
            </p:nvSpPr>
            <p:spPr>
              <a:xfrm>
                <a:off x="1056" y="3024"/>
                <a:ext cx="1272" cy="492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342" name="Can 34070"/>
              <p:cNvSpPr/>
              <p:nvPr/>
            </p:nvSpPr>
            <p:spPr>
              <a:xfrm>
                <a:off x="1572" y="2110"/>
                <a:ext cx="240" cy="1070"/>
              </a:xfrm>
              <a:prstGeom prst="can">
                <a:avLst>
                  <a:gd name="adj" fmla="val 43755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4343" name="Can 34071"/>
            <p:cNvSpPr/>
            <p:nvPr/>
          </p:nvSpPr>
          <p:spPr>
            <a:xfrm rot="5400000">
              <a:off x="1906" y="2122"/>
              <a:ext cx="208" cy="1361"/>
            </a:xfrm>
            <a:prstGeom prst="can">
              <a:avLst>
                <a:gd name="adj" fmla="val 29259"/>
              </a:avLst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073" name="Group 34072"/>
          <p:cNvGrpSpPr/>
          <p:nvPr/>
        </p:nvGrpSpPr>
        <p:grpSpPr>
          <a:xfrm>
            <a:off x="3013075" y="4330700"/>
            <a:ext cx="2160588" cy="1657350"/>
            <a:chOff x="1331" y="2700"/>
            <a:chExt cx="1361" cy="1044"/>
          </a:xfrm>
        </p:grpSpPr>
        <p:grpSp>
          <p:nvGrpSpPr>
            <p:cNvPr id="14345" name="Group 34073"/>
            <p:cNvGrpSpPr/>
            <p:nvPr/>
          </p:nvGrpSpPr>
          <p:grpSpPr>
            <a:xfrm>
              <a:off x="1590" y="2813"/>
              <a:ext cx="843" cy="931"/>
              <a:chOff x="1056" y="2110"/>
              <a:chExt cx="1272" cy="1406"/>
            </a:xfrm>
          </p:grpSpPr>
          <p:sp>
            <p:nvSpPr>
              <p:cNvPr id="14346" name="Can 34074"/>
              <p:cNvSpPr/>
              <p:nvPr/>
            </p:nvSpPr>
            <p:spPr>
              <a:xfrm>
                <a:off x="1056" y="3024"/>
                <a:ext cx="1272" cy="492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347" name="Can 34075"/>
              <p:cNvSpPr/>
              <p:nvPr/>
            </p:nvSpPr>
            <p:spPr>
              <a:xfrm>
                <a:off x="1572" y="2110"/>
                <a:ext cx="240" cy="1070"/>
              </a:xfrm>
              <a:prstGeom prst="can">
                <a:avLst>
                  <a:gd name="adj" fmla="val 43755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4348" name="Can 34076"/>
            <p:cNvSpPr/>
            <p:nvPr/>
          </p:nvSpPr>
          <p:spPr>
            <a:xfrm rot="5400000">
              <a:off x="1906" y="2122"/>
              <a:ext cx="208" cy="1361"/>
            </a:xfrm>
            <a:prstGeom prst="can">
              <a:avLst>
                <a:gd name="adj" fmla="val 29259"/>
              </a:avLst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078" name="Group 34077"/>
          <p:cNvGrpSpPr/>
          <p:nvPr/>
        </p:nvGrpSpPr>
        <p:grpSpPr>
          <a:xfrm>
            <a:off x="4633913" y="4352925"/>
            <a:ext cx="1816100" cy="257175"/>
            <a:chOff x="1350" y="2705"/>
            <a:chExt cx="1272" cy="180"/>
          </a:xfrm>
        </p:grpSpPr>
        <p:grpSp>
          <p:nvGrpSpPr>
            <p:cNvPr id="14350" name="Group 34078"/>
            <p:cNvGrpSpPr/>
            <p:nvPr/>
          </p:nvGrpSpPr>
          <p:grpSpPr>
            <a:xfrm>
              <a:off x="2502" y="2713"/>
              <a:ext cx="120" cy="120"/>
              <a:chOff x="912" y="1620"/>
              <a:chExt cx="240" cy="240"/>
            </a:xfrm>
          </p:grpSpPr>
          <p:sp>
            <p:nvSpPr>
              <p:cNvPr id="14351" name="Straight Connector 3407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52" name="Straight Connector 3408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53" name="Group 34081"/>
            <p:cNvGrpSpPr/>
            <p:nvPr/>
          </p:nvGrpSpPr>
          <p:grpSpPr>
            <a:xfrm>
              <a:off x="2402" y="2755"/>
              <a:ext cx="120" cy="120"/>
              <a:chOff x="912" y="1620"/>
              <a:chExt cx="240" cy="240"/>
            </a:xfrm>
          </p:grpSpPr>
          <p:sp>
            <p:nvSpPr>
              <p:cNvPr id="14354" name="Straight Connector 3408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55" name="Straight Connector 3408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56" name="Group 34084"/>
            <p:cNvGrpSpPr/>
            <p:nvPr/>
          </p:nvGrpSpPr>
          <p:grpSpPr>
            <a:xfrm>
              <a:off x="2316" y="2715"/>
              <a:ext cx="120" cy="120"/>
              <a:chOff x="912" y="1620"/>
              <a:chExt cx="240" cy="240"/>
            </a:xfrm>
          </p:grpSpPr>
          <p:sp>
            <p:nvSpPr>
              <p:cNvPr id="14357" name="Straight Connector 3408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58" name="Straight Connector 3408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59" name="Group 34087"/>
            <p:cNvGrpSpPr/>
            <p:nvPr/>
          </p:nvGrpSpPr>
          <p:grpSpPr>
            <a:xfrm>
              <a:off x="2224" y="2765"/>
              <a:ext cx="120" cy="120"/>
              <a:chOff x="912" y="1620"/>
              <a:chExt cx="240" cy="240"/>
            </a:xfrm>
          </p:grpSpPr>
          <p:sp>
            <p:nvSpPr>
              <p:cNvPr id="14360" name="Straight Connector 34088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61" name="Straight Connector 34089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62" name="Group 34090"/>
            <p:cNvGrpSpPr/>
            <p:nvPr/>
          </p:nvGrpSpPr>
          <p:grpSpPr>
            <a:xfrm>
              <a:off x="2131" y="2711"/>
              <a:ext cx="120" cy="120"/>
              <a:chOff x="912" y="1620"/>
              <a:chExt cx="240" cy="240"/>
            </a:xfrm>
          </p:grpSpPr>
          <p:sp>
            <p:nvSpPr>
              <p:cNvPr id="14363" name="Straight Connector 34091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64" name="Straight Connector 34092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65" name="Group 34093"/>
            <p:cNvGrpSpPr/>
            <p:nvPr/>
          </p:nvGrpSpPr>
          <p:grpSpPr>
            <a:xfrm>
              <a:off x="2034" y="2763"/>
              <a:ext cx="120" cy="120"/>
              <a:chOff x="912" y="1620"/>
              <a:chExt cx="240" cy="240"/>
            </a:xfrm>
          </p:grpSpPr>
          <p:sp>
            <p:nvSpPr>
              <p:cNvPr id="14366" name="Straight Connector 34094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67" name="Straight Connector 34095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68" name="Group 34096"/>
            <p:cNvGrpSpPr/>
            <p:nvPr/>
          </p:nvGrpSpPr>
          <p:grpSpPr>
            <a:xfrm>
              <a:off x="1908" y="2713"/>
              <a:ext cx="120" cy="120"/>
              <a:chOff x="912" y="1620"/>
              <a:chExt cx="240" cy="240"/>
            </a:xfrm>
          </p:grpSpPr>
          <p:sp>
            <p:nvSpPr>
              <p:cNvPr id="14369" name="Straight Connector 34097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70" name="Straight Connector 34098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71" name="Group 34099"/>
            <p:cNvGrpSpPr/>
            <p:nvPr/>
          </p:nvGrpSpPr>
          <p:grpSpPr>
            <a:xfrm>
              <a:off x="1758" y="2757"/>
              <a:ext cx="120" cy="120"/>
              <a:chOff x="912" y="1620"/>
              <a:chExt cx="240" cy="240"/>
            </a:xfrm>
          </p:grpSpPr>
          <p:sp>
            <p:nvSpPr>
              <p:cNvPr id="14372" name="Straight Connector 3410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73" name="Straight Connector 3410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74" name="Group 34102"/>
            <p:cNvGrpSpPr/>
            <p:nvPr/>
          </p:nvGrpSpPr>
          <p:grpSpPr>
            <a:xfrm>
              <a:off x="1638" y="2713"/>
              <a:ext cx="120" cy="120"/>
              <a:chOff x="912" y="1620"/>
              <a:chExt cx="240" cy="240"/>
            </a:xfrm>
          </p:grpSpPr>
          <p:sp>
            <p:nvSpPr>
              <p:cNvPr id="14375" name="Straight Connector 34103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76" name="Straight Connector 34104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77" name="Group 34105"/>
            <p:cNvGrpSpPr/>
            <p:nvPr/>
          </p:nvGrpSpPr>
          <p:grpSpPr>
            <a:xfrm>
              <a:off x="1534" y="2759"/>
              <a:ext cx="120" cy="120"/>
              <a:chOff x="912" y="1620"/>
              <a:chExt cx="240" cy="240"/>
            </a:xfrm>
          </p:grpSpPr>
          <p:sp>
            <p:nvSpPr>
              <p:cNvPr id="14378" name="Straight Connector 34106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79" name="Straight Connector 34107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80" name="Group 34108"/>
            <p:cNvGrpSpPr/>
            <p:nvPr/>
          </p:nvGrpSpPr>
          <p:grpSpPr>
            <a:xfrm>
              <a:off x="1436" y="2705"/>
              <a:ext cx="120" cy="120"/>
              <a:chOff x="912" y="1620"/>
              <a:chExt cx="240" cy="240"/>
            </a:xfrm>
          </p:grpSpPr>
          <p:sp>
            <p:nvSpPr>
              <p:cNvPr id="14381" name="Straight Connector 3410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82" name="Straight Connector 3411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83" name="Group 34111"/>
            <p:cNvGrpSpPr/>
            <p:nvPr/>
          </p:nvGrpSpPr>
          <p:grpSpPr>
            <a:xfrm>
              <a:off x="1350" y="2753"/>
              <a:ext cx="120" cy="120"/>
              <a:chOff x="912" y="1620"/>
              <a:chExt cx="240" cy="240"/>
            </a:xfrm>
          </p:grpSpPr>
          <p:sp>
            <p:nvSpPr>
              <p:cNvPr id="14384" name="Straight Connector 3411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85" name="Straight Connector 3411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</p:grpSp>
      <p:grpSp>
        <p:nvGrpSpPr>
          <p:cNvPr id="14386" name="Group 34114"/>
          <p:cNvGrpSpPr/>
          <p:nvPr/>
        </p:nvGrpSpPr>
        <p:grpSpPr>
          <a:xfrm>
            <a:off x="6435725" y="4510088"/>
            <a:ext cx="1336675" cy="1477962"/>
            <a:chOff x="1056" y="2110"/>
            <a:chExt cx="1272" cy="1406"/>
          </a:xfrm>
        </p:grpSpPr>
        <p:sp>
          <p:nvSpPr>
            <p:cNvPr id="14387" name="Can 34115"/>
            <p:cNvSpPr/>
            <p:nvPr/>
          </p:nvSpPr>
          <p:spPr>
            <a:xfrm>
              <a:off x="1056" y="3024"/>
              <a:ext cx="1272" cy="492"/>
            </a:xfrm>
            <a:prstGeom prst="can">
              <a:avLst>
                <a:gd name="adj" fmla="val 50000"/>
              </a:avLst>
            </a:prstGeom>
            <a:gradFill rotWithShape="1">
              <a:gsLst>
                <a:gs pos="0">
                  <a:srgbClr val="205D3D"/>
                </a:gs>
                <a:gs pos="50000">
                  <a:srgbClr val="45C984"/>
                </a:gs>
                <a:gs pos="100000">
                  <a:srgbClr val="205D3D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88" name="Can 34116"/>
            <p:cNvSpPr/>
            <p:nvPr/>
          </p:nvSpPr>
          <p:spPr>
            <a:xfrm>
              <a:off x="1572" y="2110"/>
              <a:ext cx="240" cy="1070"/>
            </a:xfrm>
            <a:prstGeom prst="can">
              <a:avLst>
                <a:gd name="adj" fmla="val 43755"/>
              </a:avLst>
            </a:prstGeom>
            <a:gradFill rotWithShape="1">
              <a:gsLst>
                <a:gs pos="0">
                  <a:srgbClr val="205D3D"/>
                </a:gs>
                <a:gs pos="50000">
                  <a:srgbClr val="45C984"/>
                </a:gs>
                <a:gs pos="100000">
                  <a:srgbClr val="205D3D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389" name="Oval 34117"/>
          <p:cNvSpPr/>
          <p:nvPr/>
        </p:nvSpPr>
        <p:spPr>
          <a:xfrm>
            <a:off x="6596063" y="3962400"/>
            <a:ext cx="1006475" cy="1006475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100000">
                <a:srgbClr val="666666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390" name="Group 34118"/>
          <p:cNvGrpSpPr/>
          <p:nvPr/>
        </p:nvGrpSpPr>
        <p:grpSpPr>
          <a:xfrm>
            <a:off x="6675438" y="4046538"/>
            <a:ext cx="841375" cy="863600"/>
            <a:chOff x="3222" y="2497"/>
            <a:chExt cx="576" cy="592"/>
          </a:xfrm>
        </p:grpSpPr>
        <p:grpSp>
          <p:nvGrpSpPr>
            <p:cNvPr id="14391" name="Group 34119"/>
            <p:cNvGrpSpPr/>
            <p:nvPr/>
          </p:nvGrpSpPr>
          <p:grpSpPr>
            <a:xfrm>
              <a:off x="3380" y="2497"/>
              <a:ext cx="120" cy="120"/>
              <a:chOff x="912" y="1620"/>
              <a:chExt cx="240" cy="240"/>
            </a:xfrm>
          </p:grpSpPr>
          <p:sp>
            <p:nvSpPr>
              <p:cNvPr id="14392" name="Straight Connector 3412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93" name="Straight Connector 3412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94" name="Group 34122"/>
            <p:cNvGrpSpPr/>
            <p:nvPr/>
          </p:nvGrpSpPr>
          <p:grpSpPr>
            <a:xfrm>
              <a:off x="3520" y="2529"/>
              <a:ext cx="120" cy="120"/>
              <a:chOff x="912" y="1620"/>
              <a:chExt cx="240" cy="240"/>
            </a:xfrm>
          </p:grpSpPr>
          <p:sp>
            <p:nvSpPr>
              <p:cNvPr id="14395" name="Straight Connector 34123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96" name="Straight Connector 34124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397" name="Group 34125"/>
            <p:cNvGrpSpPr/>
            <p:nvPr/>
          </p:nvGrpSpPr>
          <p:grpSpPr>
            <a:xfrm>
              <a:off x="3634" y="2619"/>
              <a:ext cx="120" cy="120"/>
              <a:chOff x="912" y="1620"/>
              <a:chExt cx="240" cy="240"/>
            </a:xfrm>
          </p:grpSpPr>
          <p:sp>
            <p:nvSpPr>
              <p:cNvPr id="14398" name="Straight Connector 34126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99" name="Straight Connector 34127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00" name="Group 34128"/>
            <p:cNvGrpSpPr/>
            <p:nvPr/>
          </p:nvGrpSpPr>
          <p:grpSpPr>
            <a:xfrm>
              <a:off x="3678" y="2747"/>
              <a:ext cx="120" cy="120"/>
              <a:chOff x="912" y="1620"/>
              <a:chExt cx="240" cy="240"/>
            </a:xfrm>
          </p:grpSpPr>
          <p:sp>
            <p:nvSpPr>
              <p:cNvPr id="14401" name="Straight Connector 3412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02" name="Straight Connector 3413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03" name="Group 34131"/>
            <p:cNvGrpSpPr/>
            <p:nvPr/>
          </p:nvGrpSpPr>
          <p:grpSpPr>
            <a:xfrm>
              <a:off x="3636" y="2867"/>
              <a:ext cx="120" cy="120"/>
              <a:chOff x="912" y="1620"/>
              <a:chExt cx="240" cy="240"/>
            </a:xfrm>
          </p:grpSpPr>
          <p:sp>
            <p:nvSpPr>
              <p:cNvPr id="14404" name="Straight Connector 3413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05" name="Straight Connector 3413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06" name="Group 34134"/>
            <p:cNvGrpSpPr/>
            <p:nvPr/>
          </p:nvGrpSpPr>
          <p:grpSpPr>
            <a:xfrm>
              <a:off x="3552" y="2941"/>
              <a:ext cx="120" cy="120"/>
              <a:chOff x="912" y="1620"/>
              <a:chExt cx="240" cy="240"/>
            </a:xfrm>
          </p:grpSpPr>
          <p:sp>
            <p:nvSpPr>
              <p:cNvPr id="14407" name="Straight Connector 3413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08" name="Straight Connector 3413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09" name="Group 34137"/>
            <p:cNvGrpSpPr/>
            <p:nvPr/>
          </p:nvGrpSpPr>
          <p:grpSpPr>
            <a:xfrm>
              <a:off x="3450" y="2969"/>
              <a:ext cx="120" cy="120"/>
              <a:chOff x="912" y="1620"/>
              <a:chExt cx="240" cy="240"/>
            </a:xfrm>
          </p:grpSpPr>
          <p:sp>
            <p:nvSpPr>
              <p:cNvPr id="14410" name="Straight Connector 34138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11" name="Straight Connector 34139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12" name="Group 34140"/>
            <p:cNvGrpSpPr/>
            <p:nvPr/>
          </p:nvGrpSpPr>
          <p:grpSpPr>
            <a:xfrm>
              <a:off x="3344" y="2913"/>
              <a:ext cx="120" cy="120"/>
              <a:chOff x="912" y="1620"/>
              <a:chExt cx="240" cy="240"/>
            </a:xfrm>
          </p:grpSpPr>
          <p:sp>
            <p:nvSpPr>
              <p:cNvPr id="14413" name="Straight Connector 34141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14" name="Straight Connector 34142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15" name="Group 34143"/>
            <p:cNvGrpSpPr/>
            <p:nvPr/>
          </p:nvGrpSpPr>
          <p:grpSpPr>
            <a:xfrm>
              <a:off x="3254" y="2811"/>
              <a:ext cx="120" cy="120"/>
              <a:chOff x="912" y="1620"/>
              <a:chExt cx="240" cy="240"/>
            </a:xfrm>
          </p:grpSpPr>
          <p:sp>
            <p:nvSpPr>
              <p:cNvPr id="14416" name="Straight Connector 34144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17" name="Straight Connector 34145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18" name="Group 34146"/>
            <p:cNvGrpSpPr/>
            <p:nvPr/>
          </p:nvGrpSpPr>
          <p:grpSpPr>
            <a:xfrm>
              <a:off x="3222" y="2689"/>
              <a:ext cx="120" cy="120"/>
              <a:chOff x="912" y="1620"/>
              <a:chExt cx="240" cy="240"/>
            </a:xfrm>
          </p:grpSpPr>
          <p:sp>
            <p:nvSpPr>
              <p:cNvPr id="14419" name="Straight Connector 34147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20" name="Straight Connector 34148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21" name="Group 34149"/>
            <p:cNvGrpSpPr/>
            <p:nvPr/>
          </p:nvGrpSpPr>
          <p:grpSpPr>
            <a:xfrm>
              <a:off x="3272" y="2567"/>
              <a:ext cx="120" cy="120"/>
              <a:chOff x="912" y="1620"/>
              <a:chExt cx="240" cy="240"/>
            </a:xfrm>
          </p:grpSpPr>
          <p:sp>
            <p:nvSpPr>
              <p:cNvPr id="14422" name="Straight Connector 3415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23" name="Straight Connector 3415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24" name="Group 34152"/>
            <p:cNvGrpSpPr/>
            <p:nvPr/>
          </p:nvGrpSpPr>
          <p:grpSpPr>
            <a:xfrm>
              <a:off x="3380" y="2651"/>
              <a:ext cx="120" cy="120"/>
              <a:chOff x="912" y="1620"/>
              <a:chExt cx="240" cy="240"/>
            </a:xfrm>
          </p:grpSpPr>
          <p:sp>
            <p:nvSpPr>
              <p:cNvPr id="14425" name="Straight Connector 34153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26" name="Straight Connector 34154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27" name="Group 34155"/>
            <p:cNvGrpSpPr/>
            <p:nvPr/>
          </p:nvGrpSpPr>
          <p:grpSpPr>
            <a:xfrm>
              <a:off x="3474" y="2609"/>
              <a:ext cx="120" cy="120"/>
              <a:chOff x="912" y="1620"/>
              <a:chExt cx="240" cy="240"/>
            </a:xfrm>
          </p:grpSpPr>
          <p:sp>
            <p:nvSpPr>
              <p:cNvPr id="14428" name="Straight Connector 34156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29" name="Straight Connector 34157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30" name="Group 34158"/>
            <p:cNvGrpSpPr/>
            <p:nvPr/>
          </p:nvGrpSpPr>
          <p:grpSpPr>
            <a:xfrm>
              <a:off x="3352" y="2759"/>
              <a:ext cx="120" cy="120"/>
              <a:chOff x="912" y="1620"/>
              <a:chExt cx="240" cy="240"/>
            </a:xfrm>
          </p:grpSpPr>
          <p:sp>
            <p:nvSpPr>
              <p:cNvPr id="14431" name="Straight Connector 3415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32" name="Straight Connector 3416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33" name="Group 34161"/>
            <p:cNvGrpSpPr/>
            <p:nvPr/>
          </p:nvGrpSpPr>
          <p:grpSpPr>
            <a:xfrm>
              <a:off x="3492" y="2833"/>
              <a:ext cx="120" cy="120"/>
              <a:chOff x="912" y="1620"/>
              <a:chExt cx="240" cy="240"/>
            </a:xfrm>
          </p:grpSpPr>
          <p:sp>
            <p:nvSpPr>
              <p:cNvPr id="14434" name="Straight Connector 3416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35" name="Straight Connector 3416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  <p:grpSp>
          <p:nvGrpSpPr>
            <p:cNvPr id="14436" name="Group 34164"/>
            <p:cNvGrpSpPr/>
            <p:nvPr/>
          </p:nvGrpSpPr>
          <p:grpSpPr>
            <a:xfrm>
              <a:off x="3552" y="2707"/>
              <a:ext cx="120" cy="120"/>
              <a:chOff x="912" y="1620"/>
              <a:chExt cx="240" cy="240"/>
            </a:xfrm>
          </p:grpSpPr>
          <p:sp>
            <p:nvSpPr>
              <p:cNvPr id="14437" name="Straight Connector 3416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438" name="Straight Connector 3416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>
                <a:noFill/>
              </a:ln>
            </p:spPr>
          </p:sp>
        </p:grpSp>
      </p:grpSp>
      <p:sp>
        <p:nvSpPr>
          <p:cNvPr id="34168" name="Oval 34167"/>
          <p:cNvSpPr/>
          <p:nvPr/>
        </p:nvSpPr>
        <p:spPr>
          <a:xfrm>
            <a:off x="6727825" y="4437063"/>
            <a:ext cx="142875" cy="142875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169" name="Oval 34168"/>
          <p:cNvSpPr/>
          <p:nvPr/>
        </p:nvSpPr>
        <p:spPr>
          <a:xfrm>
            <a:off x="6913563" y="4370388"/>
            <a:ext cx="142875" cy="142875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170" name="Oval 34169"/>
          <p:cNvSpPr/>
          <p:nvPr/>
        </p:nvSpPr>
        <p:spPr>
          <a:xfrm>
            <a:off x="6958013" y="4433888"/>
            <a:ext cx="142875" cy="142875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171" name="Text Box 34170"/>
          <p:cNvSpPr txBox="1"/>
          <p:nvPr/>
        </p:nvSpPr>
        <p:spPr>
          <a:xfrm>
            <a:off x="1142365" y="914400"/>
            <a:ext cx="990727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>
              <a:solidFill>
                <a:srgbClr val="0A056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0.16632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0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path" presetSubtype="0" repeatCount="indefinite" accel="50000" decel="5000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59259E-6 L -0.10174 2.59259E-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34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0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5" presetClass="path" presetSubtype="0" repeatCount="indefinite" accel="50000" decel="5000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22222E-6 4.81481E-6 L -0.09965 4.81481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4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repeatCount="indefinite" accel="50000" decel="5000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36 -0.00348 L -0.16268 -0.00348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34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29" dur="2000" fill="hold"/>
                                        <p:tgtEl>
                                          <p:spTgt spid="340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31" dur="2000" fill="hold"/>
                                        <p:tgtEl>
                                          <p:spTgt spid="34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5361" name="Title 34817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838200"/>
          </a:xfrm>
        </p:spPr>
        <p:txBody>
          <a:bodyPr anchor="ctr" anchorCtr="0"/>
          <a:p>
            <a:pPr algn="ctr"/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C4</a:t>
            </a: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9" name="Content Placeholder 34818"/>
          <p:cNvSpPr>
            <a:spLocks noGrp="1"/>
          </p:cNvSpPr>
          <p:nvPr>
            <p:ph idx="1"/>
          </p:nvPr>
        </p:nvSpPr>
        <p:spPr>
          <a:xfrm>
            <a:off x="895985" y="838200"/>
            <a:ext cx="9652635" cy="1121410"/>
          </a:xfrm>
        </p:spPr>
        <p:txBody>
          <a:bodyPr anchor="t" anchorCtr="0"/>
          <a:p>
            <a:pPr algn="just">
              <a:buNone/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0" name="Text Box 34819"/>
          <p:cNvSpPr txBox="1"/>
          <p:nvPr/>
        </p:nvSpPr>
        <p:spPr>
          <a:xfrm>
            <a:off x="1080135" y="1904365"/>
            <a:ext cx="1050671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4" name="Parallelogram 35026"/>
          <p:cNvSpPr/>
          <p:nvPr/>
        </p:nvSpPr>
        <p:spPr>
          <a:xfrm>
            <a:off x="1524000" y="4384675"/>
            <a:ext cx="9115425" cy="2460625"/>
          </a:xfrm>
          <a:prstGeom prst="parallelogram">
            <a:avLst>
              <a:gd name="adj" fmla="val 92612"/>
            </a:avLst>
          </a:prstGeom>
          <a:gradFill rotWithShape="1">
            <a:gsLst>
              <a:gs pos="0">
                <a:srgbClr val="182F00">
                  <a:alpha val="0"/>
                </a:srgbClr>
              </a:gs>
              <a:gs pos="100000">
                <a:srgbClr val="336600"/>
              </a:gs>
            </a:gsLst>
            <a:lin ang="5400000" scaled="1"/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028" name="Group 35027"/>
          <p:cNvGrpSpPr/>
          <p:nvPr/>
        </p:nvGrpSpPr>
        <p:grpSpPr>
          <a:xfrm>
            <a:off x="4527550" y="4330700"/>
            <a:ext cx="2160588" cy="1657350"/>
            <a:chOff x="1331" y="2700"/>
            <a:chExt cx="1361" cy="1044"/>
          </a:xfrm>
        </p:grpSpPr>
        <p:grpSp>
          <p:nvGrpSpPr>
            <p:cNvPr id="15366" name="Group 35028"/>
            <p:cNvGrpSpPr/>
            <p:nvPr/>
          </p:nvGrpSpPr>
          <p:grpSpPr>
            <a:xfrm>
              <a:off x="1590" y="2813"/>
              <a:ext cx="843" cy="931"/>
              <a:chOff x="1056" y="2110"/>
              <a:chExt cx="1272" cy="1406"/>
            </a:xfrm>
          </p:grpSpPr>
          <p:sp>
            <p:nvSpPr>
              <p:cNvPr id="15367" name="Can 35029"/>
              <p:cNvSpPr/>
              <p:nvPr/>
            </p:nvSpPr>
            <p:spPr>
              <a:xfrm>
                <a:off x="1056" y="3024"/>
                <a:ext cx="1272" cy="492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68" name="Can 35030"/>
              <p:cNvSpPr/>
              <p:nvPr/>
            </p:nvSpPr>
            <p:spPr>
              <a:xfrm>
                <a:off x="1572" y="2110"/>
                <a:ext cx="240" cy="1070"/>
              </a:xfrm>
              <a:prstGeom prst="can">
                <a:avLst>
                  <a:gd name="adj" fmla="val 43755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369" name="Can 35031"/>
            <p:cNvSpPr/>
            <p:nvPr/>
          </p:nvSpPr>
          <p:spPr>
            <a:xfrm rot="5400000">
              <a:off x="1906" y="2122"/>
              <a:ext cx="208" cy="1361"/>
            </a:xfrm>
            <a:prstGeom prst="can">
              <a:avLst>
                <a:gd name="adj" fmla="val 29259"/>
              </a:avLst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033" name="Group 35032"/>
          <p:cNvGrpSpPr/>
          <p:nvPr/>
        </p:nvGrpSpPr>
        <p:grpSpPr>
          <a:xfrm>
            <a:off x="3013075" y="4330700"/>
            <a:ext cx="2160588" cy="1657350"/>
            <a:chOff x="1331" y="2700"/>
            <a:chExt cx="1361" cy="1044"/>
          </a:xfrm>
        </p:grpSpPr>
        <p:grpSp>
          <p:nvGrpSpPr>
            <p:cNvPr id="15371" name="Group 35033"/>
            <p:cNvGrpSpPr/>
            <p:nvPr/>
          </p:nvGrpSpPr>
          <p:grpSpPr>
            <a:xfrm>
              <a:off x="1590" y="2813"/>
              <a:ext cx="843" cy="931"/>
              <a:chOff x="1056" y="2110"/>
              <a:chExt cx="1272" cy="1406"/>
            </a:xfrm>
          </p:grpSpPr>
          <p:sp>
            <p:nvSpPr>
              <p:cNvPr id="15372" name="Can 35034"/>
              <p:cNvSpPr/>
              <p:nvPr/>
            </p:nvSpPr>
            <p:spPr>
              <a:xfrm>
                <a:off x="1056" y="3024"/>
                <a:ext cx="1272" cy="492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73" name="Can 35035"/>
              <p:cNvSpPr/>
              <p:nvPr/>
            </p:nvSpPr>
            <p:spPr>
              <a:xfrm>
                <a:off x="1572" y="2110"/>
                <a:ext cx="240" cy="1070"/>
              </a:xfrm>
              <a:prstGeom prst="can">
                <a:avLst>
                  <a:gd name="adj" fmla="val 43755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374" name="Can 35036"/>
            <p:cNvSpPr/>
            <p:nvPr/>
          </p:nvSpPr>
          <p:spPr>
            <a:xfrm rot="5400000">
              <a:off x="1906" y="2122"/>
              <a:ext cx="208" cy="1361"/>
            </a:xfrm>
            <a:prstGeom prst="can">
              <a:avLst>
                <a:gd name="adj" fmla="val 29259"/>
              </a:avLst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038" name="Group 35037"/>
          <p:cNvGrpSpPr/>
          <p:nvPr/>
        </p:nvGrpSpPr>
        <p:grpSpPr>
          <a:xfrm>
            <a:off x="4633913" y="4352925"/>
            <a:ext cx="1816100" cy="257175"/>
            <a:chOff x="1350" y="2705"/>
            <a:chExt cx="1272" cy="180"/>
          </a:xfrm>
        </p:grpSpPr>
        <p:grpSp>
          <p:nvGrpSpPr>
            <p:cNvPr id="15376" name="Group 35038"/>
            <p:cNvGrpSpPr/>
            <p:nvPr/>
          </p:nvGrpSpPr>
          <p:grpSpPr>
            <a:xfrm>
              <a:off x="2502" y="2713"/>
              <a:ext cx="120" cy="120"/>
              <a:chOff x="912" y="1620"/>
              <a:chExt cx="240" cy="240"/>
            </a:xfrm>
          </p:grpSpPr>
          <p:sp>
            <p:nvSpPr>
              <p:cNvPr id="15377" name="Straight Connector 3503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378" name="Straight Connector 3504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379" name="Group 35041"/>
            <p:cNvGrpSpPr/>
            <p:nvPr/>
          </p:nvGrpSpPr>
          <p:grpSpPr>
            <a:xfrm>
              <a:off x="2402" y="2755"/>
              <a:ext cx="120" cy="120"/>
              <a:chOff x="912" y="1620"/>
              <a:chExt cx="240" cy="240"/>
            </a:xfrm>
          </p:grpSpPr>
          <p:sp>
            <p:nvSpPr>
              <p:cNvPr id="15380" name="Straight Connector 3504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381" name="Straight Connector 3504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382" name="Group 35044"/>
            <p:cNvGrpSpPr/>
            <p:nvPr/>
          </p:nvGrpSpPr>
          <p:grpSpPr>
            <a:xfrm>
              <a:off x="2316" y="2715"/>
              <a:ext cx="120" cy="120"/>
              <a:chOff x="912" y="1620"/>
              <a:chExt cx="240" cy="240"/>
            </a:xfrm>
          </p:grpSpPr>
          <p:sp>
            <p:nvSpPr>
              <p:cNvPr id="15383" name="Straight Connector 3504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384" name="Straight Connector 3504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385" name="Group 35047"/>
            <p:cNvGrpSpPr/>
            <p:nvPr/>
          </p:nvGrpSpPr>
          <p:grpSpPr>
            <a:xfrm>
              <a:off x="2224" y="2765"/>
              <a:ext cx="120" cy="120"/>
              <a:chOff x="912" y="1620"/>
              <a:chExt cx="240" cy="240"/>
            </a:xfrm>
          </p:grpSpPr>
          <p:sp>
            <p:nvSpPr>
              <p:cNvPr id="15386" name="Straight Connector 35048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387" name="Straight Connector 35049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388" name="Group 35050"/>
            <p:cNvGrpSpPr/>
            <p:nvPr/>
          </p:nvGrpSpPr>
          <p:grpSpPr>
            <a:xfrm>
              <a:off x="2131" y="2711"/>
              <a:ext cx="120" cy="120"/>
              <a:chOff x="912" y="1620"/>
              <a:chExt cx="240" cy="240"/>
            </a:xfrm>
          </p:grpSpPr>
          <p:sp>
            <p:nvSpPr>
              <p:cNvPr id="15389" name="Straight Connector 35051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390" name="Straight Connector 35052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391" name="Group 35053"/>
            <p:cNvGrpSpPr/>
            <p:nvPr/>
          </p:nvGrpSpPr>
          <p:grpSpPr>
            <a:xfrm>
              <a:off x="2034" y="2763"/>
              <a:ext cx="120" cy="120"/>
              <a:chOff x="912" y="1620"/>
              <a:chExt cx="240" cy="240"/>
            </a:xfrm>
          </p:grpSpPr>
          <p:sp>
            <p:nvSpPr>
              <p:cNvPr id="15392" name="Straight Connector 35054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393" name="Straight Connector 35055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394" name="Group 35056"/>
            <p:cNvGrpSpPr/>
            <p:nvPr/>
          </p:nvGrpSpPr>
          <p:grpSpPr>
            <a:xfrm>
              <a:off x="1908" y="2713"/>
              <a:ext cx="120" cy="120"/>
              <a:chOff x="912" y="1620"/>
              <a:chExt cx="240" cy="240"/>
            </a:xfrm>
          </p:grpSpPr>
          <p:sp>
            <p:nvSpPr>
              <p:cNvPr id="15395" name="Straight Connector 35057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396" name="Straight Connector 35058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397" name="Group 35059"/>
            <p:cNvGrpSpPr/>
            <p:nvPr/>
          </p:nvGrpSpPr>
          <p:grpSpPr>
            <a:xfrm>
              <a:off x="1758" y="2757"/>
              <a:ext cx="120" cy="120"/>
              <a:chOff x="912" y="1620"/>
              <a:chExt cx="240" cy="240"/>
            </a:xfrm>
          </p:grpSpPr>
          <p:sp>
            <p:nvSpPr>
              <p:cNvPr id="15398" name="Straight Connector 3506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399" name="Straight Connector 3506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00" name="Group 35062"/>
            <p:cNvGrpSpPr/>
            <p:nvPr/>
          </p:nvGrpSpPr>
          <p:grpSpPr>
            <a:xfrm>
              <a:off x="1638" y="2713"/>
              <a:ext cx="120" cy="120"/>
              <a:chOff x="912" y="1620"/>
              <a:chExt cx="240" cy="240"/>
            </a:xfrm>
          </p:grpSpPr>
          <p:sp>
            <p:nvSpPr>
              <p:cNvPr id="15401" name="Straight Connector 35063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02" name="Straight Connector 35064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03" name="Group 35065"/>
            <p:cNvGrpSpPr/>
            <p:nvPr/>
          </p:nvGrpSpPr>
          <p:grpSpPr>
            <a:xfrm>
              <a:off x="1534" y="2759"/>
              <a:ext cx="120" cy="120"/>
              <a:chOff x="912" y="1620"/>
              <a:chExt cx="240" cy="240"/>
            </a:xfrm>
          </p:grpSpPr>
          <p:sp>
            <p:nvSpPr>
              <p:cNvPr id="15404" name="Straight Connector 35066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05" name="Straight Connector 35067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06" name="Group 35068"/>
            <p:cNvGrpSpPr/>
            <p:nvPr/>
          </p:nvGrpSpPr>
          <p:grpSpPr>
            <a:xfrm>
              <a:off x="1436" y="2705"/>
              <a:ext cx="120" cy="120"/>
              <a:chOff x="912" y="1620"/>
              <a:chExt cx="240" cy="240"/>
            </a:xfrm>
          </p:grpSpPr>
          <p:sp>
            <p:nvSpPr>
              <p:cNvPr id="15407" name="Straight Connector 3506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08" name="Straight Connector 3507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09" name="Group 35071"/>
            <p:cNvGrpSpPr/>
            <p:nvPr/>
          </p:nvGrpSpPr>
          <p:grpSpPr>
            <a:xfrm>
              <a:off x="1350" y="2753"/>
              <a:ext cx="120" cy="120"/>
              <a:chOff x="912" y="1620"/>
              <a:chExt cx="240" cy="240"/>
            </a:xfrm>
          </p:grpSpPr>
          <p:sp>
            <p:nvSpPr>
              <p:cNvPr id="15410" name="Straight Connector 3507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11" name="Straight Connector 3507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5412" name="Group 35074"/>
          <p:cNvGrpSpPr/>
          <p:nvPr/>
        </p:nvGrpSpPr>
        <p:grpSpPr>
          <a:xfrm>
            <a:off x="6435725" y="4510088"/>
            <a:ext cx="1336675" cy="1477962"/>
            <a:chOff x="1056" y="2110"/>
            <a:chExt cx="1272" cy="1406"/>
          </a:xfrm>
        </p:grpSpPr>
        <p:sp>
          <p:nvSpPr>
            <p:cNvPr id="15413" name="Can 35075"/>
            <p:cNvSpPr/>
            <p:nvPr/>
          </p:nvSpPr>
          <p:spPr>
            <a:xfrm>
              <a:off x="1056" y="3024"/>
              <a:ext cx="1272" cy="492"/>
            </a:xfrm>
            <a:prstGeom prst="can">
              <a:avLst>
                <a:gd name="adj" fmla="val 50000"/>
              </a:avLst>
            </a:prstGeom>
            <a:gradFill rotWithShape="1">
              <a:gsLst>
                <a:gs pos="0">
                  <a:srgbClr val="205D3D"/>
                </a:gs>
                <a:gs pos="50000">
                  <a:srgbClr val="45C984"/>
                </a:gs>
                <a:gs pos="100000">
                  <a:srgbClr val="205D3D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14" name="Can 35076"/>
            <p:cNvSpPr/>
            <p:nvPr/>
          </p:nvSpPr>
          <p:spPr>
            <a:xfrm>
              <a:off x="1572" y="2110"/>
              <a:ext cx="240" cy="1070"/>
            </a:xfrm>
            <a:prstGeom prst="can">
              <a:avLst>
                <a:gd name="adj" fmla="val 43755"/>
              </a:avLst>
            </a:prstGeom>
            <a:gradFill rotWithShape="1">
              <a:gsLst>
                <a:gs pos="0">
                  <a:srgbClr val="205D3D"/>
                </a:gs>
                <a:gs pos="50000">
                  <a:srgbClr val="45C984"/>
                </a:gs>
                <a:gs pos="100000">
                  <a:srgbClr val="205D3D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415" name="Oval 35077"/>
          <p:cNvSpPr/>
          <p:nvPr/>
        </p:nvSpPr>
        <p:spPr>
          <a:xfrm>
            <a:off x="6596063" y="3962400"/>
            <a:ext cx="1006475" cy="1006475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100000">
                <a:srgbClr val="666666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416" name="Group 35078"/>
          <p:cNvGrpSpPr/>
          <p:nvPr/>
        </p:nvGrpSpPr>
        <p:grpSpPr>
          <a:xfrm>
            <a:off x="6675438" y="4046538"/>
            <a:ext cx="841375" cy="863600"/>
            <a:chOff x="3222" y="2497"/>
            <a:chExt cx="576" cy="592"/>
          </a:xfrm>
        </p:grpSpPr>
        <p:grpSp>
          <p:nvGrpSpPr>
            <p:cNvPr id="15417" name="Group 35079"/>
            <p:cNvGrpSpPr/>
            <p:nvPr/>
          </p:nvGrpSpPr>
          <p:grpSpPr>
            <a:xfrm>
              <a:off x="3380" y="2497"/>
              <a:ext cx="120" cy="120"/>
              <a:chOff x="912" y="1620"/>
              <a:chExt cx="240" cy="240"/>
            </a:xfrm>
          </p:grpSpPr>
          <p:sp>
            <p:nvSpPr>
              <p:cNvPr id="15418" name="Straight Connector 3508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19" name="Straight Connector 3508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20" name="Group 35082"/>
            <p:cNvGrpSpPr/>
            <p:nvPr/>
          </p:nvGrpSpPr>
          <p:grpSpPr>
            <a:xfrm>
              <a:off x="3520" y="2529"/>
              <a:ext cx="120" cy="120"/>
              <a:chOff x="912" y="1620"/>
              <a:chExt cx="240" cy="240"/>
            </a:xfrm>
          </p:grpSpPr>
          <p:sp>
            <p:nvSpPr>
              <p:cNvPr id="15421" name="Straight Connector 35083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22" name="Straight Connector 35084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23" name="Group 35085"/>
            <p:cNvGrpSpPr/>
            <p:nvPr/>
          </p:nvGrpSpPr>
          <p:grpSpPr>
            <a:xfrm>
              <a:off x="3634" y="2619"/>
              <a:ext cx="120" cy="120"/>
              <a:chOff x="912" y="1620"/>
              <a:chExt cx="240" cy="240"/>
            </a:xfrm>
          </p:grpSpPr>
          <p:sp>
            <p:nvSpPr>
              <p:cNvPr id="15424" name="Straight Connector 35086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25" name="Straight Connector 35087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26" name="Group 35088"/>
            <p:cNvGrpSpPr/>
            <p:nvPr/>
          </p:nvGrpSpPr>
          <p:grpSpPr>
            <a:xfrm>
              <a:off x="3678" y="2747"/>
              <a:ext cx="120" cy="120"/>
              <a:chOff x="912" y="1620"/>
              <a:chExt cx="240" cy="240"/>
            </a:xfrm>
          </p:grpSpPr>
          <p:sp>
            <p:nvSpPr>
              <p:cNvPr id="15427" name="Straight Connector 3508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28" name="Straight Connector 3509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29" name="Group 35091"/>
            <p:cNvGrpSpPr/>
            <p:nvPr/>
          </p:nvGrpSpPr>
          <p:grpSpPr>
            <a:xfrm>
              <a:off x="3636" y="2867"/>
              <a:ext cx="120" cy="120"/>
              <a:chOff x="912" y="1620"/>
              <a:chExt cx="240" cy="240"/>
            </a:xfrm>
          </p:grpSpPr>
          <p:sp>
            <p:nvSpPr>
              <p:cNvPr id="15430" name="Straight Connector 3509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31" name="Straight Connector 3509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32" name="Group 35094"/>
            <p:cNvGrpSpPr/>
            <p:nvPr/>
          </p:nvGrpSpPr>
          <p:grpSpPr>
            <a:xfrm>
              <a:off x="3552" y="2941"/>
              <a:ext cx="120" cy="120"/>
              <a:chOff x="912" y="1620"/>
              <a:chExt cx="240" cy="240"/>
            </a:xfrm>
          </p:grpSpPr>
          <p:sp>
            <p:nvSpPr>
              <p:cNvPr id="15433" name="Straight Connector 3509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34" name="Straight Connector 3509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35" name="Group 35097"/>
            <p:cNvGrpSpPr/>
            <p:nvPr/>
          </p:nvGrpSpPr>
          <p:grpSpPr>
            <a:xfrm>
              <a:off x="3450" y="2969"/>
              <a:ext cx="120" cy="120"/>
              <a:chOff x="912" y="1620"/>
              <a:chExt cx="240" cy="240"/>
            </a:xfrm>
          </p:grpSpPr>
          <p:sp>
            <p:nvSpPr>
              <p:cNvPr id="15436" name="Straight Connector 35098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37" name="Straight Connector 35099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38" name="Group 35100"/>
            <p:cNvGrpSpPr/>
            <p:nvPr/>
          </p:nvGrpSpPr>
          <p:grpSpPr>
            <a:xfrm>
              <a:off x="3344" y="2913"/>
              <a:ext cx="120" cy="120"/>
              <a:chOff x="912" y="1620"/>
              <a:chExt cx="240" cy="240"/>
            </a:xfrm>
          </p:grpSpPr>
          <p:sp>
            <p:nvSpPr>
              <p:cNvPr id="15439" name="Straight Connector 35101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40" name="Straight Connector 35102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41" name="Group 35103"/>
            <p:cNvGrpSpPr/>
            <p:nvPr/>
          </p:nvGrpSpPr>
          <p:grpSpPr>
            <a:xfrm>
              <a:off x="3254" y="2811"/>
              <a:ext cx="120" cy="120"/>
              <a:chOff x="912" y="1620"/>
              <a:chExt cx="240" cy="240"/>
            </a:xfrm>
          </p:grpSpPr>
          <p:sp>
            <p:nvSpPr>
              <p:cNvPr id="15442" name="Straight Connector 35104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43" name="Straight Connector 35105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44" name="Group 35106"/>
            <p:cNvGrpSpPr/>
            <p:nvPr/>
          </p:nvGrpSpPr>
          <p:grpSpPr>
            <a:xfrm>
              <a:off x="3222" y="2689"/>
              <a:ext cx="120" cy="120"/>
              <a:chOff x="912" y="1620"/>
              <a:chExt cx="240" cy="240"/>
            </a:xfrm>
          </p:grpSpPr>
          <p:sp>
            <p:nvSpPr>
              <p:cNvPr id="15445" name="Straight Connector 35107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46" name="Straight Connector 35108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47" name="Group 35109"/>
            <p:cNvGrpSpPr/>
            <p:nvPr/>
          </p:nvGrpSpPr>
          <p:grpSpPr>
            <a:xfrm>
              <a:off x="3272" y="2567"/>
              <a:ext cx="120" cy="120"/>
              <a:chOff x="912" y="1620"/>
              <a:chExt cx="240" cy="240"/>
            </a:xfrm>
          </p:grpSpPr>
          <p:sp>
            <p:nvSpPr>
              <p:cNvPr id="15448" name="Straight Connector 3511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49" name="Straight Connector 3511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50" name="Group 35112"/>
            <p:cNvGrpSpPr/>
            <p:nvPr/>
          </p:nvGrpSpPr>
          <p:grpSpPr>
            <a:xfrm>
              <a:off x="3380" y="2651"/>
              <a:ext cx="120" cy="120"/>
              <a:chOff x="912" y="1620"/>
              <a:chExt cx="240" cy="240"/>
            </a:xfrm>
          </p:grpSpPr>
          <p:sp>
            <p:nvSpPr>
              <p:cNvPr id="15451" name="Straight Connector 35113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52" name="Straight Connector 35114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53" name="Group 35115"/>
            <p:cNvGrpSpPr/>
            <p:nvPr/>
          </p:nvGrpSpPr>
          <p:grpSpPr>
            <a:xfrm>
              <a:off x="3474" y="2609"/>
              <a:ext cx="120" cy="120"/>
              <a:chOff x="912" y="1620"/>
              <a:chExt cx="240" cy="240"/>
            </a:xfrm>
          </p:grpSpPr>
          <p:sp>
            <p:nvSpPr>
              <p:cNvPr id="15454" name="Straight Connector 35116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55" name="Straight Connector 35117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56" name="Group 35118"/>
            <p:cNvGrpSpPr/>
            <p:nvPr/>
          </p:nvGrpSpPr>
          <p:grpSpPr>
            <a:xfrm>
              <a:off x="3352" y="2759"/>
              <a:ext cx="120" cy="120"/>
              <a:chOff x="912" y="1620"/>
              <a:chExt cx="240" cy="240"/>
            </a:xfrm>
          </p:grpSpPr>
          <p:sp>
            <p:nvSpPr>
              <p:cNvPr id="15457" name="Straight Connector 3511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58" name="Straight Connector 3512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59" name="Group 35121"/>
            <p:cNvGrpSpPr/>
            <p:nvPr/>
          </p:nvGrpSpPr>
          <p:grpSpPr>
            <a:xfrm>
              <a:off x="3492" y="2833"/>
              <a:ext cx="120" cy="120"/>
              <a:chOff x="912" y="1620"/>
              <a:chExt cx="240" cy="240"/>
            </a:xfrm>
          </p:grpSpPr>
          <p:sp>
            <p:nvSpPr>
              <p:cNvPr id="15460" name="Straight Connector 3512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61" name="Straight Connector 3512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5462" name="Group 35124"/>
            <p:cNvGrpSpPr/>
            <p:nvPr/>
          </p:nvGrpSpPr>
          <p:grpSpPr>
            <a:xfrm>
              <a:off x="3552" y="2707"/>
              <a:ext cx="120" cy="120"/>
              <a:chOff x="912" y="1620"/>
              <a:chExt cx="240" cy="240"/>
            </a:xfrm>
          </p:grpSpPr>
          <p:sp>
            <p:nvSpPr>
              <p:cNvPr id="15463" name="Straight Connector 3512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5464" name="Straight Connector 3512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35128" name="Oval 35127"/>
          <p:cNvSpPr/>
          <p:nvPr/>
        </p:nvSpPr>
        <p:spPr>
          <a:xfrm>
            <a:off x="6103938" y="4437063"/>
            <a:ext cx="142875" cy="142875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129" name="Oval 35128"/>
          <p:cNvSpPr/>
          <p:nvPr/>
        </p:nvSpPr>
        <p:spPr>
          <a:xfrm>
            <a:off x="6289675" y="4370388"/>
            <a:ext cx="142875" cy="142875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130" name="Oval 35129"/>
          <p:cNvSpPr/>
          <p:nvPr/>
        </p:nvSpPr>
        <p:spPr>
          <a:xfrm>
            <a:off x="5757863" y="4433888"/>
            <a:ext cx="142875" cy="142875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0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charRg st="0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0.16632 -3.33333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5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3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5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1.38889E-6 4.81481E-6 L 0.09497 4.81481E-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3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11111E-6 3.7037E-6 L 0.06996 3.7037E-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35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-4.44444E-6 L 0.1132 -4.44444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34" dur="2000" fill="hold"/>
                                        <p:tgtEl>
                                          <p:spTgt spid="35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36" dur="2000" fill="hold"/>
                                        <p:tgtEl>
                                          <p:spTgt spid="35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0" name="Text Box 99"/>
          <p:cNvSpPr txBox="1"/>
          <p:nvPr/>
        </p:nvSpPr>
        <p:spPr>
          <a:xfrm>
            <a:off x="345440" y="762000"/>
            <a:ext cx="11500485" cy="2122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3600" b="1">
                <a:latin typeface="Wingdings" panose="05000000000000000000" charset="0"/>
              </a:rPr>
              <a:t>@</a:t>
            </a:r>
            <a:r>
              <a:rPr lang="en-US" sz="320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3200" b="1">
                <a:latin typeface="Times New Roman" panose="02020603050405020304" pitchFamily="18" charset="0"/>
                <a:cs typeface="Calibri" panose="020F0502020204030204" charset="0"/>
              </a:rPr>
              <a:t>Chú ý:</a:t>
            </a:r>
            <a:r>
              <a:rPr lang="en-US" sz="3200">
                <a:latin typeface="Times New Roman" panose="02020603050405020304" pitchFamily="18" charset="0"/>
                <a:cs typeface="Calibri" panose="020F0502020204030204" charset="0"/>
              </a:rPr>
              <a:t> công thức tính điện tích của hệ quả cầu và điện tích của mỗi quả cầu sau khi tiếp xúc.+ Công thức tính điện tích của hệ quả cầu: Q</a:t>
            </a:r>
            <a:r>
              <a:rPr lang="en-US" sz="3200" baseline="-25000">
                <a:latin typeface="Times New Roman" panose="02020603050405020304" pitchFamily="18" charset="0"/>
                <a:cs typeface="Calibri" panose="020F0502020204030204" charset="0"/>
              </a:rPr>
              <a:t>hệ</a:t>
            </a:r>
            <a:r>
              <a:rPr lang="en-US" sz="3200">
                <a:latin typeface="Times New Roman" panose="02020603050405020304" pitchFamily="18" charset="0"/>
                <a:cs typeface="Calibri" panose="020F0502020204030204" charset="0"/>
              </a:rPr>
              <a:t> = q</a:t>
            </a:r>
            <a:r>
              <a:rPr lang="en-US" sz="3200" baseline="-25000">
                <a:latin typeface="Times New Roman" panose="02020603050405020304" pitchFamily="18" charset="0"/>
                <a:cs typeface="Calibri" panose="020F0502020204030204" charset="0"/>
              </a:rPr>
              <a:t>1</a:t>
            </a:r>
            <a:r>
              <a:rPr lang="en-US" sz="3200">
                <a:latin typeface="Times New Roman" panose="02020603050405020304" pitchFamily="18" charset="0"/>
                <a:cs typeface="Calibri" panose="020F0502020204030204" charset="0"/>
              </a:rPr>
              <a:t> + q</a:t>
            </a:r>
            <a:r>
              <a:rPr lang="en-US" sz="3200" baseline="-25000">
                <a:latin typeface="Times New Roman" panose="02020603050405020304" pitchFamily="18" charset="0"/>
                <a:cs typeface="Calibri" panose="020F0502020204030204" charset="0"/>
              </a:rPr>
              <a:t>2</a:t>
            </a:r>
            <a:r>
              <a:rPr lang="en-US" sz="3200">
                <a:latin typeface="Times New Roman" panose="02020603050405020304" pitchFamily="18" charset="0"/>
                <a:cs typeface="Calibri" panose="020F0502020204030204" charset="0"/>
              </a:rPr>
              <a:t> +…+ q</a:t>
            </a:r>
            <a:r>
              <a:rPr lang="en-US" sz="3200" baseline="-25000">
                <a:latin typeface="Times New Roman" panose="02020603050405020304" pitchFamily="18" charset="0"/>
                <a:cs typeface="Calibri" panose="020F0502020204030204" charset="0"/>
              </a:rPr>
              <a:t>n</a:t>
            </a:r>
            <a:r>
              <a:rPr lang="en-US" sz="3200">
                <a:latin typeface="Times New Roman" panose="02020603050405020304" pitchFamily="18" charset="0"/>
                <a:cs typeface="Calibri" panose="020F0502020204030204" charset="0"/>
              </a:rPr>
              <a:t> + Công thức tính điện tích của mỗi quả cầu sau khi tiếp xúc:</a:t>
            </a:r>
            <a:endParaRPr lang="en-US" sz="3200">
              <a:latin typeface="Times New Roman" panose="02020603050405020304" pitchFamily="18" charset="0"/>
              <a:cs typeface="Calibri" panose="020F0502020204030204" charset="0"/>
            </a:endParaRPr>
          </a:p>
        </p:txBody>
      </p:sp>
      <p:graphicFrame>
        <p:nvGraphicFramePr>
          <p:cNvPr id="5" name="Content Placeholder 4"/>
          <p:cNvGraphicFramePr/>
          <p:nvPr>
            <p:ph idx="1"/>
          </p:nvPr>
        </p:nvGraphicFramePr>
        <p:xfrm>
          <a:off x="2743835" y="2971800"/>
          <a:ext cx="4512945" cy="107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2" imgW="4512945" imgH="1078865" progId="Equation.DSMT4">
                  <p:embed/>
                </p:oleObj>
              </mc:Choice>
              <mc:Fallback>
                <p:oleObj name="" r:id="rId2" imgW="4512945" imgH="107886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43835" y="2971800"/>
                        <a:ext cx="4512945" cy="1078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6385" name="Title 35841"/>
          <p:cNvSpPr>
            <a:spLocks noGrp="1"/>
          </p:cNvSpPr>
          <p:nvPr>
            <p:ph type="title"/>
          </p:nvPr>
        </p:nvSpPr>
        <p:spPr>
          <a:xfrm>
            <a:off x="1653540" y="76200"/>
            <a:ext cx="8229600" cy="884238"/>
          </a:xfrm>
        </p:spPr>
        <p:txBody>
          <a:bodyPr anchor="ctr" anchorCtr="0"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" name="Parallelogram 35843"/>
          <p:cNvSpPr/>
          <p:nvPr/>
        </p:nvSpPr>
        <p:spPr>
          <a:xfrm>
            <a:off x="1524000" y="4572000"/>
            <a:ext cx="9115425" cy="2263775"/>
          </a:xfrm>
          <a:prstGeom prst="parallelogram">
            <a:avLst>
              <a:gd name="adj" fmla="val 100666"/>
            </a:avLst>
          </a:prstGeom>
          <a:gradFill rotWithShape="1">
            <a:gsLst>
              <a:gs pos="0">
                <a:srgbClr val="182F00">
                  <a:alpha val="0"/>
                </a:srgbClr>
              </a:gs>
              <a:gs pos="100000">
                <a:srgbClr val="336600"/>
              </a:gs>
            </a:gsLst>
            <a:lin ang="5400000" scaled="1"/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845" name="Group 35844"/>
          <p:cNvGrpSpPr/>
          <p:nvPr/>
        </p:nvGrpSpPr>
        <p:grpSpPr>
          <a:xfrm>
            <a:off x="4800600" y="4518025"/>
            <a:ext cx="2160588" cy="1657350"/>
            <a:chOff x="1331" y="2700"/>
            <a:chExt cx="1361" cy="1044"/>
          </a:xfrm>
        </p:grpSpPr>
        <p:grpSp>
          <p:nvGrpSpPr>
            <p:cNvPr id="16388" name="Group 35845"/>
            <p:cNvGrpSpPr/>
            <p:nvPr/>
          </p:nvGrpSpPr>
          <p:grpSpPr>
            <a:xfrm>
              <a:off x="1590" y="2813"/>
              <a:ext cx="843" cy="931"/>
              <a:chOff x="1056" y="2110"/>
              <a:chExt cx="1272" cy="1406"/>
            </a:xfrm>
          </p:grpSpPr>
          <p:sp>
            <p:nvSpPr>
              <p:cNvPr id="16389" name="Can 35846"/>
              <p:cNvSpPr/>
              <p:nvPr/>
            </p:nvSpPr>
            <p:spPr>
              <a:xfrm>
                <a:off x="1056" y="3024"/>
                <a:ext cx="1272" cy="492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390" name="Can 35847"/>
              <p:cNvSpPr/>
              <p:nvPr/>
            </p:nvSpPr>
            <p:spPr>
              <a:xfrm>
                <a:off x="1572" y="2110"/>
                <a:ext cx="240" cy="1070"/>
              </a:xfrm>
              <a:prstGeom prst="can">
                <a:avLst>
                  <a:gd name="adj" fmla="val 43755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6391" name="Can 35848"/>
            <p:cNvSpPr/>
            <p:nvPr/>
          </p:nvSpPr>
          <p:spPr>
            <a:xfrm rot="5400000">
              <a:off x="1906" y="2122"/>
              <a:ext cx="208" cy="1361"/>
            </a:xfrm>
            <a:prstGeom prst="can">
              <a:avLst>
                <a:gd name="adj" fmla="val 29259"/>
              </a:avLst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392" name="Group 35849"/>
          <p:cNvGrpSpPr/>
          <p:nvPr/>
        </p:nvGrpSpPr>
        <p:grpSpPr>
          <a:xfrm>
            <a:off x="7185025" y="4697413"/>
            <a:ext cx="1336675" cy="1477962"/>
            <a:chOff x="1056" y="2110"/>
            <a:chExt cx="1272" cy="1406"/>
          </a:xfrm>
        </p:grpSpPr>
        <p:sp>
          <p:nvSpPr>
            <p:cNvPr id="16393" name="Can 35850"/>
            <p:cNvSpPr/>
            <p:nvPr/>
          </p:nvSpPr>
          <p:spPr>
            <a:xfrm>
              <a:off x="1056" y="3024"/>
              <a:ext cx="1272" cy="492"/>
            </a:xfrm>
            <a:prstGeom prst="can">
              <a:avLst>
                <a:gd name="adj" fmla="val 50000"/>
              </a:avLst>
            </a:prstGeom>
            <a:gradFill rotWithShape="1">
              <a:gsLst>
                <a:gs pos="0">
                  <a:srgbClr val="205D3D"/>
                </a:gs>
                <a:gs pos="50000">
                  <a:srgbClr val="45C984"/>
                </a:gs>
                <a:gs pos="100000">
                  <a:srgbClr val="205D3D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94" name="Can 35851"/>
            <p:cNvSpPr/>
            <p:nvPr/>
          </p:nvSpPr>
          <p:spPr>
            <a:xfrm>
              <a:off x="1572" y="2110"/>
              <a:ext cx="240" cy="1070"/>
            </a:xfrm>
            <a:prstGeom prst="can">
              <a:avLst>
                <a:gd name="adj" fmla="val 43755"/>
              </a:avLst>
            </a:prstGeom>
            <a:gradFill rotWithShape="1">
              <a:gsLst>
                <a:gs pos="0">
                  <a:srgbClr val="205D3D"/>
                </a:gs>
                <a:gs pos="50000">
                  <a:srgbClr val="45C984"/>
                </a:gs>
                <a:gs pos="100000">
                  <a:srgbClr val="205D3D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395" name="Oval 35852"/>
          <p:cNvSpPr/>
          <p:nvPr/>
        </p:nvSpPr>
        <p:spPr>
          <a:xfrm>
            <a:off x="7345363" y="4149725"/>
            <a:ext cx="1006475" cy="1006475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100000">
                <a:srgbClr val="666666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396" name="Group 35853"/>
          <p:cNvGrpSpPr/>
          <p:nvPr/>
        </p:nvGrpSpPr>
        <p:grpSpPr>
          <a:xfrm>
            <a:off x="7424738" y="4233863"/>
            <a:ext cx="841375" cy="863600"/>
            <a:chOff x="3222" y="2497"/>
            <a:chExt cx="576" cy="592"/>
          </a:xfrm>
        </p:grpSpPr>
        <p:grpSp>
          <p:nvGrpSpPr>
            <p:cNvPr id="16397" name="Group 35854"/>
            <p:cNvGrpSpPr/>
            <p:nvPr/>
          </p:nvGrpSpPr>
          <p:grpSpPr>
            <a:xfrm>
              <a:off x="3380" y="2497"/>
              <a:ext cx="120" cy="120"/>
              <a:chOff x="912" y="1620"/>
              <a:chExt cx="240" cy="240"/>
            </a:xfrm>
          </p:grpSpPr>
          <p:sp>
            <p:nvSpPr>
              <p:cNvPr id="16398" name="Straight Connector 3585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399" name="Straight Connector 3585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00" name="Group 35857"/>
            <p:cNvGrpSpPr/>
            <p:nvPr/>
          </p:nvGrpSpPr>
          <p:grpSpPr>
            <a:xfrm>
              <a:off x="3520" y="2529"/>
              <a:ext cx="120" cy="120"/>
              <a:chOff x="912" y="1620"/>
              <a:chExt cx="240" cy="240"/>
            </a:xfrm>
          </p:grpSpPr>
          <p:sp>
            <p:nvSpPr>
              <p:cNvPr id="16401" name="Straight Connector 35858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02" name="Straight Connector 35859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03" name="Group 35860"/>
            <p:cNvGrpSpPr/>
            <p:nvPr/>
          </p:nvGrpSpPr>
          <p:grpSpPr>
            <a:xfrm>
              <a:off x="3634" y="2619"/>
              <a:ext cx="120" cy="120"/>
              <a:chOff x="912" y="1620"/>
              <a:chExt cx="240" cy="240"/>
            </a:xfrm>
          </p:grpSpPr>
          <p:sp>
            <p:nvSpPr>
              <p:cNvPr id="16404" name="Straight Connector 35861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05" name="Straight Connector 35862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06" name="Group 35863"/>
            <p:cNvGrpSpPr/>
            <p:nvPr/>
          </p:nvGrpSpPr>
          <p:grpSpPr>
            <a:xfrm>
              <a:off x="3678" y="2747"/>
              <a:ext cx="120" cy="120"/>
              <a:chOff x="912" y="1620"/>
              <a:chExt cx="240" cy="240"/>
            </a:xfrm>
          </p:grpSpPr>
          <p:sp>
            <p:nvSpPr>
              <p:cNvPr id="16407" name="Straight Connector 35864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08" name="Straight Connector 35865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09" name="Group 35866"/>
            <p:cNvGrpSpPr/>
            <p:nvPr/>
          </p:nvGrpSpPr>
          <p:grpSpPr>
            <a:xfrm>
              <a:off x="3636" y="2867"/>
              <a:ext cx="120" cy="120"/>
              <a:chOff x="912" y="1620"/>
              <a:chExt cx="240" cy="240"/>
            </a:xfrm>
          </p:grpSpPr>
          <p:sp>
            <p:nvSpPr>
              <p:cNvPr id="16410" name="Straight Connector 35867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11" name="Straight Connector 35868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12" name="Group 35869"/>
            <p:cNvGrpSpPr/>
            <p:nvPr/>
          </p:nvGrpSpPr>
          <p:grpSpPr>
            <a:xfrm>
              <a:off x="3552" y="2941"/>
              <a:ext cx="120" cy="120"/>
              <a:chOff x="912" y="1620"/>
              <a:chExt cx="240" cy="240"/>
            </a:xfrm>
          </p:grpSpPr>
          <p:sp>
            <p:nvSpPr>
              <p:cNvPr id="16413" name="Straight Connector 3587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14" name="Straight Connector 3587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15" name="Group 35872"/>
            <p:cNvGrpSpPr/>
            <p:nvPr/>
          </p:nvGrpSpPr>
          <p:grpSpPr>
            <a:xfrm>
              <a:off x="3450" y="2969"/>
              <a:ext cx="120" cy="120"/>
              <a:chOff x="912" y="1620"/>
              <a:chExt cx="240" cy="240"/>
            </a:xfrm>
          </p:grpSpPr>
          <p:sp>
            <p:nvSpPr>
              <p:cNvPr id="16416" name="Straight Connector 35873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17" name="Straight Connector 35874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18" name="Group 35875"/>
            <p:cNvGrpSpPr/>
            <p:nvPr/>
          </p:nvGrpSpPr>
          <p:grpSpPr>
            <a:xfrm>
              <a:off x="3344" y="2913"/>
              <a:ext cx="120" cy="120"/>
              <a:chOff x="912" y="1620"/>
              <a:chExt cx="240" cy="240"/>
            </a:xfrm>
          </p:grpSpPr>
          <p:sp>
            <p:nvSpPr>
              <p:cNvPr id="16419" name="Straight Connector 35876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20" name="Straight Connector 35877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21" name="Group 35878"/>
            <p:cNvGrpSpPr/>
            <p:nvPr/>
          </p:nvGrpSpPr>
          <p:grpSpPr>
            <a:xfrm>
              <a:off x="3254" y="2811"/>
              <a:ext cx="120" cy="120"/>
              <a:chOff x="912" y="1620"/>
              <a:chExt cx="240" cy="240"/>
            </a:xfrm>
          </p:grpSpPr>
          <p:sp>
            <p:nvSpPr>
              <p:cNvPr id="16422" name="Straight Connector 3587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23" name="Straight Connector 3588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24" name="Group 35881"/>
            <p:cNvGrpSpPr/>
            <p:nvPr/>
          </p:nvGrpSpPr>
          <p:grpSpPr>
            <a:xfrm>
              <a:off x="3222" y="2689"/>
              <a:ext cx="120" cy="120"/>
              <a:chOff x="912" y="1620"/>
              <a:chExt cx="240" cy="240"/>
            </a:xfrm>
          </p:grpSpPr>
          <p:sp>
            <p:nvSpPr>
              <p:cNvPr id="16425" name="Straight Connector 3588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26" name="Straight Connector 3588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27" name="Group 35884"/>
            <p:cNvGrpSpPr/>
            <p:nvPr/>
          </p:nvGrpSpPr>
          <p:grpSpPr>
            <a:xfrm>
              <a:off x="3272" y="2567"/>
              <a:ext cx="120" cy="120"/>
              <a:chOff x="912" y="1620"/>
              <a:chExt cx="240" cy="240"/>
            </a:xfrm>
          </p:grpSpPr>
          <p:sp>
            <p:nvSpPr>
              <p:cNvPr id="16428" name="Straight Connector 3588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29" name="Straight Connector 3588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30" name="Group 35887"/>
            <p:cNvGrpSpPr/>
            <p:nvPr/>
          </p:nvGrpSpPr>
          <p:grpSpPr>
            <a:xfrm>
              <a:off x="3380" y="2651"/>
              <a:ext cx="120" cy="120"/>
              <a:chOff x="912" y="1620"/>
              <a:chExt cx="240" cy="240"/>
            </a:xfrm>
          </p:grpSpPr>
          <p:sp>
            <p:nvSpPr>
              <p:cNvPr id="16431" name="Straight Connector 35888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32" name="Straight Connector 35889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33" name="Group 35890"/>
            <p:cNvGrpSpPr/>
            <p:nvPr/>
          </p:nvGrpSpPr>
          <p:grpSpPr>
            <a:xfrm>
              <a:off x="3474" y="2609"/>
              <a:ext cx="120" cy="120"/>
              <a:chOff x="912" y="1620"/>
              <a:chExt cx="240" cy="240"/>
            </a:xfrm>
          </p:grpSpPr>
          <p:sp>
            <p:nvSpPr>
              <p:cNvPr id="16434" name="Straight Connector 35891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35" name="Straight Connector 35892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36" name="Group 35893"/>
            <p:cNvGrpSpPr/>
            <p:nvPr/>
          </p:nvGrpSpPr>
          <p:grpSpPr>
            <a:xfrm>
              <a:off x="3352" y="2759"/>
              <a:ext cx="120" cy="120"/>
              <a:chOff x="912" y="1620"/>
              <a:chExt cx="240" cy="240"/>
            </a:xfrm>
          </p:grpSpPr>
          <p:sp>
            <p:nvSpPr>
              <p:cNvPr id="16437" name="Straight Connector 35894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38" name="Straight Connector 35895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39" name="Group 35896"/>
            <p:cNvGrpSpPr/>
            <p:nvPr/>
          </p:nvGrpSpPr>
          <p:grpSpPr>
            <a:xfrm>
              <a:off x="3492" y="2833"/>
              <a:ext cx="120" cy="120"/>
              <a:chOff x="912" y="1620"/>
              <a:chExt cx="240" cy="240"/>
            </a:xfrm>
          </p:grpSpPr>
          <p:sp>
            <p:nvSpPr>
              <p:cNvPr id="16440" name="Straight Connector 35897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41" name="Straight Connector 35898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42" name="Group 35899"/>
            <p:cNvGrpSpPr/>
            <p:nvPr/>
          </p:nvGrpSpPr>
          <p:grpSpPr>
            <a:xfrm>
              <a:off x="3552" y="2707"/>
              <a:ext cx="120" cy="120"/>
              <a:chOff x="912" y="1620"/>
              <a:chExt cx="240" cy="240"/>
            </a:xfrm>
          </p:grpSpPr>
          <p:sp>
            <p:nvSpPr>
              <p:cNvPr id="16443" name="Straight Connector 3590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44" name="Straight Connector 3590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35903" name="Group 35902"/>
          <p:cNvGrpSpPr/>
          <p:nvPr/>
        </p:nvGrpSpPr>
        <p:grpSpPr>
          <a:xfrm flipH="1">
            <a:off x="4845050" y="4548188"/>
            <a:ext cx="1997075" cy="249237"/>
            <a:chOff x="1620" y="2580"/>
            <a:chExt cx="1258" cy="157"/>
          </a:xfrm>
        </p:grpSpPr>
        <p:grpSp>
          <p:nvGrpSpPr>
            <p:cNvPr id="16446" name="Group 35903"/>
            <p:cNvGrpSpPr/>
            <p:nvPr/>
          </p:nvGrpSpPr>
          <p:grpSpPr>
            <a:xfrm>
              <a:off x="2436" y="2580"/>
              <a:ext cx="442" cy="157"/>
              <a:chOff x="2421" y="2262"/>
              <a:chExt cx="442" cy="157"/>
            </a:xfrm>
          </p:grpSpPr>
          <p:grpSp>
            <p:nvGrpSpPr>
              <p:cNvPr id="16447" name="Group 35904"/>
              <p:cNvGrpSpPr/>
              <p:nvPr/>
            </p:nvGrpSpPr>
            <p:grpSpPr>
              <a:xfrm>
                <a:off x="2755" y="2264"/>
                <a:ext cx="108" cy="108"/>
                <a:chOff x="912" y="1620"/>
                <a:chExt cx="240" cy="240"/>
              </a:xfrm>
            </p:grpSpPr>
            <p:sp>
              <p:nvSpPr>
                <p:cNvPr id="16448" name="Straight Connector 35905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449" name="Straight Connector 35906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6450" name="Group 35907"/>
              <p:cNvGrpSpPr/>
              <p:nvPr/>
            </p:nvGrpSpPr>
            <p:grpSpPr>
              <a:xfrm>
                <a:off x="2665" y="2302"/>
                <a:ext cx="108" cy="108"/>
                <a:chOff x="912" y="1620"/>
                <a:chExt cx="240" cy="240"/>
              </a:xfrm>
            </p:grpSpPr>
            <p:sp>
              <p:nvSpPr>
                <p:cNvPr id="16451" name="Straight Connector 35908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452" name="Straight Connector 35909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6453" name="Group 35910"/>
              <p:cNvGrpSpPr/>
              <p:nvPr/>
            </p:nvGrpSpPr>
            <p:grpSpPr>
              <a:xfrm>
                <a:off x="2588" y="2266"/>
                <a:ext cx="108" cy="108"/>
                <a:chOff x="912" y="1620"/>
                <a:chExt cx="240" cy="240"/>
              </a:xfrm>
            </p:grpSpPr>
            <p:sp>
              <p:nvSpPr>
                <p:cNvPr id="16454" name="Straight Connector 35911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455" name="Straight Connector 35912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6456" name="Group 35913"/>
              <p:cNvGrpSpPr/>
              <p:nvPr/>
            </p:nvGrpSpPr>
            <p:grpSpPr>
              <a:xfrm>
                <a:off x="2505" y="2311"/>
                <a:ext cx="108" cy="108"/>
                <a:chOff x="912" y="1620"/>
                <a:chExt cx="240" cy="240"/>
              </a:xfrm>
            </p:grpSpPr>
            <p:sp>
              <p:nvSpPr>
                <p:cNvPr id="16457" name="Straight Connector 35914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458" name="Straight Connector 35915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6459" name="Group 35916"/>
              <p:cNvGrpSpPr/>
              <p:nvPr/>
            </p:nvGrpSpPr>
            <p:grpSpPr>
              <a:xfrm>
                <a:off x="2421" y="2262"/>
                <a:ext cx="108" cy="108"/>
                <a:chOff x="912" y="1620"/>
                <a:chExt cx="240" cy="240"/>
              </a:xfrm>
            </p:grpSpPr>
            <p:sp>
              <p:nvSpPr>
                <p:cNvPr id="16460" name="Straight Connector 35917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461" name="Straight Connector 35918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6462" name="Group 35919"/>
            <p:cNvGrpSpPr/>
            <p:nvPr/>
          </p:nvGrpSpPr>
          <p:grpSpPr>
            <a:xfrm>
              <a:off x="1620" y="2596"/>
              <a:ext cx="282" cy="126"/>
              <a:chOff x="1620" y="2596"/>
              <a:chExt cx="282" cy="126"/>
            </a:xfrm>
          </p:grpSpPr>
          <p:sp>
            <p:nvSpPr>
              <p:cNvPr id="16463" name="Straight Connector 35920"/>
              <p:cNvSpPr/>
              <p:nvPr/>
            </p:nvSpPr>
            <p:spPr>
              <a:xfrm>
                <a:off x="1635" y="2596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64" name="Straight Connector 35921"/>
              <p:cNvSpPr/>
              <p:nvPr/>
            </p:nvSpPr>
            <p:spPr>
              <a:xfrm>
                <a:off x="1620" y="2662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65" name="Straight Connector 35922"/>
              <p:cNvSpPr/>
              <p:nvPr/>
            </p:nvSpPr>
            <p:spPr>
              <a:xfrm>
                <a:off x="1653" y="2722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66" name="Straight Connector 35923"/>
              <p:cNvSpPr/>
              <p:nvPr/>
            </p:nvSpPr>
            <p:spPr>
              <a:xfrm>
                <a:off x="1755" y="2641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67" name="Straight Connector 35924"/>
              <p:cNvSpPr/>
              <p:nvPr/>
            </p:nvSpPr>
            <p:spPr>
              <a:xfrm>
                <a:off x="1794" y="2689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35926" name="Oval 35925"/>
          <p:cNvSpPr/>
          <p:nvPr/>
        </p:nvSpPr>
        <p:spPr>
          <a:xfrm>
            <a:off x="6391275" y="457358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27" name="Oval 35926"/>
          <p:cNvSpPr/>
          <p:nvPr/>
        </p:nvSpPr>
        <p:spPr>
          <a:xfrm>
            <a:off x="6111875" y="4710113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28" name="Oval 35927"/>
          <p:cNvSpPr/>
          <p:nvPr/>
        </p:nvSpPr>
        <p:spPr>
          <a:xfrm>
            <a:off x="5794375" y="458628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29" name="Oval 35928"/>
          <p:cNvSpPr/>
          <p:nvPr/>
        </p:nvSpPr>
        <p:spPr>
          <a:xfrm>
            <a:off x="5702300" y="472598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30" name="Oval 35929"/>
          <p:cNvSpPr/>
          <p:nvPr/>
        </p:nvSpPr>
        <p:spPr>
          <a:xfrm>
            <a:off x="5400675" y="458628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31" name="Oval 35930"/>
          <p:cNvSpPr/>
          <p:nvPr/>
        </p:nvSpPr>
        <p:spPr>
          <a:xfrm>
            <a:off x="5146675" y="468153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32" name="Oval 35931"/>
          <p:cNvSpPr/>
          <p:nvPr/>
        </p:nvSpPr>
        <p:spPr>
          <a:xfrm>
            <a:off x="4883150" y="464343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33" name="Text Box 35932"/>
          <p:cNvSpPr txBox="1"/>
          <p:nvPr/>
        </p:nvSpPr>
        <p:spPr>
          <a:xfrm>
            <a:off x="1162050" y="838200"/>
            <a:ext cx="9813290" cy="20612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 eaLnBrk="0" hangingPunct="0"/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điên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solidFill>
                <a:srgbClr val="0A056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34" name="Text Box 35933"/>
          <p:cNvSpPr txBox="1"/>
          <p:nvPr/>
        </p:nvSpPr>
        <p:spPr>
          <a:xfrm>
            <a:off x="1209040" y="2710180"/>
            <a:ext cx="101352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5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0.04132 3.7037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59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0.07153 2.96296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5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5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1.48148E-6 L 0.10417 -1.48148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5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5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11076 -1.85185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59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5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14167 7.40741E-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59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0.17188 -3.7037E-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59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00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0.20382 -4.81481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59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54" dur="2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56" dur="20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5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5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359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35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5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5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35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5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5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35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5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5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35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5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5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5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5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5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35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35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35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7409" name="Title 36865"/>
          <p:cNvSpPr>
            <a:spLocks noGrp="1"/>
          </p:cNvSpPr>
          <p:nvPr>
            <p:ph type="title"/>
          </p:nvPr>
        </p:nvSpPr>
        <p:spPr>
          <a:xfrm>
            <a:off x="2819400" y="-123825"/>
            <a:ext cx="6477000" cy="868363"/>
          </a:xfrm>
        </p:spPr>
        <p:txBody>
          <a:bodyPr anchor="ctr" anchorCtr="0"/>
          <a:p>
            <a:pPr algn="ctr"/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C5</a:t>
            </a: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8" name="Text Box 36867"/>
          <p:cNvSpPr txBox="1"/>
          <p:nvPr/>
        </p:nvSpPr>
        <p:spPr>
          <a:xfrm>
            <a:off x="709295" y="665480"/>
            <a:ext cx="1074864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 eaLnBrk="0" hangingPunct="0"/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lectron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do.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Parallelogram 36868"/>
          <p:cNvSpPr/>
          <p:nvPr/>
        </p:nvSpPr>
        <p:spPr>
          <a:xfrm>
            <a:off x="1524000" y="4572000"/>
            <a:ext cx="9115425" cy="2263775"/>
          </a:xfrm>
          <a:prstGeom prst="parallelogram">
            <a:avLst>
              <a:gd name="adj" fmla="val 100666"/>
            </a:avLst>
          </a:prstGeom>
          <a:gradFill rotWithShape="1">
            <a:gsLst>
              <a:gs pos="0">
                <a:srgbClr val="182F00">
                  <a:alpha val="0"/>
                </a:srgbClr>
              </a:gs>
              <a:gs pos="100000">
                <a:srgbClr val="336600"/>
              </a:gs>
            </a:gsLst>
            <a:lin ang="5400000" scaled="1"/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870" name="Group 36869"/>
          <p:cNvGrpSpPr/>
          <p:nvPr/>
        </p:nvGrpSpPr>
        <p:grpSpPr>
          <a:xfrm>
            <a:off x="4800600" y="4518025"/>
            <a:ext cx="2160588" cy="1657350"/>
            <a:chOff x="1331" y="2700"/>
            <a:chExt cx="1361" cy="1044"/>
          </a:xfrm>
        </p:grpSpPr>
        <p:grpSp>
          <p:nvGrpSpPr>
            <p:cNvPr id="17413" name="Group 36870"/>
            <p:cNvGrpSpPr/>
            <p:nvPr/>
          </p:nvGrpSpPr>
          <p:grpSpPr>
            <a:xfrm>
              <a:off x="1590" y="2813"/>
              <a:ext cx="843" cy="931"/>
              <a:chOff x="1056" y="2110"/>
              <a:chExt cx="1272" cy="1406"/>
            </a:xfrm>
          </p:grpSpPr>
          <p:sp>
            <p:nvSpPr>
              <p:cNvPr id="17414" name="Can 36871"/>
              <p:cNvSpPr/>
              <p:nvPr/>
            </p:nvSpPr>
            <p:spPr>
              <a:xfrm>
                <a:off x="1056" y="3024"/>
                <a:ext cx="1272" cy="492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15" name="Can 36872"/>
              <p:cNvSpPr/>
              <p:nvPr/>
            </p:nvSpPr>
            <p:spPr>
              <a:xfrm>
                <a:off x="1572" y="2110"/>
                <a:ext cx="240" cy="1070"/>
              </a:xfrm>
              <a:prstGeom prst="can">
                <a:avLst>
                  <a:gd name="adj" fmla="val 43755"/>
                </a:avLst>
              </a:prstGeom>
              <a:gradFill rotWithShape="1">
                <a:gsLst>
                  <a:gs pos="0">
                    <a:srgbClr val="205D3D"/>
                  </a:gs>
                  <a:gs pos="50000">
                    <a:srgbClr val="45C984"/>
                  </a:gs>
                  <a:gs pos="100000">
                    <a:srgbClr val="205D3D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 eaLnBrk="0" hangingPunct="0"/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7416" name="Can 36873"/>
            <p:cNvSpPr/>
            <p:nvPr/>
          </p:nvSpPr>
          <p:spPr>
            <a:xfrm rot="5400000">
              <a:off x="1906" y="2122"/>
              <a:ext cx="208" cy="1361"/>
            </a:xfrm>
            <a:prstGeom prst="can">
              <a:avLst>
                <a:gd name="adj" fmla="val 29259"/>
              </a:avLst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417" name="Group 36874"/>
          <p:cNvGrpSpPr/>
          <p:nvPr/>
        </p:nvGrpSpPr>
        <p:grpSpPr>
          <a:xfrm>
            <a:off x="7185025" y="4697413"/>
            <a:ext cx="1336675" cy="1477962"/>
            <a:chOff x="1056" y="2110"/>
            <a:chExt cx="1272" cy="1406"/>
          </a:xfrm>
        </p:grpSpPr>
        <p:sp>
          <p:nvSpPr>
            <p:cNvPr id="17418" name="Can 36875"/>
            <p:cNvSpPr/>
            <p:nvPr/>
          </p:nvSpPr>
          <p:spPr>
            <a:xfrm>
              <a:off x="1056" y="3024"/>
              <a:ext cx="1272" cy="492"/>
            </a:xfrm>
            <a:prstGeom prst="can">
              <a:avLst>
                <a:gd name="adj" fmla="val 50000"/>
              </a:avLst>
            </a:prstGeom>
            <a:gradFill rotWithShape="1">
              <a:gsLst>
                <a:gs pos="0">
                  <a:srgbClr val="205D3D"/>
                </a:gs>
                <a:gs pos="50000">
                  <a:srgbClr val="45C984"/>
                </a:gs>
                <a:gs pos="100000">
                  <a:srgbClr val="205D3D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419" name="Can 36876"/>
            <p:cNvSpPr/>
            <p:nvPr/>
          </p:nvSpPr>
          <p:spPr>
            <a:xfrm>
              <a:off x="1572" y="2110"/>
              <a:ext cx="240" cy="1070"/>
            </a:xfrm>
            <a:prstGeom prst="can">
              <a:avLst>
                <a:gd name="adj" fmla="val 43755"/>
              </a:avLst>
            </a:prstGeom>
            <a:gradFill rotWithShape="1">
              <a:gsLst>
                <a:gs pos="0">
                  <a:srgbClr val="205D3D"/>
                </a:gs>
                <a:gs pos="50000">
                  <a:srgbClr val="45C984"/>
                </a:gs>
                <a:gs pos="100000">
                  <a:srgbClr val="205D3D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420" name="Oval 36877"/>
          <p:cNvSpPr/>
          <p:nvPr/>
        </p:nvSpPr>
        <p:spPr>
          <a:xfrm>
            <a:off x="7345363" y="4149725"/>
            <a:ext cx="1006475" cy="1006475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100000">
                <a:srgbClr val="666666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421" name="Group 36878"/>
          <p:cNvGrpSpPr/>
          <p:nvPr/>
        </p:nvGrpSpPr>
        <p:grpSpPr>
          <a:xfrm>
            <a:off x="7424738" y="4233863"/>
            <a:ext cx="841375" cy="863600"/>
            <a:chOff x="3222" y="2497"/>
            <a:chExt cx="576" cy="592"/>
          </a:xfrm>
        </p:grpSpPr>
        <p:grpSp>
          <p:nvGrpSpPr>
            <p:cNvPr id="17422" name="Group 36879"/>
            <p:cNvGrpSpPr/>
            <p:nvPr/>
          </p:nvGrpSpPr>
          <p:grpSpPr>
            <a:xfrm>
              <a:off x="3380" y="2497"/>
              <a:ext cx="120" cy="120"/>
              <a:chOff x="912" y="1620"/>
              <a:chExt cx="240" cy="240"/>
            </a:xfrm>
          </p:grpSpPr>
          <p:sp>
            <p:nvSpPr>
              <p:cNvPr id="17423" name="Straight Connector 3688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24" name="Straight Connector 3688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25" name="Group 36882"/>
            <p:cNvGrpSpPr/>
            <p:nvPr/>
          </p:nvGrpSpPr>
          <p:grpSpPr>
            <a:xfrm>
              <a:off x="3520" y="2529"/>
              <a:ext cx="120" cy="120"/>
              <a:chOff x="912" y="1620"/>
              <a:chExt cx="240" cy="240"/>
            </a:xfrm>
          </p:grpSpPr>
          <p:sp>
            <p:nvSpPr>
              <p:cNvPr id="17426" name="Straight Connector 36883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27" name="Straight Connector 36884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28" name="Group 36885"/>
            <p:cNvGrpSpPr/>
            <p:nvPr/>
          </p:nvGrpSpPr>
          <p:grpSpPr>
            <a:xfrm>
              <a:off x="3634" y="2619"/>
              <a:ext cx="120" cy="120"/>
              <a:chOff x="912" y="1620"/>
              <a:chExt cx="240" cy="240"/>
            </a:xfrm>
          </p:grpSpPr>
          <p:sp>
            <p:nvSpPr>
              <p:cNvPr id="17429" name="Straight Connector 36886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30" name="Straight Connector 36887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31" name="Group 36888"/>
            <p:cNvGrpSpPr/>
            <p:nvPr/>
          </p:nvGrpSpPr>
          <p:grpSpPr>
            <a:xfrm>
              <a:off x="3678" y="2747"/>
              <a:ext cx="120" cy="120"/>
              <a:chOff x="912" y="1620"/>
              <a:chExt cx="240" cy="240"/>
            </a:xfrm>
          </p:grpSpPr>
          <p:sp>
            <p:nvSpPr>
              <p:cNvPr id="17432" name="Straight Connector 3688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33" name="Straight Connector 3689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34" name="Group 36891"/>
            <p:cNvGrpSpPr/>
            <p:nvPr/>
          </p:nvGrpSpPr>
          <p:grpSpPr>
            <a:xfrm>
              <a:off x="3636" y="2867"/>
              <a:ext cx="120" cy="120"/>
              <a:chOff x="912" y="1620"/>
              <a:chExt cx="240" cy="240"/>
            </a:xfrm>
          </p:grpSpPr>
          <p:sp>
            <p:nvSpPr>
              <p:cNvPr id="17435" name="Straight Connector 3689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36" name="Straight Connector 3689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37" name="Group 36894"/>
            <p:cNvGrpSpPr/>
            <p:nvPr/>
          </p:nvGrpSpPr>
          <p:grpSpPr>
            <a:xfrm>
              <a:off x="3552" y="2941"/>
              <a:ext cx="120" cy="120"/>
              <a:chOff x="912" y="1620"/>
              <a:chExt cx="240" cy="240"/>
            </a:xfrm>
          </p:grpSpPr>
          <p:sp>
            <p:nvSpPr>
              <p:cNvPr id="17438" name="Straight Connector 3689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39" name="Straight Connector 3689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40" name="Group 36897"/>
            <p:cNvGrpSpPr/>
            <p:nvPr/>
          </p:nvGrpSpPr>
          <p:grpSpPr>
            <a:xfrm>
              <a:off x="3450" y="2969"/>
              <a:ext cx="120" cy="120"/>
              <a:chOff x="912" y="1620"/>
              <a:chExt cx="240" cy="240"/>
            </a:xfrm>
          </p:grpSpPr>
          <p:sp>
            <p:nvSpPr>
              <p:cNvPr id="17441" name="Straight Connector 36898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42" name="Straight Connector 36899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43" name="Group 36900"/>
            <p:cNvGrpSpPr/>
            <p:nvPr/>
          </p:nvGrpSpPr>
          <p:grpSpPr>
            <a:xfrm>
              <a:off x="3344" y="2913"/>
              <a:ext cx="120" cy="120"/>
              <a:chOff x="912" y="1620"/>
              <a:chExt cx="240" cy="240"/>
            </a:xfrm>
          </p:grpSpPr>
          <p:sp>
            <p:nvSpPr>
              <p:cNvPr id="17444" name="Straight Connector 36901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45" name="Straight Connector 36902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46" name="Group 36903"/>
            <p:cNvGrpSpPr/>
            <p:nvPr/>
          </p:nvGrpSpPr>
          <p:grpSpPr>
            <a:xfrm>
              <a:off x="3254" y="2811"/>
              <a:ext cx="120" cy="120"/>
              <a:chOff x="912" y="1620"/>
              <a:chExt cx="240" cy="240"/>
            </a:xfrm>
          </p:grpSpPr>
          <p:sp>
            <p:nvSpPr>
              <p:cNvPr id="17447" name="Straight Connector 36904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48" name="Straight Connector 36905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49" name="Group 36906"/>
            <p:cNvGrpSpPr/>
            <p:nvPr/>
          </p:nvGrpSpPr>
          <p:grpSpPr>
            <a:xfrm>
              <a:off x="3222" y="2689"/>
              <a:ext cx="120" cy="120"/>
              <a:chOff x="912" y="1620"/>
              <a:chExt cx="240" cy="240"/>
            </a:xfrm>
          </p:grpSpPr>
          <p:sp>
            <p:nvSpPr>
              <p:cNvPr id="17450" name="Straight Connector 36907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51" name="Straight Connector 36908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52" name="Group 36909"/>
            <p:cNvGrpSpPr/>
            <p:nvPr/>
          </p:nvGrpSpPr>
          <p:grpSpPr>
            <a:xfrm>
              <a:off x="3272" y="2567"/>
              <a:ext cx="120" cy="120"/>
              <a:chOff x="912" y="1620"/>
              <a:chExt cx="240" cy="240"/>
            </a:xfrm>
          </p:grpSpPr>
          <p:sp>
            <p:nvSpPr>
              <p:cNvPr id="17453" name="Straight Connector 36910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54" name="Straight Connector 36911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55" name="Group 36912"/>
            <p:cNvGrpSpPr/>
            <p:nvPr/>
          </p:nvGrpSpPr>
          <p:grpSpPr>
            <a:xfrm>
              <a:off x="3380" y="2651"/>
              <a:ext cx="120" cy="120"/>
              <a:chOff x="912" y="1620"/>
              <a:chExt cx="240" cy="240"/>
            </a:xfrm>
          </p:grpSpPr>
          <p:sp>
            <p:nvSpPr>
              <p:cNvPr id="17456" name="Straight Connector 36913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57" name="Straight Connector 36914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58" name="Group 36915"/>
            <p:cNvGrpSpPr/>
            <p:nvPr/>
          </p:nvGrpSpPr>
          <p:grpSpPr>
            <a:xfrm>
              <a:off x="3474" y="2609"/>
              <a:ext cx="120" cy="120"/>
              <a:chOff x="912" y="1620"/>
              <a:chExt cx="240" cy="240"/>
            </a:xfrm>
          </p:grpSpPr>
          <p:sp>
            <p:nvSpPr>
              <p:cNvPr id="17459" name="Straight Connector 36916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60" name="Straight Connector 36917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61" name="Group 36918"/>
            <p:cNvGrpSpPr/>
            <p:nvPr/>
          </p:nvGrpSpPr>
          <p:grpSpPr>
            <a:xfrm>
              <a:off x="3352" y="2759"/>
              <a:ext cx="120" cy="120"/>
              <a:chOff x="912" y="1620"/>
              <a:chExt cx="240" cy="240"/>
            </a:xfrm>
          </p:grpSpPr>
          <p:sp>
            <p:nvSpPr>
              <p:cNvPr id="17462" name="Straight Connector 36919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63" name="Straight Connector 36920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64" name="Group 36921"/>
            <p:cNvGrpSpPr/>
            <p:nvPr/>
          </p:nvGrpSpPr>
          <p:grpSpPr>
            <a:xfrm>
              <a:off x="3492" y="2833"/>
              <a:ext cx="120" cy="120"/>
              <a:chOff x="912" y="1620"/>
              <a:chExt cx="240" cy="240"/>
            </a:xfrm>
          </p:grpSpPr>
          <p:sp>
            <p:nvSpPr>
              <p:cNvPr id="17465" name="Straight Connector 36922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66" name="Straight Connector 36923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7467" name="Group 36924"/>
            <p:cNvGrpSpPr/>
            <p:nvPr/>
          </p:nvGrpSpPr>
          <p:grpSpPr>
            <a:xfrm>
              <a:off x="3552" y="2707"/>
              <a:ext cx="120" cy="120"/>
              <a:chOff x="912" y="1620"/>
              <a:chExt cx="240" cy="240"/>
            </a:xfrm>
          </p:grpSpPr>
          <p:sp>
            <p:nvSpPr>
              <p:cNvPr id="17468" name="Straight Connector 36925"/>
              <p:cNvSpPr/>
              <p:nvPr/>
            </p:nvSpPr>
            <p:spPr>
              <a:xfrm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69" name="Straight Connector 36926"/>
              <p:cNvSpPr/>
              <p:nvPr/>
            </p:nvSpPr>
            <p:spPr>
              <a:xfrm rot="-5400000">
                <a:off x="912" y="1740"/>
                <a:ext cx="240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36928" name="Group 36927"/>
          <p:cNvGrpSpPr/>
          <p:nvPr/>
        </p:nvGrpSpPr>
        <p:grpSpPr>
          <a:xfrm flipH="1">
            <a:off x="4845050" y="4548188"/>
            <a:ext cx="1997075" cy="249237"/>
            <a:chOff x="1620" y="2580"/>
            <a:chExt cx="1258" cy="157"/>
          </a:xfrm>
        </p:grpSpPr>
        <p:grpSp>
          <p:nvGrpSpPr>
            <p:cNvPr id="17471" name="Group 36928"/>
            <p:cNvGrpSpPr/>
            <p:nvPr/>
          </p:nvGrpSpPr>
          <p:grpSpPr>
            <a:xfrm>
              <a:off x="2436" y="2580"/>
              <a:ext cx="442" cy="157"/>
              <a:chOff x="2421" y="2262"/>
              <a:chExt cx="442" cy="157"/>
            </a:xfrm>
          </p:grpSpPr>
          <p:grpSp>
            <p:nvGrpSpPr>
              <p:cNvPr id="17472" name="Group 36929"/>
              <p:cNvGrpSpPr/>
              <p:nvPr/>
            </p:nvGrpSpPr>
            <p:grpSpPr>
              <a:xfrm>
                <a:off x="2755" y="2264"/>
                <a:ext cx="108" cy="108"/>
                <a:chOff x="912" y="1620"/>
                <a:chExt cx="240" cy="240"/>
              </a:xfrm>
            </p:grpSpPr>
            <p:sp>
              <p:nvSpPr>
                <p:cNvPr id="17473" name="Straight Connector 36930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7474" name="Straight Connector 36931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7475" name="Group 36932"/>
              <p:cNvGrpSpPr/>
              <p:nvPr/>
            </p:nvGrpSpPr>
            <p:grpSpPr>
              <a:xfrm>
                <a:off x="2665" y="2302"/>
                <a:ext cx="108" cy="108"/>
                <a:chOff x="912" y="1620"/>
                <a:chExt cx="240" cy="240"/>
              </a:xfrm>
            </p:grpSpPr>
            <p:sp>
              <p:nvSpPr>
                <p:cNvPr id="17476" name="Straight Connector 36933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7477" name="Straight Connector 36934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7478" name="Group 36935"/>
              <p:cNvGrpSpPr/>
              <p:nvPr/>
            </p:nvGrpSpPr>
            <p:grpSpPr>
              <a:xfrm>
                <a:off x="2588" y="2266"/>
                <a:ext cx="108" cy="108"/>
                <a:chOff x="912" y="1620"/>
                <a:chExt cx="240" cy="240"/>
              </a:xfrm>
            </p:grpSpPr>
            <p:sp>
              <p:nvSpPr>
                <p:cNvPr id="17479" name="Straight Connector 36936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7480" name="Straight Connector 36937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7481" name="Group 36938"/>
              <p:cNvGrpSpPr/>
              <p:nvPr/>
            </p:nvGrpSpPr>
            <p:grpSpPr>
              <a:xfrm>
                <a:off x="2505" y="2311"/>
                <a:ext cx="108" cy="108"/>
                <a:chOff x="912" y="1620"/>
                <a:chExt cx="240" cy="240"/>
              </a:xfrm>
            </p:grpSpPr>
            <p:sp>
              <p:nvSpPr>
                <p:cNvPr id="17482" name="Straight Connector 36939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7483" name="Straight Connector 36940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7484" name="Group 36941"/>
              <p:cNvGrpSpPr/>
              <p:nvPr/>
            </p:nvGrpSpPr>
            <p:grpSpPr>
              <a:xfrm>
                <a:off x="2421" y="2262"/>
                <a:ext cx="108" cy="108"/>
                <a:chOff x="912" y="1620"/>
                <a:chExt cx="240" cy="240"/>
              </a:xfrm>
            </p:grpSpPr>
            <p:sp>
              <p:nvSpPr>
                <p:cNvPr id="17485" name="Straight Connector 36942"/>
                <p:cNvSpPr/>
                <p:nvPr/>
              </p:nvSpPr>
              <p:spPr>
                <a:xfrm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7486" name="Straight Connector 36943"/>
                <p:cNvSpPr/>
                <p:nvPr/>
              </p:nvSpPr>
              <p:spPr>
                <a:xfrm rot="-5400000">
                  <a:off x="912" y="1740"/>
                  <a:ext cx="240" cy="0"/>
                </a:xfrm>
                <a:prstGeom prst="line">
                  <a:avLst/>
                </a:prstGeom>
                <a:ln w="38100" cap="flat" cmpd="sng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7487" name="Group 36944"/>
            <p:cNvGrpSpPr/>
            <p:nvPr/>
          </p:nvGrpSpPr>
          <p:grpSpPr>
            <a:xfrm>
              <a:off x="1620" y="2596"/>
              <a:ext cx="282" cy="126"/>
              <a:chOff x="1620" y="2596"/>
              <a:chExt cx="282" cy="126"/>
            </a:xfrm>
          </p:grpSpPr>
          <p:sp>
            <p:nvSpPr>
              <p:cNvPr id="17488" name="Straight Connector 36945"/>
              <p:cNvSpPr/>
              <p:nvPr/>
            </p:nvSpPr>
            <p:spPr>
              <a:xfrm>
                <a:off x="1635" y="2596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89" name="Straight Connector 36946"/>
              <p:cNvSpPr/>
              <p:nvPr/>
            </p:nvSpPr>
            <p:spPr>
              <a:xfrm>
                <a:off x="1620" y="2662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90" name="Straight Connector 36947"/>
              <p:cNvSpPr/>
              <p:nvPr/>
            </p:nvSpPr>
            <p:spPr>
              <a:xfrm>
                <a:off x="1653" y="2722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91" name="Straight Connector 36948"/>
              <p:cNvSpPr/>
              <p:nvPr/>
            </p:nvSpPr>
            <p:spPr>
              <a:xfrm>
                <a:off x="1755" y="2641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7492" name="Straight Connector 36949"/>
              <p:cNvSpPr/>
              <p:nvPr/>
            </p:nvSpPr>
            <p:spPr>
              <a:xfrm>
                <a:off x="1794" y="2689"/>
                <a:ext cx="108" cy="0"/>
              </a:xfrm>
              <a:prstGeom prst="line">
                <a:avLst/>
              </a:prstGeom>
              <a:ln w="381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36951" name="Oval 36950"/>
          <p:cNvSpPr/>
          <p:nvPr/>
        </p:nvSpPr>
        <p:spPr>
          <a:xfrm>
            <a:off x="6391275" y="457358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52" name="Oval 36951"/>
          <p:cNvSpPr/>
          <p:nvPr/>
        </p:nvSpPr>
        <p:spPr>
          <a:xfrm>
            <a:off x="6111875" y="4710113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53" name="Oval 36952"/>
          <p:cNvSpPr/>
          <p:nvPr/>
        </p:nvSpPr>
        <p:spPr>
          <a:xfrm>
            <a:off x="5794375" y="458628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54" name="Oval 36953"/>
          <p:cNvSpPr/>
          <p:nvPr/>
        </p:nvSpPr>
        <p:spPr>
          <a:xfrm>
            <a:off x="5702300" y="472598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55" name="Oval 36954"/>
          <p:cNvSpPr/>
          <p:nvPr/>
        </p:nvSpPr>
        <p:spPr>
          <a:xfrm>
            <a:off x="5400675" y="458628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56" name="Oval 36955"/>
          <p:cNvSpPr/>
          <p:nvPr/>
        </p:nvSpPr>
        <p:spPr>
          <a:xfrm>
            <a:off x="5146675" y="468153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57" name="Oval 36956"/>
          <p:cNvSpPr/>
          <p:nvPr/>
        </p:nvSpPr>
        <p:spPr>
          <a:xfrm>
            <a:off x="4883150" y="4643438"/>
            <a:ext cx="88900" cy="88900"/>
          </a:xfrm>
          <a:prstGeom prst="ellipse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58" name="Text Box 36957"/>
          <p:cNvSpPr txBox="1"/>
          <p:nvPr/>
        </p:nvSpPr>
        <p:spPr>
          <a:xfrm>
            <a:off x="762635" y="1724025"/>
            <a:ext cx="1098359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  <a:r>
              <a:rPr lang="en-US" sz="3200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êlectron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êlectron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êlectron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6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0.04132 3.7037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69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6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0.07153 2.96296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6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1.48148E-6 L 0.10417 -1.48148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6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6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11076 -1.85185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69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6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14167 7.40741E-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6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0.17188 -3.7037E-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00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0.20382 -4.81481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69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56" dur="2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58" dur="2000" fill="hold"/>
                                        <p:tgtEl>
                                          <p:spTgt spid="36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6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6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6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36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6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6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6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6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6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6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6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6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6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6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6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6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6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36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3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9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8433" name="Title 37889"/>
          <p:cNvSpPr>
            <a:spLocks noGrp="1"/>
          </p:cNvSpPr>
          <p:nvPr>
            <p:ph type="title"/>
          </p:nvPr>
        </p:nvSpPr>
        <p:spPr>
          <a:xfrm>
            <a:off x="1054735" y="318135"/>
            <a:ext cx="9156065" cy="639445"/>
          </a:xfrm>
        </p:spPr>
        <p:txBody>
          <a:bodyPr anchor="ctr" anchorCtr="0"/>
          <a:p>
            <a:r>
              <a:rPr 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III. ĐỊNH LUẬT BẢO TOÀN ĐIỆN TÍCH</a:t>
            </a:r>
            <a:endParaRPr lang="en-US" sz="3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2" name="Text Box 37891"/>
          <p:cNvSpPr txBox="1"/>
          <p:nvPr/>
        </p:nvSpPr>
        <p:spPr>
          <a:xfrm>
            <a:off x="1094105" y="1033780"/>
            <a:ext cx="952373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err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i="1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3200" i="1">
              <a:solidFill>
                <a:srgbClr val="0A056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4" name="Text Box 37893"/>
          <p:cNvSpPr txBox="1"/>
          <p:nvPr/>
        </p:nvSpPr>
        <p:spPr>
          <a:xfrm>
            <a:off x="1088390" y="2754630"/>
            <a:ext cx="941578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9457" name="Text Box 41985"/>
          <p:cNvSpPr txBox="1"/>
          <p:nvPr/>
        </p:nvSpPr>
        <p:spPr>
          <a:xfrm>
            <a:off x="3136900" y="237490"/>
            <a:ext cx="52393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sz="3600" b="1" u="sng">
                <a:solidFill>
                  <a:srgbClr val="0A05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  <a:endParaRPr lang="en-US" sz="3600" b="1" u="sng">
              <a:solidFill>
                <a:srgbClr val="0A056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89" name="Text Box 41988"/>
          <p:cNvSpPr txBox="1"/>
          <p:nvPr/>
        </p:nvSpPr>
        <p:spPr>
          <a:xfrm>
            <a:off x="1191260" y="990600"/>
            <a:ext cx="9963150" cy="20612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u="sng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u="sng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bấc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bấc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Q.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sz="320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90" name="Text Box 41989"/>
          <p:cNvSpPr txBox="1"/>
          <p:nvPr/>
        </p:nvSpPr>
        <p:spPr>
          <a:xfrm>
            <a:off x="1459865" y="3048000"/>
            <a:ext cx="610171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A. M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Q.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91" name="Text Box 41990"/>
          <p:cNvSpPr txBox="1"/>
          <p:nvPr/>
        </p:nvSpPr>
        <p:spPr>
          <a:xfrm>
            <a:off x="1421765" y="3657600"/>
            <a:ext cx="76314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B. M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Q.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92" name="Text Box 41991"/>
          <p:cNvSpPr txBox="1"/>
          <p:nvPr/>
        </p:nvSpPr>
        <p:spPr>
          <a:xfrm>
            <a:off x="1461135" y="4267200"/>
            <a:ext cx="60820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M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93" name="Text Box 41992"/>
          <p:cNvSpPr txBox="1"/>
          <p:nvPr/>
        </p:nvSpPr>
        <p:spPr>
          <a:xfrm>
            <a:off x="1468120" y="4800600"/>
            <a:ext cx="6329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D. M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94" name="Oval 41993"/>
          <p:cNvSpPr/>
          <p:nvPr/>
        </p:nvSpPr>
        <p:spPr>
          <a:xfrm>
            <a:off x="1394460" y="4789170"/>
            <a:ext cx="688340" cy="533400"/>
          </a:xfrm>
          <a:prstGeom prst="ellipse">
            <a:avLst/>
          </a:prstGeom>
          <a:noFill/>
          <a:ln w="38100" cap="flat" cmpd="sng">
            <a:solidFill>
              <a:srgbClr val="0A056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  <p:bldP spid="41990" grpId="0"/>
      <p:bldP spid="41991" grpId="0"/>
      <p:bldP spid="41992" grpId="0"/>
      <p:bldP spid="41993" grpId="0"/>
      <p:bldP spid="41994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45058" name="Object 45057"/>
          <p:cNvGraphicFramePr/>
          <p:nvPr/>
        </p:nvGraphicFramePr>
        <p:xfrm>
          <a:off x="1524000" y="4724400"/>
          <a:ext cx="2895600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2" imgW="1819275" imgH="933450" progId="Paint.Picture">
                  <p:embed/>
                </p:oleObj>
              </mc:Choice>
              <mc:Fallback>
                <p:oleObj name="" r:id="rId2" imgW="1819275" imgH="933450" progId="Paint.Picture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4000" y="4724400"/>
                        <a:ext cx="2895600" cy="148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059" name="Group 45058"/>
          <p:cNvGrpSpPr/>
          <p:nvPr/>
        </p:nvGrpSpPr>
        <p:grpSpPr>
          <a:xfrm>
            <a:off x="6553200" y="-3810000"/>
            <a:ext cx="838200" cy="9601200"/>
            <a:chOff x="3072" y="-3360"/>
            <a:chExt cx="672" cy="7296"/>
          </a:xfrm>
        </p:grpSpPr>
        <p:grpSp>
          <p:nvGrpSpPr>
            <p:cNvPr id="20483" name="Group 45059"/>
            <p:cNvGrpSpPr/>
            <p:nvPr/>
          </p:nvGrpSpPr>
          <p:grpSpPr>
            <a:xfrm>
              <a:off x="3072" y="240"/>
              <a:ext cx="672" cy="3696"/>
              <a:chOff x="3024" y="-432"/>
              <a:chExt cx="672" cy="3696"/>
            </a:xfrm>
          </p:grpSpPr>
          <p:sp>
            <p:nvSpPr>
              <p:cNvPr id="20484" name="Oval 45060"/>
              <p:cNvSpPr/>
              <p:nvPr/>
            </p:nvSpPr>
            <p:spPr>
              <a:xfrm>
                <a:off x="3024" y="2592"/>
                <a:ext cx="672" cy="672"/>
              </a:xfrm>
              <a:prstGeom prst="ellipse">
                <a:avLst/>
              </a:prstGeom>
              <a:solidFill>
                <a:srgbClr val="808080">
                  <a:alpha val="62000"/>
                </a:srgbClr>
              </a:soli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>
                  <a:latin typeface=".VnTime" pitchFamily="34" charset="0"/>
                </a:endParaRPr>
              </a:p>
            </p:txBody>
          </p:sp>
          <p:sp>
            <p:nvSpPr>
              <p:cNvPr id="20485" name="Straight Connector 45061"/>
              <p:cNvSpPr/>
              <p:nvPr/>
            </p:nvSpPr>
            <p:spPr>
              <a:xfrm flipV="1">
                <a:off x="3360" y="-432"/>
                <a:ext cx="0" cy="302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20486" name="Group 45062"/>
            <p:cNvGrpSpPr/>
            <p:nvPr/>
          </p:nvGrpSpPr>
          <p:grpSpPr>
            <a:xfrm rot="10800000">
              <a:off x="3072" y="-3360"/>
              <a:ext cx="672" cy="3696"/>
              <a:chOff x="3024" y="-432"/>
              <a:chExt cx="672" cy="3696"/>
            </a:xfrm>
          </p:grpSpPr>
          <p:sp>
            <p:nvSpPr>
              <p:cNvPr id="20487" name="Oval 45063"/>
              <p:cNvSpPr/>
              <p:nvPr/>
            </p:nvSpPr>
            <p:spPr>
              <a:xfrm>
                <a:off x="3024" y="2592"/>
                <a:ext cx="672" cy="672"/>
              </a:xfrm>
              <a:prstGeom prst="ellipse">
                <a:avLst/>
              </a:prstGeom>
              <a:solidFill>
                <a:schemeClr val="bg1">
                  <a:alpha val="62000"/>
                </a:schemeClr>
              </a:solidFill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>
                  <a:latin typeface=".VnTime" pitchFamily="34" charset="0"/>
                </a:endParaRPr>
              </a:p>
            </p:txBody>
          </p:sp>
          <p:sp>
            <p:nvSpPr>
              <p:cNvPr id="20488" name="Straight Connector 45064"/>
              <p:cNvSpPr/>
              <p:nvPr/>
            </p:nvSpPr>
            <p:spPr>
              <a:xfrm flipV="1">
                <a:off x="3360" y="-432"/>
                <a:ext cx="0" cy="3024"/>
              </a:xfrm>
              <a:prstGeom prst="line">
                <a:avLst/>
              </a:prstGeom>
              <a:ln w="95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20489" name="Rectangles 45065"/>
          <p:cNvSpPr/>
          <p:nvPr/>
        </p:nvSpPr>
        <p:spPr>
          <a:xfrm>
            <a:off x="6477000" y="381000"/>
            <a:ext cx="990600" cy="5334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en-US">
              <a:latin typeface=".VnTime" pitchFamily="34" charset="0"/>
            </a:endParaRPr>
          </a:p>
        </p:txBody>
      </p:sp>
      <p:sp>
        <p:nvSpPr>
          <p:cNvPr id="20490" name="Rectangles 45066"/>
          <p:cNvSpPr/>
          <p:nvPr/>
        </p:nvSpPr>
        <p:spPr>
          <a:xfrm>
            <a:off x="6400800" y="914400"/>
            <a:ext cx="1143000" cy="152400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en-US">
              <a:latin typeface=".VnTime" pitchFamily="34" charset="0"/>
            </a:endParaRPr>
          </a:p>
        </p:txBody>
      </p:sp>
      <p:sp>
        <p:nvSpPr>
          <p:cNvPr id="45068" name="Straight Connector 45067"/>
          <p:cNvSpPr/>
          <p:nvPr/>
        </p:nvSpPr>
        <p:spPr>
          <a:xfrm>
            <a:off x="6858000" y="5257800"/>
            <a:ext cx="152400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069" name="Straight Connector 45068"/>
          <p:cNvSpPr/>
          <p:nvPr/>
        </p:nvSpPr>
        <p:spPr>
          <a:xfrm>
            <a:off x="6934200" y="5638800"/>
            <a:ext cx="152400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45070" name="Group 45069"/>
          <p:cNvGrpSpPr/>
          <p:nvPr/>
        </p:nvGrpSpPr>
        <p:grpSpPr>
          <a:xfrm>
            <a:off x="6705600" y="5334000"/>
            <a:ext cx="228600" cy="228600"/>
            <a:chOff x="1872" y="2208"/>
            <a:chExt cx="192" cy="192"/>
          </a:xfrm>
        </p:grpSpPr>
        <p:sp>
          <p:nvSpPr>
            <p:cNvPr id="20494" name="Straight Connector 45070"/>
            <p:cNvSpPr/>
            <p:nvPr/>
          </p:nvSpPr>
          <p:spPr>
            <a:xfrm>
              <a:off x="1872" y="2304"/>
              <a:ext cx="192" cy="0"/>
            </a:xfrm>
            <a:prstGeom prst="line">
              <a:avLst/>
            </a:prstGeom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5" name="Straight Connector 45071"/>
            <p:cNvSpPr/>
            <p:nvPr/>
          </p:nvSpPr>
          <p:spPr>
            <a:xfrm>
              <a:off x="1968" y="2208"/>
              <a:ext cx="0" cy="192"/>
            </a:xfrm>
            <a:prstGeom prst="line">
              <a:avLst/>
            </a:prstGeom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45073" name="Group 45072"/>
          <p:cNvGrpSpPr/>
          <p:nvPr/>
        </p:nvGrpSpPr>
        <p:grpSpPr>
          <a:xfrm>
            <a:off x="6858000" y="4953000"/>
            <a:ext cx="228600" cy="228600"/>
            <a:chOff x="1872" y="2208"/>
            <a:chExt cx="192" cy="192"/>
          </a:xfrm>
        </p:grpSpPr>
        <p:sp>
          <p:nvSpPr>
            <p:cNvPr id="20497" name="Straight Connector 45073"/>
            <p:cNvSpPr/>
            <p:nvPr/>
          </p:nvSpPr>
          <p:spPr>
            <a:xfrm>
              <a:off x="1872" y="2304"/>
              <a:ext cx="192" cy="0"/>
            </a:xfrm>
            <a:prstGeom prst="line">
              <a:avLst/>
            </a:prstGeom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8" name="Straight Connector 45074"/>
            <p:cNvSpPr/>
            <p:nvPr/>
          </p:nvSpPr>
          <p:spPr>
            <a:xfrm>
              <a:off x="1968" y="2208"/>
              <a:ext cx="0" cy="192"/>
            </a:xfrm>
            <a:prstGeom prst="line">
              <a:avLst/>
            </a:prstGeom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45076" name="Straight Connector 45075"/>
          <p:cNvSpPr/>
          <p:nvPr/>
        </p:nvSpPr>
        <p:spPr>
          <a:xfrm>
            <a:off x="3505200" y="5486400"/>
            <a:ext cx="152400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077" name="Straight Connector 45076"/>
          <p:cNvSpPr/>
          <p:nvPr/>
        </p:nvSpPr>
        <p:spPr>
          <a:xfrm>
            <a:off x="3657600" y="5562600"/>
            <a:ext cx="152400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078" name="Straight Connector 45077"/>
          <p:cNvSpPr/>
          <p:nvPr/>
        </p:nvSpPr>
        <p:spPr>
          <a:xfrm>
            <a:off x="3810000" y="5486400"/>
            <a:ext cx="152400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079" name="Straight Connector 45078"/>
          <p:cNvSpPr/>
          <p:nvPr/>
        </p:nvSpPr>
        <p:spPr>
          <a:xfrm>
            <a:off x="3352800" y="5562600"/>
            <a:ext cx="152400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03" name="Rectangles 45081"/>
          <p:cNvSpPr/>
          <p:nvPr/>
        </p:nvSpPr>
        <p:spPr>
          <a:xfrm>
            <a:off x="4572000" y="5943600"/>
            <a:ext cx="3352800" cy="9144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60000">
                                      <p:cBhvr>
                                        <p:cTn id="6" dur="2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22222E-6 L 0.19167 0.002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0" y="1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-3.33333E-6 1.11111E-6 L -0.12083 0.038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0" y="19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3.33333E-6 0.00764 L -0.07292 0.01667 L -0.10417 0.00556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3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7 L -0.05885 -0.01875 " pathEditMode="relative" ptsTypes="AA">
                                      <p:cBhvr>
                                        <p:cTn id="14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092 L -0.05035 0.00116 L -0.07917 -0.02222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0" y="-10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0.00191 -0.00209 L 0.18299 -0.00417 " pathEditMode="relative" ptsTypes="AA">
                                      <p:cBhvr>
                                        <p:cTn id="18" dur="20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3.33333E-6 0.0007 L 0.09323 0.0125 L 0.20885 0.00139 " pathEditMode="relative" ptsTypes="AAA">
                                      <p:cBhvr>
                                        <p:cTn id="20" dur="2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0.10122 0.0243 L 0.19896 0.00555 " pathEditMode="relative" rAng="0" ptsTypes="AAA">
                                      <p:cBhvr>
                                        <p:cTn id="22" dur="2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0" y="12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7 L 0.08455 0.02014 L 0.17275 0.01945 L 0.21667 0.01042 " pathEditMode="relative" rAng="0" ptsTypes="AAAA">
                                      <p:cBhvr>
                                        <p:cTn id="24" dur="20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00" y="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0.19219 -0.01597 L 0.21875 -0.022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" y="-3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0.20833 -1.11111E-6 L 0.23333 -0.012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" y="-6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1" presetClass="exit" presetSubtype="0" fill="hold" nodeType="withEffect">
                                  <p:stCondLst>
                                    <p:cond delay="1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9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1" presetClass="exit" presetSubtype="0" fill="hold" nodeType="withEffect">
                                  <p:stCondLst>
                                    <p:cond delay="1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9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1" presetClass="exit" presetSubtype="0" fill="hold" nodeType="withEffect">
                                  <p:stCondLst>
                                    <p:cond delay="1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9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1" presetClass="exit" presetSubtype="0" fill="hold" nodeType="withEffect">
                                  <p:stCondLst>
                                    <p:cond delay="1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9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900"/>
                                  </p:stCondLst>
                                  <p:childTnLst>
                                    <p:animRot by="-3000000">
                                      <p:cBhvr>
                                        <p:cTn id="58" dur="19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5886 -0.01875 C 0.01319 -0.0125 0.08541 -0.00625 0.14392 -0.02777 C 0.20225 -0.04907 0.24687 -0.09768 0.29166 -0.1456 " pathEditMode="relative" rAng="0" ptsTypes="aaA">
                                      <p:cBhvr>
                                        <p:cTn id="60" dur="26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-570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0.07917 -0.02222 C 0.00538 -0.02824 0.09063 -0.03426 0.15382 -0.05833 C 0.21701 -0.08241 0.25816 -0.12453 0.3 -0.16666 " pathEditMode="relative" rAng="0" ptsTypes="aaA">
                                      <p:cBhvr>
                                        <p:cTn id="62" dur="2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00" y="-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Oval 1"/>
          <p:cNvSpPr/>
          <p:nvPr/>
        </p:nvSpPr>
        <p:spPr>
          <a:xfrm>
            <a:off x="1733550" y="4476750"/>
            <a:ext cx="533400" cy="533400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330" y="609600"/>
            <a:ext cx="8646160" cy="4996180"/>
          </a:xfrm>
        </p:spPr>
        <p:txBody>
          <a:bodyPr/>
          <a:p>
            <a:pPr marL="0" indent="0" algn="just"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Phát biểu nào sau đây là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đúng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A. Electron là hạt mang điện tích âm, có độ lớn 1,6.10</a:t>
            </a:r>
            <a:r>
              <a:rPr 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-19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B. Nguyên tử có thể mất hoặc nhận thêm electron để nó trở thành ion.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C. Hạt electron có khối lượng xấp xỉ bằng 9,1.10</a:t>
            </a:r>
            <a:r>
              <a:rPr 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-31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kg.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D. Electron không thể di chuyển từ vật này sang vật khác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7" name="Title 21505"/>
          <p:cNvSpPr>
            <a:spLocks noGrp="1"/>
          </p:cNvSpPr>
          <p:nvPr>
            <p:ph type="title"/>
          </p:nvPr>
        </p:nvSpPr>
        <p:spPr>
          <a:xfrm>
            <a:off x="1308735" y="-65405"/>
            <a:ext cx="9248775" cy="944245"/>
          </a:xfrm>
        </p:spPr>
        <p:txBody>
          <a:bodyPr anchor="ctr" anchorCtr="0"/>
          <a:p>
            <a:pPr algn="ctr"/>
            <a:r>
              <a:rPr lang="en-US" b="1" u="sng">
                <a:solidFill>
                  <a:srgbClr val="FF0000"/>
                </a:solidFill>
                <a:latin typeface="Times New Roman" panose="02020603050405020304" pitchFamily="18" charset="0"/>
              </a:rPr>
              <a:t>KIỂM TRA BÀI CŨ</a:t>
            </a:r>
            <a:endParaRPr lang="en-US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Text Placeholder 21506"/>
          <p:cNvSpPr>
            <a:spLocks noGrp="1"/>
          </p:cNvSpPr>
          <p:nvPr>
            <p:ph idx="1"/>
          </p:nvPr>
        </p:nvSpPr>
        <p:spPr>
          <a:xfrm>
            <a:off x="1280160" y="857250"/>
            <a:ext cx="9248775" cy="1143000"/>
          </a:xfrm>
        </p:spPr>
        <p:txBody>
          <a:bodyPr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</a:pPr>
            <a:r>
              <a:rPr kumimoji="0" sz="3200" b="1" i="0" u="none" strike="noStrike" kern="1200" cap="none" spc="0" normalizeH="0" baseline="0" noProof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Phát</a:t>
            </a:r>
            <a:r>
              <a:rPr kumimoji="0" sz="3200" b="1" i="0" u="none" strike="noStrike" kern="1200" cap="none" spc="0" normalizeH="0" baseline="0" noProof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3200" b="1" i="0" u="none" strike="noStrike" kern="1200" cap="none" spc="0" normalizeH="0" baseline="0" noProof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sz="3200" b="1" i="0" u="none" strike="noStrike" kern="1200" cap="none" spc="0" normalizeH="0" baseline="0" noProof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3200" b="1" i="0" u="none" strike="noStrike" kern="1200" cap="none" spc="0" normalizeH="0" baseline="0" noProof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sz="3200" b="1" i="0" u="none" strike="noStrike" kern="1200" cap="none" spc="0" normalizeH="0" baseline="0" noProof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3200" b="1" i="0" u="none" strike="noStrike" kern="1200" cap="none" spc="0" normalizeH="0" baseline="0" noProof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sz="3200" b="1" i="0" u="none" strike="noStrike" kern="1200" cap="none" spc="0" normalizeH="0" baseline="0" noProof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3200" b="1" i="0" u="none" strike="noStrike" kern="1200" cap="none" spc="0" normalizeH="0" baseline="0" noProof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sz="3200" b="1" i="0" u="none" strike="noStrike" kern="1200" cap="none" spc="0" normalizeH="0" baseline="0" noProof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3200" b="1" i="0" u="none" strike="noStrike" kern="1200" cap="none" spc="0" normalizeH="0" baseline="0" noProof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sz="3200" b="1" i="0" u="none" strike="noStrike" kern="1200" cap="none" spc="0" normalizeH="0" baseline="0" noProof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3200" b="1" i="0" u="none" strike="noStrike" kern="1200" cap="none" spc="0" normalizeH="0" baseline="0" noProof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kumimoji="0" sz="3200" b="1" i="0" u="none" strike="noStrike" kern="1200" cap="none" spc="0" normalizeH="0" baseline="0" noProof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3200" b="1" i="0" u="none" strike="noStrike" kern="1200" cap="none" spc="0" normalizeH="0" baseline="0" noProof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luật</a:t>
            </a:r>
            <a:r>
              <a:rPr kumimoji="0" sz="3200" b="1" i="0" u="none" strike="noStrike" kern="1200" cap="none" spc="0" normalizeH="0" baseline="0" noProof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Cu-</a:t>
            </a:r>
            <a:r>
              <a:rPr kumimoji="0" sz="3200" b="1" i="0" u="none" strike="noStrike" kern="1200" cap="none" spc="0" normalizeH="0" baseline="0" noProof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lông</a:t>
            </a:r>
            <a:r>
              <a:rPr kumimoji="0" sz="3200" b="1" i="0" u="none" strike="noStrike" kern="1200" cap="none" spc="0" normalizeH="0" baseline="0" noProof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sz="3200" b="1" i="0" u="none" strike="noStrike" kern="1200" cap="none" spc="0" normalizeH="0" baseline="0" noProof="1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508" name="Text Box 21507"/>
          <p:cNvSpPr txBox="1"/>
          <p:nvPr/>
        </p:nvSpPr>
        <p:spPr>
          <a:xfrm>
            <a:off x="1188085" y="2098675"/>
            <a:ext cx="982726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	Lực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hút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hay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đẩy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giữa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tích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đặt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trong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chân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không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có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trùng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thẳng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nối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tích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đó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có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độ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lớn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tỉ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lệ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thuận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tích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độ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lớn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tích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tỉ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lệ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nghịch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khoảng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cách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giữa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chúng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.</a:t>
            </a:r>
            <a:endParaRPr lang="en-US" sz="2400">
              <a:solidFill>
                <a:srgbClr val="0A056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9" name="Text Box 21508"/>
          <p:cNvSpPr txBox="1"/>
          <p:nvPr/>
        </p:nvSpPr>
        <p:spPr>
          <a:xfrm>
            <a:off x="1828800" y="1590675"/>
            <a:ext cx="16795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400" b="1" i="1" u="sng" err="1">
                <a:solidFill>
                  <a:srgbClr val="A50021"/>
                </a:solidFill>
                <a:latin typeface="Times New Roman" panose="02020603050405020304" pitchFamily="18" charset="0"/>
              </a:rPr>
              <a:t>Phát</a:t>
            </a:r>
            <a:r>
              <a:rPr lang="en-US" sz="2400" b="1" i="1" u="sng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i="1" u="sng" err="1">
                <a:solidFill>
                  <a:srgbClr val="A50021"/>
                </a:solidFill>
                <a:latin typeface="Times New Roman" panose="02020603050405020304" pitchFamily="18" charset="0"/>
              </a:rPr>
              <a:t>biểu</a:t>
            </a:r>
            <a:r>
              <a:rPr lang="en-US" sz="2400" b="1" i="1" u="sng">
                <a:solidFill>
                  <a:srgbClr val="A50021"/>
                </a:solidFill>
                <a:latin typeface="Times New Roman" panose="02020603050405020304" pitchFamily="18" charset="0"/>
              </a:rPr>
              <a:t>:</a:t>
            </a:r>
            <a:endParaRPr lang="en-US" sz="2400" b="1" i="1" u="sng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0" name="Text Box 21509"/>
          <p:cNvSpPr txBox="1"/>
          <p:nvPr/>
        </p:nvSpPr>
        <p:spPr>
          <a:xfrm>
            <a:off x="1883410" y="3707130"/>
            <a:ext cx="17132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400" b="1" i="1" u="sng" err="1">
                <a:solidFill>
                  <a:srgbClr val="A50021"/>
                </a:solidFill>
                <a:latin typeface="Times New Roman" panose="02020603050405020304" pitchFamily="18" charset="0"/>
              </a:rPr>
              <a:t>Biểu</a:t>
            </a:r>
            <a:r>
              <a:rPr lang="en-US" sz="2400" b="1" i="1" u="sng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i="1" u="sng" err="1">
                <a:solidFill>
                  <a:srgbClr val="A50021"/>
                </a:solidFill>
                <a:latin typeface="Times New Roman" panose="02020603050405020304" pitchFamily="18" charset="0"/>
              </a:rPr>
              <a:t>thức</a:t>
            </a:r>
            <a:r>
              <a:rPr lang="en-US" sz="2400" b="1" i="1" u="sng">
                <a:solidFill>
                  <a:srgbClr val="A50021"/>
                </a:solidFill>
                <a:latin typeface="Times New Roman" panose="02020603050405020304" pitchFamily="18" charset="0"/>
              </a:rPr>
              <a:t>:</a:t>
            </a:r>
            <a:endParaRPr lang="en-US" sz="2400" b="1" i="1" u="sng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1511" name="Object 21510"/>
          <p:cNvGraphicFramePr/>
          <p:nvPr/>
        </p:nvGraphicFramePr>
        <p:xfrm>
          <a:off x="3896360" y="3673475"/>
          <a:ext cx="188341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36600" imgH="419100" progId="Equation.3">
                  <p:embed/>
                </p:oleObj>
              </mc:Choice>
              <mc:Fallback>
                <p:oleObj name="" r:id="rId1" imgW="736600" imgH="4191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96360" y="3673475"/>
                        <a:ext cx="1883410" cy="965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Text Box 21512"/>
          <p:cNvSpPr txBox="1"/>
          <p:nvPr/>
        </p:nvSpPr>
        <p:spPr>
          <a:xfrm>
            <a:off x="3443605" y="4640580"/>
            <a:ext cx="663448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Trong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đó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: q</a:t>
            </a:r>
            <a:r>
              <a:rPr lang="en-US" sz="2400" baseline="-25000">
                <a:solidFill>
                  <a:srgbClr val="0A056F"/>
                </a:solidFill>
                <a:latin typeface="Times New Roman" panose="02020603050405020304" pitchFamily="18" charset="0"/>
              </a:rPr>
              <a:t>1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, q</a:t>
            </a:r>
            <a:r>
              <a:rPr lang="en-US" sz="2400" baseline="-25000">
                <a:solidFill>
                  <a:srgbClr val="0A056F"/>
                </a:solidFill>
                <a:latin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độ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lớn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tích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(C)</a:t>
            </a:r>
            <a:endParaRPr lang="en-US" sz="2400">
              <a:solidFill>
                <a:srgbClr val="0A056F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                       r: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khoảng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cách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tích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(m)</a:t>
            </a:r>
            <a:endParaRPr lang="en-US" sz="2400">
              <a:solidFill>
                <a:srgbClr val="0A056F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                      k: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hệ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số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tỉ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A056F"/>
                </a:solidFill>
                <a:latin typeface="Times New Roman" panose="02020603050405020304" pitchFamily="18" charset="0"/>
              </a:rPr>
              <a:t>lệ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.</a:t>
            </a:r>
            <a:endParaRPr lang="en-US" sz="2400">
              <a:solidFill>
                <a:srgbClr val="0A056F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                      k = 9.10</a:t>
            </a:r>
            <a:r>
              <a:rPr lang="en-US" sz="2400" baseline="30000">
                <a:solidFill>
                  <a:srgbClr val="0A056F"/>
                </a:solidFill>
                <a:latin typeface="Times New Roman" panose="02020603050405020304" pitchFamily="18" charset="0"/>
              </a:rPr>
              <a:t>9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Nm</a:t>
            </a:r>
            <a:r>
              <a:rPr lang="en-US" sz="2400" baseline="30000">
                <a:solidFill>
                  <a:srgbClr val="0A056F"/>
                </a:solidFill>
                <a:latin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/C</a:t>
            </a:r>
            <a:r>
              <a:rPr lang="en-US" sz="2400" baseline="30000">
                <a:solidFill>
                  <a:srgbClr val="0A056F"/>
                </a:solidFill>
                <a:latin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.</a:t>
            </a:r>
            <a:endParaRPr lang="en-US" sz="2400">
              <a:solidFill>
                <a:srgbClr val="0A056F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                       F (N)</a:t>
            </a:r>
            <a:endParaRPr lang="en-US" sz="2400">
              <a:solidFill>
                <a:srgbClr val="0A056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1508" grpId="0"/>
      <p:bldP spid="21509" grpId="0"/>
      <p:bldP spid="21510" grpId="0"/>
      <p:bldP spid="215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Oval 1"/>
          <p:cNvSpPr/>
          <p:nvPr/>
        </p:nvSpPr>
        <p:spPr>
          <a:xfrm>
            <a:off x="1905000" y="4267200"/>
            <a:ext cx="581660" cy="533400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0" name="Text Box 99"/>
          <p:cNvSpPr txBox="1"/>
          <p:nvPr/>
        </p:nvSpPr>
        <p:spPr>
          <a:xfrm>
            <a:off x="1953260" y="914400"/>
            <a:ext cx="821880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/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3: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Ba quả cầu kim loại tích điện lần lượt l</a:t>
            </a:r>
            <a:r>
              <a:rPr lang="en-US" sz="360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à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:  +3C, -8C v</a:t>
            </a:r>
            <a:r>
              <a:rPr lang="en-US" sz="360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à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-4C. Khi cho chúng được tiếp xúc với nhau thì điện tích của hệ l</a:t>
            </a:r>
            <a:r>
              <a:rPr lang="en-US" sz="360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à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A. -8C	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B. -12C	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C. -9C	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D. +15C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Oval 1"/>
          <p:cNvSpPr/>
          <p:nvPr/>
        </p:nvSpPr>
        <p:spPr>
          <a:xfrm>
            <a:off x="1647190" y="3735705"/>
            <a:ext cx="533400" cy="533400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0" name="Text Box 99"/>
          <p:cNvSpPr txBox="1"/>
          <p:nvPr/>
        </p:nvSpPr>
        <p:spPr>
          <a:xfrm>
            <a:off x="1646555" y="1447800"/>
            <a:ext cx="820864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/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4: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Ba quả cầu kim loại tích điện lần lượt l</a:t>
            </a:r>
            <a:r>
              <a:rPr lang="en-US" sz="360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à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:  +4C, -8C v</a:t>
            </a:r>
            <a:r>
              <a:rPr lang="en-US" sz="360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à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-4C. Khi cho chúng được tiếp xúc với nhau thì điện tích của mỗi quả c</a:t>
            </a:r>
            <a:r>
              <a:rPr lang="en-US" sz="360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à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u sau khi tiếp xúcA. -8/3C	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B. -16C	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C. 8/3C	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D. +16C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485" name="Rectangles 20484"/>
          <p:cNvSpPr/>
          <p:nvPr/>
        </p:nvSpPr>
        <p:spPr>
          <a:xfrm>
            <a:off x="1676400" y="1981200"/>
            <a:ext cx="7258050" cy="29225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3600" b="1" i="0" u="none" strike="noStrike" kern="1200" cap="none" spc="0" normalizeH="0" baseline="0" noProof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 2:</a:t>
            </a:r>
            <a:endParaRPr kumimoji="0" lang="en-US" sz="3600" b="1" i="0" u="none" strike="noStrike" kern="1200" cap="none" spc="0" normalizeH="0" baseline="0" noProof="1"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3600" b="1" i="0" u="none" strike="noStrike" kern="1200" cap="none" spc="0" normalizeH="0" baseline="0" noProof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THUYẾT ÊLECTRON</a:t>
            </a:r>
            <a:endParaRPr kumimoji="0" lang="en-US" sz="3600" b="1" i="0" u="none" strike="noStrike" kern="1200" cap="none" spc="0" normalizeH="0" baseline="0" noProof="1"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3600" b="1" i="0" u="none" strike="noStrike" kern="1200" cap="none" spc="0" normalizeH="0" baseline="0" noProof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ĐỊNH LUẬT BẢO TOÀN ĐIỆN TÍCH</a:t>
            </a:r>
            <a:endParaRPr kumimoji="0" lang="en-US" sz="3600" b="1" i="0" u="none" strike="noStrike" kern="1200" cap="none" spc="0" normalizeH="0" baseline="0" noProof="1"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145" name="Title 24577"/>
          <p:cNvSpPr>
            <a:spLocks noGrp="1"/>
          </p:cNvSpPr>
          <p:nvPr>
            <p:ph type="title"/>
          </p:nvPr>
        </p:nvSpPr>
        <p:spPr>
          <a:xfrm>
            <a:off x="968375" y="-222250"/>
            <a:ext cx="8785225" cy="1143000"/>
          </a:xfrm>
        </p:spPr>
        <p:txBody>
          <a:bodyPr anchor="ctr" anchorCtr="0"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I. THUYẾT ELECTRON</a:t>
            </a:r>
            <a:endParaRPr 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Text Box 24579"/>
          <p:cNvSpPr txBox="1"/>
          <p:nvPr/>
        </p:nvSpPr>
        <p:spPr>
          <a:xfrm>
            <a:off x="925830" y="619125"/>
            <a:ext cx="973582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1.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Cấu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tạo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nguyên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tử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về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diện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điện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.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Điện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tích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nguyên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A056F"/>
                </a:solidFill>
                <a:latin typeface="Times New Roman" panose="02020603050405020304" pitchFamily="18" charset="0"/>
              </a:rPr>
              <a:t>tố</a:t>
            </a:r>
            <a:r>
              <a:rPr lang="en-US" sz="3200" b="1">
                <a:solidFill>
                  <a:srgbClr val="0A056F"/>
                </a:solidFill>
                <a:latin typeface="Times New Roman" panose="02020603050405020304" pitchFamily="18" charset="0"/>
              </a:rPr>
              <a:t>.</a:t>
            </a:r>
            <a:endParaRPr lang="en-US" sz="3200" b="1">
              <a:solidFill>
                <a:srgbClr val="0A056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603" name="Text Box 24602"/>
          <p:cNvSpPr txBox="1"/>
          <p:nvPr/>
        </p:nvSpPr>
        <p:spPr>
          <a:xfrm>
            <a:off x="1208405" y="1676400"/>
            <a:ext cx="684339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buChar char="-"/>
            </a:pP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altLang="zh-CN" sz="2400">
                <a:latin typeface="Times New Roman" panose="02020603050405020304" pitchFamily="18" charset="0"/>
              </a:rPr>
              <a:t>Cấu tạo nguyên tử: g</a:t>
            </a:r>
            <a:r>
              <a:rPr lang="en-US" sz="2400" err="1">
                <a:latin typeface="Times New Roman" panose="02020603050405020304" pitchFamily="18" charset="0"/>
              </a:rPr>
              <a:t>ồm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một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b="1" err="1">
                <a:latin typeface="Times New Roman" panose="02020603050405020304" pitchFamily="18" charset="0"/>
              </a:rPr>
              <a:t>hạt</a:t>
            </a:r>
            <a:r>
              <a:rPr lang="en-US" sz="2400" b="1">
                <a:latin typeface="Times New Roman" panose="02020603050405020304" pitchFamily="18" charset="0"/>
              </a:rPr>
              <a:t> </a:t>
            </a:r>
            <a:r>
              <a:rPr lang="en-US" sz="2400" b="1" err="1">
                <a:latin typeface="Times New Roman" panose="02020603050405020304" pitchFamily="18" charset="0"/>
              </a:rPr>
              <a:t>nhân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mang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điện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dương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và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các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b="1">
                <a:latin typeface="Times New Roman" panose="02020603050405020304" pitchFamily="18" charset="0"/>
              </a:rPr>
              <a:t>electron</a:t>
            </a:r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r>
              <a:rPr lang="en-US" altLang="zh-CN" sz="2400">
                <a:latin typeface="Times New Roman" panose="02020603050405020304" pitchFamily="18" charset="0"/>
              </a:rPr>
              <a:t>mang điện âm.</a:t>
            </a:r>
            <a:endParaRPr lang="en-US" sz="2400" b="1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400">
                <a:latin typeface="Times New Roman" panose="02020603050405020304" pitchFamily="18" charset="0"/>
              </a:rPr>
              <a:t>-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Hạt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nhân</a:t>
            </a:r>
            <a:r>
              <a:rPr lang="en-US" altLang="zh-CN" sz="2400" err="1">
                <a:latin typeface="Times New Roman" panose="02020603050405020304" pitchFamily="18" charset="0"/>
              </a:rPr>
              <a:t>: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gồm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sz="2400" b="1" err="1">
                <a:latin typeface="Times New Roman" panose="02020603050405020304" pitchFamily="18" charset="0"/>
              </a:rPr>
              <a:t>Prôtôn</a:t>
            </a:r>
            <a:r>
              <a:rPr lang="en-US" altLang="zh-CN" sz="2400" b="1" err="1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</a:rPr>
              <a:t>mang điện dương</a:t>
            </a:r>
            <a:r>
              <a:rPr lang="en-US" sz="2400" b="1">
                <a:latin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</a:rPr>
              <a:t>và</a:t>
            </a:r>
            <a:r>
              <a:rPr lang="en-US" sz="2400" b="1"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latin typeface="Times New Roman" panose="02020603050405020304" pitchFamily="18" charset="0"/>
              </a:rPr>
              <a:t>Nơtron </a:t>
            </a:r>
            <a:r>
              <a:rPr lang="en-US" altLang="zh-CN" sz="2400" err="1">
                <a:latin typeface="Times New Roman" panose="02020603050405020304" pitchFamily="18" charset="0"/>
              </a:rPr>
              <a:t>không mang điện.</a:t>
            </a:r>
            <a:endParaRPr lang="en-US" altLang="zh-CN" sz="2400" err="1">
              <a:latin typeface="Times New Roman" panose="02020603050405020304" pitchFamily="18" charset="0"/>
            </a:endParaRPr>
          </a:p>
        </p:txBody>
      </p:sp>
      <p:sp>
        <p:nvSpPr>
          <p:cNvPr id="24604" name="Text Box 24603"/>
          <p:cNvSpPr txBox="1"/>
          <p:nvPr/>
        </p:nvSpPr>
        <p:spPr>
          <a:xfrm>
            <a:off x="1301115" y="3311525"/>
            <a:ext cx="5537835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400">
                <a:latin typeface="Times New Roman" panose="02020603050405020304" pitchFamily="18" charset="0"/>
              </a:rPr>
              <a:t>- </a:t>
            </a:r>
            <a:r>
              <a:rPr lang="en-US" altLang="zh-CN" sz="2400">
                <a:latin typeface="Times New Roman" panose="02020603050405020304" pitchFamily="18" charset="0"/>
              </a:rPr>
              <a:t>E</a:t>
            </a:r>
            <a:r>
              <a:rPr lang="en-US" sz="2400" err="1">
                <a:latin typeface="Times New Roman" panose="02020603050405020304" pitchFamily="18" charset="0"/>
              </a:rPr>
              <a:t>lectron</a:t>
            </a:r>
            <a:r>
              <a:rPr lang="en-US" sz="2400">
                <a:latin typeface="Times New Roman" panose="02020603050405020304" pitchFamily="18" charset="0"/>
              </a:rPr>
              <a:t> :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sz="2400">
                <a:latin typeface="Times New Roman" panose="02020603050405020304" pitchFamily="18" charset="0"/>
              </a:rPr>
              <a:t>+ </a:t>
            </a:r>
            <a:r>
              <a:rPr lang="en-US" altLang="zh-CN" sz="2400">
                <a:latin typeface="Times New Roman" panose="02020603050405020304" pitchFamily="18" charset="0"/>
              </a:rPr>
              <a:t>q</a:t>
            </a:r>
            <a:r>
              <a:rPr lang="en-US" altLang="zh-CN" sz="2400" baseline="-25000">
                <a:latin typeface="Times New Roman" panose="02020603050405020304" pitchFamily="18" charset="0"/>
              </a:rPr>
              <a:t>e</a:t>
            </a:r>
            <a:r>
              <a:rPr lang="en-US" altLang="zh-CN" sz="2400">
                <a:latin typeface="Times New Roman" panose="02020603050405020304" pitchFamily="18" charset="0"/>
              </a:rPr>
              <a:t> =</a:t>
            </a:r>
            <a:r>
              <a:rPr lang="en-US" sz="2400">
                <a:latin typeface="Times New Roman" panose="02020603050405020304" pitchFamily="18" charset="0"/>
              </a:rPr>
              <a:t> -1,6.10</a:t>
            </a:r>
            <a:r>
              <a:rPr lang="en-US" sz="2400" baseline="30000">
                <a:latin typeface="Times New Roman" panose="02020603050405020304" pitchFamily="18" charset="0"/>
              </a:rPr>
              <a:t>-19</a:t>
            </a:r>
            <a:r>
              <a:rPr lang="en-US" sz="2400">
                <a:latin typeface="Times New Roman" panose="02020603050405020304" pitchFamily="18" charset="0"/>
              </a:rPr>
              <a:t>C</a:t>
            </a:r>
            <a:endParaRPr lang="en-US" sz="240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400">
                <a:latin typeface="Times New Roman" panose="02020603050405020304" pitchFamily="18" charset="0"/>
              </a:rPr>
              <a:t>                   </a:t>
            </a:r>
            <a:r>
              <a:rPr lang="en-US" altLang="zh-CN" sz="2400">
                <a:latin typeface="Times New Roman" panose="02020603050405020304" pitchFamily="18" charset="0"/>
              </a:rPr>
              <a:t>+</a:t>
            </a:r>
            <a:r>
              <a:rPr lang="en-US" sz="2400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</a:rPr>
              <a:t>m</a:t>
            </a:r>
            <a:r>
              <a:rPr lang="en-US" altLang="zh-CN" sz="2400" baseline="-25000" err="1">
                <a:latin typeface="Times New Roman" panose="02020603050405020304" pitchFamily="18" charset="0"/>
              </a:rPr>
              <a:t>e</a:t>
            </a:r>
            <a:r>
              <a:rPr lang="en-US" altLang="zh-CN" sz="2400" err="1">
                <a:latin typeface="Times New Roman" panose="02020603050405020304" pitchFamily="18" charset="0"/>
              </a:rPr>
              <a:t> =</a:t>
            </a:r>
            <a:r>
              <a:rPr lang="en-US" sz="2400">
                <a:latin typeface="Times New Roman" panose="02020603050405020304" pitchFamily="18" charset="0"/>
              </a:rPr>
              <a:t> 9,1.10</a:t>
            </a:r>
            <a:r>
              <a:rPr lang="en-US" sz="2400" baseline="30000">
                <a:latin typeface="Times New Roman" panose="02020603050405020304" pitchFamily="18" charset="0"/>
              </a:rPr>
              <a:t>-31</a:t>
            </a:r>
            <a:r>
              <a:rPr lang="en-US" sz="2400">
                <a:latin typeface="Times New Roman" panose="02020603050405020304" pitchFamily="18" charset="0"/>
              </a:rPr>
              <a:t>kg.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24605" name="Text Box 24604"/>
          <p:cNvSpPr txBox="1"/>
          <p:nvPr/>
        </p:nvSpPr>
        <p:spPr>
          <a:xfrm>
            <a:off x="1090295" y="1640205"/>
            <a:ext cx="8666480" cy="310769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-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tử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cấu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tạo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như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thế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nào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?</a:t>
            </a:r>
            <a:endParaRPr lang="en-US" sz="2800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   + T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hành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sự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sắp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xếp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?</a:t>
            </a:r>
            <a:endParaRPr lang="en-US" sz="2800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   +</a:t>
            </a:r>
            <a:r>
              <a:rPr lang="en-US" altLang="zh-CN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khối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lượng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các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thành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cấu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tạo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nên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tử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?</a:t>
            </a:r>
            <a:endParaRPr lang="en-US" sz="2800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   +</a:t>
            </a:r>
            <a:r>
              <a:rPr lang="en-US" altLang="zh-CN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So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sánh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proton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electron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trong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tử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rút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ra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tổng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tử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?</a:t>
            </a:r>
            <a:endParaRPr lang="en-US" sz="2800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-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A50021"/>
                </a:solidFill>
                <a:latin typeface="Times New Roman" panose="02020603050405020304" pitchFamily="18" charset="0"/>
              </a:rPr>
              <a:t>tố</a:t>
            </a:r>
            <a:r>
              <a:rPr lang="en-US" sz="2800">
                <a:solidFill>
                  <a:srgbClr val="A50021"/>
                </a:solidFill>
                <a:latin typeface="Times New Roman" panose="02020603050405020304" pitchFamily="18" charset="0"/>
              </a:rPr>
              <a:t> ?</a:t>
            </a:r>
            <a:endParaRPr lang="en-US" sz="280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606" name="Text Box 24605"/>
          <p:cNvSpPr txBox="1"/>
          <p:nvPr/>
        </p:nvSpPr>
        <p:spPr>
          <a:xfrm>
            <a:off x="1329690" y="4217670"/>
            <a:ext cx="5141595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400">
                <a:latin typeface="Times New Roman" panose="02020603050405020304" pitchFamily="18" charset="0"/>
              </a:rPr>
              <a:t>- </a:t>
            </a:r>
            <a:r>
              <a:rPr lang="en-US" sz="2400" err="1">
                <a:latin typeface="Times New Roman" panose="02020603050405020304" pitchFamily="18" charset="0"/>
              </a:rPr>
              <a:t>Prôtôn</a:t>
            </a:r>
            <a:r>
              <a:rPr lang="en-US" sz="2400">
                <a:latin typeface="Times New Roman" panose="02020603050405020304" pitchFamily="18" charset="0"/>
              </a:rPr>
              <a:t>: </a:t>
            </a:r>
            <a:r>
              <a:rPr lang="en-US" altLang="zh-CN" sz="2400">
                <a:latin typeface="Times New Roman" panose="02020603050405020304" pitchFamily="18" charset="0"/>
              </a:rPr>
              <a:t>    </a:t>
            </a:r>
            <a:r>
              <a:rPr lang="en-US" sz="2400">
                <a:latin typeface="Times New Roman" panose="02020603050405020304" pitchFamily="18" charset="0"/>
              </a:rPr>
              <a:t>+ </a:t>
            </a:r>
            <a:r>
              <a:rPr lang="en-US" altLang="zh-CN" sz="2400" err="1">
                <a:latin typeface="Times New Roman" panose="02020603050405020304" pitchFamily="18" charset="0"/>
              </a:rPr>
              <a:t>q</a:t>
            </a:r>
            <a:r>
              <a:rPr lang="en-US" altLang="zh-CN" sz="2400" baseline="-25000" err="1">
                <a:latin typeface="Times New Roman" panose="02020603050405020304" pitchFamily="18" charset="0"/>
              </a:rPr>
              <a:t>p</a:t>
            </a:r>
            <a:r>
              <a:rPr lang="en-US" altLang="zh-CN" sz="2400" err="1">
                <a:latin typeface="Times New Roman" panose="02020603050405020304" pitchFamily="18" charset="0"/>
              </a:rPr>
              <a:t> =</a:t>
            </a:r>
            <a:r>
              <a:rPr lang="en-US" sz="2400">
                <a:latin typeface="Times New Roman" panose="02020603050405020304" pitchFamily="18" charset="0"/>
              </a:rPr>
              <a:t> +1,6.10</a:t>
            </a:r>
            <a:r>
              <a:rPr lang="en-US" sz="2400" baseline="30000">
                <a:latin typeface="Times New Roman" panose="02020603050405020304" pitchFamily="18" charset="0"/>
              </a:rPr>
              <a:t>-19</a:t>
            </a:r>
            <a:r>
              <a:rPr lang="en-US" sz="2400">
                <a:latin typeface="Times New Roman" panose="02020603050405020304" pitchFamily="18" charset="0"/>
              </a:rPr>
              <a:t>C.</a:t>
            </a:r>
            <a:endParaRPr lang="en-US" sz="240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400">
                <a:latin typeface="Times New Roman" panose="02020603050405020304" pitchFamily="18" charset="0"/>
              </a:rPr>
              <a:t>                   + </a:t>
            </a:r>
            <a:r>
              <a:rPr lang="en-US" altLang="zh-CN" sz="2400">
                <a:latin typeface="Times New Roman" panose="02020603050405020304" pitchFamily="18" charset="0"/>
              </a:rPr>
              <a:t>m</a:t>
            </a:r>
            <a:r>
              <a:rPr lang="en-US" altLang="zh-CN" sz="2400" baseline="-25000">
                <a:latin typeface="Times New Roman" panose="02020603050405020304" pitchFamily="18" charset="0"/>
              </a:rPr>
              <a:t>p</a:t>
            </a:r>
            <a:r>
              <a:rPr lang="en-US" altLang="zh-CN" sz="2400">
                <a:latin typeface="Times New Roman" panose="02020603050405020304" pitchFamily="18" charset="0"/>
              </a:rPr>
              <a:t> =</a:t>
            </a:r>
            <a:r>
              <a:rPr lang="en-US" sz="2400">
                <a:latin typeface="Times New Roman" panose="02020603050405020304" pitchFamily="18" charset="0"/>
              </a:rPr>
              <a:t> 1,67.10</a:t>
            </a:r>
            <a:r>
              <a:rPr lang="en-US" sz="2400" baseline="30000">
                <a:latin typeface="Times New Roman" panose="02020603050405020304" pitchFamily="18" charset="0"/>
              </a:rPr>
              <a:t>-27</a:t>
            </a:r>
            <a:r>
              <a:rPr lang="en-US" sz="2400">
                <a:latin typeface="Times New Roman" panose="02020603050405020304" pitchFamily="18" charset="0"/>
              </a:rPr>
              <a:t>kg</a:t>
            </a:r>
            <a:r>
              <a:rPr lang="en-US" sz="2400">
                <a:solidFill>
                  <a:srgbClr val="0A056F"/>
                </a:solidFill>
                <a:latin typeface="Times New Roman" panose="02020603050405020304" pitchFamily="18" charset="0"/>
              </a:rPr>
              <a:t>.</a:t>
            </a:r>
            <a:endParaRPr lang="en-US" sz="2400">
              <a:solidFill>
                <a:srgbClr val="0A056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607" name="Text Box 24606"/>
          <p:cNvSpPr txBox="1"/>
          <p:nvPr/>
        </p:nvSpPr>
        <p:spPr>
          <a:xfrm>
            <a:off x="1348740" y="5105400"/>
            <a:ext cx="5141595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400">
                <a:latin typeface="Times New Roman" panose="02020603050405020304" pitchFamily="18" charset="0"/>
              </a:rPr>
              <a:t>- </a:t>
            </a:r>
            <a:r>
              <a:rPr lang="en-US" sz="2400" err="1">
                <a:latin typeface="Times New Roman" panose="02020603050405020304" pitchFamily="18" charset="0"/>
              </a:rPr>
              <a:t>Nơtr</a:t>
            </a:r>
            <a:r>
              <a:rPr lang="en-US" altLang="zh-CN" sz="2400" err="1">
                <a:latin typeface="Times New Roman" panose="02020603050405020304" pitchFamily="18" charset="0"/>
              </a:rPr>
              <a:t>o</a:t>
            </a:r>
            <a:r>
              <a:rPr lang="en-US" sz="2400" err="1">
                <a:latin typeface="Times New Roman" panose="02020603050405020304" pitchFamily="18" charset="0"/>
              </a:rPr>
              <a:t>n</a:t>
            </a:r>
            <a:r>
              <a:rPr lang="en-US" altLang="zh-CN" sz="2400" err="1">
                <a:latin typeface="Times New Roman" panose="02020603050405020304" pitchFamily="18" charset="0"/>
              </a:rPr>
              <a:t>:    + q</a:t>
            </a:r>
            <a:r>
              <a:rPr lang="en-US" altLang="zh-CN" sz="2400" baseline="-25000" err="1">
                <a:latin typeface="Times New Roman" panose="02020603050405020304" pitchFamily="18" charset="0"/>
              </a:rPr>
              <a:t>n</a:t>
            </a:r>
            <a:r>
              <a:rPr lang="en-US" altLang="zh-CN" sz="2400" err="1">
                <a:latin typeface="Times New Roman" panose="02020603050405020304" pitchFamily="18" charset="0"/>
              </a:rPr>
              <a:t> = 0</a:t>
            </a:r>
            <a:endParaRPr lang="en-US" altLang="zh-CN" sz="2400" err="1"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zh-CN" sz="2400" err="1">
                <a:latin typeface="Times New Roman" panose="02020603050405020304" pitchFamily="18" charset="0"/>
              </a:rPr>
              <a:t>	       + m</a:t>
            </a:r>
            <a:r>
              <a:rPr lang="en-US" altLang="zh-CN" sz="2400" baseline="-25000" err="1">
                <a:latin typeface="Times New Roman" panose="02020603050405020304" pitchFamily="18" charset="0"/>
              </a:rPr>
              <a:t>n</a:t>
            </a:r>
            <a:r>
              <a:rPr lang="en-US" altLang="zh-CN" sz="2400" err="1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  <a:sym typeface="Symbol" panose="05050102010706020507" charset="0"/>
              </a:rPr>
              <a:t> m</a:t>
            </a:r>
            <a:r>
              <a:rPr lang="en-US" altLang="zh-CN" sz="2400" baseline="-25000" err="1">
                <a:latin typeface="Times New Roman" panose="02020603050405020304" pitchFamily="18" charset="0"/>
                <a:sym typeface="Symbol" panose="05050102010706020507" charset="0"/>
              </a:rPr>
              <a:t>p</a:t>
            </a:r>
            <a:endParaRPr lang="en-US" altLang="zh-CN" sz="2400" baseline="-25000" err="1">
              <a:latin typeface="Times New Roman" panose="02020603050405020304" pitchFamily="18" charset="0"/>
              <a:sym typeface="Symbol" panose="05050102010706020507" charset="0"/>
            </a:endParaRPr>
          </a:p>
        </p:txBody>
      </p:sp>
      <p:sp>
        <p:nvSpPr>
          <p:cNvPr id="6152" name="Oval 24634"/>
          <p:cNvSpPr/>
          <p:nvPr/>
        </p:nvSpPr>
        <p:spPr>
          <a:xfrm>
            <a:off x="7172325" y="4419600"/>
            <a:ext cx="1057275" cy="990600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  <a:effectLst>
            <a:outerShdw dist="35921" dir="2699999" algn="ctr" rotWithShape="0">
              <a:srgbClr val="808080"/>
            </a:outerShdw>
          </a:effectLst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153" name="Oval 24635"/>
          <p:cNvSpPr/>
          <p:nvPr/>
        </p:nvSpPr>
        <p:spPr>
          <a:xfrm rot="-2653604">
            <a:off x="5991225" y="4269105"/>
            <a:ext cx="3335020" cy="15240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154" name="Oval 24636"/>
          <p:cNvSpPr/>
          <p:nvPr/>
        </p:nvSpPr>
        <p:spPr>
          <a:xfrm rot="-7826743">
            <a:off x="6101080" y="4097020"/>
            <a:ext cx="3124200" cy="162687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155" name="Oval 24637"/>
          <p:cNvSpPr/>
          <p:nvPr/>
        </p:nvSpPr>
        <p:spPr>
          <a:xfrm rot="-5400000">
            <a:off x="6116955" y="4278630"/>
            <a:ext cx="3124200" cy="1463675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grpSp>
        <p:nvGrpSpPr>
          <p:cNvPr id="24639" name="Group 24638"/>
          <p:cNvGrpSpPr/>
          <p:nvPr/>
        </p:nvGrpSpPr>
        <p:grpSpPr>
          <a:xfrm>
            <a:off x="6983730" y="3962400"/>
            <a:ext cx="426720" cy="768350"/>
            <a:chOff x="1620" y="2658"/>
            <a:chExt cx="252" cy="484"/>
          </a:xfrm>
        </p:grpSpPr>
        <p:sp>
          <p:nvSpPr>
            <p:cNvPr id="6157" name="Oval 24639"/>
            <p:cNvSpPr/>
            <p:nvPr/>
          </p:nvSpPr>
          <p:spPr>
            <a:xfrm>
              <a:off x="1632" y="2832"/>
              <a:ext cx="240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 anchorCtr="0"/>
            <a:p>
              <a:pPr algn="ctr"/>
              <a:endParaRPr lang="en-US" sz="4400">
                <a:latin typeface="Times New Roman" panose="02020603050405020304" pitchFamily="18" charset="0"/>
              </a:endParaRPr>
            </a:p>
          </p:txBody>
        </p:sp>
        <p:sp>
          <p:nvSpPr>
            <p:cNvPr id="6158" name="Text Box 24640"/>
            <p:cNvSpPr txBox="1"/>
            <p:nvPr/>
          </p:nvSpPr>
          <p:spPr>
            <a:xfrm>
              <a:off x="1620" y="2658"/>
              <a:ext cx="154" cy="48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sz="4400" b="1">
                  <a:latin typeface="Times New Roman" panose="02020603050405020304" pitchFamily="18" charset="0"/>
                </a:rPr>
                <a:t>-</a:t>
              </a:r>
              <a:endParaRPr lang="en-US" sz="44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6159" name="Text Box 24641"/>
          <p:cNvSpPr txBox="1"/>
          <p:nvPr/>
        </p:nvSpPr>
        <p:spPr>
          <a:xfrm>
            <a:off x="7589520" y="4572000"/>
            <a:ext cx="487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en-US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0" name="Text Box 24642"/>
          <p:cNvSpPr txBox="1"/>
          <p:nvPr/>
        </p:nvSpPr>
        <p:spPr>
          <a:xfrm>
            <a:off x="7741920" y="4724400"/>
            <a:ext cx="487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en-US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1" name="Text Box 24643"/>
          <p:cNvSpPr txBox="1"/>
          <p:nvPr/>
        </p:nvSpPr>
        <p:spPr>
          <a:xfrm>
            <a:off x="7360920" y="4724400"/>
            <a:ext cx="487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en-US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4645" name="Group 24644"/>
          <p:cNvGrpSpPr/>
          <p:nvPr/>
        </p:nvGrpSpPr>
        <p:grpSpPr>
          <a:xfrm>
            <a:off x="8583930" y="5334000"/>
            <a:ext cx="426720" cy="768350"/>
            <a:chOff x="1620" y="2658"/>
            <a:chExt cx="252" cy="484"/>
          </a:xfrm>
        </p:grpSpPr>
        <p:sp>
          <p:nvSpPr>
            <p:cNvPr id="6163" name="Oval 24645"/>
            <p:cNvSpPr/>
            <p:nvPr/>
          </p:nvSpPr>
          <p:spPr>
            <a:xfrm>
              <a:off x="1632" y="2832"/>
              <a:ext cx="240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 anchorCtr="0"/>
            <a:p>
              <a:pPr algn="ctr"/>
              <a:endParaRPr lang="en-US" sz="4400">
                <a:latin typeface="Times New Roman" panose="02020603050405020304" pitchFamily="18" charset="0"/>
              </a:endParaRPr>
            </a:p>
          </p:txBody>
        </p:sp>
        <p:sp>
          <p:nvSpPr>
            <p:cNvPr id="6164" name="Text Box 24646"/>
            <p:cNvSpPr txBox="1"/>
            <p:nvPr/>
          </p:nvSpPr>
          <p:spPr>
            <a:xfrm>
              <a:off x="1620" y="2658"/>
              <a:ext cx="154" cy="48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sz="4400" b="1">
                  <a:latin typeface="Times New Roman" panose="02020603050405020304" pitchFamily="18" charset="0"/>
                </a:rPr>
                <a:t>-</a:t>
              </a:r>
              <a:endParaRPr lang="en-US" sz="4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648" name="Group 24647"/>
          <p:cNvGrpSpPr/>
          <p:nvPr/>
        </p:nvGrpSpPr>
        <p:grpSpPr>
          <a:xfrm>
            <a:off x="7517130" y="2971800"/>
            <a:ext cx="426720" cy="768350"/>
            <a:chOff x="1620" y="2658"/>
            <a:chExt cx="252" cy="484"/>
          </a:xfrm>
        </p:grpSpPr>
        <p:sp>
          <p:nvSpPr>
            <p:cNvPr id="6166" name="Oval 24648"/>
            <p:cNvSpPr/>
            <p:nvPr/>
          </p:nvSpPr>
          <p:spPr>
            <a:xfrm>
              <a:off x="1632" y="2832"/>
              <a:ext cx="240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 anchorCtr="0"/>
            <a:p>
              <a:pPr algn="ctr"/>
              <a:endParaRPr lang="en-US" sz="4400">
                <a:latin typeface="Times New Roman" panose="02020603050405020304" pitchFamily="18" charset="0"/>
              </a:endParaRPr>
            </a:p>
          </p:txBody>
        </p:sp>
        <p:sp>
          <p:nvSpPr>
            <p:cNvPr id="6167" name="Text Box 24649"/>
            <p:cNvSpPr txBox="1"/>
            <p:nvPr/>
          </p:nvSpPr>
          <p:spPr>
            <a:xfrm>
              <a:off x="1620" y="2658"/>
              <a:ext cx="154" cy="48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sz="4400" b="1">
                  <a:latin typeface="Times New Roman" panose="02020603050405020304" pitchFamily="18" charset="0"/>
                </a:rPr>
                <a:t>-</a:t>
              </a:r>
              <a:endParaRPr lang="en-US" sz="44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24651" name="Text Box 24650"/>
          <p:cNvSpPr txBox="1"/>
          <p:nvPr/>
        </p:nvSpPr>
        <p:spPr>
          <a:xfrm>
            <a:off x="9280525" y="3429000"/>
            <a:ext cx="14636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b="1" err="1">
                <a:latin typeface="Times New Roman" panose="02020603050405020304" pitchFamily="18" charset="0"/>
              </a:rPr>
              <a:t>Hạt</a:t>
            </a:r>
            <a:r>
              <a:rPr lang="en-US" b="1">
                <a:latin typeface="Times New Roman" panose="02020603050405020304" pitchFamily="18" charset="0"/>
              </a:rPr>
              <a:t> </a:t>
            </a:r>
            <a:r>
              <a:rPr lang="en-US" b="1" err="1">
                <a:latin typeface="Times New Roman" panose="02020603050405020304" pitchFamily="18" charset="0"/>
              </a:rPr>
              <a:t>nhân</a:t>
            </a:r>
            <a:endParaRPr lang="en-US" b="1">
              <a:latin typeface="Times New Roman" panose="02020603050405020304" pitchFamily="18" charset="0"/>
            </a:endParaRPr>
          </a:p>
        </p:txBody>
      </p:sp>
      <p:sp>
        <p:nvSpPr>
          <p:cNvPr id="24652" name="Text Box 24651"/>
          <p:cNvSpPr txBox="1"/>
          <p:nvPr/>
        </p:nvSpPr>
        <p:spPr>
          <a:xfrm>
            <a:off x="9345930" y="4953000"/>
            <a:ext cx="162687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b="1" err="1">
                <a:latin typeface="Times New Roman" panose="02020603050405020304" pitchFamily="18" charset="0"/>
              </a:rPr>
              <a:t>Êlectrôn</a:t>
            </a:r>
            <a:endParaRPr lang="en-US" b="1" err="1">
              <a:latin typeface="Times New Roman" panose="02020603050405020304" pitchFamily="18" charset="0"/>
            </a:endParaRPr>
          </a:p>
        </p:txBody>
      </p:sp>
      <p:sp>
        <p:nvSpPr>
          <p:cNvPr id="24653" name="Straight Connector 24652"/>
          <p:cNvSpPr/>
          <p:nvPr/>
        </p:nvSpPr>
        <p:spPr>
          <a:xfrm flipH="1">
            <a:off x="9006205" y="5410200"/>
            <a:ext cx="975995" cy="3048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4654" name="Straight Connector 24653"/>
          <p:cNvSpPr/>
          <p:nvPr/>
        </p:nvSpPr>
        <p:spPr>
          <a:xfrm flipH="1">
            <a:off x="7964170" y="3810000"/>
            <a:ext cx="1789430" cy="9144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172" name="Text Box 24680"/>
          <p:cNvSpPr txBox="1"/>
          <p:nvPr/>
        </p:nvSpPr>
        <p:spPr>
          <a:xfrm>
            <a:off x="8641080" y="6324600"/>
            <a:ext cx="1712595" cy="39878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000" err="1">
                <a:solidFill>
                  <a:srgbClr val="0A056F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0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A056F"/>
                </a:solidFill>
                <a:latin typeface="Times New Roman" panose="02020603050405020304" pitchFamily="18" charset="0"/>
              </a:rPr>
              <a:t>tử</a:t>
            </a:r>
            <a:r>
              <a:rPr lang="en-US" sz="2000">
                <a:solidFill>
                  <a:srgbClr val="0A056F"/>
                </a:solidFill>
                <a:latin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A056F"/>
                </a:solidFill>
                <a:latin typeface="Times New Roman" panose="02020603050405020304" pitchFamily="18" charset="0"/>
              </a:rPr>
              <a:t>liti</a:t>
            </a:r>
            <a:endParaRPr lang="en-US" sz="2000">
              <a:solidFill>
                <a:srgbClr val="0A056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56407 0.0580406 C 0.0453341 0.0219701 0.0267541 -0.08925 -0.0317559 -0.19006 C -0.0892159 -0.28994 -0.165256 -0.33896 -0.202066 -0.3022 C -0.237136 -0.26381 -0.218906 -0.15422 -0.161096 -0.05549 C -0.102416 0.0455504 -0.0267159 0.0957196 0.00956407 0.0580406 Z " pathEditMode="relative" rAng="-1029661020" ptsTypes="fffff">
                                      <p:cBhvr>
                                        <p:cTn id="10" dur="2000" spd="-100000" fill="hold"/>
                                        <p:tgtEl>
                                          <p:spTgt spid="24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00" y="-18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0.00052 0.00694 C 0.06754 -0.08208 0.14983 -0.11769 0.18108 -0.07306 C 0.21406 -0.02867 0.18559 0.07908 0.11702 0.16625 C 0.04827 0.25526 -0.03316 0.2911 -0.06528 0.24717 C -0.09791 0.20162 -0.06823 0.09457 -0.00052 0.00694 Z " pathEditMode="relative" rAng="-557419800" ptsTypes="fffff">
                                      <p:cBhvr>
                                        <p:cTn id="12" dur="2000" fill="hold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8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path" presetSubtype="0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0156 0.00209 C 0.03716 0.00209 0.06928 0.10752 0.06928 0.23631 C 0.06928 0.36509 0.03716 0.46821 -0.00156 0.46752 C -0.0408 0.46821 -0.07205 0.36486 -0.07205 0.23631 C -0.07205 0.10752 -0.0408 0.00232 -0.00156 0.00209 Z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24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4605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35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605">
                                            <p:txEl>
                                              <p:charRg st="35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67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605">
                                            <p:txEl>
                                              <p:charRg st="67" end="1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136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605">
                                            <p:txEl>
                                              <p:charRg st="136" end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24605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24605">
                                            <p:txEl>
                                              <p:charRg st="35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35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24605">
                                            <p:txEl>
                                              <p:charRg st="67" end="1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67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24605">
                                            <p:txEl>
                                              <p:charRg st="136" end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136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4" grpId="0"/>
      <p:bldP spid="24606" grpId="0"/>
      <p:bldP spid="24607" grpId="0"/>
      <p:bldP spid="246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69" name="Text Box 25613"/>
          <p:cNvSpPr txBox="1"/>
          <p:nvPr/>
        </p:nvSpPr>
        <p:spPr>
          <a:xfrm>
            <a:off x="8135938" y="6070600"/>
            <a:ext cx="1678940" cy="39878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 anchorCtr="0">
            <a:spAutoFit/>
          </a:bodyPr>
          <a:p>
            <a:pPr eaLnBrk="0" hangingPunct="0"/>
            <a:r>
              <a:rPr lang="en-US" sz="2000" err="1">
                <a:solidFill>
                  <a:srgbClr val="0A056F"/>
                </a:solidFill>
                <a:latin typeface="Arial" panose="020B0604020202020204" pitchFamily="34" charset="0"/>
              </a:rPr>
              <a:t>Nguyên</a:t>
            </a:r>
            <a:r>
              <a:rPr lang="en-US" sz="2000">
                <a:solidFill>
                  <a:srgbClr val="0A056F"/>
                </a:solidFill>
                <a:latin typeface="Arial" panose="020B0604020202020204" pitchFamily="34" charset="0"/>
              </a:rPr>
              <a:t> </a:t>
            </a:r>
            <a:r>
              <a:rPr lang="en-US" sz="2000" err="1">
                <a:solidFill>
                  <a:srgbClr val="0A056F"/>
                </a:solidFill>
                <a:latin typeface="Arial" panose="020B0604020202020204" pitchFamily="34" charset="0"/>
              </a:rPr>
              <a:t>tử</a:t>
            </a:r>
            <a:r>
              <a:rPr lang="en-US" sz="2000">
                <a:solidFill>
                  <a:srgbClr val="0A056F"/>
                </a:solidFill>
                <a:latin typeface="Arial" panose="020B0604020202020204" pitchFamily="34" charset="0"/>
              </a:rPr>
              <a:t> </a:t>
            </a:r>
            <a:r>
              <a:rPr lang="en-US" sz="2000" err="1">
                <a:solidFill>
                  <a:srgbClr val="0A056F"/>
                </a:solidFill>
                <a:latin typeface="Arial" panose="020B0604020202020204" pitchFamily="34" charset="0"/>
              </a:rPr>
              <a:t>liti</a:t>
            </a:r>
            <a:endParaRPr lang="en-US" sz="2000">
              <a:solidFill>
                <a:srgbClr val="0A056F"/>
              </a:solidFill>
              <a:latin typeface="Arial" panose="020B0604020202020204" pitchFamily="34" charset="0"/>
            </a:endParaRPr>
          </a:p>
        </p:txBody>
      </p:sp>
      <p:sp>
        <p:nvSpPr>
          <p:cNvPr id="25615" name="Text Box 25614"/>
          <p:cNvSpPr txBox="1"/>
          <p:nvPr/>
        </p:nvSpPr>
        <p:spPr>
          <a:xfrm>
            <a:off x="934085" y="1822450"/>
            <a:ext cx="647255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 eaLnBrk="0" hangingPunct="0">
              <a:buChar char="-"/>
            </a:pP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Số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prôtôn</a:t>
            </a:r>
            <a:r>
              <a:rPr lang="en-US" sz="3200">
                <a:latin typeface="Times New Roman" panose="02020603050405020304" pitchFamily="18" charset="0"/>
              </a:rPr>
              <a:t> = </a:t>
            </a:r>
            <a:r>
              <a:rPr lang="en-US" sz="3200" err="1">
                <a:latin typeface="Times New Roman" panose="02020603050405020304" pitchFamily="18" charset="0"/>
              </a:rPr>
              <a:t>số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êlectron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>
                <a:latin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nguyên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tử</a:t>
            </a:r>
            <a:r>
              <a:rPr lang="en-US" sz="3200">
                <a:latin typeface="Times New Roman" panose="02020603050405020304" pitchFamily="18" charset="0"/>
              </a:rPr>
              <a:t> ở </a:t>
            </a:r>
            <a:r>
              <a:rPr lang="en-US" sz="3200" err="1">
                <a:latin typeface="Times New Roman" panose="02020603050405020304" pitchFamily="18" charset="0"/>
              </a:rPr>
              <a:t>trạng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thái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trung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hòa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về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điện</a:t>
            </a:r>
            <a:r>
              <a:rPr lang="en-US" sz="3200">
                <a:latin typeface="Times New Roman" panose="02020603050405020304" pitchFamily="18" charset="0"/>
              </a:rPr>
              <a:t>.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25616" name="Text Box 25615"/>
          <p:cNvSpPr txBox="1"/>
          <p:nvPr/>
        </p:nvSpPr>
        <p:spPr>
          <a:xfrm>
            <a:off x="918210" y="3111500"/>
            <a:ext cx="6490970" cy="20612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buChar char="-"/>
            </a:pP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Điện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tích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của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êlectron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và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điện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tích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của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prôtôn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là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điện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tích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nhỏ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nhất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mà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ta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xét</a:t>
            </a:r>
            <a:r>
              <a:rPr lang="en-US" altLang="zh-CN" sz="3200" err="1">
                <a:latin typeface="Times New Roman" panose="02020603050405020304" pitchFamily="18" charset="0"/>
              </a:rPr>
              <a:t> </a:t>
            </a:r>
            <a:r>
              <a:rPr lang="en-US" sz="3200">
                <a:latin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Gọi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chúng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là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những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điện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tích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nguyên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tố</a:t>
            </a:r>
            <a:r>
              <a:rPr lang="en-US" sz="3200">
                <a:latin typeface="Times New Roman" panose="02020603050405020304" pitchFamily="18" charset="0"/>
              </a:rPr>
              <a:t> (</a:t>
            </a:r>
            <a:r>
              <a:rPr lang="en-US" sz="3200" err="1">
                <a:latin typeface="Times New Roman" panose="02020603050405020304" pitchFamily="18" charset="0"/>
              </a:rPr>
              <a:t>âm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hoặc</a:t>
            </a:r>
            <a:r>
              <a:rPr lang="en-US" sz="3200">
                <a:latin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</a:rPr>
              <a:t>dương</a:t>
            </a:r>
            <a:r>
              <a:rPr lang="en-US" sz="3200">
                <a:latin typeface="Times New Roman" panose="02020603050405020304" pitchFamily="18" charset="0"/>
              </a:rPr>
              <a:t>).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7172" name="Oval 25617"/>
          <p:cNvSpPr/>
          <p:nvPr/>
        </p:nvSpPr>
        <p:spPr>
          <a:xfrm>
            <a:off x="8382000" y="3733800"/>
            <a:ext cx="990600" cy="990600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  <a:effectLst>
            <a:outerShdw dist="35921" dir="2699999" algn="ctr" rotWithShape="0">
              <a:srgbClr val="808080"/>
            </a:outerShdw>
          </a:effectLst>
        </p:spPr>
        <p:txBody>
          <a:bodyPr anchor="t" anchorCtr="0"/>
          <a:p>
            <a:pPr eaLnBrk="0" hangingPunct="0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173" name="Oval 25618"/>
          <p:cNvSpPr/>
          <p:nvPr/>
        </p:nvSpPr>
        <p:spPr>
          <a:xfrm rot="-2653604">
            <a:off x="7315200" y="3509963"/>
            <a:ext cx="3124200" cy="15240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174" name="Oval 25619"/>
          <p:cNvSpPr/>
          <p:nvPr/>
        </p:nvSpPr>
        <p:spPr>
          <a:xfrm rot="-7826743">
            <a:off x="7283450" y="3429000"/>
            <a:ext cx="3124200" cy="15240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175" name="Oval 25620"/>
          <p:cNvSpPr/>
          <p:nvPr/>
        </p:nvSpPr>
        <p:spPr>
          <a:xfrm rot="-5400000">
            <a:off x="7305675" y="3638550"/>
            <a:ext cx="3124200" cy="13716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Arial" panose="020B0604020202020204" pitchFamily="34" charset="0"/>
            </a:endParaRPr>
          </a:p>
        </p:txBody>
      </p:sp>
      <p:grpSp>
        <p:nvGrpSpPr>
          <p:cNvPr id="25622" name="Group 25621"/>
          <p:cNvGrpSpPr/>
          <p:nvPr/>
        </p:nvGrpSpPr>
        <p:grpSpPr>
          <a:xfrm>
            <a:off x="8153400" y="3276600"/>
            <a:ext cx="400050" cy="768350"/>
            <a:chOff x="1620" y="2658"/>
            <a:chExt cx="252" cy="484"/>
          </a:xfrm>
        </p:grpSpPr>
        <p:sp>
          <p:nvSpPr>
            <p:cNvPr id="7177" name="Oval 25622"/>
            <p:cNvSpPr/>
            <p:nvPr/>
          </p:nvSpPr>
          <p:spPr>
            <a:xfrm>
              <a:off x="1632" y="2832"/>
              <a:ext cx="240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 anchorCtr="0"/>
            <a:p>
              <a:pPr algn="ctr"/>
              <a:endParaRPr lang="en-US" sz="4400">
                <a:latin typeface="Arial" panose="020B0604020202020204" pitchFamily="34" charset="0"/>
              </a:endParaRPr>
            </a:p>
          </p:txBody>
        </p:sp>
        <p:sp>
          <p:nvSpPr>
            <p:cNvPr id="7178" name="Text Box 25623"/>
            <p:cNvSpPr txBox="1"/>
            <p:nvPr/>
          </p:nvSpPr>
          <p:spPr>
            <a:xfrm>
              <a:off x="1620" y="2658"/>
              <a:ext cx="154" cy="48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sz="4400" b="1">
                  <a:latin typeface="Arial" panose="020B0604020202020204" pitchFamily="34" charset="0"/>
                </a:rPr>
                <a:t>-</a:t>
              </a:r>
              <a:endParaRPr lang="en-US" sz="4400" b="1">
                <a:latin typeface="Arial" panose="020B0604020202020204" pitchFamily="34" charset="0"/>
              </a:endParaRPr>
            </a:p>
          </p:txBody>
        </p:sp>
      </p:grpSp>
      <p:sp>
        <p:nvSpPr>
          <p:cNvPr id="7179" name="Text Box 25624"/>
          <p:cNvSpPr txBox="1"/>
          <p:nvPr/>
        </p:nvSpPr>
        <p:spPr>
          <a:xfrm>
            <a:off x="8763000" y="3886200"/>
            <a:ext cx="4572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</a:rPr>
              <a:t>+</a:t>
            </a:r>
            <a:endParaRPr lang="en-US" sz="2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80" name="Text Box 25625"/>
          <p:cNvSpPr txBox="1"/>
          <p:nvPr/>
        </p:nvSpPr>
        <p:spPr>
          <a:xfrm>
            <a:off x="8915400" y="4038600"/>
            <a:ext cx="4572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</a:rPr>
              <a:t>+</a:t>
            </a:r>
            <a:endParaRPr lang="en-US" sz="2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81" name="Text Box 25626"/>
          <p:cNvSpPr txBox="1"/>
          <p:nvPr/>
        </p:nvSpPr>
        <p:spPr>
          <a:xfrm>
            <a:off x="8534400" y="4038600"/>
            <a:ext cx="4572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</a:rPr>
              <a:t>+</a:t>
            </a:r>
            <a:endParaRPr lang="en-US" sz="2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25628" name="Group 25627"/>
          <p:cNvGrpSpPr/>
          <p:nvPr/>
        </p:nvGrpSpPr>
        <p:grpSpPr>
          <a:xfrm>
            <a:off x="9753600" y="4648200"/>
            <a:ext cx="400050" cy="768350"/>
            <a:chOff x="1620" y="2658"/>
            <a:chExt cx="252" cy="484"/>
          </a:xfrm>
        </p:grpSpPr>
        <p:sp>
          <p:nvSpPr>
            <p:cNvPr id="7183" name="Oval 25628"/>
            <p:cNvSpPr/>
            <p:nvPr/>
          </p:nvSpPr>
          <p:spPr>
            <a:xfrm>
              <a:off x="1632" y="2832"/>
              <a:ext cx="240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 anchorCtr="0"/>
            <a:p>
              <a:pPr algn="ctr"/>
              <a:endParaRPr lang="en-US" sz="4400">
                <a:latin typeface="Arial" panose="020B0604020202020204" pitchFamily="34" charset="0"/>
              </a:endParaRPr>
            </a:p>
          </p:txBody>
        </p:sp>
        <p:sp>
          <p:nvSpPr>
            <p:cNvPr id="7184" name="Text Box 25629"/>
            <p:cNvSpPr txBox="1"/>
            <p:nvPr/>
          </p:nvSpPr>
          <p:spPr>
            <a:xfrm>
              <a:off x="1620" y="2658"/>
              <a:ext cx="154" cy="48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sz="4400" b="1">
                  <a:latin typeface="Arial" panose="020B0604020202020204" pitchFamily="34" charset="0"/>
                </a:rPr>
                <a:t>-</a:t>
              </a:r>
              <a:endParaRPr lang="en-US" sz="4400" b="1">
                <a:latin typeface="Arial" panose="020B0604020202020204" pitchFamily="34" charset="0"/>
              </a:endParaRPr>
            </a:p>
          </p:txBody>
        </p:sp>
      </p:grpSp>
      <p:grpSp>
        <p:nvGrpSpPr>
          <p:cNvPr id="25631" name="Group 25630"/>
          <p:cNvGrpSpPr/>
          <p:nvPr/>
        </p:nvGrpSpPr>
        <p:grpSpPr>
          <a:xfrm>
            <a:off x="8686800" y="2286000"/>
            <a:ext cx="400050" cy="768350"/>
            <a:chOff x="1620" y="2658"/>
            <a:chExt cx="252" cy="484"/>
          </a:xfrm>
        </p:grpSpPr>
        <p:sp>
          <p:nvSpPr>
            <p:cNvPr id="7186" name="Oval 25631"/>
            <p:cNvSpPr/>
            <p:nvPr/>
          </p:nvSpPr>
          <p:spPr>
            <a:xfrm>
              <a:off x="1632" y="2832"/>
              <a:ext cx="240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 anchorCtr="0"/>
            <a:p>
              <a:pPr algn="ctr"/>
              <a:endParaRPr lang="en-US" sz="4400">
                <a:latin typeface="Arial" panose="020B0604020202020204" pitchFamily="34" charset="0"/>
              </a:endParaRPr>
            </a:p>
          </p:txBody>
        </p:sp>
        <p:sp>
          <p:nvSpPr>
            <p:cNvPr id="7187" name="Text Box 25632"/>
            <p:cNvSpPr txBox="1"/>
            <p:nvPr/>
          </p:nvSpPr>
          <p:spPr>
            <a:xfrm>
              <a:off x="1620" y="2658"/>
              <a:ext cx="154" cy="48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sz="4400" b="1">
                  <a:latin typeface="Arial" panose="020B0604020202020204" pitchFamily="34" charset="0"/>
                </a:rPr>
                <a:t>-</a:t>
              </a:r>
              <a:endParaRPr lang="en-US" sz="44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0.05804 C 0.01997 0.02197 0.00139 -0.08925 -0.05712 -0.19006 C -0.11458 -0.28994 -0.19062 -0.33896 -0.22743 -0.3022 C -0.2625 -0.26381 -0.24427 -0.15422 -0.18646 -0.05549 C -0.12778 0.04555 -0.05208 0.09572 -0.0158 0.05804 Z " pathEditMode="fixed" rAng="-1029661020" ptsTypes="fffff">
                                      <p:cBhvr>
                                        <p:cTn id="6" dur="2000" spd="-1000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00" y="-18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0.00052 0.00694 C 0.06754 -0.08208 0.14983 -0.11769 0.18108 -0.07306 C 0.21406 -0.02867 0.18559 0.07908 0.11702 0.16625 C 0.04827 0.25526 -0.03316 0.2911 -0.06528 0.24717 C -0.09791 0.20162 -0.06823 0.09457 -0.00052 0.00694 Z " pathEditMode="fixed" rAng="-557419800" ptsTypes="fffff">
                                      <p:cBhvr>
                                        <p:cTn id="8" dur="2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80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0156 0.00209 C 0.03716 0.00209 0.06928 0.10752 0.06928 0.23631 C 0.06928 0.36509 0.03716 0.46821 -0.00156 0.46752 C -0.0408 0.46821 -0.07205 0.36486 -0.07205 0.23631 C -0.07205 0.10752 -0.0408 0.00232 -0.00156 0.00209 Z " pathEditMode="fixed" rAng="0" ptsTypes="fffff">
                                      <p:cBhvr>
                                        <p:cTn id="10" dur="20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5" grpId="0"/>
      <p:bldP spid="256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3" name="Title 26625"/>
          <p:cNvSpPr>
            <a:spLocks noGrp="1"/>
          </p:cNvSpPr>
          <p:nvPr>
            <p:ph type="title"/>
          </p:nvPr>
        </p:nvSpPr>
        <p:spPr>
          <a:xfrm>
            <a:off x="908050" y="8255"/>
            <a:ext cx="9753600" cy="639445"/>
          </a:xfrm>
        </p:spPr>
        <p:txBody>
          <a:bodyPr anchor="ctr" anchorCtr="0"/>
          <a:p>
            <a:r>
              <a:rPr lang="en-US" sz="3400" b="1">
                <a:solidFill>
                  <a:srgbClr val="1F2DA8"/>
                </a:solidFill>
                <a:latin typeface="Times New Roman" panose="02020603050405020304" pitchFamily="18" charset="0"/>
              </a:rPr>
              <a:t>2. </a:t>
            </a:r>
            <a:r>
              <a:rPr lang="en-US" sz="3400" b="1" err="1">
                <a:solidFill>
                  <a:srgbClr val="1F2DA8"/>
                </a:solidFill>
                <a:latin typeface="Times New Roman" panose="02020603050405020304" pitchFamily="18" charset="0"/>
              </a:rPr>
              <a:t>Thuyết</a:t>
            </a:r>
            <a:r>
              <a:rPr lang="en-US" sz="3400" b="1">
                <a:solidFill>
                  <a:srgbClr val="1F2DA8"/>
                </a:solidFill>
                <a:latin typeface="Times New Roman" panose="02020603050405020304" pitchFamily="18" charset="0"/>
              </a:rPr>
              <a:t> electron</a:t>
            </a:r>
            <a:endParaRPr lang="en-US" sz="3400" b="1">
              <a:solidFill>
                <a:srgbClr val="1F2DA8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Text Box 26627"/>
          <p:cNvSpPr txBox="1"/>
          <p:nvPr/>
        </p:nvSpPr>
        <p:spPr>
          <a:xfrm>
            <a:off x="995045" y="581025"/>
            <a:ext cx="1018476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 eaLnBrk="0" hangingPunct="0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-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ele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ctron là thuyết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êlectron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êlectron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9" name="Text Box 26628"/>
          <p:cNvSpPr txBox="1"/>
          <p:nvPr/>
        </p:nvSpPr>
        <p:spPr>
          <a:xfrm>
            <a:off x="1256665" y="2272665"/>
            <a:ext cx="9558020" cy="40309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 CÁC CÂU HỎI SAU:</a:t>
            </a:r>
            <a:endParaRPr lang="en-US" sz="320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electron?</a:t>
            </a:r>
            <a:endParaRPr lang="en-US" sz="320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320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vât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+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+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+ V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ật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nào? Vật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3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9">
                                            <p:txEl>
                                              <p:charRg st="3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79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29">
                                            <p:txEl>
                                              <p:charRg st="79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103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29">
                                            <p:txEl>
                                              <p:charRg st="103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12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629">
                                            <p:txEl>
                                              <p:charRg st="129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154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629">
                                            <p:txEl>
                                              <p:charRg st="154" end="1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629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629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3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79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103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12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154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9217" name="Title 27649"/>
          <p:cNvSpPr>
            <a:spLocks noGrp="1"/>
          </p:cNvSpPr>
          <p:nvPr>
            <p:ph type="title"/>
          </p:nvPr>
        </p:nvSpPr>
        <p:spPr>
          <a:xfrm>
            <a:off x="975360" y="92710"/>
            <a:ext cx="9349740" cy="639445"/>
          </a:xfrm>
        </p:spPr>
        <p:txBody>
          <a:bodyPr anchor="ctr" anchorCtr="0"/>
          <a:p>
            <a:r>
              <a:rPr lang="en-US" sz="34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4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4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34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lectron</a:t>
            </a:r>
            <a:endParaRPr lang="en-US" sz="3400" b="1" err="1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71" name="Text Box 27670"/>
          <p:cNvSpPr txBox="1"/>
          <p:nvPr/>
        </p:nvSpPr>
        <p:spPr>
          <a:xfrm>
            <a:off x="1004570" y="838200"/>
            <a:ext cx="1006538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electron là thuyết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3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3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3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3200" u="sng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lectron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vật.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electron:</a:t>
            </a:r>
            <a:endParaRPr lang="en-US" sz="2800">
              <a:solidFill>
                <a:srgbClr val="746D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Electron có thể di chuyển từ vật này sang vật khác, từ nguyên tử này sang nguyên tử khác.</a:t>
            </a:r>
            <a:endParaRPr lang="en-US" sz="320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Nguyên tử trung hòa mất electron trở thành ion dương, nhận thêm electron trở thành ion âm.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Vật nhiễm điện âm khi số electron lớn hơn số proton, vật nhiễm điện dương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khi số electron nhỏ hơn số proton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charRg st="159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671">
                                            <p:txEl>
                                              <p:charRg st="159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charRg st="238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671">
                                            <p:txEl>
                                              <p:charRg st="238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671">
                                            <p:txEl>
                                              <p:charRg st="238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671">
                                            <p:txEl>
                                              <p:charRg st="238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7671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7671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7671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7671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7671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7671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5" name="Title 30721"/>
          <p:cNvSpPr>
            <a:spLocks noGrp="1"/>
          </p:cNvSpPr>
          <p:nvPr>
            <p:ph type="title"/>
          </p:nvPr>
        </p:nvSpPr>
        <p:spPr>
          <a:xfrm>
            <a:off x="14605" y="274955"/>
            <a:ext cx="12577445" cy="1143000"/>
          </a:xfrm>
        </p:spPr>
        <p:txBody>
          <a:bodyPr anchor="ctr" anchorCtr="0"/>
          <a:p>
            <a:pPr algn="ctr"/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C1</a:t>
            </a: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3" name="Content Placeholder 30722"/>
          <p:cNvSpPr>
            <a:spLocks noGrp="1"/>
          </p:cNvSpPr>
          <p:nvPr>
            <p:ph idx="1"/>
          </p:nvPr>
        </p:nvSpPr>
        <p:spPr>
          <a:xfrm>
            <a:off x="629285" y="3400425"/>
            <a:ext cx="10118725" cy="2743200"/>
          </a:xfrm>
        </p:spPr>
        <p:txBody>
          <a:bodyPr anchor="t" anchorCtr="0"/>
          <a:p>
            <a:pPr algn="just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xát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lectron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 theo thuyết electron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30722"/>
          <p:cNvSpPr>
            <a:spLocks noGrp="1"/>
          </p:cNvSpPr>
          <p:nvPr/>
        </p:nvSpPr>
        <p:spPr>
          <a:xfrm>
            <a:off x="655955" y="1181100"/>
            <a:ext cx="10288905" cy="2743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vận dụng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thuyết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electron để giải thích hiện tượng nhiễm điện của thủy tinh k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xát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dạ. Cho rằng, trong hiện tượng này thủy tinh bị nhiễm điện dương và chỉ các electron có thể di chuyển từ vật này sang vật khác.</a:t>
            </a:r>
            <a:endParaRPr lang="en-US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0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0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charRg st="0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2289" name="Title 31745"/>
          <p:cNvSpPr>
            <a:spLocks noGrp="1"/>
          </p:cNvSpPr>
          <p:nvPr>
            <p:ph type="title"/>
          </p:nvPr>
        </p:nvSpPr>
        <p:spPr>
          <a:xfrm>
            <a:off x="1235075" y="0"/>
            <a:ext cx="3946525" cy="745490"/>
          </a:xfrm>
        </p:spPr>
        <p:txBody>
          <a:bodyPr anchor="ctr" anchorCtr="0"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VẬN DỤNG</a:t>
            </a: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0" name="Text Placeholder 31746"/>
          <p:cNvSpPr>
            <a:spLocks noGrp="1"/>
          </p:cNvSpPr>
          <p:nvPr>
            <p:ph idx="1"/>
          </p:nvPr>
        </p:nvSpPr>
        <p:spPr>
          <a:xfrm>
            <a:off x="699135" y="762000"/>
            <a:ext cx="9904095" cy="645160"/>
          </a:xfrm>
        </p:spPr>
        <p:txBody>
          <a:bodyPr anchor="t" anchorCtr="0"/>
          <a:p>
            <a:pPr>
              <a:buNone/>
            </a:pPr>
            <a:r>
              <a:rPr lang="en-US" sz="3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en-US" sz="3600" b="1" err="1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8" name="Text Box 31747"/>
          <p:cNvSpPr txBox="1"/>
          <p:nvPr/>
        </p:nvSpPr>
        <p:spPr>
          <a:xfrm>
            <a:off x="594360" y="1433830"/>
            <a:ext cx="114382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9" name="Text Box 31748"/>
          <p:cNvSpPr txBox="1"/>
          <p:nvPr/>
        </p:nvSpPr>
        <p:spPr>
          <a:xfrm>
            <a:off x="664845" y="1405255"/>
            <a:ext cx="1096899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do.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êlectron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do,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do.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50" name="Text Box 31749"/>
          <p:cNvSpPr txBox="1"/>
          <p:nvPr/>
        </p:nvSpPr>
        <p:spPr>
          <a:xfrm>
            <a:off x="720090" y="3332480"/>
            <a:ext cx="116224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51" name="Text Box 31750"/>
          <p:cNvSpPr txBox="1"/>
          <p:nvPr/>
        </p:nvSpPr>
        <p:spPr>
          <a:xfrm>
            <a:off x="777240" y="3300095"/>
            <a:ext cx="1058608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do.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52" name="Text Box 31751"/>
          <p:cNvSpPr txBox="1"/>
          <p:nvPr/>
        </p:nvSpPr>
        <p:spPr>
          <a:xfrm>
            <a:off x="1372235" y="4876800"/>
            <a:ext cx="848233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 eaLnBrk="0" hangingPunct="0"/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do.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8" grpId="1"/>
      <p:bldP spid="31749" grpId="0"/>
      <p:bldP spid="31750" grpId="0"/>
      <p:bldP spid="31750" grpId="1"/>
      <p:bldP spid="31751" grpId="0"/>
      <p:bldP spid="31752" grpId="0"/>
    </p:bldLst>
  </p:timing>
</p:sld>
</file>

<file path=ppt/theme/theme1.xml><?xml version="1.0" encoding="utf-8"?>
<a:theme xmlns:a="http://schemas.openxmlformats.org/drawingml/2006/main" name="Watermar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2C1D3"/>
      </a:accent6>
      <a:hlink>
        <a:srgbClr val="6767FF"/>
      </a:hlink>
      <a:folHlink>
        <a:srgbClr val="9933FF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2C1D3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6D79F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1"/>
        </a:accent5>
        <a:accent6>
          <a:srgbClr val="BBC9B8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336600"/>
        </a:lt1>
        <a:dk2>
          <a:srgbClr val="FFFFCC"/>
        </a:dk2>
        <a:lt2>
          <a:srgbClr val="333300"/>
        </a:lt2>
        <a:accent1>
          <a:srgbClr val="99CC00"/>
        </a:accent1>
        <a:accent2>
          <a:srgbClr val="669900"/>
        </a:accent2>
        <a:accent3>
          <a:srgbClr val="ADB9AA"/>
        </a:accent3>
        <a:accent4>
          <a:srgbClr val="DCDCAF"/>
        </a:accent4>
        <a:accent5>
          <a:srgbClr val="CAE2AA"/>
        </a:accent5>
        <a:accent6>
          <a:srgbClr val="5B8900"/>
        </a:accent6>
        <a:hlink>
          <a:srgbClr val="CC99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4A48"/>
        </a:lt1>
        <a:dk2>
          <a:srgbClr val="FFFFFF"/>
        </a:dk2>
        <a:lt2>
          <a:srgbClr val="424458"/>
        </a:lt2>
        <a:accent1>
          <a:srgbClr val="83B200"/>
        </a:accent1>
        <a:accent2>
          <a:srgbClr val="006260"/>
        </a:accent2>
        <a:accent3>
          <a:srgbClr val="AAB2B1"/>
        </a:accent3>
        <a:accent4>
          <a:srgbClr val="DCDCDC"/>
        </a:accent4>
        <a:accent5>
          <a:srgbClr val="C2D5AA"/>
        </a:accent5>
        <a:accent6>
          <a:srgbClr val="005755"/>
        </a:accent6>
        <a:hlink>
          <a:srgbClr val="66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1C2046"/>
        </a:lt1>
        <a:dk2>
          <a:srgbClr val="FFFFFF"/>
        </a:dk2>
        <a:lt2>
          <a:srgbClr val="000000"/>
        </a:lt2>
        <a:accent1>
          <a:srgbClr val="00CCFF"/>
        </a:accent1>
        <a:accent2>
          <a:srgbClr val="2D226E"/>
        </a:accent2>
        <a:accent3>
          <a:srgbClr val="AAABB1"/>
        </a:accent3>
        <a:accent4>
          <a:srgbClr val="DCDCDC"/>
        </a:accent4>
        <a:accent5>
          <a:srgbClr val="AAE2FF"/>
        </a:accent5>
        <a:accent6>
          <a:srgbClr val="281E62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FFFF"/>
        </a:dk2>
        <a:lt2>
          <a:srgbClr val="424458"/>
        </a:lt2>
        <a:accent1>
          <a:srgbClr val="6666FF"/>
        </a:accent1>
        <a:accent2>
          <a:srgbClr val="333399"/>
        </a:accent2>
        <a:accent3>
          <a:srgbClr val="AAAAB9"/>
        </a:accent3>
        <a:accent4>
          <a:srgbClr val="DCDCDC"/>
        </a:accent4>
        <a:accent5>
          <a:srgbClr val="B9B9FF"/>
        </a:accent5>
        <a:accent6>
          <a:srgbClr val="2D2D89"/>
        </a:accent6>
        <a:hlink>
          <a:srgbClr val="FF99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390B20"/>
        </a:lt1>
        <a:dk2>
          <a:srgbClr val="FFFFCC"/>
        </a:dk2>
        <a:lt2>
          <a:srgbClr val="1C1C1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CDCAF"/>
        </a:accent4>
        <a:accent5>
          <a:srgbClr val="FFC7BB"/>
        </a:accent5>
        <a:accent6>
          <a:srgbClr val="4C1147"/>
        </a:accent6>
        <a:hlink>
          <a:srgbClr val="637D95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722104"/>
        </a:lt1>
        <a:dk2>
          <a:srgbClr val="FFFFFF"/>
        </a:dk2>
        <a:lt2>
          <a:srgbClr val="4C0000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CDCDC"/>
        </a:accent4>
        <a:accent5>
          <a:srgbClr val="E2B9AA"/>
        </a:accent5>
        <a:accent6>
          <a:srgbClr val="7B2800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0</TotalTime>
  <Words>6238</Words>
  <Application>WPS Presentation</Application>
  <PresentationFormat/>
  <Paragraphs>200</Paragraphs>
  <Slides>21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37" baseType="lpstr">
      <vt:lpstr>Arial</vt:lpstr>
      <vt:lpstr>SimSun</vt:lpstr>
      <vt:lpstr>Wingdings</vt:lpstr>
      <vt:lpstr>Times New Roman</vt:lpstr>
      <vt:lpstr>Symbol</vt:lpstr>
      <vt:lpstr>Symbol</vt:lpstr>
      <vt:lpstr>Microsoft YaHei</vt:lpstr>
      <vt:lpstr>Arial Unicode MS</vt:lpstr>
      <vt:lpstr>Calibri</vt:lpstr>
      <vt:lpstr>Wingdings</vt:lpstr>
      <vt:lpstr>.VnTime</vt:lpstr>
      <vt:lpstr>Segoe Print</vt:lpstr>
      <vt:lpstr>Watermark</vt:lpstr>
      <vt:lpstr>Equation.3</vt:lpstr>
      <vt:lpstr>Equation.DSMT4</vt:lpstr>
      <vt:lpstr>Paint.Picture</vt:lpstr>
      <vt:lpstr>PowerPoint 演示文稿</vt:lpstr>
      <vt:lpstr>KIỂM TRA BÀI CŨ</vt:lpstr>
      <vt:lpstr>PowerPoint 演示文稿</vt:lpstr>
      <vt:lpstr>I. THUYẾT ELECTRON</vt:lpstr>
      <vt:lpstr>PowerPoint 演示文稿</vt:lpstr>
      <vt:lpstr>2. Thuyết electron</vt:lpstr>
      <vt:lpstr>2. Thuyết electron</vt:lpstr>
      <vt:lpstr>Trả lời câu C1</vt:lpstr>
      <vt:lpstr>II. VẬN DỤNG</vt:lpstr>
      <vt:lpstr>Trả lời câu C3</vt:lpstr>
      <vt:lpstr>2. Sự nhiếm điện do tiếp xúc.</vt:lpstr>
      <vt:lpstr>Trả lời câu C4</vt:lpstr>
      <vt:lpstr>PowerPoint 演示文稿</vt:lpstr>
      <vt:lpstr>3. Sự nhiễm điện do hưởng ứng.</vt:lpstr>
      <vt:lpstr>Trả lời câu C5</vt:lpstr>
      <vt:lpstr>III. ĐỊNH LUẬT BẢO TOÀN ĐIỆN TÍCH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PC</cp:lastModifiedBy>
  <cp:revision>74</cp:revision>
  <dcterms:created xsi:type="dcterms:W3CDTF">2008-11-19T09:16:00Z</dcterms:created>
  <dcterms:modified xsi:type="dcterms:W3CDTF">2021-08-22T14:12:18Z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B4524FCE28C44A3ABCED12A31990C49B</vt:lpwstr>
  </property>
  <property fmtid="{D5CDD505-2E9C-101B-9397-08002B2CF9AE}" pid="3" name="KSOProductBuildVer">
    <vt:lpwstr>1033-11.2.0.10258</vt:lpwstr>
  </property>
</Properties>
</file>